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6" r:id="rId2"/>
    <p:sldMasterId id="2147483709" r:id="rId3"/>
  </p:sldMasterIdLst>
  <p:notesMasterIdLst>
    <p:notesMasterId r:id="rId45"/>
  </p:notesMasterIdLst>
  <p:sldIdLst>
    <p:sldId id="259" r:id="rId4"/>
    <p:sldId id="271" r:id="rId5"/>
    <p:sldId id="319" r:id="rId6"/>
    <p:sldId id="320" r:id="rId7"/>
    <p:sldId id="321" r:id="rId8"/>
    <p:sldId id="322" r:id="rId9"/>
    <p:sldId id="261" r:id="rId10"/>
    <p:sldId id="276" r:id="rId11"/>
    <p:sldId id="323" r:id="rId12"/>
    <p:sldId id="324" r:id="rId13"/>
    <p:sldId id="327" r:id="rId14"/>
    <p:sldId id="328" r:id="rId15"/>
    <p:sldId id="329" r:id="rId16"/>
    <p:sldId id="256" r:id="rId17"/>
    <p:sldId id="294" r:id="rId18"/>
    <p:sldId id="330" r:id="rId19"/>
    <p:sldId id="331" r:id="rId20"/>
    <p:sldId id="332" r:id="rId21"/>
    <p:sldId id="333" r:id="rId22"/>
    <p:sldId id="334" r:id="rId23"/>
    <p:sldId id="335" r:id="rId24"/>
    <p:sldId id="336" r:id="rId25"/>
    <p:sldId id="339" r:id="rId26"/>
    <p:sldId id="273" r:id="rId27"/>
    <p:sldId id="340" r:id="rId28"/>
    <p:sldId id="341" r:id="rId29"/>
    <p:sldId id="348" r:id="rId30"/>
    <p:sldId id="258" r:id="rId31"/>
    <p:sldId id="346" r:id="rId32"/>
    <p:sldId id="306" r:id="rId33"/>
    <p:sldId id="303" r:id="rId34"/>
    <p:sldId id="350" r:id="rId35"/>
    <p:sldId id="351" r:id="rId36"/>
    <p:sldId id="353" r:id="rId37"/>
    <p:sldId id="354" r:id="rId38"/>
    <p:sldId id="349" r:id="rId39"/>
    <p:sldId id="272" r:id="rId40"/>
    <p:sldId id="307" r:id="rId41"/>
    <p:sldId id="355" r:id="rId42"/>
    <p:sldId id="260" r:id="rId43"/>
    <p:sldId id="266" r:id="rId44"/>
  </p:sldIdLst>
  <p:sldSz cx="18288000" cy="10287000"/>
  <p:notesSz cx="6858000" cy="9144000"/>
  <p:embeddedFontLst>
    <p:embeddedFont>
      <p:font typeface="Merriweather Sans" panose="020B0604020202020204" charset="0"/>
      <p:regular r:id="rId46"/>
      <p:bold r:id="rId47"/>
      <p:italic r:id="rId48"/>
      <p:boldItalic r:id="rId49"/>
    </p:embeddedFont>
    <p:embeddedFont>
      <p:font typeface="SimSun" panose="02010600030101010101" pitchFamily="2" charset="-122"/>
      <p:regular r:id="rId50"/>
    </p:embeddedFont>
    <p:embeddedFont>
      <p:font typeface="Solway Bold" panose="020B0604020202020204" charset="0"/>
      <p:regular r:id="rId51"/>
    </p:embeddedFont>
    <p:embeddedFont>
      <p:font typeface="Malgun Gothic" panose="020B0503020000020004" pitchFamily="34" charset="-127"/>
      <p:regular r:id="rId52"/>
      <p:bold r:id="rId53"/>
    </p:embeddedFont>
    <p:embeddedFont>
      <p:font typeface="Calibri" panose="020F0502020204030204" pitchFamily="34" charset="0"/>
      <p:regular r:id="rId54"/>
      <p:bold r:id="rId55"/>
      <p:italic r:id="rId56"/>
      <p:boldItalic r:id="rId57"/>
    </p:embeddedFont>
    <p:embeddedFont>
      <p:font typeface="Ahkio Bold" panose="020B0604020202020204" charset="0"/>
      <p:regular r:id="rId58"/>
    </p:embeddedFont>
    <p:embeddedFont>
      <p:font typeface="Cambria Math" panose="02040503050406030204" pitchFamily="18" charset="0"/>
      <p:regular r:id="rId59"/>
    </p:embeddedFont>
    <p:embeddedFont>
      <p:font typeface="KG Primary Penmanship" panose="020B0604020202020204" charset="0"/>
      <p:regular r:id="rId60"/>
    </p:embeddedFont>
    <p:embeddedFont>
      <p:font typeface="Aharoni" panose="020B0604020202020204" charset="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DCD"/>
    <a:srgbClr val="E3F3F4"/>
    <a:srgbClr val="EFA648"/>
    <a:srgbClr val="3D7073"/>
    <a:srgbClr val="9DC6C8"/>
    <a:srgbClr val="6AACAF"/>
    <a:srgbClr val="C693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22" autoAdjust="0"/>
  </p:normalViewPr>
  <p:slideViewPr>
    <p:cSldViewPr>
      <p:cViewPr varScale="1">
        <p:scale>
          <a:sx n="43" d="100"/>
          <a:sy n="43" d="100"/>
        </p:scale>
        <p:origin x="61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5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537E75-866F-4156-9297-D5DE11719DAC}"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6AB110-1F3A-46AF-B907-0219E1BE7ADA}" type="slidenum">
              <a:rPr lang="en-US" smtClean="0"/>
              <a:t>‹#›</a:t>
            </a:fld>
            <a:endParaRPr lang="en-US"/>
          </a:p>
        </p:txBody>
      </p:sp>
    </p:spTree>
    <p:extLst>
      <p:ext uri="{BB962C8B-B14F-4D97-AF65-F5344CB8AC3E}">
        <p14:creationId xmlns:p14="http://schemas.microsoft.com/office/powerpoint/2010/main" val="2487678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AB110-1F3A-46AF-B907-0219E1BE7ADA}" type="slidenum">
              <a:rPr lang="en-US" smtClean="0"/>
              <a:t>8</a:t>
            </a:fld>
            <a:endParaRPr lang="en-US"/>
          </a:p>
        </p:txBody>
      </p:sp>
    </p:spTree>
    <p:extLst>
      <p:ext uri="{BB962C8B-B14F-4D97-AF65-F5344CB8AC3E}">
        <p14:creationId xmlns:p14="http://schemas.microsoft.com/office/powerpoint/2010/main" val="83129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5192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mtClean="0"/>
              <a:t>GV</a:t>
            </a:r>
            <a:r>
              <a:rPr lang="en-US" baseline="0" smtClean="0"/>
              <a:t> bấm vào hình các chú thỏ để mở câu hỏi. GV bấm vào hình mũi tên để kết thúc trò chơi.</a:t>
            </a:r>
            <a:endParaRPr lang="en-US"/>
          </a:p>
        </p:txBody>
      </p:sp>
    </p:spTree>
    <p:extLst>
      <p:ext uri="{BB962C8B-B14F-4D97-AF65-F5344CB8AC3E}">
        <p14:creationId xmlns:p14="http://schemas.microsoft.com/office/powerpoint/2010/main" val="3462384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smtClean="0"/>
              <a:t>GV bấm</a:t>
            </a:r>
            <a:r>
              <a:rPr lang="en-US" baseline="0" smtClean="0"/>
              <a:t> vào hình mũi tên để trở lại slide chọn câu hỏi.</a:t>
            </a:r>
            <a:endParaRPr lang="en-US"/>
          </a:p>
        </p:txBody>
      </p:sp>
    </p:spTree>
    <p:extLst>
      <p:ext uri="{BB962C8B-B14F-4D97-AF65-F5344CB8AC3E}">
        <p14:creationId xmlns:p14="http://schemas.microsoft.com/office/powerpoint/2010/main" val="4145919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GV bấm</a:t>
            </a:r>
            <a:r>
              <a:rPr lang="en-US" baseline="0" smtClean="0"/>
              <a:t> vào hình mũi tên để trở lại slide chọn câu hỏi.</a:t>
            </a:r>
            <a:endParaRPr lang="en-US" smtClean="0"/>
          </a:p>
        </p:txBody>
      </p:sp>
    </p:spTree>
    <p:extLst>
      <p:ext uri="{BB962C8B-B14F-4D97-AF65-F5344CB8AC3E}">
        <p14:creationId xmlns:p14="http://schemas.microsoft.com/office/powerpoint/2010/main" val="212254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GV bấm</a:t>
            </a:r>
            <a:r>
              <a:rPr lang="en-US" baseline="0" smtClean="0"/>
              <a:t> vào hình mũi tên để trở lại slide chọn câu hỏi.</a:t>
            </a:r>
            <a:endParaRPr lang="en-US" smtClean="0"/>
          </a:p>
        </p:txBody>
      </p:sp>
    </p:spTree>
    <p:extLst>
      <p:ext uri="{BB962C8B-B14F-4D97-AF65-F5344CB8AC3E}">
        <p14:creationId xmlns:p14="http://schemas.microsoft.com/office/powerpoint/2010/main" val="2752120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GV bấm</a:t>
            </a:r>
            <a:r>
              <a:rPr lang="en-US" baseline="0" smtClean="0"/>
              <a:t> vào hình mũi tên để trở lại slide chọn câu hỏi.</a:t>
            </a:r>
            <a:endParaRPr lang="en-US" smtClean="0"/>
          </a:p>
        </p:txBody>
      </p:sp>
    </p:spTree>
    <p:extLst>
      <p:ext uri="{BB962C8B-B14F-4D97-AF65-F5344CB8AC3E}">
        <p14:creationId xmlns:p14="http://schemas.microsoft.com/office/powerpoint/2010/main" val="3970755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mtClean="0"/>
              <a:t>GV bấm</a:t>
            </a:r>
            <a:r>
              <a:rPr lang="en-US" baseline="0" smtClean="0"/>
              <a:t> vào hình mũi tên để trở lại slide chọn câu hỏi.</a:t>
            </a:r>
            <a:endParaRPr lang="en-US" smtClean="0"/>
          </a:p>
        </p:txBody>
      </p:sp>
    </p:spTree>
    <p:extLst>
      <p:ext uri="{BB962C8B-B14F-4D97-AF65-F5344CB8AC3E}">
        <p14:creationId xmlns:p14="http://schemas.microsoft.com/office/powerpoint/2010/main" val="396565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29f8ac72de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129f8ac72de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960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772179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15" name="Google Shape;15;p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6" name="Google Shape;16;p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7" name="Google Shape;17;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88297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2" name="Google Shape;22;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3" name="Google Shape;23;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12439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rgbClr val="888888"/>
              </a:buClr>
              <a:buSzPts val="2400"/>
              <a:buNone/>
              <a:defRPr sz="3600">
                <a:solidFill>
                  <a:srgbClr val="888888"/>
                </a:solidFill>
              </a:defRPr>
            </a:lvl1pPr>
            <a:lvl2pPr marL="1371600" lvl="1" indent="-342900" algn="l">
              <a:lnSpc>
                <a:spcPct val="90000"/>
              </a:lnSpc>
              <a:spcBef>
                <a:spcPts val="750"/>
              </a:spcBef>
              <a:spcAft>
                <a:spcPts val="0"/>
              </a:spcAft>
              <a:buClr>
                <a:srgbClr val="888888"/>
              </a:buClr>
              <a:buSzPts val="2000"/>
              <a:buNone/>
              <a:defRPr sz="3000">
                <a:solidFill>
                  <a:srgbClr val="888888"/>
                </a:solidFill>
              </a:defRPr>
            </a:lvl2pPr>
            <a:lvl3pPr marL="2057400" lvl="2" indent="-342900" algn="l">
              <a:lnSpc>
                <a:spcPct val="90000"/>
              </a:lnSpc>
              <a:spcBef>
                <a:spcPts val="750"/>
              </a:spcBef>
              <a:spcAft>
                <a:spcPts val="0"/>
              </a:spcAft>
              <a:buClr>
                <a:srgbClr val="888888"/>
              </a:buClr>
              <a:buSzPts val="1800"/>
              <a:buNone/>
              <a:defRPr sz="2700">
                <a:solidFill>
                  <a:srgbClr val="888888"/>
                </a:solidFill>
              </a:defRPr>
            </a:lvl3pPr>
            <a:lvl4pPr marL="2743200" lvl="3" indent="-342900" algn="l">
              <a:lnSpc>
                <a:spcPct val="90000"/>
              </a:lnSpc>
              <a:spcBef>
                <a:spcPts val="750"/>
              </a:spcBef>
              <a:spcAft>
                <a:spcPts val="0"/>
              </a:spcAft>
              <a:buClr>
                <a:srgbClr val="888888"/>
              </a:buClr>
              <a:buSzPts val="1600"/>
              <a:buNone/>
              <a:defRPr sz="2400">
                <a:solidFill>
                  <a:srgbClr val="888888"/>
                </a:solidFill>
              </a:defRPr>
            </a:lvl4pPr>
            <a:lvl5pPr marL="3429000" lvl="4" indent="-342900" algn="l">
              <a:lnSpc>
                <a:spcPct val="90000"/>
              </a:lnSpc>
              <a:spcBef>
                <a:spcPts val="750"/>
              </a:spcBef>
              <a:spcAft>
                <a:spcPts val="0"/>
              </a:spcAft>
              <a:buClr>
                <a:srgbClr val="888888"/>
              </a:buClr>
              <a:buSzPts val="1600"/>
              <a:buNone/>
              <a:defRPr sz="2400">
                <a:solidFill>
                  <a:srgbClr val="888888"/>
                </a:solidFill>
              </a:defRPr>
            </a:lvl5pPr>
            <a:lvl6pPr marL="4114800" lvl="5" indent="-342900" algn="l">
              <a:lnSpc>
                <a:spcPct val="90000"/>
              </a:lnSpc>
              <a:spcBef>
                <a:spcPts val="750"/>
              </a:spcBef>
              <a:spcAft>
                <a:spcPts val="0"/>
              </a:spcAft>
              <a:buClr>
                <a:srgbClr val="888888"/>
              </a:buClr>
              <a:buSzPts val="1600"/>
              <a:buNone/>
              <a:defRPr sz="2400">
                <a:solidFill>
                  <a:srgbClr val="888888"/>
                </a:solidFill>
              </a:defRPr>
            </a:lvl6pPr>
            <a:lvl7pPr marL="4800600" lvl="6" indent="-342900" algn="l">
              <a:lnSpc>
                <a:spcPct val="90000"/>
              </a:lnSpc>
              <a:spcBef>
                <a:spcPts val="750"/>
              </a:spcBef>
              <a:spcAft>
                <a:spcPts val="0"/>
              </a:spcAft>
              <a:buClr>
                <a:srgbClr val="888888"/>
              </a:buClr>
              <a:buSzPts val="1600"/>
              <a:buNone/>
              <a:defRPr sz="2400">
                <a:solidFill>
                  <a:srgbClr val="888888"/>
                </a:solidFill>
              </a:defRPr>
            </a:lvl7pPr>
            <a:lvl8pPr marL="5486400" lvl="7" indent="-342900" algn="l">
              <a:lnSpc>
                <a:spcPct val="90000"/>
              </a:lnSpc>
              <a:spcBef>
                <a:spcPts val="750"/>
              </a:spcBef>
              <a:spcAft>
                <a:spcPts val="0"/>
              </a:spcAft>
              <a:buClr>
                <a:srgbClr val="888888"/>
              </a:buClr>
              <a:buSzPts val="1600"/>
              <a:buNone/>
              <a:defRPr sz="2400">
                <a:solidFill>
                  <a:srgbClr val="888888"/>
                </a:solidFill>
              </a:defRPr>
            </a:lvl8pPr>
            <a:lvl9pPr marL="6172200" lvl="8" indent="-342900" algn="l">
              <a:lnSpc>
                <a:spcPct val="90000"/>
              </a:lnSpc>
              <a:spcBef>
                <a:spcPts val="750"/>
              </a:spcBef>
              <a:spcAft>
                <a:spcPts val="0"/>
              </a:spcAft>
              <a:buClr>
                <a:srgbClr val="888888"/>
              </a:buClr>
              <a:buSzPts val="1600"/>
              <a:buNone/>
              <a:defRPr sz="2400">
                <a:solidFill>
                  <a:srgbClr val="888888"/>
                </a:solidFill>
              </a:defRPr>
            </a:lvl9pPr>
          </a:lstStyle>
          <a:p>
            <a:endParaRPr/>
          </a:p>
        </p:txBody>
      </p:sp>
      <p:sp>
        <p:nvSpPr>
          <p:cNvPr id="27" name="Google Shape;27;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8" name="Google Shape;28;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9" name="Google Shape;29;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2575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5" name="Google Shape;3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6" name="Google Shape;3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2009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0" name="Google Shape;40;p24"/>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685800" lvl="0" indent="-342900" algn="l">
              <a:lnSpc>
                <a:spcPct val="90000"/>
              </a:lnSpc>
              <a:spcBef>
                <a:spcPts val="1500"/>
              </a:spcBef>
              <a:spcAft>
                <a:spcPts val="0"/>
              </a:spcAft>
              <a:buClr>
                <a:schemeClr val="dk1"/>
              </a:buClr>
              <a:buSzPts val="2400"/>
              <a:buNone/>
              <a:defRPr sz="3600" b="1"/>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2" name="Google Shape;42;p24"/>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4" name="Google Shape;44;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5" name="Google Shape;45;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7528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9" name="Google Shape;49;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0" name="Google Shape;50;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2209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3" name="Google Shape;53;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4" name="Google Shape;54;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1638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685800" lvl="0" indent="-647700" algn="l">
              <a:lnSpc>
                <a:spcPct val="90000"/>
              </a:lnSpc>
              <a:spcBef>
                <a:spcPts val="1500"/>
              </a:spcBef>
              <a:spcAft>
                <a:spcPts val="0"/>
              </a:spcAft>
              <a:buClr>
                <a:schemeClr val="dk1"/>
              </a:buClr>
              <a:buSzPts val="3200"/>
              <a:buChar char="•"/>
              <a:defRPr sz="4800"/>
            </a:lvl1pPr>
            <a:lvl2pPr marL="1371600" lvl="1" indent="-609600" algn="l">
              <a:lnSpc>
                <a:spcPct val="90000"/>
              </a:lnSpc>
              <a:spcBef>
                <a:spcPts val="750"/>
              </a:spcBef>
              <a:spcAft>
                <a:spcPts val="0"/>
              </a:spcAft>
              <a:buClr>
                <a:schemeClr val="dk1"/>
              </a:buClr>
              <a:buSzPts val="2800"/>
              <a:buChar char="•"/>
              <a:defRPr sz="4200"/>
            </a:lvl2pPr>
            <a:lvl3pPr marL="2057400" lvl="2" indent="-571500" algn="l">
              <a:lnSpc>
                <a:spcPct val="90000"/>
              </a:lnSpc>
              <a:spcBef>
                <a:spcPts val="750"/>
              </a:spcBef>
              <a:spcAft>
                <a:spcPts val="0"/>
              </a:spcAft>
              <a:buClr>
                <a:schemeClr val="dk1"/>
              </a:buClr>
              <a:buSzPts val="2400"/>
              <a:buChar char="•"/>
              <a:defRPr sz="3600"/>
            </a:lvl3pPr>
            <a:lvl4pPr marL="2743200" lvl="3" indent="-533400" algn="l">
              <a:lnSpc>
                <a:spcPct val="90000"/>
              </a:lnSpc>
              <a:spcBef>
                <a:spcPts val="750"/>
              </a:spcBef>
              <a:spcAft>
                <a:spcPts val="0"/>
              </a:spcAft>
              <a:buClr>
                <a:schemeClr val="dk1"/>
              </a:buClr>
              <a:buSzPts val="2000"/>
              <a:buChar char="•"/>
              <a:defRPr sz="3000"/>
            </a:lvl4pPr>
            <a:lvl5pPr marL="3429000" lvl="4" indent="-533400" algn="l">
              <a:lnSpc>
                <a:spcPct val="90000"/>
              </a:lnSpc>
              <a:spcBef>
                <a:spcPts val="750"/>
              </a:spcBef>
              <a:spcAft>
                <a:spcPts val="0"/>
              </a:spcAft>
              <a:buClr>
                <a:schemeClr val="dk1"/>
              </a:buClr>
              <a:buSzPts val="2000"/>
              <a:buChar char="•"/>
              <a:defRPr sz="3000"/>
            </a:lvl5pPr>
            <a:lvl6pPr marL="4114800" lvl="5" indent="-533400" algn="l">
              <a:lnSpc>
                <a:spcPct val="90000"/>
              </a:lnSpc>
              <a:spcBef>
                <a:spcPts val="750"/>
              </a:spcBef>
              <a:spcAft>
                <a:spcPts val="0"/>
              </a:spcAft>
              <a:buClr>
                <a:schemeClr val="dk1"/>
              </a:buClr>
              <a:buSzPts val="2000"/>
              <a:buChar char="•"/>
              <a:defRPr sz="3000"/>
            </a:lvl6pPr>
            <a:lvl7pPr marL="4800600" lvl="6" indent="-533400" algn="l">
              <a:lnSpc>
                <a:spcPct val="90000"/>
              </a:lnSpc>
              <a:spcBef>
                <a:spcPts val="750"/>
              </a:spcBef>
              <a:spcAft>
                <a:spcPts val="0"/>
              </a:spcAft>
              <a:buClr>
                <a:schemeClr val="dk1"/>
              </a:buClr>
              <a:buSzPts val="2000"/>
              <a:buChar char="•"/>
              <a:defRPr sz="3000"/>
            </a:lvl7pPr>
            <a:lvl8pPr marL="5486400" lvl="7" indent="-533400" algn="l">
              <a:lnSpc>
                <a:spcPct val="90000"/>
              </a:lnSpc>
              <a:spcBef>
                <a:spcPts val="750"/>
              </a:spcBef>
              <a:spcAft>
                <a:spcPts val="0"/>
              </a:spcAft>
              <a:buClr>
                <a:schemeClr val="dk1"/>
              </a:buClr>
              <a:buSzPts val="2000"/>
              <a:buChar char="•"/>
              <a:defRPr sz="3000"/>
            </a:lvl8pPr>
            <a:lvl9pPr marL="6172200" lvl="8" indent="-533400" algn="l">
              <a:lnSpc>
                <a:spcPct val="90000"/>
              </a:lnSpc>
              <a:spcBef>
                <a:spcPts val="750"/>
              </a:spcBef>
              <a:spcAft>
                <a:spcPts val="0"/>
              </a:spcAft>
              <a:buClr>
                <a:schemeClr val="dk1"/>
              </a:buClr>
              <a:buSzPts val="2000"/>
              <a:buChar char="•"/>
              <a:defRPr sz="3000"/>
            </a:lvl9pPr>
          </a:lstStyle>
          <a:p>
            <a:endParaRPr/>
          </a:p>
        </p:txBody>
      </p:sp>
      <p:sp>
        <p:nvSpPr>
          <p:cNvPr id="58" name="Google Shape;58;p27"/>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59" name="Google Shape;59;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0" name="Google Shape;60;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1" name="Google Shape;61;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862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7774782" y="1481138"/>
            <a:ext cx="9258300" cy="7310438"/>
          </a:xfrm>
          <a:prstGeom prst="rect">
            <a:avLst/>
          </a:prstGeom>
          <a:noFill/>
          <a:ln>
            <a:noFill/>
          </a:ln>
        </p:spPr>
      </p:sp>
      <p:sp>
        <p:nvSpPr>
          <p:cNvPr id="65" name="Google Shape;65;p28"/>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685800" lvl="0" indent="-342900" algn="l">
              <a:lnSpc>
                <a:spcPct val="90000"/>
              </a:lnSpc>
              <a:spcBef>
                <a:spcPts val="1500"/>
              </a:spcBef>
              <a:spcAft>
                <a:spcPts val="0"/>
              </a:spcAft>
              <a:buClr>
                <a:schemeClr val="dk1"/>
              </a:buClr>
              <a:buSzPts val="1600"/>
              <a:buNone/>
              <a:defRPr sz="2400"/>
            </a:lvl1pPr>
            <a:lvl2pPr marL="1371600" lvl="1" indent="-342900" algn="l">
              <a:lnSpc>
                <a:spcPct val="90000"/>
              </a:lnSpc>
              <a:spcBef>
                <a:spcPts val="750"/>
              </a:spcBef>
              <a:spcAft>
                <a:spcPts val="0"/>
              </a:spcAft>
              <a:buClr>
                <a:schemeClr val="dk1"/>
              </a:buClr>
              <a:buSzPts val="1400"/>
              <a:buNone/>
              <a:defRPr sz="2100"/>
            </a:lvl2pPr>
            <a:lvl3pPr marL="2057400" lvl="2" indent="-342900" algn="l">
              <a:lnSpc>
                <a:spcPct val="90000"/>
              </a:lnSpc>
              <a:spcBef>
                <a:spcPts val="750"/>
              </a:spcBef>
              <a:spcAft>
                <a:spcPts val="0"/>
              </a:spcAft>
              <a:buClr>
                <a:schemeClr val="dk1"/>
              </a:buClr>
              <a:buSzPts val="1200"/>
              <a:buNone/>
              <a:defRPr sz="1800"/>
            </a:lvl3pPr>
            <a:lvl4pPr marL="2743200" lvl="3" indent="-342900" algn="l">
              <a:lnSpc>
                <a:spcPct val="90000"/>
              </a:lnSpc>
              <a:spcBef>
                <a:spcPts val="750"/>
              </a:spcBef>
              <a:spcAft>
                <a:spcPts val="0"/>
              </a:spcAft>
              <a:buClr>
                <a:schemeClr val="dk1"/>
              </a:buClr>
              <a:buSzPts val="1000"/>
              <a:buNone/>
              <a:defRPr sz="1500"/>
            </a:lvl4pPr>
            <a:lvl5pPr marL="3429000" lvl="4" indent="-342900" algn="l">
              <a:lnSpc>
                <a:spcPct val="90000"/>
              </a:lnSpc>
              <a:spcBef>
                <a:spcPts val="750"/>
              </a:spcBef>
              <a:spcAft>
                <a:spcPts val="0"/>
              </a:spcAft>
              <a:buClr>
                <a:schemeClr val="dk1"/>
              </a:buClr>
              <a:buSzPts val="1000"/>
              <a:buNone/>
              <a:defRPr sz="1500"/>
            </a:lvl5pPr>
            <a:lvl6pPr marL="4114800" lvl="5" indent="-342900" algn="l">
              <a:lnSpc>
                <a:spcPct val="90000"/>
              </a:lnSpc>
              <a:spcBef>
                <a:spcPts val="750"/>
              </a:spcBef>
              <a:spcAft>
                <a:spcPts val="0"/>
              </a:spcAft>
              <a:buClr>
                <a:schemeClr val="dk1"/>
              </a:buClr>
              <a:buSzPts val="1000"/>
              <a:buNone/>
              <a:defRPr sz="1500"/>
            </a:lvl6pPr>
            <a:lvl7pPr marL="4800600" lvl="6" indent="-342900" algn="l">
              <a:lnSpc>
                <a:spcPct val="90000"/>
              </a:lnSpc>
              <a:spcBef>
                <a:spcPts val="750"/>
              </a:spcBef>
              <a:spcAft>
                <a:spcPts val="0"/>
              </a:spcAft>
              <a:buClr>
                <a:schemeClr val="dk1"/>
              </a:buClr>
              <a:buSzPts val="1000"/>
              <a:buNone/>
              <a:defRPr sz="1500"/>
            </a:lvl7pPr>
            <a:lvl8pPr marL="5486400" lvl="7" indent="-342900" algn="l">
              <a:lnSpc>
                <a:spcPct val="90000"/>
              </a:lnSpc>
              <a:spcBef>
                <a:spcPts val="750"/>
              </a:spcBef>
              <a:spcAft>
                <a:spcPts val="0"/>
              </a:spcAft>
              <a:buClr>
                <a:schemeClr val="dk1"/>
              </a:buClr>
              <a:buSzPts val="1000"/>
              <a:buNone/>
              <a:defRPr sz="1500"/>
            </a:lvl8pPr>
            <a:lvl9pPr marL="6172200" lvl="8" indent="-342900" algn="l">
              <a:lnSpc>
                <a:spcPct val="90000"/>
              </a:lnSpc>
              <a:spcBef>
                <a:spcPts val="750"/>
              </a:spcBef>
              <a:spcAft>
                <a:spcPts val="0"/>
              </a:spcAft>
              <a:buClr>
                <a:schemeClr val="dk1"/>
              </a:buClr>
              <a:buSzPts val="1000"/>
              <a:buNone/>
              <a:defRPr sz="1500"/>
            </a:lvl9pPr>
          </a:lstStyle>
          <a:p>
            <a:endParaRPr/>
          </a:p>
        </p:txBody>
      </p:sp>
      <p:sp>
        <p:nvSpPr>
          <p:cNvPr id="66" name="Google Shape;66;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7" name="Google Shape;67;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8" name="Google Shape;68;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6048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5880497" y="-1884759"/>
            <a:ext cx="6527007" cy="1577340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3" name="Google Shape;7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4" name="Google Shape;7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69991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10700147" y="2934891"/>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2699147" y="-894159"/>
            <a:ext cx="8717757" cy="11601450"/>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9" name="Google Shape;79;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0" name="Google Shape;80;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089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42"/>
        <p:cNvGrpSpPr/>
        <p:nvPr/>
      </p:nvGrpSpPr>
      <p:grpSpPr>
        <a:xfrm>
          <a:off x="0" y="0"/>
          <a:ext cx="0" cy="0"/>
          <a:chOff x="0" y="0"/>
          <a:chExt cx="0" cy="0"/>
        </a:xfrm>
      </p:grpSpPr>
      <p:sp>
        <p:nvSpPr>
          <p:cNvPr id="443" name="Google Shape;443;p19"/>
          <p:cNvSpPr txBox="1">
            <a:spLocks noGrp="1"/>
          </p:cNvSpPr>
          <p:nvPr>
            <p:ph type="title"/>
          </p:nvPr>
        </p:nvSpPr>
        <p:spPr>
          <a:xfrm>
            <a:off x="1832700" y="1011450"/>
            <a:ext cx="14622600" cy="109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atin typeface="Arial" panose="020B0604020202020204" pitchFamily="34" charset="0"/>
                <a:cs typeface="Arial" panose="020B0604020202020204" pitchFamily="34" charset="0"/>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444" name="Google Shape;444;p19"/>
          <p:cNvGrpSpPr/>
          <p:nvPr/>
        </p:nvGrpSpPr>
        <p:grpSpPr>
          <a:xfrm flipH="1">
            <a:off x="15838607" y="8611023"/>
            <a:ext cx="3887734" cy="2263670"/>
            <a:chOff x="3306066" y="4163786"/>
            <a:chExt cx="1943867" cy="1131835"/>
          </a:xfrm>
        </p:grpSpPr>
        <p:sp>
          <p:nvSpPr>
            <p:cNvPr id="445" name="Google Shape;445;p19"/>
            <p:cNvSpPr/>
            <p:nvPr/>
          </p:nvSpPr>
          <p:spPr>
            <a:xfrm rot="272886">
              <a:off x="3339527" y="4311283"/>
              <a:ext cx="1787375" cy="914912"/>
            </a:xfrm>
            <a:custGeom>
              <a:avLst/>
              <a:gdLst/>
              <a:ahLst/>
              <a:cxnLst/>
              <a:rect l="l" t="t" r="r" b="b"/>
              <a:pathLst>
                <a:path w="9006" h="4610" extrusionOk="0">
                  <a:moveTo>
                    <a:pt x="3551" y="1"/>
                  </a:moveTo>
                  <a:cubicBezTo>
                    <a:pt x="3423" y="1"/>
                    <a:pt x="3296" y="24"/>
                    <a:pt x="3179" y="71"/>
                  </a:cubicBezTo>
                  <a:cubicBezTo>
                    <a:pt x="2750" y="254"/>
                    <a:pt x="2456" y="707"/>
                    <a:pt x="2393" y="1176"/>
                  </a:cubicBezTo>
                  <a:cubicBezTo>
                    <a:pt x="2329" y="1637"/>
                    <a:pt x="2480" y="2058"/>
                    <a:pt x="2703" y="2479"/>
                  </a:cubicBezTo>
                  <a:cubicBezTo>
                    <a:pt x="2427" y="2141"/>
                    <a:pt x="2033" y="1974"/>
                    <a:pt x="1640" y="1974"/>
                  </a:cubicBezTo>
                  <a:cubicBezTo>
                    <a:pt x="1229" y="1974"/>
                    <a:pt x="817" y="2157"/>
                    <a:pt x="541" y="2519"/>
                  </a:cubicBezTo>
                  <a:cubicBezTo>
                    <a:pt x="0" y="3226"/>
                    <a:pt x="263" y="4243"/>
                    <a:pt x="1073" y="4609"/>
                  </a:cubicBezTo>
                  <a:lnTo>
                    <a:pt x="8767" y="4037"/>
                  </a:lnTo>
                  <a:cubicBezTo>
                    <a:pt x="9005" y="3727"/>
                    <a:pt x="9005" y="3298"/>
                    <a:pt x="8767" y="2996"/>
                  </a:cubicBezTo>
                  <a:cubicBezTo>
                    <a:pt x="8614" y="2808"/>
                    <a:pt x="8393" y="2707"/>
                    <a:pt x="8169" y="2707"/>
                  </a:cubicBezTo>
                  <a:cubicBezTo>
                    <a:pt x="8042" y="2707"/>
                    <a:pt x="7915" y="2739"/>
                    <a:pt x="7797" y="2805"/>
                  </a:cubicBezTo>
                  <a:cubicBezTo>
                    <a:pt x="8052" y="2582"/>
                    <a:pt x="8044" y="2129"/>
                    <a:pt x="7813" y="1867"/>
                  </a:cubicBezTo>
                  <a:cubicBezTo>
                    <a:pt x="7631" y="1653"/>
                    <a:pt x="7343" y="1550"/>
                    <a:pt x="7057" y="1550"/>
                  </a:cubicBezTo>
                  <a:cubicBezTo>
                    <a:pt x="6993" y="1550"/>
                    <a:pt x="6930" y="1555"/>
                    <a:pt x="6867" y="1565"/>
                  </a:cubicBezTo>
                  <a:cubicBezTo>
                    <a:pt x="6526" y="1613"/>
                    <a:pt x="6200" y="1803"/>
                    <a:pt x="5914" y="2010"/>
                  </a:cubicBezTo>
                  <a:cubicBezTo>
                    <a:pt x="6255" y="1613"/>
                    <a:pt x="6152" y="1001"/>
                    <a:pt x="5699" y="738"/>
                  </a:cubicBezTo>
                  <a:cubicBezTo>
                    <a:pt x="5566" y="663"/>
                    <a:pt x="5423" y="628"/>
                    <a:pt x="5284" y="628"/>
                  </a:cubicBezTo>
                  <a:cubicBezTo>
                    <a:pt x="4939" y="628"/>
                    <a:pt x="4612" y="843"/>
                    <a:pt x="4499" y="1199"/>
                  </a:cubicBezTo>
                  <a:cubicBezTo>
                    <a:pt x="4539" y="953"/>
                    <a:pt x="4507" y="699"/>
                    <a:pt x="4403" y="468"/>
                  </a:cubicBezTo>
                  <a:cubicBezTo>
                    <a:pt x="4247" y="167"/>
                    <a:pt x="3896" y="1"/>
                    <a:pt x="3551" y="1"/>
                  </a:cubicBezTo>
                  <a:close/>
                </a:path>
              </a:pathLst>
            </a:custGeom>
            <a:solidFill>
              <a:srgbClr val="39AE6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9"/>
            <p:cNvSpPr/>
            <p:nvPr/>
          </p:nvSpPr>
          <p:spPr>
            <a:xfrm rot="272886">
              <a:off x="3358005" y="4236148"/>
              <a:ext cx="1860013" cy="878792"/>
            </a:xfrm>
            <a:custGeom>
              <a:avLst/>
              <a:gdLst/>
              <a:ahLst/>
              <a:cxnLst/>
              <a:rect l="l" t="t" r="r" b="b"/>
              <a:pathLst>
                <a:path w="9372" h="4428" fill="none" extrusionOk="0">
                  <a:moveTo>
                    <a:pt x="9109" y="4428"/>
                  </a:moveTo>
                  <a:cubicBezTo>
                    <a:pt x="9372" y="4102"/>
                    <a:pt x="9372" y="3641"/>
                    <a:pt x="9109" y="3315"/>
                  </a:cubicBezTo>
                  <a:cubicBezTo>
                    <a:pt x="8863" y="3005"/>
                    <a:pt x="8418" y="2926"/>
                    <a:pt x="8076" y="3117"/>
                  </a:cubicBezTo>
                  <a:cubicBezTo>
                    <a:pt x="8354" y="2870"/>
                    <a:pt x="8338" y="2393"/>
                    <a:pt x="8092" y="2115"/>
                  </a:cubicBezTo>
                  <a:cubicBezTo>
                    <a:pt x="7853" y="1829"/>
                    <a:pt x="7448" y="1734"/>
                    <a:pt x="7075" y="1789"/>
                  </a:cubicBezTo>
                  <a:cubicBezTo>
                    <a:pt x="6709" y="1845"/>
                    <a:pt x="6359" y="2051"/>
                    <a:pt x="6057" y="2258"/>
                  </a:cubicBezTo>
                  <a:cubicBezTo>
                    <a:pt x="6431" y="1837"/>
                    <a:pt x="6320" y="1177"/>
                    <a:pt x="5827" y="899"/>
                  </a:cubicBezTo>
                  <a:cubicBezTo>
                    <a:pt x="5342" y="621"/>
                    <a:pt x="4714" y="867"/>
                    <a:pt x="4539" y="1400"/>
                  </a:cubicBezTo>
                  <a:cubicBezTo>
                    <a:pt x="4587" y="1137"/>
                    <a:pt x="4555" y="859"/>
                    <a:pt x="4444" y="621"/>
                  </a:cubicBezTo>
                  <a:cubicBezTo>
                    <a:pt x="4213" y="168"/>
                    <a:pt x="3601" y="1"/>
                    <a:pt x="3132" y="192"/>
                  </a:cubicBezTo>
                  <a:cubicBezTo>
                    <a:pt x="2664" y="382"/>
                    <a:pt x="2354" y="867"/>
                    <a:pt x="2290" y="1368"/>
                  </a:cubicBezTo>
                  <a:cubicBezTo>
                    <a:pt x="2218" y="1869"/>
                    <a:pt x="2385" y="2314"/>
                    <a:pt x="2616" y="2759"/>
                  </a:cubicBezTo>
                  <a:cubicBezTo>
                    <a:pt x="1757" y="1718"/>
                    <a:pt x="73" y="2274"/>
                    <a:pt x="1" y="3617"/>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7" name="Google Shape;447;p19"/>
          <p:cNvGrpSpPr/>
          <p:nvPr/>
        </p:nvGrpSpPr>
        <p:grpSpPr>
          <a:xfrm rot="665921" flipH="1">
            <a:off x="16515761" y="242940"/>
            <a:ext cx="759954" cy="701928"/>
            <a:chOff x="5162486" y="3741525"/>
            <a:chExt cx="379976" cy="350963"/>
          </a:xfrm>
        </p:grpSpPr>
        <p:sp>
          <p:nvSpPr>
            <p:cNvPr id="448" name="Google Shape;448;p19"/>
            <p:cNvSpPr/>
            <p:nvPr/>
          </p:nvSpPr>
          <p:spPr>
            <a:xfrm flipH="1">
              <a:off x="5195513" y="3741538"/>
              <a:ext cx="346950" cy="350950"/>
            </a:xfrm>
            <a:custGeom>
              <a:avLst/>
              <a:gdLst/>
              <a:ahLst/>
              <a:cxnLst/>
              <a:rect l="l" t="t" r="r" b="b"/>
              <a:pathLst>
                <a:path w="13878" h="14038" extrusionOk="0">
                  <a:moveTo>
                    <a:pt x="11774" y="1"/>
                  </a:moveTo>
                  <a:cubicBezTo>
                    <a:pt x="10765" y="1"/>
                    <a:pt x="9884" y="878"/>
                    <a:pt x="9308" y="1728"/>
                  </a:cubicBezTo>
                  <a:cubicBezTo>
                    <a:pt x="8674" y="2662"/>
                    <a:pt x="8307" y="3696"/>
                    <a:pt x="7773" y="4630"/>
                  </a:cubicBezTo>
                  <a:cubicBezTo>
                    <a:pt x="7139" y="3463"/>
                    <a:pt x="6239" y="2429"/>
                    <a:pt x="5105" y="1695"/>
                  </a:cubicBezTo>
                  <a:cubicBezTo>
                    <a:pt x="4556" y="1306"/>
                    <a:pt x="3914" y="1113"/>
                    <a:pt x="3267" y="1113"/>
                  </a:cubicBezTo>
                  <a:cubicBezTo>
                    <a:pt x="2695" y="1113"/>
                    <a:pt x="2119" y="1264"/>
                    <a:pt x="1602" y="1562"/>
                  </a:cubicBezTo>
                  <a:cubicBezTo>
                    <a:pt x="134" y="2496"/>
                    <a:pt x="1" y="4730"/>
                    <a:pt x="768" y="6298"/>
                  </a:cubicBezTo>
                  <a:cubicBezTo>
                    <a:pt x="1569" y="7866"/>
                    <a:pt x="3003" y="8967"/>
                    <a:pt x="4337" y="10134"/>
                  </a:cubicBezTo>
                  <a:cubicBezTo>
                    <a:pt x="5738" y="11335"/>
                    <a:pt x="7073" y="12636"/>
                    <a:pt x="8307" y="14037"/>
                  </a:cubicBezTo>
                  <a:cubicBezTo>
                    <a:pt x="10475" y="11268"/>
                    <a:pt x="12176" y="8166"/>
                    <a:pt x="13344" y="4864"/>
                  </a:cubicBezTo>
                  <a:cubicBezTo>
                    <a:pt x="13744" y="3997"/>
                    <a:pt x="13878" y="3029"/>
                    <a:pt x="13811" y="2062"/>
                  </a:cubicBezTo>
                  <a:cubicBezTo>
                    <a:pt x="13677" y="1128"/>
                    <a:pt x="13044" y="194"/>
                    <a:pt x="12076" y="27"/>
                  </a:cubicBezTo>
                  <a:cubicBezTo>
                    <a:pt x="11974" y="9"/>
                    <a:pt x="11873" y="1"/>
                    <a:pt x="1177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9"/>
            <p:cNvSpPr/>
            <p:nvPr/>
          </p:nvSpPr>
          <p:spPr>
            <a:xfrm flipH="1">
              <a:off x="5162486" y="3741525"/>
              <a:ext cx="346950" cy="350950"/>
            </a:xfrm>
            <a:custGeom>
              <a:avLst/>
              <a:gdLst/>
              <a:ahLst/>
              <a:cxnLst/>
              <a:rect l="l" t="t" r="r" b="b"/>
              <a:pathLst>
                <a:path w="13878" h="14038" extrusionOk="0">
                  <a:moveTo>
                    <a:pt x="11774" y="1"/>
                  </a:moveTo>
                  <a:cubicBezTo>
                    <a:pt x="10765" y="1"/>
                    <a:pt x="9884" y="878"/>
                    <a:pt x="9308" y="1728"/>
                  </a:cubicBezTo>
                  <a:cubicBezTo>
                    <a:pt x="8674" y="2662"/>
                    <a:pt x="8307" y="3696"/>
                    <a:pt x="7773" y="4630"/>
                  </a:cubicBezTo>
                  <a:cubicBezTo>
                    <a:pt x="7139" y="3463"/>
                    <a:pt x="6239" y="2429"/>
                    <a:pt x="5105" y="1695"/>
                  </a:cubicBezTo>
                  <a:cubicBezTo>
                    <a:pt x="4556" y="1306"/>
                    <a:pt x="3914" y="1113"/>
                    <a:pt x="3267" y="1113"/>
                  </a:cubicBezTo>
                  <a:cubicBezTo>
                    <a:pt x="2695" y="1113"/>
                    <a:pt x="2119" y="1264"/>
                    <a:pt x="1602" y="1562"/>
                  </a:cubicBezTo>
                  <a:cubicBezTo>
                    <a:pt x="134" y="2496"/>
                    <a:pt x="1" y="4730"/>
                    <a:pt x="768" y="6298"/>
                  </a:cubicBezTo>
                  <a:cubicBezTo>
                    <a:pt x="1569" y="7866"/>
                    <a:pt x="3003" y="8967"/>
                    <a:pt x="4337" y="10134"/>
                  </a:cubicBezTo>
                  <a:cubicBezTo>
                    <a:pt x="5738" y="11335"/>
                    <a:pt x="7073" y="12636"/>
                    <a:pt x="8307" y="14037"/>
                  </a:cubicBezTo>
                  <a:cubicBezTo>
                    <a:pt x="10475" y="11268"/>
                    <a:pt x="12176" y="8166"/>
                    <a:pt x="13344" y="4864"/>
                  </a:cubicBezTo>
                  <a:cubicBezTo>
                    <a:pt x="13744" y="3997"/>
                    <a:pt x="13878" y="3029"/>
                    <a:pt x="13811" y="2062"/>
                  </a:cubicBezTo>
                  <a:cubicBezTo>
                    <a:pt x="13677" y="1128"/>
                    <a:pt x="13044" y="194"/>
                    <a:pt x="12076" y="27"/>
                  </a:cubicBezTo>
                  <a:cubicBezTo>
                    <a:pt x="11974" y="9"/>
                    <a:pt x="11873" y="1"/>
                    <a:pt x="11774"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0" name="Google Shape;450;p19"/>
          <p:cNvGrpSpPr/>
          <p:nvPr/>
        </p:nvGrpSpPr>
        <p:grpSpPr>
          <a:xfrm>
            <a:off x="-857641" y="-276978"/>
            <a:ext cx="3821442" cy="1288444"/>
            <a:chOff x="-58546" y="-205050"/>
            <a:chExt cx="1910721" cy="644222"/>
          </a:xfrm>
        </p:grpSpPr>
        <p:sp>
          <p:nvSpPr>
            <p:cNvPr id="451" name="Google Shape;451;p19"/>
            <p:cNvSpPr/>
            <p:nvPr/>
          </p:nvSpPr>
          <p:spPr>
            <a:xfrm flipH="1">
              <a:off x="-58546" y="-134605"/>
              <a:ext cx="1910721" cy="524279"/>
            </a:xfrm>
            <a:custGeom>
              <a:avLst/>
              <a:gdLst/>
              <a:ahLst/>
              <a:cxnLst/>
              <a:rect l="l" t="t" r="r" b="b"/>
              <a:pathLst>
                <a:path w="15325" h="4205" extrusionOk="0">
                  <a:moveTo>
                    <a:pt x="11496" y="1"/>
                  </a:moveTo>
                  <a:cubicBezTo>
                    <a:pt x="10736" y="1"/>
                    <a:pt x="9977" y="70"/>
                    <a:pt x="9236" y="246"/>
                  </a:cubicBezTo>
                  <a:cubicBezTo>
                    <a:pt x="7774" y="596"/>
                    <a:pt x="6375" y="1407"/>
                    <a:pt x="5549" y="2662"/>
                  </a:cubicBezTo>
                  <a:cubicBezTo>
                    <a:pt x="4893" y="2526"/>
                    <a:pt x="4228" y="2458"/>
                    <a:pt x="3562" y="2458"/>
                  </a:cubicBezTo>
                  <a:cubicBezTo>
                    <a:pt x="3025" y="2458"/>
                    <a:pt x="2488" y="2502"/>
                    <a:pt x="1956" y="2591"/>
                  </a:cubicBezTo>
                  <a:cubicBezTo>
                    <a:pt x="1408" y="2694"/>
                    <a:pt x="843" y="2845"/>
                    <a:pt x="438" y="3235"/>
                  </a:cubicBezTo>
                  <a:cubicBezTo>
                    <a:pt x="168" y="3489"/>
                    <a:pt x="9" y="3839"/>
                    <a:pt x="1" y="4204"/>
                  </a:cubicBezTo>
                  <a:lnTo>
                    <a:pt x="14752" y="4204"/>
                  </a:lnTo>
                  <a:cubicBezTo>
                    <a:pt x="15316" y="3433"/>
                    <a:pt x="15324" y="1343"/>
                    <a:pt x="14832" y="644"/>
                  </a:cubicBezTo>
                  <a:cubicBezTo>
                    <a:pt x="14593" y="310"/>
                    <a:pt x="14140" y="214"/>
                    <a:pt x="13735" y="167"/>
                  </a:cubicBezTo>
                  <a:cubicBezTo>
                    <a:pt x="12997" y="68"/>
                    <a:pt x="12246" y="1"/>
                    <a:pt x="114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9"/>
            <p:cNvSpPr/>
            <p:nvPr/>
          </p:nvSpPr>
          <p:spPr>
            <a:xfrm flipH="1">
              <a:off x="103039" y="-205050"/>
              <a:ext cx="1735172" cy="644222"/>
            </a:xfrm>
            <a:custGeom>
              <a:avLst/>
              <a:gdLst/>
              <a:ahLst/>
              <a:cxnLst/>
              <a:rect l="l" t="t" r="r" b="b"/>
              <a:pathLst>
                <a:path w="13917" h="5167" fill="none" extrusionOk="0">
                  <a:moveTo>
                    <a:pt x="13917" y="652"/>
                  </a:moveTo>
                  <a:cubicBezTo>
                    <a:pt x="11723" y="0"/>
                    <a:pt x="9315" y="501"/>
                    <a:pt x="7249" y="1495"/>
                  </a:cubicBezTo>
                  <a:cubicBezTo>
                    <a:pt x="6653" y="1781"/>
                    <a:pt x="6072" y="2123"/>
                    <a:pt x="5627" y="2607"/>
                  </a:cubicBezTo>
                  <a:cubicBezTo>
                    <a:pt x="5468" y="2766"/>
                    <a:pt x="5349" y="2973"/>
                    <a:pt x="5293" y="3195"/>
                  </a:cubicBezTo>
                  <a:cubicBezTo>
                    <a:pt x="5238" y="3418"/>
                    <a:pt x="5325" y="3656"/>
                    <a:pt x="5508" y="3792"/>
                  </a:cubicBezTo>
                  <a:cubicBezTo>
                    <a:pt x="5699" y="3919"/>
                    <a:pt x="6009" y="3847"/>
                    <a:pt x="6080" y="3641"/>
                  </a:cubicBezTo>
                  <a:cubicBezTo>
                    <a:pt x="6176" y="3339"/>
                    <a:pt x="5826" y="3092"/>
                    <a:pt x="5532" y="2997"/>
                  </a:cubicBezTo>
                  <a:cubicBezTo>
                    <a:pt x="4308" y="2591"/>
                    <a:pt x="2989" y="2647"/>
                    <a:pt x="1804" y="3148"/>
                  </a:cubicBezTo>
                  <a:cubicBezTo>
                    <a:pt x="962" y="3513"/>
                    <a:pt x="159" y="4181"/>
                    <a:pt x="0" y="5087"/>
                  </a:cubicBezTo>
                  <a:cubicBezTo>
                    <a:pt x="1916" y="4896"/>
                    <a:pt x="11040" y="5087"/>
                    <a:pt x="12836" y="5167"/>
                  </a:cubicBezTo>
                </a:path>
              </a:pathLst>
            </a:custGeom>
            <a:noFill/>
            <a:ln w="19050" cap="flat" cmpd="sng">
              <a:solidFill>
                <a:schemeClr val="dk2"/>
              </a:solidFill>
              <a:prstDash val="solid"/>
              <a:miter lim="7947"/>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3" name="Google Shape;453;p19"/>
          <p:cNvGrpSpPr/>
          <p:nvPr/>
        </p:nvGrpSpPr>
        <p:grpSpPr>
          <a:xfrm rot="-674686">
            <a:off x="17135018" y="1845800"/>
            <a:ext cx="953536" cy="941800"/>
            <a:chOff x="4252781" y="935174"/>
            <a:chExt cx="476769" cy="470901"/>
          </a:xfrm>
        </p:grpSpPr>
        <p:sp>
          <p:nvSpPr>
            <p:cNvPr id="454" name="Google Shape;454;p19"/>
            <p:cNvSpPr/>
            <p:nvPr/>
          </p:nvSpPr>
          <p:spPr>
            <a:xfrm>
              <a:off x="4285025" y="935175"/>
              <a:ext cx="444525" cy="470900"/>
            </a:xfrm>
            <a:custGeom>
              <a:avLst/>
              <a:gdLst/>
              <a:ahLst/>
              <a:cxnLst/>
              <a:rect l="l" t="t" r="r" b="b"/>
              <a:pathLst>
                <a:path w="17781" h="18836" extrusionOk="0">
                  <a:moveTo>
                    <a:pt x="3775" y="0"/>
                  </a:moveTo>
                  <a:cubicBezTo>
                    <a:pt x="3585" y="0"/>
                    <a:pt x="3394" y="18"/>
                    <a:pt x="3203" y="55"/>
                  </a:cubicBezTo>
                  <a:cubicBezTo>
                    <a:pt x="1102" y="456"/>
                    <a:pt x="1" y="2924"/>
                    <a:pt x="268" y="5059"/>
                  </a:cubicBezTo>
                  <a:cubicBezTo>
                    <a:pt x="568" y="7160"/>
                    <a:pt x="1802" y="8995"/>
                    <a:pt x="2870" y="10830"/>
                  </a:cubicBezTo>
                  <a:cubicBezTo>
                    <a:pt x="4304" y="13365"/>
                    <a:pt x="5472" y="16033"/>
                    <a:pt x="6339" y="18835"/>
                  </a:cubicBezTo>
                  <a:cubicBezTo>
                    <a:pt x="10108" y="15166"/>
                    <a:pt x="13444" y="11063"/>
                    <a:pt x="16213" y="6593"/>
                  </a:cubicBezTo>
                  <a:cubicBezTo>
                    <a:pt x="17013" y="5326"/>
                    <a:pt x="17780" y="3925"/>
                    <a:pt x="17614" y="2457"/>
                  </a:cubicBezTo>
                  <a:cubicBezTo>
                    <a:pt x="17614" y="2123"/>
                    <a:pt x="17513" y="1823"/>
                    <a:pt x="17313" y="1556"/>
                  </a:cubicBezTo>
                  <a:cubicBezTo>
                    <a:pt x="17061" y="1274"/>
                    <a:pt x="16715" y="1164"/>
                    <a:pt x="16342" y="1164"/>
                  </a:cubicBezTo>
                  <a:cubicBezTo>
                    <a:pt x="15878" y="1164"/>
                    <a:pt x="15370" y="1334"/>
                    <a:pt x="14945" y="1556"/>
                  </a:cubicBezTo>
                  <a:cubicBezTo>
                    <a:pt x="12543" y="2824"/>
                    <a:pt x="10842" y="5059"/>
                    <a:pt x="9174" y="7160"/>
                  </a:cubicBezTo>
                  <a:cubicBezTo>
                    <a:pt x="8741" y="5426"/>
                    <a:pt x="8207" y="3424"/>
                    <a:pt x="7173" y="1957"/>
                  </a:cubicBezTo>
                  <a:cubicBezTo>
                    <a:pt x="6384" y="876"/>
                    <a:pt x="5110" y="0"/>
                    <a:pt x="37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19"/>
            <p:cNvSpPr/>
            <p:nvPr/>
          </p:nvSpPr>
          <p:spPr>
            <a:xfrm>
              <a:off x="4252781" y="935174"/>
              <a:ext cx="444525" cy="470900"/>
            </a:xfrm>
            <a:custGeom>
              <a:avLst/>
              <a:gdLst/>
              <a:ahLst/>
              <a:cxnLst/>
              <a:rect l="l" t="t" r="r" b="b"/>
              <a:pathLst>
                <a:path w="17781" h="18836" extrusionOk="0">
                  <a:moveTo>
                    <a:pt x="3775" y="0"/>
                  </a:moveTo>
                  <a:cubicBezTo>
                    <a:pt x="3585" y="0"/>
                    <a:pt x="3394" y="18"/>
                    <a:pt x="3203" y="55"/>
                  </a:cubicBezTo>
                  <a:cubicBezTo>
                    <a:pt x="1102" y="456"/>
                    <a:pt x="1" y="2924"/>
                    <a:pt x="268" y="5059"/>
                  </a:cubicBezTo>
                  <a:cubicBezTo>
                    <a:pt x="568" y="7160"/>
                    <a:pt x="1802" y="8995"/>
                    <a:pt x="2870" y="10830"/>
                  </a:cubicBezTo>
                  <a:cubicBezTo>
                    <a:pt x="4304" y="13365"/>
                    <a:pt x="5472" y="16033"/>
                    <a:pt x="6339" y="18835"/>
                  </a:cubicBezTo>
                  <a:cubicBezTo>
                    <a:pt x="10108" y="15166"/>
                    <a:pt x="13444" y="11063"/>
                    <a:pt x="16213" y="6593"/>
                  </a:cubicBezTo>
                  <a:cubicBezTo>
                    <a:pt x="17013" y="5326"/>
                    <a:pt x="17780" y="3925"/>
                    <a:pt x="17614" y="2457"/>
                  </a:cubicBezTo>
                  <a:cubicBezTo>
                    <a:pt x="17614" y="2123"/>
                    <a:pt x="17513" y="1823"/>
                    <a:pt x="17313" y="1556"/>
                  </a:cubicBezTo>
                  <a:cubicBezTo>
                    <a:pt x="17061" y="1274"/>
                    <a:pt x="16715" y="1164"/>
                    <a:pt x="16342" y="1164"/>
                  </a:cubicBezTo>
                  <a:cubicBezTo>
                    <a:pt x="15878" y="1164"/>
                    <a:pt x="15370" y="1334"/>
                    <a:pt x="14945" y="1556"/>
                  </a:cubicBezTo>
                  <a:cubicBezTo>
                    <a:pt x="12543" y="2824"/>
                    <a:pt x="10842" y="5059"/>
                    <a:pt x="9174" y="7160"/>
                  </a:cubicBezTo>
                  <a:cubicBezTo>
                    <a:pt x="8741" y="5426"/>
                    <a:pt x="8207" y="3424"/>
                    <a:pt x="7173" y="1957"/>
                  </a:cubicBezTo>
                  <a:cubicBezTo>
                    <a:pt x="6384" y="876"/>
                    <a:pt x="5110" y="0"/>
                    <a:pt x="377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6" name="Google Shape;456;p19"/>
          <p:cNvGrpSpPr/>
          <p:nvPr/>
        </p:nvGrpSpPr>
        <p:grpSpPr>
          <a:xfrm rot="-345372">
            <a:off x="-437261" y="8353728"/>
            <a:ext cx="2164886" cy="2336908"/>
            <a:chOff x="-189425" y="4176700"/>
            <a:chExt cx="1082397" cy="1168404"/>
          </a:xfrm>
        </p:grpSpPr>
        <p:sp>
          <p:nvSpPr>
            <p:cNvPr id="457" name="Google Shape;457;p19"/>
            <p:cNvSpPr/>
            <p:nvPr/>
          </p:nvSpPr>
          <p:spPr>
            <a:xfrm>
              <a:off x="-118465" y="4227736"/>
              <a:ext cx="1011437" cy="1034698"/>
            </a:xfrm>
            <a:custGeom>
              <a:avLst/>
              <a:gdLst/>
              <a:ahLst/>
              <a:cxnLst/>
              <a:rect l="l" t="t" r="r" b="b"/>
              <a:pathLst>
                <a:path w="5787" h="5920" extrusionOk="0">
                  <a:moveTo>
                    <a:pt x="1353" y="1"/>
                  </a:moveTo>
                  <a:cubicBezTo>
                    <a:pt x="940" y="1"/>
                    <a:pt x="523" y="172"/>
                    <a:pt x="223" y="543"/>
                  </a:cubicBezTo>
                  <a:lnTo>
                    <a:pt x="0" y="5765"/>
                  </a:lnTo>
                  <a:lnTo>
                    <a:pt x="2782" y="5765"/>
                  </a:lnTo>
                  <a:cubicBezTo>
                    <a:pt x="3087" y="5867"/>
                    <a:pt x="3405" y="5919"/>
                    <a:pt x="3723" y="5919"/>
                  </a:cubicBezTo>
                  <a:cubicBezTo>
                    <a:pt x="3903" y="5919"/>
                    <a:pt x="4083" y="5903"/>
                    <a:pt x="4260" y="5868"/>
                  </a:cubicBezTo>
                  <a:cubicBezTo>
                    <a:pt x="4753" y="5773"/>
                    <a:pt x="5190" y="5487"/>
                    <a:pt x="5476" y="5066"/>
                  </a:cubicBezTo>
                  <a:cubicBezTo>
                    <a:pt x="5755" y="4636"/>
                    <a:pt x="5786" y="4096"/>
                    <a:pt x="5564" y="3643"/>
                  </a:cubicBezTo>
                  <a:cubicBezTo>
                    <a:pt x="5357" y="3276"/>
                    <a:pt x="4898" y="2981"/>
                    <a:pt x="4469" y="2981"/>
                  </a:cubicBezTo>
                  <a:cubicBezTo>
                    <a:pt x="4387" y="2981"/>
                    <a:pt x="4306" y="2992"/>
                    <a:pt x="4229" y="3015"/>
                  </a:cubicBezTo>
                  <a:cubicBezTo>
                    <a:pt x="4658" y="2784"/>
                    <a:pt x="4968" y="2379"/>
                    <a:pt x="5079" y="1910"/>
                  </a:cubicBezTo>
                  <a:cubicBezTo>
                    <a:pt x="5174" y="1433"/>
                    <a:pt x="5015" y="941"/>
                    <a:pt x="4658" y="607"/>
                  </a:cubicBezTo>
                  <a:cubicBezTo>
                    <a:pt x="4437" y="419"/>
                    <a:pt x="4164" y="323"/>
                    <a:pt x="3888" y="323"/>
                  </a:cubicBezTo>
                  <a:cubicBezTo>
                    <a:pt x="3695" y="323"/>
                    <a:pt x="3502" y="369"/>
                    <a:pt x="3323" y="464"/>
                  </a:cubicBezTo>
                  <a:cubicBezTo>
                    <a:pt x="3060" y="615"/>
                    <a:pt x="2870" y="861"/>
                    <a:pt x="2798" y="1155"/>
                  </a:cubicBezTo>
                  <a:cubicBezTo>
                    <a:pt x="2638" y="422"/>
                    <a:pt x="2000" y="1"/>
                    <a:pt x="13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9"/>
            <p:cNvSpPr/>
            <p:nvPr/>
          </p:nvSpPr>
          <p:spPr>
            <a:xfrm>
              <a:off x="-189425" y="4176700"/>
              <a:ext cx="1022623" cy="1168404"/>
            </a:xfrm>
            <a:custGeom>
              <a:avLst/>
              <a:gdLst/>
              <a:ahLst/>
              <a:cxnLst/>
              <a:rect l="l" t="t" r="r" b="b"/>
              <a:pathLst>
                <a:path w="5851" h="6685" fill="none" extrusionOk="0">
                  <a:moveTo>
                    <a:pt x="2687" y="6478"/>
                  </a:moveTo>
                  <a:cubicBezTo>
                    <a:pt x="3188" y="6645"/>
                    <a:pt x="3721" y="6685"/>
                    <a:pt x="4245" y="6589"/>
                  </a:cubicBezTo>
                  <a:cubicBezTo>
                    <a:pt x="4762" y="6486"/>
                    <a:pt x="5223" y="6184"/>
                    <a:pt x="5517" y="5747"/>
                  </a:cubicBezTo>
                  <a:cubicBezTo>
                    <a:pt x="5803" y="5302"/>
                    <a:pt x="5851" y="4706"/>
                    <a:pt x="5596" y="4253"/>
                  </a:cubicBezTo>
                  <a:cubicBezTo>
                    <a:pt x="5350" y="3800"/>
                    <a:pt x="4706" y="3442"/>
                    <a:pt x="4205" y="3593"/>
                  </a:cubicBezTo>
                  <a:cubicBezTo>
                    <a:pt x="4658" y="3355"/>
                    <a:pt x="4984" y="2933"/>
                    <a:pt x="5096" y="2433"/>
                  </a:cubicBezTo>
                  <a:cubicBezTo>
                    <a:pt x="5199" y="1932"/>
                    <a:pt x="5032" y="1415"/>
                    <a:pt x="4658" y="1066"/>
                  </a:cubicBezTo>
                  <a:cubicBezTo>
                    <a:pt x="4269" y="732"/>
                    <a:pt x="3713" y="668"/>
                    <a:pt x="3260" y="915"/>
                  </a:cubicBezTo>
                  <a:cubicBezTo>
                    <a:pt x="2981" y="1074"/>
                    <a:pt x="2783" y="1336"/>
                    <a:pt x="2703" y="1646"/>
                  </a:cubicBezTo>
                  <a:cubicBezTo>
                    <a:pt x="2425" y="382"/>
                    <a:pt x="812" y="1"/>
                    <a:pt x="1" y="1002"/>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9" name="Google Shape;459;p19"/>
          <p:cNvGrpSpPr/>
          <p:nvPr/>
        </p:nvGrpSpPr>
        <p:grpSpPr>
          <a:xfrm>
            <a:off x="3795425" y="9331377"/>
            <a:ext cx="3180414" cy="1762166"/>
            <a:chOff x="7837900" y="4342625"/>
            <a:chExt cx="1590207" cy="881083"/>
          </a:xfrm>
        </p:grpSpPr>
        <p:sp>
          <p:nvSpPr>
            <p:cNvPr id="460" name="Google Shape;460;p19"/>
            <p:cNvSpPr/>
            <p:nvPr/>
          </p:nvSpPr>
          <p:spPr>
            <a:xfrm flipH="1">
              <a:off x="7837900" y="4342625"/>
              <a:ext cx="1590207" cy="881083"/>
            </a:xfrm>
            <a:custGeom>
              <a:avLst/>
              <a:gdLst/>
              <a:ahLst/>
              <a:cxnLst/>
              <a:rect l="l" t="t" r="r" b="b"/>
              <a:pathLst>
                <a:path w="11652" h="6456" extrusionOk="0">
                  <a:moveTo>
                    <a:pt x="3883" y="1"/>
                  </a:moveTo>
                  <a:cubicBezTo>
                    <a:pt x="3731" y="1"/>
                    <a:pt x="3579" y="23"/>
                    <a:pt x="3434" y="65"/>
                  </a:cubicBezTo>
                  <a:cubicBezTo>
                    <a:pt x="2750" y="240"/>
                    <a:pt x="2194" y="709"/>
                    <a:pt x="1900" y="1345"/>
                  </a:cubicBezTo>
                  <a:cubicBezTo>
                    <a:pt x="1518" y="2251"/>
                    <a:pt x="1804" y="3284"/>
                    <a:pt x="2098" y="4222"/>
                  </a:cubicBezTo>
                  <a:cubicBezTo>
                    <a:pt x="1847" y="4178"/>
                    <a:pt x="1595" y="4138"/>
                    <a:pt x="1344" y="4138"/>
                  </a:cubicBezTo>
                  <a:cubicBezTo>
                    <a:pt x="1230" y="4138"/>
                    <a:pt x="1116" y="4146"/>
                    <a:pt x="1002" y="4166"/>
                  </a:cubicBezTo>
                  <a:cubicBezTo>
                    <a:pt x="644" y="4238"/>
                    <a:pt x="294" y="4468"/>
                    <a:pt x="183" y="4810"/>
                  </a:cubicBezTo>
                  <a:cubicBezTo>
                    <a:pt x="0" y="5406"/>
                    <a:pt x="557" y="5955"/>
                    <a:pt x="1057" y="6328"/>
                  </a:cubicBezTo>
                  <a:lnTo>
                    <a:pt x="10960" y="6455"/>
                  </a:lnTo>
                  <a:cubicBezTo>
                    <a:pt x="11342" y="6106"/>
                    <a:pt x="11652" y="5637"/>
                    <a:pt x="11604" y="5128"/>
                  </a:cubicBezTo>
                  <a:cubicBezTo>
                    <a:pt x="11571" y="4710"/>
                    <a:pt x="11179" y="4315"/>
                    <a:pt x="10782" y="4315"/>
                  </a:cubicBezTo>
                  <a:cubicBezTo>
                    <a:pt x="10703" y="4315"/>
                    <a:pt x="10624" y="4331"/>
                    <a:pt x="10547" y="4365"/>
                  </a:cubicBezTo>
                  <a:cubicBezTo>
                    <a:pt x="11167" y="4015"/>
                    <a:pt x="11358" y="3109"/>
                    <a:pt x="11000" y="2497"/>
                  </a:cubicBezTo>
                  <a:cubicBezTo>
                    <a:pt x="10700" y="1977"/>
                    <a:pt x="10097" y="1686"/>
                    <a:pt x="9498" y="1686"/>
                  </a:cubicBezTo>
                  <a:cubicBezTo>
                    <a:pt x="9383" y="1686"/>
                    <a:pt x="9268" y="1697"/>
                    <a:pt x="9156" y="1718"/>
                  </a:cubicBezTo>
                  <a:cubicBezTo>
                    <a:pt x="8457" y="1861"/>
                    <a:pt x="7869" y="2386"/>
                    <a:pt x="7551" y="3030"/>
                  </a:cubicBezTo>
                  <a:cubicBezTo>
                    <a:pt x="7590" y="2410"/>
                    <a:pt x="7511" y="1623"/>
                    <a:pt x="6923" y="1432"/>
                  </a:cubicBezTo>
                  <a:cubicBezTo>
                    <a:pt x="6846" y="1407"/>
                    <a:pt x="6770" y="1396"/>
                    <a:pt x="6696" y="1396"/>
                  </a:cubicBezTo>
                  <a:cubicBezTo>
                    <a:pt x="6203" y="1396"/>
                    <a:pt x="5774" y="1905"/>
                    <a:pt x="5484" y="2354"/>
                  </a:cubicBezTo>
                  <a:cubicBezTo>
                    <a:pt x="5429" y="1488"/>
                    <a:pt x="5254" y="439"/>
                    <a:pt x="4443" y="105"/>
                  </a:cubicBezTo>
                  <a:cubicBezTo>
                    <a:pt x="4263" y="35"/>
                    <a:pt x="4072" y="1"/>
                    <a:pt x="38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19"/>
            <p:cNvSpPr/>
            <p:nvPr/>
          </p:nvSpPr>
          <p:spPr>
            <a:xfrm flipH="1">
              <a:off x="7872565" y="4407859"/>
              <a:ext cx="1537118" cy="765898"/>
            </a:xfrm>
            <a:custGeom>
              <a:avLst/>
              <a:gdLst/>
              <a:ahLst/>
              <a:cxnLst/>
              <a:rect l="l" t="t" r="r" b="b"/>
              <a:pathLst>
                <a:path w="11263" h="5612" fill="none" extrusionOk="0">
                  <a:moveTo>
                    <a:pt x="708" y="5500"/>
                  </a:moveTo>
                  <a:cubicBezTo>
                    <a:pt x="167" y="5183"/>
                    <a:pt x="0" y="4348"/>
                    <a:pt x="390" y="3847"/>
                  </a:cubicBezTo>
                  <a:cubicBezTo>
                    <a:pt x="779" y="3347"/>
                    <a:pt x="1622" y="3299"/>
                    <a:pt x="2067" y="3752"/>
                  </a:cubicBezTo>
                  <a:cubicBezTo>
                    <a:pt x="1868" y="3005"/>
                    <a:pt x="1709" y="2226"/>
                    <a:pt x="1884" y="1487"/>
                  </a:cubicBezTo>
                  <a:cubicBezTo>
                    <a:pt x="2067" y="740"/>
                    <a:pt x="2679" y="40"/>
                    <a:pt x="3442" y="16"/>
                  </a:cubicBezTo>
                  <a:cubicBezTo>
                    <a:pt x="3998" y="1"/>
                    <a:pt x="4531" y="342"/>
                    <a:pt x="4833" y="811"/>
                  </a:cubicBezTo>
                  <a:cubicBezTo>
                    <a:pt x="5127" y="1280"/>
                    <a:pt x="5222" y="1860"/>
                    <a:pt x="5182" y="2417"/>
                  </a:cubicBezTo>
                  <a:cubicBezTo>
                    <a:pt x="5397" y="2059"/>
                    <a:pt x="5508" y="1638"/>
                    <a:pt x="5723" y="1272"/>
                  </a:cubicBezTo>
                  <a:cubicBezTo>
                    <a:pt x="5937" y="907"/>
                    <a:pt x="6319" y="589"/>
                    <a:pt x="6740" y="644"/>
                  </a:cubicBezTo>
                  <a:cubicBezTo>
                    <a:pt x="7130" y="692"/>
                    <a:pt x="7416" y="1058"/>
                    <a:pt x="7503" y="1439"/>
                  </a:cubicBezTo>
                  <a:cubicBezTo>
                    <a:pt x="7590" y="1821"/>
                    <a:pt x="7511" y="2218"/>
                    <a:pt x="7439" y="2607"/>
                  </a:cubicBezTo>
                  <a:cubicBezTo>
                    <a:pt x="7797" y="2043"/>
                    <a:pt x="8282" y="1542"/>
                    <a:pt x="8910" y="1336"/>
                  </a:cubicBezTo>
                  <a:cubicBezTo>
                    <a:pt x="9538" y="1129"/>
                    <a:pt x="10317" y="1296"/>
                    <a:pt x="10690" y="1844"/>
                  </a:cubicBezTo>
                  <a:cubicBezTo>
                    <a:pt x="11111" y="2472"/>
                    <a:pt x="10889" y="3331"/>
                    <a:pt x="10555" y="4022"/>
                  </a:cubicBezTo>
                  <a:cubicBezTo>
                    <a:pt x="10873" y="4046"/>
                    <a:pt x="11119" y="4340"/>
                    <a:pt x="11191" y="4658"/>
                  </a:cubicBezTo>
                  <a:cubicBezTo>
                    <a:pt x="11262" y="4968"/>
                    <a:pt x="11207" y="5294"/>
                    <a:pt x="11143" y="5612"/>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2" name="Google Shape;462;p19"/>
          <p:cNvGrpSpPr/>
          <p:nvPr/>
        </p:nvGrpSpPr>
        <p:grpSpPr>
          <a:xfrm>
            <a:off x="10926911" y="8878763"/>
            <a:ext cx="2060030" cy="2263730"/>
            <a:chOff x="3670550" y="4352162"/>
            <a:chExt cx="782329" cy="859688"/>
          </a:xfrm>
        </p:grpSpPr>
        <p:sp>
          <p:nvSpPr>
            <p:cNvPr id="463" name="Google Shape;463;p19"/>
            <p:cNvSpPr/>
            <p:nvPr/>
          </p:nvSpPr>
          <p:spPr>
            <a:xfrm>
              <a:off x="3670550" y="4352162"/>
              <a:ext cx="782329" cy="859688"/>
            </a:xfrm>
            <a:custGeom>
              <a:avLst/>
              <a:gdLst/>
              <a:ahLst/>
              <a:cxnLst/>
              <a:rect l="l" t="t" r="r" b="b"/>
              <a:pathLst>
                <a:path w="9840" h="10813" extrusionOk="0">
                  <a:moveTo>
                    <a:pt x="7427" y="1"/>
                  </a:moveTo>
                  <a:cubicBezTo>
                    <a:pt x="7157" y="1"/>
                    <a:pt x="6867" y="90"/>
                    <a:pt x="6621" y="209"/>
                  </a:cubicBezTo>
                  <a:cubicBezTo>
                    <a:pt x="5302" y="852"/>
                    <a:pt x="4356" y="2124"/>
                    <a:pt x="3800" y="3491"/>
                  </a:cubicBezTo>
                  <a:cubicBezTo>
                    <a:pt x="3243" y="4858"/>
                    <a:pt x="3029" y="6336"/>
                    <a:pt x="2814" y="7791"/>
                  </a:cubicBezTo>
                  <a:cubicBezTo>
                    <a:pt x="2615" y="6702"/>
                    <a:pt x="2409" y="5605"/>
                    <a:pt x="2202" y="4508"/>
                  </a:cubicBezTo>
                  <a:cubicBezTo>
                    <a:pt x="2138" y="4159"/>
                    <a:pt x="2067" y="3793"/>
                    <a:pt x="1876" y="3491"/>
                  </a:cubicBezTo>
                  <a:cubicBezTo>
                    <a:pt x="1697" y="3219"/>
                    <a:pt x="1395" y="2998"/>
                    <a:pt x="1081" y="2998"/>
                  </a:cubicBezTo>
                  <a:cubicBezTo>
                    <a:pt x="1047" y="2998"/>
                    <a:pt x="1013" y="3001"/>
                    <a:pt x="978" y="3006"/>
                  </a:cubicBezTo>
                  <a:cubicBezTo>
                    <a:pt x="676" y="3062"/>
                    <a:pt x="438" y="3292"/>
                    <a:pt x="295" y="3555"/>
                  </a:cubicBezTo>
                  <a:cubicBezTo>
                    <a:pt x="1" y="4103"/>
                    <a:pt x="40" y="4755"/>
                    <a:pt x="128" y="5367"/>
                  </a:cubicBezTo>
                  <a:cubicBezTo>
                    <a:pt x="334" y="6885"/>
                    <a:pt x="771" y="8729"/>
                    <a:pt x="1614" y="10032"/>
                  </a:cubicBezTo>
                  <a:cubicBezTo>
                    <a:pt x="1984" y="10606"/>
                    <a:pt x="2718" y="10812"/>
                    <a:pt x="3481" y="10812"/>
                  </a:cubicBezTo>
                  <a:cubicBezTo>
                    <a:pt x="4177" y="10812"/>
                    <a:pt x="4897" y="10641"/>
                    <a:pt x="5389" y="10422"/>
                  </a:cubicBezTo>
                  <a:cubicBezTo>
                    <a:pt x="5922" y="10183"/>
                    <a:pt x="6383" y="9810"/>
                    <a:pt x="6828" y="9444"/>
                  </a:cubicBezTo>
                  <a:lnTo>
                    <a:pt x="9037" y="7640"/>
                  </a:lnTo>
                  <a:cubicBezTo>
                    <a:pt x="9419" y="7330"/>
                    <a:pt x="9840" y="6917"/>
                    <a:pt x="9753" y="6432"/>
                  </a:cubicBezTo>
                  <a:cubicBezTo>
                    <a:pt x="9697" y="6106"/>
                    <a:pt x="9411" y="5860"/>
                    <a:pt x="9093" y="5772"/>
                  </a:cubicBezTo>
                  <a:cubicBezTo>
                    <a:pt x="8952" y="5738"/>
                    <a:pt x="8808" y="5721"/>
                    <a:pt x="8665" y="5721"/>
                  </a:cubicBezTo>
                  <a:cubicBezTo>
                    <a:pt x="8476" y="5721"/>
                    <a:pt x="8288" y="5750"/>
                    <a:pt x="8107" y="5804"/>
                  </a:cubicBezTo>
                  <a:cubicBezTo>
                    <a:pt x="6940" y="6104"/>
                    <a:pt x="5937" y="6865"/>
                    <a:pt x="5331" y="7911"/>
                  </a:cubicBezTo>
                  <a:lnTo>
                    <a:pt x="5331" y="7911"/>
                  </a:lnTo>
                  <a:cubicBezTo>
                    <a:pt x="6232" y="6344"/>
                    <a:pt x="7054" y="4731"/>
                    <a:pt x="7797" y="3086"/>
                  </a:cubicBezTo>
                  <a:cubicBezTo>
                    <a:pt x="8139" y="2339"/>
                    <a:pt x="8473" y="1512"/>
                    <a:pt x="8274" y="717"/>
                  </a:cubicBezTo>
                  <a:cubicBezTo>
                    <a:pt x="8235" y="526"/>
                    <a:pt x="8139" y="352"/>
                    <a:pt x="8012" y="209"/>
                  </a:cubicBezTo>
                  <a:cubicBezTo>
                    <a:pt x="7852" y="59"/>
                    <a:pt x="7646" y="1"/>
                    <a:pt x="7427" y="1"/>
                  </a:cubicBezTo>
                  <a:close/>
                </a:path>
              </a:pathLst>
            </a:custGeom>
            <a:solidFill>
              <a:srgbClr val="39AE6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19"/>
            <p:cNvSpPr/>
            <p:nvPr/>
          </p:nvSpPr>
          <p:spPr>
            <a:xfrm>
              <a:off x="3678739" y="4398434"/>
              <a:ext cx="750130" cy="747586"/>
            </a:xfrm>
            <a:custGeom>
              <a:avLst/>
              <a:gdLst/>
              <a:ahLst/>
              <a:cxnLst/>
              <a:rect l="l" t="t" r="r" b="b"/>
              <a:pathLst>
                <a:path w="9435" h="9403" fill="none" extrusionOk="0">
                  <a:moveTo>
                    <a:pt x="1447" y="9029"/>
                  </a:moveTo>
                  <a:cubicBezTo>
                    <a:pt x="486" y="7408"/>
                    <a:pt x="1" y="5548"/>
                    <a:pt x="33" y="3672"/>
                  </a:cubicBezTo>
                  <a:cubicBezTo>
                    <a:pt x="41" y="3195"/>
                    <a:pt x="176" y="2599"/>
                    <a:pt x="637" y="2488"/>
                  </a:cubicBezTo>
                  <a:cubicBezTo>
                    <a:pt x="1185" y="2361"/>
                    <a:pt x="1567" y="3012"/>
                    <a:pt x="1733" y="3545"/>
                  </a:cubicBezTo>
                  <a:cubicBezTo>
                    <a:pt x="2099" y="4737"/>
                    <a:pt x="2361" y="5953"/>
                    <a:pt x="2520" y="7193"/>
                  </a:cubicBezTo>
                  <a:cubicBezTo>
                    <a:pt x="2798" y="5468"/>
                    <a:pt x="3371" y="3807"/>
                    <a:pt x="4205" y="2281"/>
                  </a:cubicBezTo>
                  <a:cubicBezTo>
                    <a:pt x="4531" y="1693"/>
                    <a:pt x="4897" y="1121"/>
                    <a:pt x="5397" y="692"/>
                  </a:cubicBezTo>
                  <a:cubicBezTo>
                    <a:pt x="5906" y="270"/>
                    <a:pt x="6590" y="0"/>
                    <a:pt x="7241" y="103"/>
                  </a:cubicBezTo>
                  <a:cubicBezTo>
                    <a:pt x="7432" y="119"/>
                    <a:pt x="7607" y="199"/>
                    <a:pt x="7742" y="326"/>
                  </a:cubicBezTo>
                  <a:cubicBezTo>
                    <a:pt x="7837" y="437"/>
                    <a:pt x="7909" y="572"/>
                    <a:pt x="7949" y="715"/>
                  </a:cubicBezTo>
                  <a:cubicBezTo>
                    <a:pt x="8275" y="1788"/>
                    <a:pt x="7893" y="2949"/>
                    <a:pt x="7432" y="3982"/>
                  </a:cubicBezTo>
                  <a:cubicBezTo>
                    <a:pt x="6900" y="5158"/>
                    <a:pt x="6264" y="6295"/>
                    <a:pt x="5533" y="7368"/>
                  </a:cubicBezTo>
                  <a:cubicBezTo>
                    <a:pt x="6009" y="6740"/>
                    <a:pt x="6598" y="6215"/>
                    <a:pt x="7281" y="5818"/>
                  </a:cubicBezTo>
                  <a:cubicBezTo>
                    <a:pt x="7671" y="5587"/>
                    <a:pt x="8108" y="5397"/>
                    <a:pt x="8553" y="5452"/>
                  </a:cubicBezTo>
                  <a:cubicBezTo>
                    <a:pt x="8998" y="5500"/>
                    <a:pt x="9435" y="5866"/>
                    <a:pt x="9427" y="6319"/>
                  </a:cubicBezTo>
                  <a:cubicBezTo>
                    <a:pt x="9403" y="6549"/>
                    <a:pt x="9316" y="6764"/>
                    <a:pt x="9165" y="6947"/>
                  </a:cubicBezTo>
                  <a:cubicBezTo>
                    <a:pt x="8481" y="7876"/>
                    <a:pt x="7210" y="8337"/>
                    <a:pt x="6749" y="9402"/>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93041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65"/>
        <p:cNvGrpSpPr/>
        <p:nvPr/>
      </p:nvGrpSpPr>
      <p:grpSpPr>
        <a:xfrm>
          <a:off x="0" y="0"/>
          <a:ext cx="0" cy="0"/>
          <a:chOff x="0" y="0"/>
          <a:chExt cx="0" cy="0"/>
        </a:xfrm>
      </p:grpSpPr>
      <p:sp>
        <p:nvSpPr>
          <p:cNvPr id="466" name="Google Shape;466;p20"/>
          <p:cNvSpPr txBox="1">
            <a:spLocks noGrp="1"/>
          </p:cNvSpPr>
          <p:nvPr>
            <p:ph type="title" hasCustomPrompt="1"/>
          </p:nvPr>
        </p:nvSpPr>
        <p:spPr>
          <a:xfrm>
            <a:off x="1430300" y="2114950"/>
            <a:ext cx="7582800" cy="165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10000">
                <a:latin typeface="Arial" panose="020B0604020202020204" pitchFamily="34" charset="0"/>
                <a:cs typeface="Arial" panose="020B0604020202020204" pitchFamily="34" charset="0"/>
              </a:defRPr>
            </a:lvl1pPr>
            <a:lvl2pPr lvl="1" algn="ctr" rtl="0">
              <a:spcBef>
                <a:spcPts val="0"/>
              </a:spcBef>
              <a:spcAft>
                <a:spcPts val="0"/>
              </a:spcAft>
              <a:buSzPts val="6200"/>
              <a:buNone/>
              <a:defRPr sz="12400"/>
            </a:lvl2pPr>
            <a:lvl3pPr lvl="2" algn="ctr" rtl="0">
              <a:spcBef>
                <a:spcPts val="0"/>
              </a:spcBef>
              <a:spcAft>
                <a:spcPts val="0"/>
              </a:spcAft>
              <a:buSzPts val="6200"/>
              <a:buNone/>
              <a:defRPr sz="12400"/>
            </a:lvl3pPr>
            <a:lvl4pPr lvl="3" algn="ctr" rtl="0">
              <a:spcBef>
                <a:spcPts val="0"/>
              </a:spcBef>
              <a:spcAft>
                <a:spcPts val="0"/>
              </a:spcAft>
              <a:buSzPts val="6200"/>
              <a:buNone/>
              <a:defRPr sz="12400"/>
            </a:lvl4pPr>
            <a:lvl5pPr lvl="4" algn="ctr" rtl="0">
              <a:spcBef>
                <a:spcPts val="0"/>
              </a:spcBef>
              <a:spcAft>
                <a:spcPts val="0"/>
              </a:spcAft>
              <a:buSzPts val="6200"/>
              <a:buNone/>
              <a:defRPr sz="12400"/>
            </a:lvl5pPr>
            <a:lvl6pPr lvl="5" algn="ctr" rtl="0">
              <a:spcBef>
                <a:spcPts val="0"/>
              </a:spcBef>
              <a:spcAft>
                <a:spcPts val="0"/>
              </a:spcAft>
              <a:buSzPts val="6200"/>
              <a:buNone/>
              <a:defRPr sz="12400"/>
            </a:lvl6pPr>
            <a:lvl7pPr lvl="6" algn="ctr" rtl="0">
              <a:spcBef>
                <a:spcPts val="0"/>
              </a:spcBef>
              <a:spcAft>
                <a:spcPts val="0"/>
              </a:spcAft>
              <a:buSzPts val="6200"/>
              <a:buNone/>
              <a:defRPr sz="12400"/>
            </a:lvl7pPr>
            <a:lvl8pPr lvl="7" algn="ctr" rtl="0">
              <a:spcBef>
                <a:spcPts val="0"/>
              </a:spcBef>
              <a:spcAft>
                <a:spcPts val="0"/>
              </a:spcAft>
              <a:buSzPts val="6200"/>
              <a:buNone/>
              <a:defRPr sz="12400"/>
            </a:lvl8pPr>
            <a:lvl9pPr lvl="8" algn="ctr" rtl="0">
              <a:spcBef>
                <a:spcPts val="0"/>
              </a:spcBef>
              <a:spcAft>
                <a:spcPts val="0"/>
              </a:spcAft>
              <a:buSzPts val="6200"/>
              <a:buNone/>
              <a:defRPr sz="12400"/>
            </a:lvl9pPr>
          </a:lstStyle>
          <a:p>
            <a:r>
              <a:t>xx%</a:t>
            </a:r>
          </a:p>
        </p:txBody>
      </p:sp>
      <p:sp>
        <p:nvSpPr>
          <p:cNvPr id="467" name="Google Shape;467;p20"/>
          <p:cNvSpPr txBox="1">
            <a:spLocks noGrp="1"/>
          </p:cNvSpPr>
          <p:nvPr>
            <p:ph type="subTitle" idx="1"/>
          </p:nvPr>
        </p:nvSpPr>
        <p:spPr>
          <a:xfrm>
            <a:off x="1430300" y="3771550"/>
            <a:ext cx="7582800" cy="6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8" name="Google Shape;468;p20"/>
          <p:cNvSpPr txBox="1">
            <a:spLocks noGrp="1"/>
          </p:cNvSpPr>
          <p:nvPr>
            <p:ph type="title" idx="2" hasCustomPrompt="1"/>
          </p:nvPr>
        </p:nvSpPr>
        <p:spPr>
          <a:xfrm>
            <a:off x="9274900" y="2114950"/>
            <a:ext cx="7582800" cy="165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10000">
                <a:latin typeface="Arial" panose="020B0604020202020204" pitchFamily="34" charset="0"/>
                <a:cs typeface="Arial" panose="020B0604020202020204" pitchFamily="34" charset="0"/>
              </a:defRPr>
            </a:lvl1pPr>
            <a:lvl2pPr lvl="1" algn="ctr" rtl="0">
              <a:spcBef>
                <a:spcPts val="0"/>
              </a:spcBef>
              <a:spcAft>
                <a:spcPts val="0"/>
              </a:spcAft>
              <a:buSzPts val="6200"/>
              <a:buNone/>
              <a:defRPr sz="12400"/>
            </a:lvl2pPr>
            <a:lvl3pPr lvl="2" algn="ctr" rtl="0">
              <a:spcBef>
                <a:spcPts val="0"/>
              </a:spcBef>
              <a:spcAft>
                <a:spcPts val="0"/>
              </a:spcAft>
              <a:buSzPts val="6200"/>
              <a:buNone/>
              <a:defRPr sz="12400"/>
            </a:lvl3pPr>
            <a:lvl4pPr lvl="3" algn="ctr" rtl="0">
              <a:spcBef>
                <a:spcPts val="0"/>
              </a:spcBef>
              <a:spcAft>
                <a:spcPts val="0"/>
              </a:spcAft>
              <a:buSzPts val="6200"/>
              <a:buNone/>
              <a:defRPr sz="12400"/>
            </a:lvl4pPr>
            <a:lvl5pPr lvl="4" algn="ctr" rtl="0">
              <a:spcBef>
                <a:spcPts val="0"/>
              </a:spcBef>
              <a:spcAft>
                <a:spcPts val="0"/>
              </a:spcAft>
              <a:buSzPts val="6200"/>
              <a:buNone/>
              <a:defRPr sz="12400"/>
            </a:lvl5pPr>
            <a:lvl6pPr lvl="5" algn="ctr" rtl="0">
              <a:spcBef>
                <a:spcPts val="0"/>
              </a:spcBef>
              <a:spcAft>
                <a:spcPts val="0"/>
              </a:spcAft>
              <a:buSzPts val="6200"/>
              <a:buNone/>
              <a:defRPr sz="12400"/>
            </a:lvl6pPr>
            <a:lvl7pPr lvl="6" algn="ctr" rtl="0">
              <a:spcBef>
                <a:spcPts val="0"/>
              </a:spcBef>
              <a:spcAft>
                <a:spcPts val="0"/>
              </a:spcAft>
              <a:buSzPts val="6200"/>
              <a:buNone/>
              <a:defRPr sz="12400"/>
            </a:lvl7pPr>
            <a:lvl8pPr lvl="7" algn="ctr" rtl="0">
              <a:spcBef>
                <a:spcPts val="0"/>
              </a:spcBef>
              <a:spcAft>
                <a:spcPts val="0"/>
              </a:spcAft>
              <a:buSzPts val="6200"/>
              <a:buNone/>
              <a:defRPr sz="12400"/>
            </a:lvl8pPr>
            <a:lvl9pPr lvl="8" algn="ctr" rtl="0">
              <a:spcBef>
                <a:spcPts val="0"/>
              </a:spcBef>
              <a:spcAft>
                <a:spcPts val="0"/>
              </a:spcAft>
              <a:buSzPts val="6200"/>
              <a:buNone/>
              <a:defRPr sz="12400"/>
            </a:lvl9pPr>
          </a:lstStyle>
          <a:p>
            <a:r>
              <a:t>xx%</a:t>
            </a:r>
          </a:p>
        </p:txBody>
      </p:sp>
      <p:sp>
        <p:nvSpPr>
          <p:cNvPr id="469" name="Google Shape;469;p20"/>
          <p:cNvSpPr txBox="1">
            <a:spLocks noGrp="1"/>
          </p:cNvSpPr>
          <p:nvPr>
            <p:ph type="subTitle" idx="3"/>
          </p:nvPr>
        </p:nvSpPr>
        <p:spPr>
          <a:xfrm>
            <a:off x="9274900" y="3771550"/>
            <a:ext cx="7582800" cy="6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0" name="Google Shape;470;p20"/>
          <p:cNvSpPr txBox="1">
            <a:spLocks noGrp="1"/>
          </p:cNvSpPr>
          <p:nvPr>
            <p:ph type="title" idx="4" hasCustomPrompt="1"/>
          </p:nvPr>
        </p:nvSpPr>
        <p:spPr>
          <a:xfrm>
            <a:off x="5352700" y="5412600"/>
            <a:ext cx="7582800" cy="165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200"/>
              <a:buNone/>
              <a:defRPr sz="10000">
                <a:latin typeface="Arial" panose="020B0604020202020204" pitchFamily="34" charset="0"/>
                <a:cs typeface="Arial" panose="020B0604020202020204" pitchFamily="34" charset="0"/>
              </a:defRPr>
            </a:lvl1pPr>
            <a:lvl2pPr lvl="1" algn="ctr" rtl="0">
              <a:spcBef>
                <a:spcPts val="0"/>
              </a:spcBef>
              <a:spcAft>
                <a:spcPts val="0"/>
              </a:spcAft>
              <a:buSzPts val="6200"/>
              <a:buNone/>
              <a:defRPr sz="12400"/>
            </a:lvl2pPr>
            <a:lvl3pPr lvl="2" algn="ctr" rtl="0">
              <a:spcBef>
                <a:spcPts val="0"/>
              </a:spcBef>
              <a:spcAft>
                <a:spcPts val="0"/>
              </a:spcAft>
              <a:buSzPts val="6200"/>
              <a:buNone/>
              <a:defRPr sz="12400"/>
            </a:lvl3pPr>
            <a:lvl4pPr lvl="3" algn="ctr" rtl="0">
              <a:spcBef>
                <a:spcPts val="0"/>
              </a:spcBef>
              <a:spcAft>
                <a:spcPts val="0"/>
              </a:spcAft>
              <a:buSzPts val="6200"/>
              <a:buNone/>
              <a:defRPr sz="12400"/>
            </a:lvl4pPr>
            <a:lvl5pPr lvl="4" algn="ctr" rtl="0">
              <a:spcBef>
                <a:spcPts val="0"/>
              </a:spcBef>
              <a:spcAft>
                <a:spcPts val="0"/>
              </a:spcAft>
              <a:buSzPts val="6200"/>
              <a:buNone/>
              <a:defRPr sz="12400"/>
            </a:lvl5pPr>
            <a:lvl6pPr lvl="5" algn="ctr" rtl="0">
              <a:spcBef>
                <a:spcPts val="0"/>
              </a:spcBef>
              <a:spcAft>
                <a:spcPts val="0"/>
              </a:spcAft>
              <a:buSzPts val="6200"/>
              <a:buNone/>
              <a:defRPr sz="12400"/>
            </a:lvl6pPr>
            <a:lvl7pPr lvl="6" algn="ctr" rtl="0">
              <a:spcBef>
                <a:spcPts val="0"/>
              </a:spcBef>
              <a:spcAft>
                <a:spcPts val="0"/>
              </a:spcAft>
              <a:buSzPts val="6200"/>
              <a:buNone/>
              <a:defRPr sz="12400"/>
            </a:lvl7pPr>
            <a:lvl8pPr lvl="7" algn="ctr" rtl="0">
              <a:spcBef>
                <a:spcPts val="0"/>
              </a:spcBef>
              <a:spcAft>
                <a:spcPts val="0"/>
              </a:spcAft>
              <a:buSzPts val="6200"/>
              <a:buNone/>
              <a:defRPr sz="12400"/>
            </a:lvl8pPr>
            <a:lvl9pPr lvl="8" algn="ctr" rtl="0">
              <a:spcBef>
                <a:spcPts val="0"/>
              </a:spcBef>
              <a:spcAft>
                <a:spcPts val="0"/>
              </a:spcAft>
              <a:buSzPts val="6200"/>
              <a:buNone/>
              <a:defRPr sz="12400"/>
            </a:lvl9pPr>
          </a:lstStyle>
          <a:p>
            <a:r>
              <a:t>xx%</a:t>
            </a:r>
          </a:p>
        </p:txBody>
      </p:sp>
      <p:sp>
        <p:nvSpPr>
          <p:cNvPr id="471" name="Google Shape;471;p20"/>
          <p:cNvSpPr txBox="1">
            <a:spLocks noGrp="1"/>
          </p:cNvSpPr>
          <p:nvPr>
            <p:ph type="subTitle" idx="5"/>
          </p:nvPr>
        </p:nvSpPr>
        <p:spPr>
          <a:xfrm>
            <a:off x="5352700" y="7069200"/>
            <a:ext cx="7582800" cy="6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72" name="Google Shape;472;p20"/>
          <p:cNvGrpSpPr/>
          <p:nvPr/>
        </p:nvGrpSpPr>
        <p:grpSpPr>
          <a:xfrm>
            <a:off x="-2266699" y="0"/>
            <a:ext cx="6436050" cy="1594788"/>
            <a:chOff x="-76750" y="-139250"/>
            <a:chExt cx="3218025" cy="797394"/>
          </a:xfrm>
        </p:grpSpPr>
        <p:sp>
          <p:nvSpPr>
            <p:cNvPr id="473" name="Google Shape;473;p20"/>
            <p:cNvSpPr/>
            <p:nvPr/>
          </p:nvSpPr>
          <p:spPr>
            <a:xfrm>
              <a:off x="-76750" y="-127356"/>
              <a:ext cx="3218025" cy="753192"/>
            </a:xfrm>
            <a:custGeom>
              <a:avLst/>
              <a:gdLst/>
              <a:ahLst/>
              <a:cxnLst/>
              <a:rect l="l" t="t" r="r" b="b"/>
              <a:pathLst>
                <a:path w="20021" h="4686" extrusionOk="0">
                  <a:moveTo>
                    <a:pt x="3655" y="1"/>
                  </a:moveTo>
                  <a:cubicBezTo>
                    <a:pt x="2586" y="1"/>
                    <a:pt x="1504" y="258"/>
                    <a:pt x="660" y="833"/>
                  </a:cubicBezTo>
                  <a:cubicBezTo>
                    <a:pt x="469" y="952"/>
                    <a:pt x="302" y="1119"/>
                    <a:pt x="175" y="1317"/>
                  </a:cubicBezTo>
                  <a:cubicBezTo>
                    <a:pt x="151" y="1365"/>
                    <a:pt x="119" y="1421"/>
                    <a:pt x="103" y="1476"/>
                  </a:cubicBezTo>
                  <a:cubicBezTo>
                    <a:pt x="95" y="1500"/>
                    <a:pt x="87" y="1524"/>
                    <a:pt x="79" y="1548"/>
                  </a:cubicBezTo>
                  <a:cubicBezTo>
                    <a:pt x="24" y="1747"/>
                    <a:pt x="0" y="1945"/>
                    <a:pt x="0" y="2144"/>
                  </a:cubicBezTo>
                  <a:lnTo>
                    <a:pt x="0" y="2152"/>
                  </a:lnTo>
                  <a:lnTo>
                    <a:pt x="0" y="2430"/>
                  </a:lnTo>
                  <a:cubicBezTo>
                    <a:pt x="24" y="3177"/>
                    <a:pt x="48" y="3924"/>
                    <a:pt x="72" y="4664"/>
                  </a:cubicBezTo>
                  <a:cubicBezTo>
                    <a:pt x="596" y="4671"/>
                    <a:pt x="1119" y="4674"/>
                    <a:pt x="1642" y="4674"/>
                  </a:cubicBezTo>
                  <a:cubicBezTo>
                    <a:pt x="2840" y="4674"/>
                    <a:pt x="4035" y="4659"/>
                    <a:pt x="5230" y="4648"/>
                  </a:cubicBezTo>
                  <a:lnTo>
                    <a:pt x="5381" y="4648"/>
                  </a:lnTo>
                  <a:cubicBezTo>
                    <a:pt x="7093" y="4673"/>
                    <a:pt x="8805" y="4685"/>
                    <a:pt x="10518" y="4685"/>
                  </a:cubicBezTo>
                  <a:cubicBezTo>
                    <a:pt x="13685" y="4685"/>
                    <a:pt x="16853" y="4643"/>
                    <a:pt x="20021" y="4560"/>
                  </a:cubicBezTo>
                  <a:cubicBezTo>
                    <a:pt x="18771" y="3228"/>
                    <a:pt x="16939" y="2478"/>
                    <a:pt x="15117" y="2478"/>
                  </a:cubicBezTo>
                  <a:cubicBezTo>
                    <a:pt x="14493" y="2478"/>
                    <a:pt x="13871" y="2566"/>
                    <a:pt x="13273" y="2748"/>
                  </a:cubicBezTo>
                  <a:cubicBezTo>
                    <a:pt x="12717" y="2923"/>
                    <a:pt x="12136" y="3201"/>
                    <a:pt x="11882" y="3726"/>
                  </a:cubicBezTo>
                  <a:cubicBezTo>
                    <a:pt x="11445" y="3279"/>
                    <a:pt x="10863" y="3045"/>
                    <a:pt x="10272" y="3045"/>
                  </a:cubicBezTo>
                  <a:cubicBezTo>
                    <a:pt x="9906" y="3045"/>
                    <a:pt x="9536" y="3135"/>
                    <a:pt x="9196" y="3320"/>
                  </a:cubicBezTo>
                  <a:cubicBezTo>
                    <a:pt x="8449" y="1890"/>
                    <a:pt x="7177" y="809"/>
                    <a:pt x="5643" y="308"/>
                  </a:cubicBezTo>
                  <a:cubicBezTo>
                    <a:pt x="5031" y="108"/>
                    <a:pt x="4346" y="1"/>
                    <a:pt x="36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69195" y="-139250"/>
              <a:ext cx="3119818" cy="797394"/>
            </a:xfrm>
            <a:custGeom>
              <a:avLst/>
              <a:gdLst/>
              <a:ahLst/>
              <a:cxnLst/>
              <a:rect l="l" t="t" r="r" b="b"/>
              <a:pathLst>
                <a:path w="19410" h="4961" fill="none" extrusionOk="0">
                  <a:moveTo>
                    <a:pt x="1" y="1320"/>
                  </a:moveTo>
                  <a:cubicBezTo>
                    <a:pt x="1344" y="271"/>
                    <a:pt x="3212" y="1"/>
                    <a:pt x="4857" y="438"/>
                  </a:cubicBezTo>
                  <a:cubicBezTo>
                    <a:pt x="6510" y="875"/>
                    <a:pt x="7941" y="1956"/>
                    <a:pt x="8998" y="3299"/>
                  </a:cubicBezTo>
                  <a:cubicBezTo>
                    <a:pt x="9268" y="2719"/>
                    <a:pt x="9999" y="2520"/>
                    <a:pt x="10643" y="2560"/>
                  </a:cubicBezTo>
                  <a:cubicBezTo>
                    <a:pt x="11803" y="2623"/>
                    <a:pt x="12582" y="3506"/>
                    <a:pt x="12582" y="3506"/>
                  </a:cubicBezTo>
                  <a:cubicBezTo>
                    <a:pt x="13584" y="2902"/>
                    <a:pt x="15308" y="2544"/>
                    <a:pt x="16453" y="2782"/>
                  </a:cubicBezTo>
                  <a:cubicBezTo>
                    <a:pt x="17717" y="3045"/>
                    <a:pt x="19084" y="3712"/>
                    <a:pt x="19409" y="4960"/>
                  </a:cubicBezTo>
                  <a:lnTo>
                    <a:pt x="80" y="4936"/>
                  </a:lnTo>
                </a:path>
              </a:pathLst>
            </a:custGeom>
            <a:noFill/>
            <a:ln w="19050" cap="flat" cmpd="sng">
              <a:solidFill>
                <a:schemeClr val="dk1"/>
              </a:solidFill>
              <a:prstDash val="solid"/>
              <a:miter lim="7947"/>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5" name="Google Shape;475;p20"/>
          <p:cNvGrpSpPr/>
          <p:nvPr/>
        </p:nvGrpSpPr>
        <p:grpSpPr>
          <a:xfrm flipH="1">
            <a:off x="12236701" y="-152400"/>
            <a:ext cx="6436050" cy="1594788"/>
            <a:chOff x="-76750" y="-139250"/>
            <a:chExt cx="3218025" cy="797394"/>
          </a:xfrm>
        </p:grpSpPr>
        <p:sp>
          <p:nvSpPr>
            <p:cNvPr id="476" name="Google Shape;476;p20"/>
            <p:cNvSpPr/>
            <p:nvPr/>
          </p:nvSpPr>
          <p:spPr>
            <a:xfrm>
              <a:off x="-76750" y="-127356"/>
              <a:ext cx="3218025" cy="753192"/>
            </a:xfrm>
            <a:custGeom>
              <a:avLst/>
              <a:gdLst/>
              <a:ahLst/>
              <a:cxnLst/>
              <a:rect l="l" t="t" r="r" b="b"/>
              <a:pathLst>
                <a:path w="20021" h="4686" extrusionOk="0">
                  <a:moveTo>
                    <a:pt x="3655" y="1"/>
                  </a:moveTo>
                  <a:cubicBezTo>
                    <a:pt x="2586" y="1"/>
                    <a:pt x="1504" y="258"/>
                    <a:pt x="660" y="833"/>
                  </a:cubicBezTo>
                  <a:cubicBezTo>
                    <a:pt x="469" y="952"/>
                    <a:pt x="302" y="1119"/>
                    <a:pt x="175" y="1317"/>
                  </a:cubicBezTo>
                  <a:cubicBezTo>
                    <a:pt x="151" y="1365"/>
                    <a:pt x="119" y="1421"/>
                    <a:pt x="103" y="1476"/>
                  </a:cubicBezTo>
                  <a:cubicBezTo>
                    <a:pt x="95" y="1500"/>
                    <a:pt x="87" y="1524"/>
                    <a:pt x="79" y="1548"/>
                  </a:cubicBezTo>
                  <a:cubicBezTo>
                    <a:pt x="24" y="1747"/>
                    <a:pt x="0" y="1945"/>
                    <a:pt x="0" y="2144"/>
                  </a:cubicBezTo>
                  <a:lnTo>
                    <a:pt x="0" y="2152"/>
                  </a:lnTo>
                  <a:lnTo>
                    <a:pt x="0" y="2430"/>
                  </a:lnTo>
                  <a:cubicBezTo>
                    <a:pt x="24" y="3177"/>
                    <a:pt x="48" y="3924"/>
                    <a:pt x="72" y="4664"/>
                  </a:cubicBezTo>
                  <a:cubicBezTo>
                    <a:pt x="596" y="4671"/>
                    <a:pt x="1119" y="4674"/>
                    <a:pt x="1642" y="4674"/>
                  </a:cubicBezTo>
                  <a:cubicBezTo>
                    <a:pt x="2840" y="4674"/>
                    <a:pt x="4035" y="4659"/>
                    <a:pt x="5230" y="4648"/>
                  </a:cubicBezTo>
                  <a:lnTo>
                    <a:pt x="5381" y="4648"/>
                  </a:lnTo>
                  <a:cubicBezTo>
                    <a:pt x="7093" y="4673"/>
                    <a:pt x="8805" y="4685"/>
                    <a:pt x="10518" y="4685"/>
                  </a:cubicBezTo>
                  <a:cubicBezTo>
                    <a:pt x="13685" y="4685"/>
                    <a:pt x="16853" y="4643"/>
                    <a:pt x="20021" y="4560"/>
                  </a:cubicBezTo>
                  <a:cubicBezTo>
                    <a:pt x="18771" y="3228"/>
                    <a:pt x="16939" y="2478"/>
                    <a:pt x="15117" y="2478"/>
                  </a:cubicBezTo>
                  <a:cubicBezTo>
                    <a:pt x="14493" y="2478"/>
                    <a:pt x="13871" y="2566"/>
                    <a:pt x="13273" y="2748"/>
                  </a:cubicBezTo>
                  <a:cubicBezTo>
                    <a:pt x="12717" y="2923"/>
                    <a:pt x="12136" y="3201"/>
                    <a:pt x="11882" y="3726"/>
                  </a:cubicBezTo>
                  <a:cubicBezTo>
                    <a:pt x="11445" y="3279"/>
                    <a:pt x="10863" y="3045"/>
                    <a:pt x="10272" y="3045"/>
                  </a:cubicBezTo>
                  <a:cubicBezTo>
                    <a:pt x="9906" y="3045"/>
                    <a:pt x="9536" y="3135"/>
                    <a:pt x="9196" y="3320"/>
                  </a:cubicBezTo>
                  <a:cubicBezTo>
                    <a:pt x="8449" y="1890"/>
                    <a:pt x="7177" y="809"/>
                    <a:pt x="5643" y="308"/>
                  </a:cubicBezTo>
                  <a:cubicBezTo>
                    <a:pt x="5031" y="108"/>
                    <a:pt x="4346" y="1"/>
                    <a:pt x="36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0"/>
            <p:cNvSpPr/>
            <p:nvPr/>
          </p:nvSpPr>
          <p:spPr>
            <a:xfrm>
              <a:off x="-69195" y="-139250"/>
              <a:ext cx="3119818" cy="797394"/>
            </a:xfrm>
            <a:custGeom>
              <a:avLst/>
              <a:gdLst/>
              <a:ahLst/>
              <a:cxnLst/>
              <a:rect l="l" t="t" r="r" b="b"/>
              <a:pathLst>
                <a:path w="19410" h="4961" fill="none" extrusionOk="0">
                  <a:moveTo>
                    <a:pt x="1" y="1320"/>
                  </a:moveTo>
                  <a:cubicBezTo>
                    <a:pt x="1344" y="271"/>
                    <a:pt x="3212" y="1"/>
                    <a:pt x="4857" y="438"/>
                  </a:cubicBezTo>
                  <a:cubicBezTo>
                    <a:pt x="6510" y="875"/>
                    <a:pt x="7941" y="1956"/>
                    <a:pt x="8998" y="3299"/>
                  </a:cubicBezTo>
                  <a:cubicBezTo>
                    <a:pt x="9268" y="2719"/>
                    <a:pt x="9999" y="2520"/>
                    <a:pt x="10643" y="2560"/>
                  </a:cubicBezTo>
                  <a:cubicBezTo>
                    <a:pt x="11803" y="2623"/>
                    <a:pt x="12582" y="3506"/>
                    <a:pt x="12582" y="3506"/>
                  </a:cubicBezTo>
                  <a:cubicBezTo>
                    <a:pt x="13584" y="2902"/>
                    <a:pt x="15308" y="2544"/>
                    <a:pt x="16453" y="2782"/>
                  </a:cubicBezTo>
                  <a:cubicBezTo>
                    <a:pt x="17717" y="3045"/>
                    <a:pt x="19084" y="3712"/>
                    <a:pt x="19409" y="4960"/>
                  </a:cubicBezTo>
                  <a:lnTo>
                    <a:pt x="80" y="4936"/>
                  </a:lnTo>
                </a:path>
              </a:pathLst>
            </a:custGeom>
            <a:noFill/>
            <a:ln w="19050" cap="flat" cmpd="sng">
              <a:solidFill>
                <a:schemeClr val="dk1"/>
              </a:solidFill>
              <a:prstDash val="solid"/>
              <a:miter lim="7947"/>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0"/>
          <p:cNvGrpSpPr/>
          <p:nvPr/>
        </p:nvGrpSpPr>
        <p:grpSpPr>
          <a:xfrm>
            <a:off x="13726145" y="7256984"/>
            <a:ext cx="4973710" cy="3249660"/>
            <a:chOff x="6890035" y="3683842"/>
            <a:chExt cx="2486855" cy="1624830"/>
          </a:xfrm>
        </p:grpSpPr>
        <p:sp>
          <p:nvSpPr>
            <p:cNvPr id="479" name="Google Shape;479;p20"/>
            <p:cNvSpPr/>
            <p:nvPr/>
          </p:nvSpPr>
          <p:spPr>
            <a:xfrm>
              <a:off x="6890035" y="3683842"/>
              <a:ext cx="2486855" cy="1624830"/>
            </a:xfrm>
            <a:custGeom>
              <a:avLst/>
              <a:gdLst/>
              <a:ahLst/>
              <a:cxnLst/>
              <a:rect l="l" t="t" r="r" b="b"/>
              <a:pathLst>
                <a:path w="16954" h="11077" extrusionOk="0">
                  <a:moveTo>
                    <a:pt x="12022" y="0"/>
                  </a:moveTo>
                  <a:cubicBezTo>
                    <a:pt x="10971" y="0"/>
                    <a:pt x="9971" y="936"/>
                    <a:pt x="9673" y="1998"/>
                  </a:cubicBezTo>
                  <a:cubicBezTo>
                    <a:pt x="9323" y="3246"/>
                    <a:pt x="9673" y="4573"/>
                    <a:pt x="10023" y="5821"/>
                  </a:cubicBezTo>
                  <a:cubicBezTo>
                    <a:pt x="9185" y="5517"/>
                    <a:pt x="8309" y="5208"/>
                    <a:pt x="7436" y="5208"/>
                  </a:cubicBezTo>
                  <a:cubicBezTo>
                    <a:pt x="7190" y="5208"/>
                    <a:pt x="6945" y="5232"/>
                    <a:pt x="6701" y="5288"/>
                  </a:cubicBezTo>
                  <a:cubicBezTo>
                    <a:pt x="5596" y="5535"/>
                    <a:pt x="4618" y="6711"/>
                    <a:pt x="5024" y="7776"/>
                  </a:cubicBezTo>
                  <a:cubicBezTo>
                    <a:pt x="4617" y="7642"/>
                    <a:pt x="4195" y="7574"/>
                    <a:pt x="3774" y="7574"/>
                  </a:cubicBezTo>
                  <a:cubicBezTo>
                    <a:pt x="3323" y="7574"/>
                    <a:pt x="2872" y="7652"/>
                    <a:pt x="2440" y="7808"/>
                  </a:cubicBezTo>
                  <a:cubicBezTo>
                    <a:pt x="2186" y="7887"/>
                    <a:pt x="1956" y="8030"/>
                    <a:pt x="1781" y="8229"/>
                  </a:cubicBezTo>
                  <a:cubicBezTo>
                    <a:pt x="0" y="10478"/>
                    <a:pt x="5326" y="10971"/>
                    <a:pt x="6208" y="11019"/>
                  </a:cubicBezTo>
                  <a:cubicBezTo>
                    <a:pt x="6923" y="11057"/>
                    <a:pt x="7639" y="11076"/>
                    <a:pt x="8354" y="11076"/>
                  </a:cubicBezTo>
                  <a:cubicBezTo>
                    <a:pt x="10897" y="11076"/>
                    <a:pt x="13436" y="10833"/>
                    <a:pt x="15936" y="10343"/>
                  </a:cubicBezTo>
                  <a:cubicBezTo>
                    <a:pt x="16151" y="10303"/>
                    <a:pt x="16381" y="10248"/>
                    <a:pt x="16524" y="10081"/>
                  </a:cubicBezTo>
                  <a:cubicBezTo>
                    <a:pt x="16651" y="9930"/>
                    <a:pt x="16675" y="9715"/>
                    <a:pt x="16691" y="9516"/>
                  </a:cubicBezTo>
                  <a:cubicBezTo>
                    <a:pt x="16953" y="6441"/>
                    <a:pt x="16699" y="3333"/>
                    <a:pt x="15936" y="337"/>
                  </a:cubicBezTo>
                  <a:cubicBezTo>
                    <a:pt x="15887" y="331"/>
                    <a:pt x="15838" y="328"/>
                    <a:pt x="15789" y="328"/>
                  </a:cubicBezTo>
                  <a:cubicBezTo>
                    <a:pt x="14985" y="328"/>
                    <a:pt x="14248" y="1109"/>
                    <a:pt x="14323" y="1926"/>
                  </a:cubicBezTo>
                  <a:cubicBezTo>
                    <a:pt x="13893" y="1171"/>
                    <a:pt x="13393" y="361"/>
                    <a:pt x="12574" y="90"/>
                  </a:cubicBezTo>
                  <a:cubicBezTo>
                    <a:pt x="12391" y="29"/>
                    <a:pt x="12205" y="0"/>
                    <a:pt x="12022" y="0"/>
                  </a:cubicBezTo>
                  <a:close/>
                </a:path>
              </a:pathLst>
            </a:custGeom>
            <a:solidFill>
              <a:srgbClr val="39AE6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0"/>
            <p:cNvSpPr/>
            <p:nvPr/>
          </p:nvSpPr>
          <p:spPr>
            <a:xfrm>
              <a:off x="7119744" y="3700564"/>
              <a:ext cx="2135844" cy="1466703"/>
            </a:xfrm>
            <a:custGeom>
              <a:avLst/>
              <a:gdLst/>
              <a:ahLst/>
              <a:cxnLst/>
              <a:rect l="l" t="t" r="r" b="b"/>
              <a:pathLst>
                <a:path w="14561" h="9999" fill="none" extrusionOk="0">
                  <a:moveTo>
                    <a:pt x="278" y="9999"/>
                  </a:moveTo>
                  <a:cubicBezTo>
                    <a:pt x="0" y="9267"/>
                    <a:pt x="477" y="8417"/>
                    <a:pt x="1176" y="8059"/>
                  </a:cubicBezTo>
                  <a:cubicBezTo>
                    <a:pt x="1868" y="7702"/>
                    <a:pt x="2695" y="7725"/>
                    <a:pt x="3458" y="7853"/>
                  </a:cubicBezTo>
                  <a:cubicBezTo>
                    <a:pt x="3028" y="7265"/>
                    <a:pt x="3219" y="6374"/>
                    <a:pt x="3752" y="5882"/>
                  </a:cubicBezTo>
                  <a:cubicBezTo>
                    <a:pt x="4292" y="5397"/>
                    <a:pt x="5079" y="5262"/>
                    <a:pt x="5794" y="5373"/>
                  </a:cubicBezTo>
                  <a:cubicBezTo>
                    <a:pt x="6517" y="5484"/>
                    <a:pt x="7177" y="5818"/>
                    <a:pt x="7821" y="6160"/>
                  </a:cubicBezTo>
                  <a:cubicBezTo>
                    <a:pt x="7821" y="5309"/>
                    <a:pt x="7654" y="4475"/>
                    <a:pt x="7622" y="3624"/>
                  </a:cubicBezTo>
                  <a:cubicBezTo>
                    <a:pt x="7582" y="2766"/>
                    <a:pt x="7678" y="1876"/>
                    <a:pt x="8147" y="1168"/>
                  </a:cubicBezTo>
                  <a:cubicBezTo>
                    <a:pt x="8616" y="461"/>
                    <a:pt x="9530" y="0"/>
                    <a:pt x="10340" y="262"/>
                  </a:cubicBezTo>
                  <a:cubicBezTo>
                    <a:pt x="10865" y="437"/>
                    <a:pt x="11262" y="874"/>
                    <a:pt x="11580" y="1327"/>
                  </a:cubicBezTo>
                  <a:cubicBezTo>
                    <a:pt x="11890" y="1765"/>
                    <a:pt x="12160" y="2241"/>
                    <a:pt x="12375" y="2742"/>
                  </a:cubicBezTo>
                  <a:cubicBezTo>
                    <a:pt x="12494" y="2146"/>
                    <a:pt x="12629" y="1534"/>
                    <a:pt x="12987" y="1033"/>
                  </a:cubicBezTo>
                  <a:cubicBezTo>
                    <a:pt x="13345" y="541"/>
                    <a:pt x="13981" y="191"/>
                    <a:pt x="14561" y="366"/>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1" name="Google Shape;481;p20"/>
          <p:cNvGrpSpPr/>
          <p:nvPr/>
        </p:nvGrpSpPr>
        <p:grpSpPr>
          <a:xfrm flipH="1">
            <a:off x="3608161" y="8382105"/>
            <a:ext cx="2060030" cy="2263730"/>
            <a:chOff x="3670550" y="4352162"/>
            <a:chExt cx="782329" cy="859688"/>
          </a:xfrm>
        </p:grpSpPr>
        <p:sp>
          <p:nvSpPr>
            <p:cNvPr id="482" name="Google Shape;482;p20"/>
            <p:cNvSpPr/>
            <p:nvPr/>
          </p:nvSpPr>
          <p:spPr>
            <a:xfrm>
              <a:off x="3670550" y="4352162"/>
              <a:ext cx="782329" cy="859688"/>
            </a:xfrm>
            <a:custGeom>
              <a:avLst/>
              <a:gdLst/>
              <a:ahLst/>
              <a:cxnLst/>
              <a:rect l="l" t="t" r="r" b="b"/>
              <a:pathLst>
                <a:path w="9840" h="10813" extrusionOk="0">
                  <a:moveTo>
                    <a:pt x="7427" y="1"/>
                  </a:moveTo>
                  <a:cubicBezTo>
                    <a:pt x="7157" y="1"/>
                    <a:pt x="6867" y="90"/>
                    <a:pt x="6621" y="209"/>
                  </a:cubicBezTo>
                  <a:cubicBezTo>
                    <a:pt x="5302" y="852"/>
                    <a:pt x="4356" y="2124"/>
                    <a:pt x="3800" y="3491"/>
                  </a:cubicBezTo>
                  <a:cubicBezTo>
                    <a:pt x="3243" y="4858"/>
                    <a:pt x="3029" y="6336"/>
                    <a:pt x="2814" y="7791"/>
                  </a:cubicBezTo>
                  <a:cubicBezTo>
                    <a:pt x="2615" y="6702"/>
                    <a:pt x="2409" y="5605"/>
                    <a:pt x="2202" y="4508"/>
                  </a:cubicBezTo>
                  <a:cubicBezTo>
                    <a:pt x="2138" y="4159"/>
                    <a:pt x="2067" y="3793"/>
                    <a:pt x="1876" y="3491"/>
                  </a:cubicBezTo>
                  <a:cubicBezTo>
                    <a:pt x="1697" y="3219"/>
                    <a:pt x="1395" y="2998"/>
                    <a:pt x="1081" y="2998"/>
                  </a:cubicBezTo>
                  <a:cubicBezTo>
                    <a:pt x="1047" y="2998"/>
                    <a:pt x="1013" y="3001"/>
                    <a:pt x="978" y="3006"/>
                  </a:cubicBezTo>
                  <a:cubicBezTo>
                    <a:pt x="676" y="3062"/>
                    <a:pt x="438" y="3292"/>
                    <a:pt x="295" y="3555"/>
                  </a:cubicBezTo>
                  <a:cubicBezTo>
                    <a:pt x="1" y="4103"/>
                    <a:pt x="40" y="4755"/>
                    <a:pt x="128" y="5367"/>
                  </a:cubicBezTo>
                  <a:cubicBezTo>
                    <a:pt x="334" y="6885"/>
                    <a:pt x="771" y="8729"/>
                    <a:pt x="1614" y="10032"/>
                  </a:cubicBezTo>
                  <a:cubicBezTo>
                    <a:pt x="1984" y="10606"/>
                    <a:pt x="2718" y="10812"/>
                    <a:pt x="3481" y="10812"/>
                  </a:cubicBezTo>
                  <a:cubicBezTo>
                    <a:pt x="4177" y="10812"/>
                    <a:pt x="4897" y="10641"/>
                    <a:pt x="5389" y="10422"/>
                  </a:cubicBezTo>
                  <a:cubicBezTo>
                    <a:pt x="5922" y="10183"/>
                    <a:pt x="6383" y="9810"/>
                    <a:pt x="6828" y="9444"/>
                  </a:cubicBezTo>
                  <a:lnTo>
                    <a:pt x="9037" y="7640"/>
                  </a:lnTo>
                  <a:cubicBezTo>
                    <a:pt x="9419" y="7330"/>
                    <a:pt x="9840" y="6917"/>
                    <a:pt x="9753" y="6432"/>
                  </a:cubicBezTo>
                  <a:cubicBezTo>
                    <a:pt x="9697" y="6106"/>
                    <a:pt x="9411" y="5860"/>
                    <a:pt x="9093" y="5772"/>
                  </a:cubicBezTo>
                  <a:cubicBezTo>
                    <a:pt x="8952" y="5738"/>
                    <a:pt x="8808" y="5721"/>
                    <a:pt x="8665" y="5721"/>
                  </a:cubicBezTo>
                  <a:cubicBezTo>
                    <a:pt x="8476" y="5721"/>
                    <a:pt x="8288" y="5750"/>
                    <a:pt x="8107" y="5804"/>
                  </a:cubicBezTo>
                  <a:cubicBezTo>
                    <a:pt x="6940" y="6104"/>
                    <a:pt x="5937" y="6865"/>
                    <a:pt x="5331" y="7911"/>
                  </a:cubicBezTo>
                  <a:lnTo>
                    <a:pt x="5331" y="7911"/>
                  </a:lnTo>
                  <a:cubicBezTo>
                    <a:pt x="6232" y="6344"/>
                    <a:pt x="7054" y="4731"/>
                    <a:pt x="7797" y="3086"/>
                  </a:cubicBezTo>
                  <a:cubicBezTo>
                    <a:pt x="8139" y="2339"/>
                    <a:pt x="8473" y="1512"/>
                    <a:pt x="8274" y="717"/>
                  </a:cubicBezTo>
                  <a:cubicBezTo>
                    <a:pt x="8235" y="526"/>
                    <a:pt x="8139" y="352"/>
                    <a:pt x="8012" y="209"/>
                  </a:cubicBezTo>
                  <a:cubicBezTo>
                    <a:pt x="7852" y="59"/>
                    <a:pt x="7646" y="1"/>
                    <a:pt x="7427" y="1"/>
                  </a:cubicBezTo>
                  <a:close/>
                </a:path>
              </a:pathLst>
            </a:custGeom>
            <a:solidFill>
              <a:srgbClr val="39AE6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0"/>
            <p:cNvSpPr/>
            <p:nvPr/>
          </p:nvSpPr>
          <p:spPr>
            <a:xfrm>
              <a:off x="3678739" y="4398434"/>
              <a:ext cx="750130" cy="747586"/>
            </a:xfrm>
            <a:custGeom>
              <a:avLst/>
              <a:gdLst/>
              <a:ahLst/>
              <a:cxnLst/>
              <a:rect l="l" t="t" r="r" b="b"/>
              <a:pathLst>
                <a:path w="9435" h="9403" fill="none" extrusionOk="0">
                  <a:moveTo>
                    <a:pt x="1447" y="9029"/>
                  </a:moveTo>
                  <a:cubicBezTo>
                    <a:pt x="486" y="7408"/>
                    <a:pt x="1" y="5548"/>
                    <a:pt x="33" y="3672"/>
                  </a:cubicBezTo>
                  <a:cubicBezTo>
                    <a:pt x="41" y="3195"/>
                    <a:pt x="176" y="2599"/>
                    <a:pt x="637" y="2488"/>
                  </a:cubicBezTo>
                  <a:cubicBezTo>
                    <a:pt x="1185" y="2361"/>
                    <a:pt x="1567" y="3012"/>
                    <a:pt x="1733" y="3545"/>
                  </a:cubicBezTo>
                  <a:cubicBezTo>
                    <a:pt x="2099" y="4737"/>
                    <a:pt x="2361" y="5953"/>
                    <a:pt x="2520" y="7193"/>
                  </a:cubicBezTo>
                  <a:cubicBezTo>
                    <a:pt x="2798" y="5468"/>
                    <a:pt x="3371" y="3807"/>
                    <a:pt x="4205" y="2281"/>
                  </a:cubicBezTo>
                  <a:cubicBezTo>
                    <a:pt x="4531" y="1693"/>
                    <a:pt x="4897" y="1121"/>
                    <a:pt x="5397" y="692"/>
                  </a:cubicBezTo>
                  <a:cubicBezTo>
                    <a:pt x="5906" y="270"/>
                    <a:pt x="6590" y="0"/>
                    <a:pt x="7241" y="103"/>
                  </a:cubicBezTo>
                  <a:cubicBezTo>
                    <a:pt x="7432" y="119"/>
                    <a:pt x="7607" y="199"/>
                    <a:pt x="7742" y="326"/>
                  </a:cubicBezTo>
                  <a:cubicBezTo>
                    <a:pt x="7837" y="437"/>
                    <a:pt x="7909" y="572"/>
                    <a:pt x="7949" y="715"/>
                  </a:cubicBezTo>
                  <a:cubicBezTo>
                    <a:pt x="8275" y="1788"/>
                    <a:pt x="7893" y="2949"/>
                    <a:pt x="7432" y="3982"/>
                  </a:cubicBezTo>
                  <a:cubicBezTo>
                    <a:pt x="6900" y="5158"/>
                    <a:pt x="6264" y="6295"/>
                    <a:pt x="5533" y="7368"/>
                  </a:cubicBezTo>
                  <a:cubicBezTo>
                    <a:pt x="6009" y="6740"/>
                    <a:pt x="6598" y="6215"/>
                    <a:pt x="7281" y="5818"/>
                  </a:cubicBezTo>
                  <a:cubicBezTo>
                    <a:pt x="7671" y="5587"/>
                    <a:pt x="8108" y="5397"/>
                    <a:pt x="8553" y="5452"/>
                  </a:cubicBezTo>
                  <a:cubicBezTo>
                    <a:pt x="8998" y="5500"/>
                    <a:pt x="9435" y="5866"/>
                    <a:pt x="9427" y="6319"/>
                  </a:cubicBezTo>
                  <a:cubicBezTo>
                    <a:pt x="9403" y="6549"/>
                    <a:pt x="9316" y="6764"/>
                    <a:pt x="9165" y="6947"/>
                  </a:cubicBezTo>
                  <a:cubicBezTo>
                    <a:pt x="8481" y="7876"/>
                    <a:pt x="7210" y="8337"/>
                    <a:pt x="6749" y="9402"/>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4" name="Google Shape;484;p20"/>
          <p:cNvGrpSpPr/>
          <p:nvPr/>
        </p:nvGrpSpPr>
        <p:grpSpPr>
          <a:xfrm>
            <a:off x="10447301" y="8662141"/>
            <a:ext cx="3180414" cy="1762166"/>
            <a:chOff x="7837900" y="4342625"/>
            <a:chExt cx="1590207" cy="881083"/>
          </a:xfrm>
        </p:grpSpPr>
        <p:sp>
          <p:nvSpPr>
            <p:cNvPr id="485" name="Google Shape;485;p20"/>
            <p:cNvSpPr/>
            <p:nvPr/>
          </p:nvSpPr>
          <p:spPr>
            <a:xfrm flipH="1">
              <a:off x="7837900" y="4342625"/>
              <a:ext cx="1590207" cy="881083"/>
            </a:xfrm>
            <a:custGeom>
              <a:avLst/>
              <a:gdLst/>
              <a:ahLst/>
              <a:cxnLst/>
              <a:rect l="l" t="t" r="r" b="b"/>
              <a:pathLst>
                <a:path w="11652" h="6456" extrusionOk="0">
                  <a:moveTo>
                    <a:pt x="3883" y="1"/>
                  </a:moveTo>
                  <a:cubicBezTo>
                    <a:pt x="3731" y="1"/>
                    <a:pt x="3579" y="23"/>
                    <a:pt x="3434" y="65"/>
                  </a:cubicBezTo>
                  <a:cubicBezTo>
                    <a:pt x="2750" y="240"/>
                    <a:pt x="2194" y="709"/>
                    <a:pt x="1900" y="1345"/>
                  </a:cubicBezTo>
                  <a:cubicBezTo>
                    <a:pt x="1518" y="2251"/>
                    <a:pt x="1804" y="3284"/>
                    <a:pt x="2098" y="4222"/>
                  </a:cubicBezTo>
                  <a:cubicBezTo>
                    <a:pt x="1847" y="4178"/>
                    <a:pt x="1595" y="4138"/>
                    <a:pt x="1344" y="4138"/>
                  </a:cubicBezTo>
                  <a:cubicBezTo>
                    <a:pt x="1230" y="4138"/>
                    <a:pt x="1116" y="4146"/>
                    <a:pt x="1002" y="4166"/>
                  </a:cubicBezTo>
                  <a:cubicBezTo>
                    <a:pt x="644" y="4238"/>
                    <a:pt x="294" y="4468"/>
                    <a:pt x="183" y="4810"/>
                  </a:cubicBezTo>
                  <a:cubicBezTo>
                    <a:pt x="0" y="5406"/>
                    <a:pt x="557" y="5955"/>
                    <a:pt x="1057" y="6328"/>
                  </a:cubicBezTo>
                  <a:lnTo>
                    <a:pt x="10960" y="6455"/>
                  </a:lnTo>
                  <a:cubicBezTo>
                    <a:pt x="11342" y="6106"/>
                    <a:pt x="11652" y="5637"/>
                    <a:pt x="11604" y="5128"/>
                  </a:cubicBezTo>
                  <a:cubicBezTo>
                    <a:pt x="11571" y="4710"/>
                    <a:pt x="11179" y="4315"/>
                    <a:pt x="10782" y="4315"/>
                  </a:cubicBezTo>
                  <a:cubicBezTo>
                    <a:pt x="10703" y="4315"/>
                    <a:pt x="10624" y="4331"/>
                    <a:pt x="10547" y="4365"/>
                  </a:cubicBezTo>
                  <a:cubicBezTo>
                    <a:pt x="11167" y="4015"/>
                    <a:pt x="11358" y="3109"/>
                    <a:pt x="11000" y="2497"/>
                  </a:cubicBezTo>
                  <a:cubicBezTo>
                    <a:pt x="10700" y="1977"/>
                    <a:pt x="10097" y="1686"/>
                    <a:pt x="9498" y="1686"/>
                  </a:cubicBezTo>
                  <a:cubicBezTo>
                    <a:pt x="9383" y="1686"/>
                    <a:pt x="9268" y="1697"/>
                    <a:pt x="9156" y="1718"/>
                  </a:cubicBezTo>
                  <a:cubicBezTo>
                    <a:pt x="8457" y="1861"/>
                    <a:pt x="7869" y="2386"/>
                    <a:pt x="7551" y="3030"/>
                  </a:cubicBezTo>
                  <a:cubicBezTo>
                    <a:pt x="7590" y="2410"/>
                    <a:pt x="7511" y="1623"/>
                    <a:pt x="6923" y="1432"/>
                  </a:cubicBezTo>
                  <a:cubicBezTo>
                    <a:pt x="6846" y="1407"/>
                    <a:pt x="6770" y="1396"/>
                    <a:pt x="6696" y="1396"/>
                  </a:cubicBezTo>
                  <a:cubicBezTo>
                    <a:pt x="6203" y="1396"/>
                    <a:pt x="5774" y="1905"/>
                    <a:pt x="5484" y="2354"/>
                  </a:cubicBezTo>
                  <a:cubicBezTo>
                    <a:pt x="5429" y="1488"/>
                    <a:pt x="5254" y="439"/>
                    <a:pt x="4443" y="105"/>
                  </a:cubicBezTo>
                  <a:cubicBezTo>
                    <a:pt x="4263" y="35"/>
                    <a:pt x="4072" y="1"/>
                    <a:pt x="38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0"/>
            <p:cNvSpPr/>
            <p:nvPr/>
          </p:nvSpPr>
          <p:spPr>
            <a:xfrm flipH="1">
              <a:off x="7872565" y="4407859"/>
              <a:ext cx="1537118" cy="765898"/>
            </a:xfrm>
            <a:custGeom>
              <a:avLst/>
              <a:gdLst/>
              <a:ahLst/>
              <a:cxnLst/>
              <a:rect l="l" t="t" r="r" b="b"/>
              <a:pathLst>
                <a:path w="11263" h="5612" fill="none" extrusionOk="0">
                  <a:moveTo>
                    <a:pt x="708" y="5500"/>
                  </a:moveTo>
                  <a:cubicBezTo>
                    <a:pt x="167" y="5183"/>
                    <a:pt x="0" y="4348"/>
                    <a:pt x="390" y="3847"/>
                  </a:cubicBezTo>
                  <a:cubicBezTo>
                    <a:pt x="779" y="3347"/>
                    <a:pt x="1622" y="3299"/>
                    <a:pt x="2067" y="3752"/>
                  </a:cubicBezTo>
                  <a:cubicBezTo>
                    <a:pt x="1868" y="3005"/>
                    <a:pt x="1709" y="2226"/>
                    <a:pt x="1884" y="1487"/>
                  </a:cubicBezTo>
                  <a:cubicBezTo>
                    <a:pt x="2067" y="740"/>
                    <a:pt x="2679" y="40"/>
                    <a:pt x="3442" y="16"/>
                  </a:cubicBezTo>
                  <a:cubicBezTo>
                    <a:pt x="3998" y="1"/>
                    <a:pt x="4531" y="342"/>
                    <a:pt x="4833" y="811"/>
                  </a:cubicBezTo>
                  <a:cubicBezTo>
                    <a:pt x="5127" y="1280"/>
                    <a:pt x="5222" y="1860"/>
                    <a:pt x="5182" y="2417"/>
                  </a:cubicBezTo>
                  <a:cubicBezTo>
                    <a:pt x="5397" y="2059"/>
                    <a:pt x="5508" y="1638"/>
                    <a:pt x="5723" y="1272"/>
                  </a:cubicBezTo>
                  <a:cubicBezTo>
                    <a:pt x="5937" y="907"/>
                    <a:pt x="6319" y="589"/>
                    <a:pt x="6740" y="644"/>
                  </a:cubicBezTo>
                  <a:cubicBezTo>
                    <a:pt x="7130" y="692"/>
                    <a:pt x="7416" y="1058"/>
                    <a:pt x="7503" y="1439"/>
                  </a:cubicBezTo>
                  <a:cubicBezTo>
                    <a:pt x="7590" y="1821"/>
                    <a:pt x="7511" y="2218"/>
                    <a:pt x="7439" y="2607"/>
                  </a:cubicBezTo>
                  <a:cubicBezTo>
                    <a:pt x="7797" y="2043"/>
                    <a:pt x="8282" y="1542"/>
                    <a:pt x="8910" y="1336"/>
                  </a:cubicBezTo>
                  <a:cubicBezTo>
                    <a:pt x="9538" y="1129"/>
                    <a:pt x="10317" y="1296"/>
                    <a:pt x="10690" y="1844"/>
                  </a:cubicBezTo>
                  <a:cubicBezTo>
                    <a:pt x="11111" y="2472"/>
                    <a:pt x="10889" y="3331"/>
                    <a:pt x="10555" y="4022"/>
                  </a:cubicBezTo>
                  <a:cubicBezTo>
                    <a:pt x="10873" y="4046"/>
                    <a:pt x="11119" y="4340"/>
                    <a:pt x="11191" y="4658"/>
                  </a:cubicBezTo>
                  <a:cubicBezTo>
                    <a:pt x="11262" y="4968"/>
                    <a:pt x="11207" y="5294"/>
                    <a:pt x="11143" y="5612"/>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7" name="Google Shape;487;p20"/>
          <p:cNvGrpSpPr/>
          <p:nvPr/>
        </p:nvGrpSpPr>
        <p:grpSpPr>
          <a:xfrm>
            <a:off x="-1622606" y="7007628"/>
            <a:ext cx="4530440" cy="3617704"/>
            <a:chOff x="-506503" y="3464774"/>
            <a:chExt cx="2265220" cy="1808852"/>
          </a:xfrm>
        </p:grpSpPr>
        <p:sp>
          <p:nvSpPr>
            <p:cNvPr id="488" name="Google Shape;488;p20"/>
            <p:cNvSpPr/>
            <p:nvPr/>
          </p:nvSpPr>
          <p:spPr>
            <a:xfrm rot="286266">
              <a:off x="-442794" y="3569486"/>
              <a:ext cx="2102830" cy="1619495"/>
            </a:xfrm>
            <a:custGeom>
              <a:avLst/>
              <a:gdLst/>
              <a:ahLst/>
              <a:cxnLst/>
              <a:rect l="l" t="t" r="r" b="b"/>
              <a:pathLst>
                <a:path w="9698" h="7469" extrusionOk="0">
                  <a:moveTo>
                    <a:pt x="2387" y="0"/>
                  </a:moveTo>
                  <a:cubicBezTo>
                    <a:pt x="1972" y="0"/>
                    <a:pt x="1551" y="156"/>
                    <a:pt x="1217" y="498"/>
                  </a:cubicBezTo>
                  <a:cubicBezTo>
                    <a:pt x="756" y="967"/>
                    <a:pt x="613" y="1659"/>
                    <a:pt x="676" y="2310"/>
                  </a:cubicBezTo>
                  <a:cubicBezTo>
                    <a:pt x="740" y="2954"/>
                    <a:pt x="963" y="3502"/>
                    <a:pt x="1209" y="4099"/>
                  </a:cubicBezTo>
                  <a:cubicBezTo>
                    <a:pt x="1120" y="3900"/>
                    <a:pt x="920" y="3779"/>
                    <a:pt x="704" y="3779"/>
                  </a:cubicBezTo>
                  <a:cubicBezTo>
                    <a:pt x="668" y="3779"/>
                    <a:pt x="633" y="3782"/>
                    <a:pt x="597" y="3789"/>
                  </a:cubicBezTo>
                  <a:cubicBezTo>
                    <a:pt x="359" y="3852"/>
                    <a:pt x="160" y="4035"/>
                    <a:pt x="80" y="4273"/>
                  </a:cubicBezTo>
                  <a:cubicBezTo>
                    <a:pt x="1" y="4512"/>
                    <a:pt x="1" y="4766"/>
                    <a:pt x="72" y="5005"/>
                  </a:cubicBezTo>
                  <a:cubicBezTo>
                    <a:pt x="231" y="5569"/>
                    <a:pt x="661" y="6022"/>
                    <a:pt x="1217" y="6213"/>
                  </a:cubicBezTo>
                  <a:lnTo>
                    <a:pt x="1757" y="7468"/>
                  </a:lnTo>
                  <a:lnTo>
                    <a:pt x="8807" y="6793"/>
                  </a:lnTo>
                  <a:cubicBezTo>
                    <a:pt x="9133" y="6729"/>
                    <a:pt x="9411" y="6507"/>
                    <a:pt x="9554" y="6205"/>
                  </a:cubicBezTo>
                  <a:cubicBezTo>
                    <a:pt x="9697" y="5903"/>
                    <a:pt x="9642" y="5537"/>
                    <a:pt x="9427" y="5283"/>
                  </a:cubicBezTo>
                  <a:cubicBezTo>
                    <a:pt x="9285" y="5141"/>
                    <a:pt x="9098" y="5066"/>
                    <a:pt x="8909" y="5066"/>
                  </a:cubicBezTo>
                  <a:cubicBezTo>
                    <a:pt x="8781" y="5066"/>
                    <a:pt x="8653" y="5101"/>
                    <a:pt x="8537" y="5171"/>
                  </a:cubicBezTo>
                  <a:cubicBezTo>
                    <a:pt x="8863" y="4957"/>
                    <a:pt x="8974" y="4528"/>
                    <a:pt x="8783" y="4178"/>
                  </a:cubicBezTo>
                  <a:cubicBezTo>
                    <a:pt x="8648" y="3953"/>
                    <a:pt x="8394" y="3800"/>
                    <a:pt x="8141" y="3800"/>
                  </a:cubicBezTo>
                  <a:cubicBezTo>
                    <a:pt x="8042" y="3800"/>
                    <a:pt x="7943" y="3823"/>
                    <a:pt x="7852" y="3875"/>
                  </a:cubicBezTo>
                  <a:lnTo>
                    <a:pt x="7852" y="3875"/>
                  </a:lnTo>
                  <a:cubicBezTo>
                    <a:pt x="8711" y="3361"/>
                    <a:pt x="8603" y="2094"/>
                    <a:pt x="7671" y="1730"/>
                  </a:cubicBezTo>
                  <a:cubicBezTo>
                    <a:pt x="7551" y="1682"/>
                    <a:pt x="7430" y="1660"/>
                    <a:pt x="7308" y="1660"/>
                  </a:cubicBezTo>
                  <a:cubicBezTo>
                    <a:pt x="7010" y="1660"/>
                    <a:pt x="6716" y="1796"/>
                    <a:pt x="6478" y="2016"/>
                  </a:cubicBezTo>
                  <a:cubicBezTo>
                    <a:pt x="6788" y="1666"/>
                    <a:pt x="6852" y="1166"/>
                    <a:pt x="6645" y="752"/>
                  </a:cubicBezTo>
                  <a:cubicBezTo>
                    <a:pt x="6431" y="347"/>
                    <a:pt x="6009" y="93"/>
                    <a:pt x="5548" y="85"/>
                  </a:cubicBezTo>
                  <a:cubicBezTo>
                    <a:pt x="5088" y="85"/>
                    <a:pt x="4658" y="299"/>
                    <a:pt x="4380" y="665"/>
                  </a:cubicBezTo>
                  <a:cubicBezTo>
                    <a:pt x="4197" y="896"/>
                    <a:pt x="4086" y="1174"/>
                    <a:pt x="4046" y="1468"/>
                  </a:cubicBezTo>
                  <a:cubicBezTo>
                    <a:pt x="3942" y="562"/>
                    <a:pt x="3176" y="0"/>
                    <a:pt x="2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0"/>
            <p:cNvSpPr/>
            <p:nvPr/>
          </p:nvSpPr>
          <p:spPr>
            <a:xfrm rot="286266">
              <a:off x="-340126" y="3546938"/>
              <a:ext cx="2039082" cy="1521922"/>
            </a:xfrm>
            <a:custGeom>
              <a:avLst/>
              <a:gdLst/>
              <a:ahLst/>
              <a:cxnLst/>
              <a:rect l="l" t="t" r="r" b="b"/>
              <a:pathLst>
                <a:path w="9404" h="7019" fill="none" extrusionOk="0">
                  <a:moveTo>
                    <a:pt x="8545" y="7018"/>
                  </a:moveTo>
                  <a:cubicBezTo>
                    <a:pt x="8863" y="6947"/>
                    <a:pt x="9133" y="6724"/>
                    <a:pt x="9268" y="6422"/>
                  </a:cubicBezTo>
                  <a:cubicBezTo>
                    <a:pt x="9403" y="6112"/>
                    <a:pt x="9356" y="5755"/>
                    <a:pt x="9149" y="5484"/>
                  </a:cubicBezTo>
                  <a:cubicBezTo>
                    <a:pt x="8926" y="5246"/>
                    <a:pt x="8561" y="5198"/>
                    <a:pt x="8283" y="5381"/>
                  </a:cubicBezTo>
                  <a:cubicBezTo>
                    <a:pt x="8609" y="5150"/>
                    <a:pt x="8712" y="4721"/>
                    <a:pt x="8529" y="4372"/>
                  </a:cubicBezTo>
                  <a:cubicBezTo>
                    <a:pt x="8338" y="4046"/>
                    <a:pt x="7933" y="3879"/>
                    <a:pt x="7607" y="4070"/>
                  </a:cubicBezTo>
                  <a:cubicBezTo>
                    <a:pt x="7997" y="3815"/>
                    <a:pt x="8219" y="3378"/>
                    <a:pt x="8187" y="2917"/>
                  </a:cubicBezTo>
                  <a:cubicBezTo>
                    <a:pt x="8148" y="2464"/>
                    <a:pt x="7869" y="2067"/>
                    <a:pt x="7448" y="1884"/>
                  </a:cubicBezTo>
                  <a:cubicBezTo>
                    <a:pt x="7043" y="1717"/>
                    <a:pt x="6606" y="1860"/>
                    <a:pt x="6288" y="2170"/>
                  </a:cubicBezTo>
                  <a:cubicBezTo>
                    <a:pt x="6590" y="1812"/>
                    <a:pt x="6653" y="1312"/>
                    <a:pt x="6447" y="890"/>
                  </a:cubicBezTo>
                  <a:cubicBezTo>
                    <a:pt x="6248" y="485"/>
                    <a:pt x="5835" y="231"/>
                    <a:pt x="5382" y="215"/>
                  </a:cubicBezTo>
                  <a:cubicBezTo>
                    <a:pt x="4937" y="215"/>
                    <a:pt x="4515" y="437"/>
                    <a:pt x="4253" y="803"/>
                  </a:cubicBezTo>
                  <a:cubicBezTo>
                    <a:pt x="4078" y="1041"/>
                    <a:pt x="3967" y="1320"/>
                    <a:pt x="3927" y="1622"/>
                  </a:cubicBezTo>
                  <a:cubicBezTo>
                    <a:pt x="3864" y="1065"/>
                    <a:pt x="3530" y="580"/>
                    <a:pt x="3045" y="310"/>
                  </a:cubicBezTo>
                  <a:cubicBezTo>
                    <a:pt x="2425" y="0"/>
                    <a:pt x="1670" y="135"/>
                    <a:pt x="1185" y="636"/>
                  </a:cubicBezTo>
                  <a:cubicBezTo>
                    <a:pt x="740" y="1105"/>
                    <a:pt x="597" y="1812"/>
                    <a:pt x="661" y="2472"/>
                  </a:cubicBezTo>
                  <a:cubicBezTo>
                    <a:pt x="724" y="3124"/>
                    <a:pt x="931" y="3680"/>
                    <a:pt x="1177" y="4284"/>
                  </a:cubicBezTo>
                  <a:cubicBezTo>
                    <a:pt x="1082" y="4054"/>
                    <a:pt x="835" y="3927"/>
                    <a:pt x="589" y="3974"/>
                  </a:cubicBezTo>
                  <a:cubicBezTo>
                    <a:pt x="351" y="4046"/>
                    <a:pt x="160" y="4229"/>
                    <a:pt x="80" y="4467"/>
                  </a:cubicBezTo>
                  <a:cubicBezTo>
                    <a:pt x="9" y="4705"/>
                    <a:pt x="1" y="4960"/>
                    <a:pt x="72" y="5198"/>
                  </a:cubicBezTo>
                  <a:cubicBezTo>
                    <a:pt x="224" y="5762"/>
                    <a:pt x="637" y="6223"/>
                    <a:pt x="1185" y="6430"/>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0" name="Google Shape;490;p20"/>
          <p:cNvGrpSpPr/>
          <p:nvPr/>
        </p:nvGrpSpPr>
        <p:grpSpPr>
          <a:xfrm rot="3487876" flipH="1">
            <a:off x="6986824" y="8902231"/>
            <a:ext cx="2164896" cy="2336918"/>
            <a:chOff x="-189425" y="4176700"/>
            <a:chExt cx="1082397" cy="1168404"/>
          </a:xfrm>
        </p:grpSpPr>
        <p:sp>
          <p:nvSpPr>
            <p:cNvPr id="491" name="Google Shape;491;p20"/>
            <p:cNvSpPr/>
            <p:nvPr/>
          </p:nvSpPr>
          <p:spPr>
            <a:xfrm>
              <a:off x="-118465" y="4227736"/>
              <a:ext cx="1011437" cy="1034698"/>
            </a:xfrm>
            <a:custGeom>
              <a:avLst/>
              <a:gdLst/>
              <a:ahLst/>
              <a:cxnLst/>
              <a:rect l="l" t="t" r="r" b="b"/>
              <a:pathLst>
                <a:path w="5787" h="5920" extrusionOk="0">
                  <a:moveTo>
                    <a:pt x="1353" y="1"/>
                  </a:moveTo>
                  <a:cubicBezTo>
                    <a:pt x="940" y="1"/>
                    <a:pt x="523" y="172"/>
                    <a:pt x="223" y="543"/>
                  </a:cubicBezTo>
                  <a:lnTo>
                    <a:pt x="0" y="5765"/>
                  </a:lnTo>
                  <a:lnTo>
                    <a:pt x="2782" y="5765"/>
                  </a:lnTo>
                  <a:cubicBezTo>
                    <a:pt x="3087" y="5867"/>
                    <a:pt x="3405" y="5919"/>
                    <a:pt x="3723" y="5919"/>
                  </a:cubicBezTo>
                  <a:cubicBezTo>
                    <a:pt x="3903" y="5919"/>
                    <a:pt x="4083" y="5903"/>
                    <a:pt x="4260" y="5868"/>
                  </a:cubicBezTo>
                  <a:cubicBezTo>
                    <a:pt x="4753" y="5773"/>
                    <a:pt x="5190" y="5487"/>
                    <a:pt x="5476" y="5066"/>
                  </a:cubicBezTo>
                  <a:cubicBezTo>
                    <a:pt x="5755" y="4636"/>
                    <a:pt x="5786" y="4096"/>
                    <a:pt x="5564" y="3643"/>
                  </a:cubicBezTo>
                  <a:cubicBezTo>
                    <a:pt x="5357" y="3276"/>
                    <a:pt x="4898" y="2981"/>
                    <a:pt x="4469" y="2981"/>
                  </a:cubicBezTo>
                  <a:cubicBezTo>
                    <a:pt x="4387" y="2981"/>
                    <a:pt x="4306" y="2992"/>
                    <a:pt x="4229" y="3015"/>
                  </a:cubicBezTo>
                  <a:cubicBezTo>
                    <a:pt x="4658" y="2784"/>
                    <a:pt x="4968" y="2379"/>
                    <a:pt x="5079" y="1910"/>
                  </a:cubicBezTo>
                  <a:cubicBezTo>
                    <a:pt x="5174" y="1433"/>
                    <a:pt x="5015" y="941"/>
                    <a:pt x="4658" y="607"/>
                  </a:cubicBezTo>
                  <a:cubicBezTo>
                    <a:pt x="4437" y="419"/>
                    <a:pt x="4164" y="323"/>
                    <a:pt x="3888" y="323"/>
                  </a:cubicBezTo>
                  <a:cubicBezTo>
                    <a:pt x="3695" y="323"/>
                    <a:pt x="3502" y="369"/>
                    <a:pt x="3323" y="464"/>
                  </a:cubicBezTo>
                  <a:cubicBezTo>
                    <a:pt x="3060" y="615"/>
                    <a:pt x="2870" y="861"/>
                    <a:pt x="2798" y="1155"/>
                  </a:cubicBezTo>
                  <a:cubicBezTo>
                    <a:pt x="2638" y="422"/>
                    <a:pt x="2000" y="1"/>
                    <a:pt x="13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0"/>
            <p:cNvSpPr/>
            <p:nvPr/>
          </p:nvSpPr>
          <p:spPr>
            <a:xfrm>
              <a:off x="-189425" y="4176700"/>
              <a:ext cx="1022623" cy="1168404"/>
            </a:xfrm>
            <a:custGeom>
              <a:avLst/>
              <a:gdLst/>
              <a:ahLst/>
              <a:cxnLst/>
              <a:rect l="l" t="t" r="r" b="b"/>
              <a:pathLst>
                <a:path w="5851" h="6685" fill="none" extrusionOk="0">
                  <a:moveTo>
                    <a:pt x="2687" y="6478"/>
                  </a:moveTo>
                  <a:cubicBezTo>
                    <a:pt x="3188" y="6645"/>
                    <a:pt x="3721" y="6685"/>
                    <a:pt x="4245" y="6589"/>
                  </a:cubicBezTo>
                  <a:cubicBezTo>
                    <a:pt x="4762" y="6486"/>
                    <a:pt x="5223" y="6184"/>
                    <a:pt x="5517" y="5747"/>
                  </a:cubicBezTo>
                  <a:cubicBezTo>
                    <a:pt x="5803" y="5302"/>
                    <a:pt x="5851" y="4706"/>
                    <a:pt x="5596" y="4253"/>
                  </a:cubicBezTo>
                  <a:cubicBezTo>
                    <a:pt x="5350" y="3800"/>
                    <a:pt x="4706" y="3442"/>
                    <a:pt x="4205" y="3593"/>
                  </a:cubicBezTo>
                  <a:cubicBezTo>
                    <a:pt x="4658" y="3355"/>
                    <a:pt x="4984" y="2933"/>
                    <a:pt x="5096" y="2433"/>
                  </a:cubicBezTo>
                  <a:cubicBezTo>
                    <a:pt x="5199" y="1932"/>
                    <a:pt x="5032" y="1415"/>
                    <a:pt x="4658" y="1066"/>
                  </a:cubicBezTo>
                  <a:cubicBezTo>
                    <a:pt x="4269" y="732"/>
                    <a:pt x="3713" y="668"/>
                    <a:pt x="3260" y="915"/>
                  </a:cubicBezTo>
                  <a:cubicBezTo>
                    <a:pt x="2981" y="1074"/>
                    <a:pt x="2783" y="1336"/>
                    <a:pt x="2703" y="1646"/>
                  </a:cubicBezTo>
                  <a:cubicBezTo>
                    <a:pt x="2425" y="382"/>
                    <a:pt x="812" y="1"/>
                    <a:pt x="1" y="1002"/>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18962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09"/>
        <p:cNvGrpSpPr/>
        <p:nvPr/>
      </p:nvGrpSpPr>
      <p:grpSpPr>
        <a:xfrm>
          <a:off x="0" y="0"/>
          <a:ext cx="0" cy="0"/>
          <a:chOff x="0" y="0"/>
          <a:chExt cx="0" cy="0"/>
        </a:xfrm>
      </p:grpSpPr>
      <p:grpSp>
        <p:nvGrpSpPr>
          <p:cNvPr id="510" name="Google Shape;510;p22"/>
          <p:cNvGrpSpPr/>
          <p:nvPr/>
        </p:nvGrpSpPr>
        <p:grpSpPr>
          <a:xfrm>
            <a:off x="-857641" y="-276978"/>
            <a:ext cx="3821442" cy="1288444"/>
            <a:chOff x="-58546" y="-205050"/>
            <a:chExt cx="1910721" cy="644222"/>
          </a:xfrm>
        </p:grpSpPr>
        <p:sp>
          <p:nvSpPr>
            <p:cNvPr id="511" name="Google Shape;511;p22"/>
            <p:cNvSpPr/>
            <p:nvPr/>
          </p:nvSpPr>
          <p:spPr>
            <a:xfrm flipH="1">
              <a:off x="-58546" y="-134605"/>
              <a:ext cx="1910721" cy="524279"/>
            </a:xfrm>
            <a:custGeom>
              <a:avLst/>
              <a:gdLst/>
              <a:ahLst/>
              <a:cxnLst/>
              <a:rect l="l" t="t" r="r" b="b"/>
              <a:pathLst>
                <a:path w="15325" h="4205" extrusionOk="0">
                  <a:moveTo>
                    <a:pt x="11496" y="1"/>
                  </a:moveTo>
                  <a:cubicBezTo>
                    <a:pt x="10736" y="1"/>
                    <a:pt x="9977" y="70"/>
                    <a:pt x="9236" y="246"/>
                  </a:cubicBezTo>
                  <a:cubicBezTo>
                    <a:pt x="7774" y="596"/>
                    <a:pt x="6375" y="1407"/>
                    <a:pt x="5549" y="2662"/>
                  </a:cubicBezTo>
                  <a:cubicBezTo>
                    <a:pt x="4893" y="2526"/>
                    <a:pt x="4228" y="2458"/>
                    <a:pt x="3562" y="2458"/>
                  </a:cubicBezTo>
                  <a:cubicBezTo>
                    <a:pt x="3025" y="2458"/>
                    <a:pt x="2488" y="2502"/>
                    <a:pt x="1956" y="2591"/>
                  </a:cubicBezTo>
                  <a:cubicBezTo>
                    <a:pt x="1408" y="2694"/>
                    <a:pt x="843" y="2845"/>
                    <a:pt x="438" y="3235"/>
                  </a:cubicBezTo>
                  <a:cubicBezTo>
                    <a:pt x="168" y="3489"/>
                    <a:pt x="9" y="3839"/>
                    <a:pt x="1" y="4204"/>
                  </a:cubicBezTo>
                  <a:lnTo>
                    <a:pt x="14752" y="4204"/>
                  </a:lnTo>
                  <a:cubicBezTo>
                    <a:pt x="15316" y="3433"/>
                    <a:pt x="15324" y="1343"/>
                    <a:pt x="14832" y="644"/>
                  </a:cubicBezTo>
                  <a:cubicBezTo>
                    <a:pt x="14593" y="310"/>
                    <a:pt x="14140" y="214"/>
                    <a:pt x="13735" y="167"/>
                  </a:cubicBezTo>
                  <a:cubicBezTo>
                    <a:pt x="12997" y="68"/>
                    <a:pt x="12246" y="1"/>
                    <a:pt x="114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2"/>
            <p:cNvSpPr/>
            <p:nvPr/>
          </p:nvSpPr>
          <p:spPr>
            <a:xfrm flipH="1">
              <a:off x="103039" y="-205050"/>
              <a:ext cx="1735172" cy="644222"/>
            </a:xfrm>
            <a:custGeom>
              <a:avLst/>
              <a:gdLst/>
              <a:ahLst/>
              <a:cxnLst/>
              <a:rect l="l" t="t" r="r" b="b"/>
              <a:pathLst>
                <a:path w="13917" h="5167" fill="none" extrusionOk="0">
                  <a:moveTo>
                    <a:pt x="13917" y="652"/>
                  </a:moveTo>
                  <a:cubicBezTo>
                    <a:pt x="11723" y="0"/>
                    <a:pt x="9315" y="501"/>
                    <a:pt x="7249" y="1495"/>
                  </a:cubicBezTo>
                  <a:cubicBezTo>
                    <a:pt x="6653" y="1781"/>
                    <a:pt x="6072" y="2123"/>
                    <a:pt x="5627" y="2607"/>
                  </a:cubicBezTo>
                  <a:cubicBezTo>
                    <a:pt x="5468" y="2766"/>
                    <a:pt x="5349" y="2973"/>
                    <a:pt x="5293" y="3195"/>
                  </a:cubicBezTo>
                  <a:cubicBezTo>
                    <a:pt x="5238" y="3418"/>
                    <a:pt x="5325" y="3656"/>
                    <a:pt x="5508" y="3792"/>
                  </a:cubicBezTo>
                  <a:cubicBezTo>
                    <a:pt x="5699" y="3919"/>
                    <a:pt x="6009" y="3847"/>
                    <a:pt x="6080" y="3641"/>
                  </a:cubicBezTo>
                  <a:cubicBezTo>
                    <a:pt x="6176" y="3339"/>
                    <a:pt x="5826" y="3092"/>
                    <a:pt x="5532" y="2997"/>
                  </a:cubicBezTo>
                  <a:cubicBezTo>
                    <a:pt x="4308" y="2591"/>
                    <a:pt x="2989" y="2647"/>
                    <a:pt x="1804" y="3148"/>
                  </a:cubicBezTo>
                  <a:cubicBezTo>
                    <a:pt x="962" y="3513"/>
                    <a:pt x="159" y="4181"/>
                    <a:pt x="0" y="5087"/>
                  </a:cubicBezTo>
                  <a:cubicBezTo>
                    <a:pt x="1916" y="4896"/>
                    <a:pt x="11040" y="5087"/>
                    <a:pt x="12836" y="5167"/>
                  </a:cubicBezTo>
                </a:path>
              </a:pathLst>
            </a:custGeom>
            <a:noFill/>
            <a:ln w="19050" cap="flat" cmpd="sng">
              <a:solidFill>
                <a:schemeClr val="dk2"/>
              </a:solidFill>
              <a:prstDash val="solid"/>
              <a:miter lim="7947"/>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2"/>
          <p:cNvGrpSpPr/>
          <p:nvPr/>
        </p:nvGrpSpPr>
        <p:grpSpPr>
          <a:xfrm rot="-345372">
            <a:off x="-437261" y="8353728"/>
            <a:ext cx="2164886" cy="2336908"/>
            <a:chOff x="-189425" y="4176700"/>
            <a:chExt cx="1082397" cy="1168404"/>
          </a:xfrm>
        </p:grpSpPr>
        <p:sp>
          <p:nvSpPr>
            <p:cNvPr id="514" name="Google Shape;514;p22"/>
            <p:cNvSpPr/>
            <p:nvPr/>
          </p:nvSpPr>
          <p:spPr>
            <a:xfrm>
              <a:off x="-118465" y="4227736"/>
              <a:ext cx="1011437" cy="1034698"/>
            </a:xfrm>
            <a:custGeom>
              <a:avLst/>
              <a:gdLst/>
              <a:ahLst/>
              <a:cxnLst/>
              <a:rect l="l" t="t" r="r" b="b"/>
              <a:pathLst>
                <a:path w="5787" h="5920" extrusionOk="0">
                  <a:moveTo>
                    <a:pt x="1353" y="1"/>
                  </a:moveTo>
                  <a:cubicBezTo>
                    <a:pt x="940" y="1"/>
                    <a:pt x="523" y="172"/>
                    <a:pt x="223" y="543"/>
                  </a:cubicBezTo>
                  <a:lnTo>
                    <a:pt x="0" y="5765"/>
                  </a:lnTo>
                  <a:lnTo>
                    <a:pt x="2782" y="5765"/>
                  </a:lnTo>
                  <a:cubicBezTo>
                    <a:pt x="3087" y="5867"/>
                    <a:pt x="3405" y="5919"/>
                    <a:pt x="3723" y="5919"/>
                  </a:cubicBezTo>
                  <a:cubicBezTo>
                    <a:pt x="3903" y="5919"/>
                    <a:pt x="4083" y="5903"/>
                    <a:pt x="4260" y="5868"/>
                  </a:cubicBezTo>
                  <a:cubicBezTo>
                    <a:pt x="4753" y="5773"/>
                    <a:pt x="5190" y="5487"/>
                    <a:pt x="5476" y="5066"/>
                  </a:cubicBezTo>
                  <a:cubicBezTo>
                    <a:pt x="5755" y="4636"/>
                    <a:pt x="5786" y="4096"/>
                    <a:pt x="5564" y="3643"/>
                  </a:cubicBezTo>
                  <a:cubicBezTo>
                    <a:pt x="5357" y="3276"/>
                    <a:pt x="4898" y="2981"/>
                    <a:pt x="4469" y="2981"/>
                  </a:cubicBezTo>
                  <a:cubicBezTo>
                    <a:pt x="4387" y="2981"/>
                    <a:pt x="4306" y="2992"/>
                    <a:pt x="4229" y="3015"/>
                  </a:cubicBezTo>
                  <a:cubicBezTo>
                    <a:pt x="4658" y="2784"/>
                    <a:pt x="4968" y="2379"/>
                    <a:pt x="5079" y="1910"/>
                  </a:cubicBezTo>
                  <a:cubicBezTo>
                    <a:pt x="5174" y="1433"/>
                    <a:pt x="5015" y="941"/>
                    <a:pt x="4658" y="607"/>
                  </a:cubicBezTo>
                  <a:cubicBezTo>
                    <a:pt x="4437" y="419"/>
                    <a:pt x="4164" y="323"/>
                    <a:pt x="3888" y="323"/>
                  </a:cubicBezTo>
                  <a:cubicBezTo>
                    <a:pt x="3695" y="323"/>
                    <a:pt x="3502" y="369"/>
                    <a:pt x="3323" y="464"/>
                  </a:cubicBezTo>
                  <a:cubicBezTo>
                    <a:pt x="3060" y="615"/>
                    <a:pt x="2870" y="861"/>
                    <a:pt x="2798" y="1155"/>
                  </a:cubicBezTo>
                  <a:cubicBezTo>
                    <a:pt x="2638" y="422"/>
                    <a:pt x="2000" y="1"/>
                    <a:pt x="13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2"/>
            <p:cNvSpPr/>
            <p:nvPr/>
          </p:nvSpPr>
          <p:spPr>
            <a:xfrm>
              <a:off x="-189425" y="4176700"/>
              <a:ext cx="1022623" cy="1168404"/>
            </a:xfrm>
            <a:custGeom>
              <a:avLst/>
              <a:gdLst/>
              <a:ahLst/>
              <a:cxnLst/>
              <a:rect l="l" t="t" r="r" b="b"/>
              <a:pathLst>
                <a:path w="5851" h="6685" fill="none" extrusionOk="0">
                  <a:moveTo>
                    <a:pt x="2687" y="6478"/>
                  </a:moveTo>
                  <a:cubicBezTo>
                    <a:pt x="3188" y="6645"/>
                    <a:pt x="3721" y="6685"/>
                    <a:pt x="4245" y="6589"/>
                  </a:cubicBezTo>
                  <a:cubicBezTo>
                    <a:pt x="4762" y="6486"/>
                    <a:pt x="5223" y="6184"/>
                    <a:pt x="5517" y="5747"/>
                  </a:cubicBezTo>
                  <a:cubicBezTo>
                    <a:pt x="5803" y="5302"/>
                    <a:pt x="5851" y="4706"/>
                    <a:pt x="5596" y="4253"/>
                  </a:cubicBezTo>
                  <a:cubicBezTo>
                    <a:pt x="5350" y="3800"/>
                    <a:pt x="4706" y="3442"/>
                    <a:pt x="4205" y="3593"/>
                  </a:cubicBezTo>
                  <a:cubicBezTo>
                    <a:pt x="4658" y="3355"/>
                    <a:pt x="4984" y="2933"/>
                    <a:pt x="5096" y="2433"/>
                  </a:cubicBezTo>
                  <a:cubicBezTo>
                    <a:pt x="5199" y="1932"/>
                    <a:pt x="5032" y="1415"/>
                    <a:pt x="4658" y="1066"/>
                  </a:cubicBezTo>
                  <a:cubicBezTo>
                    <a:pt x="4269" y="732"/>
                    <a:pt x="3713" y="668"/>
                    <a:pt x="3260" y="915"/>
                  </a:cubicBezTo>
                  <a:cubicBezTo>
                    <a:pt x="2981" y="1074"/>
                    <a:pt x="2783" y="1336"/>
                    <a:pt x="2703" y="1646"/>
                  </a:cubicBezTo>
                  <a:cubicBezTo>
                    <a:pt x="2425" y="382"/>
                    <a:pt x="812" y="1"/>
                    <a:pt x="1" y="1002"/>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22"/>
          <p:cNvGrpSpPr/>
          <p:nvPr/>
        </p:nvGrpSpPr>
        <p:grpSpPr>
          <a:xfrm flipH="1">
            <a:off x="16560783" y="8229705"/>
            <a:ext cx="2060030" cy="2263730"/>
            <a:chOff x="3670550" y="4352162"/>
            <a:chExt cx="782329" cy="859688"/>
          </a:xfrm>
        </p:grpSpPr>
        <p:sp>
          <p:nvSpPr>
            <p:cNvPr id="517" name="Google Shape;517;p22"/>
            <p:cNvSpPr/>
            <p:nvPr/>
          </p:nvSpPr>
          <p:spPr>
            <a:xfrm>
              <a:off x="3670550" y="4352162"/>
              <a:ext cx="782329" cy="859688"/>
            </a:xfrm>
            <a:custGeom>
              <a:avLst/>
              <a:gdLst/>
              <a:ahLst/>
              <a:cxnLst/>
              <a:rect l="l" t="t" r="r" b="b"/>
              <a:pathLst>
                <a:path w="9840" h="10813" extrusionOk="0">
                  <a:moveTo>
                    <a:pt x="7427" y="1"/>
                  </a:moveTo>
                  <a:cubicBezTo>
                    <a:pt x="7157" y="1"/>
                    <a:pt x="6867" y="90"/>
                    <a:pt x="6621" y="209"/>
                  </a:cubicBezTo>
                  <a:cubicBezTo>
                    <a:pt x="5302" y="852"/>
                    <a:pt x="4356" y="2124"/>
                    <a:pt x="3800" y="3491"/>
                  </a:cubicBezTo>
                  <a:cubicBezTo>
                    <a:pt x="3243" y="4858"/>
                    <a:pt x="3029" y="6336"/>
                    <a:pt x="2814" y="7791"/>
                  </a:cubicBezTo>
                  <a:cubicBezTo>
                    <a:pt x="2615" y="6702"/>
                    <a:pt x="2409" y="5605"/>
                    <a:pt x="2202" y="4508"/>
                  </a:cubicBezTo>
                  <a:cubicBezTo>
                    <a:pt x="2138" y="4159"/>
                    <a:pt x="2067" y="3793"/>
                    <a:pt x="1876" y="3491"/>
                  </a:cubicBezTo>
                  <a:cubicBezTo>
                    <a:pt x="1697" y="3219"/>
                    <a:pt x="1395" y="2998"/>
                    <a:pt x="1081" y="2998"/>
                  </a:cubicBezTo>
                  <a:cubicBezTo>
                    <a:pt x="1047" y="2998"/>
                    <a:pt x="1013" y="3001"/>
                    <a:pt x="978" y="3006"/>
                  </a:cubicBezTo>
                  <a:cubicBezTo>
                    <a:pt x="676" y="3062"/>
                    <a:pt x="438" y="3292"/>
                    <a:pt x="295" y="3555"/>
                  </a:cubicBezTo>
                  <a:cubicBezTo>
                    <a:pt x="1" y="4103"/>
                    <a:pt x="40" y="4755"/>
                    <a:pt x="128" y="5367"/>
                  </a:cubicBezTo>
                  <a:cubicBezTo>
                    <a:pt x="334" y="6885"/>
                    <a:pt x="771" y="8729"/>
                    <a:pt x="1614" y="10032"/>
                  </a:cubicBezTo>
                  <a:cubicBezTo>
                    <a:pt x="1984" y="10606"/>
                    <a:pt x="2718" y="10812"/>
                    <a:pt x="3481" y="10812"/>
                  </a:cubicBezTo>
                  <a:cubicBezTo>
                    <a:pt x="4177" y="10812"/>
                    <a:pt x="4897" y="10641"/>
                    <a:pt x="5389" y="10422"/>
                  </a:cubicBezTo>
                  <a:cubicBezTo>
                    <a:pt x="5922" y="10183"/>
                    <a:pt x="6383" y="9810"/>
                    <a:pt x="6828" y="9444"/>
                  </a:cubicBezTo>
                  <a:lnTo>
                    <a:pt x="9037" y="7640"/>
                  </a:lnTo>
                  <a:cubicBezTo>
                    <a:pt x="9419" y="7330"/>
                    <a:pt x="9840" y="6917"/>
                    <a:pt x="9753" y="6432"/>
                  </a:cubicBezTo>
                  <a:cubicBezTo>
                    <a:pt x="9697" y="6106"/>
                    <a:pt x="9411" y="5860"/>
                    <a:pt x="9093" y="5772"/>
                  </a:cubicBezTo>
                  <a:cubicBezTo>
                    <a:pt x="8952" y="5738"/>
                    <a:pt x="8808" y="5721"/>
                    <a:pt x="8665" y="5721"/>
                  </a:cubicBezTo>
                  <a:cubicBezTo>
                    <a:pt x="8476" y="5721"/>
                    <a:pt x="8288" y="5750"/>
                    <a:pt x="8107" y="5804"/>
                  </a:cubicBezTo>
                  <a:cubicBezTo>
                    <a:pt x="6940" y="6104"/>
                    <a:pt x="5937" y="6865"/>
                    <a:pt x="5331" y="7911"/>
                  </a:cubicBezTo>
                  <a:lnTo>
                    <a:pt x="5331" y="7911"/>
                  </a:lnTo>
                  <a:cubicBezTo>
                    <a:pt x="6232" y="6344"/>
                    <a:pt x="7054" y="4731"/>
                    <a:pt x="7797" y="3086"/>
                  </a:cubicBezTo>
                  <a:cubicBezTo>
                    <a:pt x="8139" y="2339"/>
                    <a:pt x="8473" y="1512"/>
                    <a:pt x="8274" y="717"/>
                  </a:cubicBezTo>
                  <a:cubicBezTo>
                    <a:pt x="8235" y="526"/>
                    <a:pt x="8139" y="352"/>
                    <a:pt x="8012" y="209"/>
                  </a:cubicBezTo>
                  <a:cubicBezTo>
                    <a:pt x="7852" y="59"/>
                    <a:pt x="7646" y="1"/>
                    <a:pt x="74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2"/>
            <p:cNvSpPr/>
            <p:nvPr/>
          </p:nvSpPr>
          <p:spPr>
            <a:xfrm>
              <a:off x="3678739" y="4398434"/>
              <a:ext cx="750130" cy="747586"/>
            </a:xfrm>
            <a:custGeom>
              <a:avLst/>
              <a:gdLst/>
              <a:ahLst/>
              <a:cxnLst/>
              <a:rect l="l" t="t" r="r" b="b"/>
              <a:pathLst>
                <a:path w="9435" h="9403" fill="none" extrusionOk="0">
                  <a:moveTo>
                    <a:pt x="1447" y="9029"/>
                  </a:moveTo>
                  <a:cubicBezTo>
                    <a:pt x="486" y="7408"/>
                    <a:pt x="1" y="5548"/>
                    <a:pt x="33" y="3672"/>
                  </a:cubicBezTo>
                  <a:cubicBezTo>
                    <a:pt x="41" y="3195"/>
                    <a:pt x="176" y="2599"/>
                    <a:pt x="637" y="2488"/>
                  </a:cubicBezTo>
                  <a:cubicBezTo>
                    <a:pt x="1185" y="2361"/>
                    <a:pt x="1567" y="3012"/>
                    <a:pt x="1733" y="3545"/>
                  </a:cubicBezTo>
                  <a:cubicBezTo>
                    <a:pt x="2099" y="4737"/>
                    <a:pt x="2361" y="5953"/>
                    <a:pt x="2520" y="7193"/>
                  </a:cubicBezTo>
                  <a:cubicBezTo>
                    <a:pt x="2798" y="5468"/>
                    <a:pt x="3371" y="3807"/>
                    <a:pt x="4205" y="2281"/>
                  </a:cubicBezTo>
                  <a:cubicBezTo>
                    <a:pt x="4531" y="1693"/>
                    <a:pt x="4897" y="1121"/>
                    <a:pt x="5397" y="692"/>
                  </a:cubicBezTo>
                  <a:cubicBezTo>
                    <a:pt x="5906" y="270"/>
                    <a:pt x="6590" y="0"/>
                    <a:pt x="7241" y="103"/>
                  </a:cubicBezTo>
                  <a:cubicBezTo>
                    <a:pt x="7432" y="119"/>
                    <a:pt x="7607" y="199"/>
                    <a:pt x="7742" y="326"/>
                  </a:cubicBezTo>
                  <a:cubicBezTo>
                    <a:pt x="7837" y="437"/>
                    <a:pt x="7909" y="572"/>
                    <a:pt x="7949" y="715"/>
                  </a:cubicBezTo>
                  <a:cubicBezTo>
                    <a:pt x="8275" y="1788"/>
                    <a:pt x="7893" y="2949"/>
                    <a:pt x="7432" y="3982"/>
                  </a:cubicBezTo>
                  <a:cubicBezTo>
                    <a:pt x="6900" y="5158"/>
                    <a:pt x="6264" y="6295"/>
                    <a:pt x="5533" y="7368"/>
                  </a:cubicBezTo>
                  <a:cubicBezTo>
                    <a:pt x="6009" y="6740"/>
                    <a:pt x="6598" y="6215"/>
                    <a:pt x="7281" y="5818"/>
                  </a:cubicBezTo>
                  <a:cubicBezTo>
                    <a:pt x="7671" y="5587"/>
                    <a:pt x="8108" y="5397"/>
                    <a:pt x="8553" y="5452"/>
                  </a:cubicBezTo>
                  <a:cubicBezTo>
                    <a:pt x="8998" y="5500"/>
                    <a:pt x="9435" y="5866"/>
                    <a:pt x="9427" y="6319"/>
                  </a:cubicBezTo>
                  <a:cubicBezTo>
                    <a:pt x="9403" y="6549"/>
                    <a:pt x="9316" y="6764"/>
                    <a:pt x="9165" y="6947"/>
                  </a:cubicBezTo>
                  <a:cubicBezTo>
                    <a:pt x="8481" y="7876"/>
                    <a:pt x="7210" y="8337"/>
                    <a:pt x="6749" y="9402"/>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9" name="Google Shape;519;p22"/>
          <p:cNvGrpSpPr/>
          <p:nvPr/>
        </p:nvGrpSpPr>
        <p:grpSpPr>
          <a:xfrm rot="3487876" flipH="1">
            <a:off x="10187224" y="8902231"/>
            <a:ext cx="2164896" cy="2336918"/>
            <a:chOff x="-189425" y="4176700"/>
            <a:chExt cx="1082397" cy="1168404"/>
          </a:xfrm>
        </p:grpSpPr>
        <p:sp>
          <p:nvSpPr>
            <p:cNvPr id="520" name="Google Shape;520;p22"/>
            <p:cNvSpPr/>
            <p:nvPr/>
          </p:nvSpPr>
          <p:spPr>
            <a:xfrm>
              <a:off x="-118465" y="4227736"/>
              <a:ext cx="1011437" cy="1034698"/>
            </a:xfrm>
            <a:custGeom>
              <a:avLst/>
              <a:gdLst/>
              <a:ahLst/>
              <a:cxnLst/>
              <a:rect l="l" t="t" r="r" b="b"/>
              <a:pathLst>
                <a:path w="5787" h="5920" extrusionOk="0">
                  <a:moveTo>
                    <a:pt x="1353" y="1"/>
                  </a:moveTo>
                  <a:cubicBezTo>
                    <a:pt x="940" y="1"/>
                    <a:pt x="523" y="172"/>
                    <a:pt x="223" y="543"/>
                  </a:cubicBezTo>
                  <a:lnTo>
                    <a:pt x="0" y="5765"/>
                  </a:lnTo>
                  <a:lnTo>
                    <a:pt x="2782" y="5765"/>
                  </a:lnTo>
                  <a:cubicBezTo>
                    <a:pt x="3087" y="5867"/>
                    <a:pt x="3405" y="5919"/>
                    <a:pt x="3723" y="5919"/>
                  </a:cubicBezTo>
                  <a:cubicBezTo>
                    <a:pt x="3903" y="5919"/>
                    <a:pt x="4083" y="5903"/>
                    <a:pt x="4260" y="5868"/>
                  </a:cubicBezTo>
                  <a:cubicBezTo>
                    <a:pt x="4753" y="5773"/>
                    <a:pt x="5190" y="5487"/>
                    <a:pt x="5476" y="5066"/>
                  </a:cubicBezTo>
                  <a:cubicBezTo>
                    <a:pt x="5755" y="4636"/>
                    <a:pt x="5786" y="4096"/>
                    <a:pt x="5564" y="3643"/>
                  </a:cubicBezTo>
                  <a:cubicBezTo>
                    <a:pt x="5357" y="3276"/>
                    <a:pt x="4898" y="2981"/>
                    <a:pt x="4469" y="2981"/>
                  </a:cubicBezTo>
                  <a:cubicBezTo>
                    <a:pt x="4387" y="2981"/>
                    <a:pt x="4306" y="2992"/>
                    <a:pt x="4229" y="3015"/>
                  </a:cubicBezTo>
                  <a:cubicBezTo>
                    <a:pt x="4658" y="2784"/>
                    <a:pt x="4968" y="2379"/>
                    <a:pt x="5079" y="1910"/>
                  </a:cubicBezTo>
                  <a:cubicBezTo>
                    <a:pt x="5174" y="1433"/>
                    <a:pt x="5015" y="941"/>
                    <a:pt x="4658" y="607"/>
                  </a:cubicBezTo>
                  <a:cubicBezTo>
                    <a:pt x="4437" y="419"/>
                    <a:pt x="4164" y="323"/>
                    <a:pt x="3888" y="323"/>
                  </a:cubicBezTo>
                  <a:cubicBezTo>
                    <a:pt x="3695" y="323"/>
                    <a:pt x="3502" y="369"/>
                    <a:pt x="3323" y="464"/>
                  </a:cubicBezTo>
                  <a:cubicBezTo>
                    <a:pt x="3060" y="615"/>
                    <a:pt x="2870" y="861"/>
                    <a:pt x="2798" y="1155"/>
                  </a:cubicBezTo>
                  <a:cubicBezTo>
                    <a:pt x="2638" y="422"/>
                    <a:pt x="2000" y="1"/>
                    <a:pt x="13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2"/>
            <p:cNvSpPr/>
            <p:nvPr/>
          </p:nvSpPr>
          <p:spPr>
            <a:xfrm>
              <a:off x="-189425" y="4176700"/>
              <a:ext cx="1022623" cy="1168404"/>
            </a:xfrm>
            <a:custGeom>
              <a:avLst/>
              <a:gdLst/>
              <a:ahLst/>
              <a:cxnLst/>
              <a:rect l="l" t="t" r="r" b="b"/>
              <a:pathLst>
                <a:path w="5851" h="6685" fill="none" extrusionOk="0">
                  <a:moveTo>
                    <a:pt x="2687" y="6478"/>
                  </a:moveTo>
                  <a:cubicBezTo>
                    <a:pt x="3188" y="6645"/>
                    <a:pt x="3721" y="6685"/>
                    <a:pt x="4245" y="6589"/>
                  </a:cubicBezTo>
                  <a:cubicBezTo>
                    <a:pt x="4762" y="6486"/>
                    <a:pt x="5223" y="6184"/>
                    <a:pt x="5517" y="5747"/>
                  </a:cubicBezTo>
                  <a:cubicBezTo>
                    <a:pt x="5803" y="5302"/>
                    <a:pt x="5851" y="4706"/>
                    <a:pt x="5596" y="4253"/>
                  </a:cubicBezTo>
                  <a:cubicBezTo>
                    <a:pt x="5350" y="3800"/>
                    <a:pt x="4706" y="3442"/>
                    <a:pt x="4205" y="3593"/>
                  </a:cubicBezTo>
                  <a:cubicBezTo>
                    <a:pt x="4658" y="3355"/>
                    <a:pt x="4984" y="2933"/>
                    <a:pt x="5096" y="2433"/>
                  </a:cubicBezTo>
                  <a:cubicBezTo>
                    <a:pt x="5199" y="1932"/>
                    <a:pt x="5032" y="1415"/>
                    <a:pt x="4658" y="1066"/>
                  </a:cubicBezTo>
                  <a:cubicBezTo>
                    <a:pt x="4269" y="732"/>
                    <a:pt x="3713" y="668"/>
                    <a:pt x="3260" y="915"/>
                  </a:cubicBezTo>
                  <a:cubicBezTo>
                    <a:pt x="2981" y="1074"/>
                    <a:pt x="2783" y="1336"/>
                    <a:pt x="2703" y="1646"/>
                  </a:cubicBezTo>
                  <a:cubicBezTo>
                    <a:pt x="2425" y="382"/>
                    <a:pt x="812" y="1"/>
                    <a:pt x="1" y="1002"/>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2" name="Google Shape;522;p22"/>
          <p:cNvGrpSpPr/>
          <p:nvPr/>
        </p:nvGrpSpPr>
        <p:grpSpPr>
          <a:xfrm flipH="1">
            <a:off x="14057380" y="-718349"/>
            <a:ext cx="4716888" cy="1588806"/>
            <a:chOff x="-57910" y="-359175"/>
            <a:chExt cx="2358444" cy="794403"/>
          </a:xfrm>
        </p:grpSpPr>
        <p:sp>
          <p:nvSpPr>
            <p:cNvPr id="523" name="Google Shape;523;p22"/>
            <p:cNvSpPr/>
            <p:nvPr/>
          </p:nvSpPr>
          <p:spPr>
            <a:xfrm>
              <a:off x="-57910" y="-290071"/>
              <a:ext cx="2358444" cy="695047"/>
            </a:xfrm>
            <a:custGeom>
              <a:avLst/>
              <a:gdLst/>
              <a:ahLst/>
              <a:cxnLst/>
              <a:rect l="l" t="t" r="r" b="b"/>
              <a:pathLst>
                <a:path w="15904" h="4687" extrusionOk="0">
                  <a:moveTo>
                    <a:pt x="3541" y="0"/>
                  </a:moveTo>
                  <a:cubicBezTo>
                    <a:pt x="3216" y="0"/>
                    <a:pt x="2890" y="25"/>
                    <a:pt x="2567" y="75"/>
                  </a:cubicBezTo>
                  <a:cubicBezTo>
                    <a:pt x="2075" y="146"/>
                    <a:pt x="1598" y="281"/>
                    <a:pt x="1145" y="488"/>
                  </a:cubicBezTo>
                  <a:cubicBezTo>
                    <a:pt x="732" y="679"/>
                    <a:pt x="286" y="901"/>
                    <a:pt x="120" y="1346"/>
                  </a:cubicBezTo>
                  <a:cubicBezTo>
                    <a:pt x="112" y="1370"/>
                    <a:pt x="104" y="1402"/>
                    <a:pt x="96" y="1426"/>
                  </a:cubicBezTo>
                  <a:cubicBezTo>
                    <a:pt x="24" y="1728"/>
                    <a:pt x="0" y="2038"/>
                    <a:pt x="24" y="2348"/>
                  </a:cubicBezTo>
                  <a:cubicBezTo>
                    <a:pt x="48" y="3127"/>
                    <a:pt x="72" y="3898"/>
                    <a:pt x="96" y="4676"/>
                  </a:cubicBezTo>
                  <a:cubicBezTo>
                    <a:pt x="619" y="4683"/>
                    <a:pt x="1144" y="4686"/>
                    <a:pt x="1669" y="4686"/>
                  </a:cubicBezTo>
                  <a:cubicBezTo>
                    <a:pt x="2935" y="4686"/>
                    <a:pt x="4204" y="4669"/>
                    <a:pt x="5468" y="4653"/>
                  </a:cubicBezTo>
                  <a:cubicBezTo>
                    <a:pt x="6255" y="4645"/>
                    <a:pt x="7034" y="4637"/>
                    <a:pt x="7813" y="4629"/>
                  </a:cubicBezTo>
                  <a:lnTo>
                    <a:pt x="7813" y="4637"/>
                  </a:lnTo>
                  <a:cubicBezTo>
                    <a:pt x="9132" y="4629"/>
                    <a:pt x="10444" y="4621"/>
                    <a:pt x="11763" y="4597"/>
                  </a:cubicBezTo>
                  <a:lnTo>
                    <a:pt x="11795" y="4597"/>
                  </a:lnTo>
                  <a:cubicBezTo>
                    <a:pt x="13162" y="4581"/>
                    <a:pt x="14537" y="4549"/>
                    <a:pt x="15904" y="4517"/>
                  </a:cubicBezTo>
                  <a:cubicBezTo>
                    <a:pt x="14660" y="3185"/>
                    <a:pt x="12830" y="2435"/>
                    <a:pt x="11008" y="2435"/>
                  </a:cubicBezTo>
                  <a:cubicBezTo>
                    <a:pt x="10385" y="2435"/>
                    <a:pt x="9762" y="2523"/>
                    <a:pt x="9164" y="2705"/>
                  </a:cubicBezTo>
                  <a:cubicBezTo>
                    <a:pt x="9037" y="2745"/>
                    <a:pt x="8910" y="2793"/>
                    <a:pt x="8783" y="2840"/>
                  </a:cubicBezTo>
                  <a:cubicBezTo>
                    <a:pt x="8012" y="1648"/>
                    <a:pt x="6859" y="758"/>
                    <a:pt x="5508" y="313"/>
                  </a:cubicBezTo>
                  <a:cubicBezTo>
                    <a:pt x="4872" y="105"/>
                    <a:pt x="4208" y="0"/>
                    <a:pt x="35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2"/>
            <p:cNvSpPr/>
            <p:nvPr/>
          </p:nvSpPr>
          <p:spPr>
            <a:xfrm>
              <a:off x="-43823" y="-359175"/>
              <a:ext cx="2344356" cy="794403"/>
            </a:xfrm>
            <a:custGeom>
              <a:avLst/>
              <a:gdLst/>
              <a:ahLst/>
              <a:cxnLst/>
              <a:rect l="l" t="t" r="r" b="b"/>
              <a:pathLst>
                <a:path w="15809" h="5357" fill="none" extrusionOk="0">
                  <a:moveTo>
                    <a:pt x="1" y="1717"/>
                  </a:moveTo>
                  <a:cubicBezTo>
                    <a:pt x="215" y="1558"/>
                    <a:pt x="438" y="1423"/>
                    <a:pt x="668" y="1304"/>
                  </a:cubicBezTo>
                  <a:cubicBezTo>
                    <a:pt x="3188" y="0"/>
                    <a:pt x="6311" y="723"/>
                    <a:pt x="8020" y="2933"/>
                  </a:cubicBezTo>
                  <a:lnTo>
                    <a:pt x="8767" y="3903"/>
                  </a:lnTo>
                  <a:cubicBezTo>
                    <a:pt x="9800" y="3298"/>
                    <a:pt x="11581" y="2941"/>
                    <a:pt x="12757" y="3179"/>
                  </a:cubicBezTo>
                  <a:cubicBezTo>
                    <a:pt x="14068" y="3442"/>
                    <a:pt x="15475" y="4109"/>
                    <a:pt x="15809" y="5357"/>
                  </a:cubicBezTo>
                  <a:lnTo>
                    <a:pt x="5954" y="5349"/>
                  </a:lnTo>
                </a:path>
              </a:pathLst>
            </a:custGeom>
            <a:noFill/>
            <a:ln w="19050" cap="flat" cmpd="sng">
              <a:solidFill>
                <a:schemeClr val="dk1"/>
              </a:solidFill>
              <a:prstDash val="solid"/>
              <a:miter lim="7947"/>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5" name="Google Shape;525;p22"/>
          <p:cNvGrpSpPr/>
          <p:nvPr/>
        </p:nvGrpSpPr>
        <p:grpSpPr>
          <a:xfrm rot="1070548" flipH="1">
            <a:off x="16890272" y="1803684"/>
            <a:ext cx="953536" cy="941800"/>
            <a:chOff x="4252781" y="935174"/>
            <a:chExt cx="476769" cy="470901"/>
          </a:xfrm>
        </p:grpSpPr>
        <p:sp>
          <p:nvSpPr>
            <p:cNvPr id="526" name="Google Shape;526;p22"/>
            <p:cNvSpPr/>
            <p:nvPr/>
          </p:nvSpPr>
          <p:spPr>
            <a:xfrm>
              <a:off x="4285025" y="935175"/>
              <a:ext cx="444525" cy="470900"/>
            </a:xfrm>
            <a:custGeom>
              <a:avLst/>
              <a:gdLst/>
              <a:ahLst/>
              <a:cxnLst/>
              <a:rect l="l" t="t" r="r" b="b"/>
              <a:pathLst>
                <a:path w="17781" h="18836" extrusionOk="0">
                  <a:moveTo>
                    <a:pt x="3775" y="0"/>
                  </a:moveTo>
                  <a:cubicBezTo>
                    <a:pt x="3585" y="0"/>
                    <a:pt x="3394" y="18"/>
                    <a:pt x="3203" y="55"/>
                  </a:cubicBezTo>
                  <a:cubicBezTo>
                    <a:pt x="1102" y="456"/>
                    <a:pt x="1" y="2924"/>
                    <a:pt x="268" y="5059"/>
                  </a:cubicBezTo>
                  <a:cubicBezTo>
                    <a:pt x="568" y="7160"/>
                    <a:pt x="1802" y="8995"/>
                    <a:pt x="2870" y="10830"/>
                  </a:cubicBezTo>
                  <a:cubicBezTo>
                    <a:pt x="4304" y="13365"/>
                    <a:pt x="5472" y="16033"/>
                    <a:pt x="6339" y="18835"/>
                  </a:cubicBezTo>
                  <a:cubicBezTo>
                    <a:pt x="10108" y="15166"/>
                    <a:pt x="13444" y="11063"/>
                    <a:pt x="16213" y="6593"/>
                  </a:cubicBezTo>
                  <a:cubicBezTo>
                    <a:pt x="17013" y="5326"/>
                    <a:pt x="17780" y="3925"/>
                    <a:pt x="17614" y="2457"/>
                  </a:cubicBezTo>
                  <a:cubicBezTo>
                    <a:pt x="17614" y="2123"/>
                    <a:pt x="17513" y="1823"/>
                    <a:pt x="17313" y="1556"/>
                  </a:cubicBezTo>
                  <a:cubicBezTo>
                    <a:pt x="17061" y="1274"/>
                    <a:pt x="16715" y="1164"/>
                    <a:pt x="16342" y="1164"/>
                  </a:cubicBezTo>
                  <a:cubicBezTo>
                    <a:pt x="15878" y="1164"/>
                    <a:pt x="15370" y="1334"/>
                    <a:pt x="14945" y="1556"/>
                  </a:cubicBezTo>
                  <a:cubicBezTo>
                    <a:pt x="12543" y="2824"/>
                    <a:pt x="10842" y="5059"/>
                    <a:pt x="9174" y="7160"/>
                  </a:cubicBezTo>
                  <a:cubicBezTo>
                    <a:pt x="8741" y="5426"/>
                    <a:pt x="8207" y="3424"/>
                    <a:pt x="7173" y="1957"/>
                  </a:cubicBezTo>
                  <a:cubicBezTo>
                    <a:pt x="6384" y="876"/>
                    <a:pt x="5110" y="0"/>
                    <a:pt x="37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2"/>
            <p:cNvSpPr/>
            <p:nvPr/>
          </p:nvSpPr>
          <p:spPr>
            <a:xfrm>
              <a:off x="4252781" y="935174"/>
              <a:ext cx="444525" cy="470900"/>
            </a:xfrm>
            <a:custGeom>
              <a:avLst/>
              <a:gdLst/>
              <a:ahLst/>
              <a:cxnLst/>
              <a:rect l="l" t="t" r="r" b="b"/>
              <a:pathLst>
                <a:path w="17781" h="18836" extrusionOk="0">
                  <a:moveTo>
                    <a:pt x="3775" y="0"/>
                  </a:moveTo>
                  <a:cubicBezTo>
                    <a:pt x="3585" y="0"/>
                    <a:pt x="3394" y="18"/>
                    <a:pt x="3203" y="55"/>
                  </a:cubicBezTo>
                  <a:cubicBezTo>
                    <a:pt x="1102" y="456"/>
                    <a:pt x="1" y="2924"/>
                    <a:pt x="268" y="5059"/>
                  </a:cubicBezTo>
                  <a:cubicBezTo>
                    <a:pt x="568" y="7160"/>
                    <a:pt x="1802" y="8995"/>
                    <a:pt x="2870" y="10830"/>
                  </a:cubicBezTo>
                  <a:cubicBezTo>
                    <a:pt x="4304" y="13365"/>
                    <a:pt x="5472" y="16033"/>
                    <a:pt x="6339" y="18835"/>
                  </a:cubicBezTo>
                  <a:cubicBezTo>
                    <a:pt x="10108" y="15166"/>
                    <a:pt x="13444" y="11063"/>
                    <a:pt x="16213" y="6593"/>
                  </a:cubicBezTo>
                  <a:cubicBezTo>
                    <a:pt x="17013" y="5326"/>
                    <a:pt x="17780" y="3925"/>
                    <a:pt x="17614" y="2457"/>
                  </a:cubicBezTo>
                  <a:cubicBezTo>
                    <a:pt x="17614" y="2123"/>
                    <a:pt x="17513" y="1823"/>
                    <a:pt x="17313" y="1556"/>
                  </a:cubicBezTo>
                  <a:cubicBezTo>
                    <a:pt x="17061" y="1274"/>
                    <a:pt x="16715" y="1164"/>
                    <a:pt x="16342" y="1164"/>
                  </a:cubicBezTo>
                  <a:cubicBezTo>
                    <a:pt x="15878" y="1164"/>
                    <a:pt x="15370" y="1334"/>
                    <a:pt x="14945" y="1556"/>
                  </a:cubicBezTo>
                  <a:cubicBezTo>
                    <a:pt x="12543" y="2824"/>
                    <a:pt x="10842" y="5059"/>
                    <a:pt x="9174" y="7160"/>
                  </a:cubicBezTo>
                  <a:cubicBezTo>
                    <a:pt x="8741" y="5426"/>
                    <a:pt x="8207" y="3424"/>
                    <a:pt x="7173" y="1957"/>
                  </a:cubicBezTo>
                  <a:cubicBezTo>
                    <a:pt x="6384" y="876"/>
                    <a:pt x="5110" y="0"/>
                    <a:pt x="377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8" name="Google Shape;528;p22"/>
          <p:cNvGrpSpPr/>
          <p:nvPr/>
        </p:nvGrpSpPr>
        <p:grpSpPr>
          <a:xfrm>
            <a:off x="4417285" y="8907541"/>
            <a:ext cx="3180414" cy="1762166"/>
            <a:chOff x="7837900" y="4342625"/>
            <a:chExt cx="1590207" cy="881083"/>
          </a:xfrm>
        </p:grpSpPr>
        <p:sp>
          <p:nvSpPr>
            <p:cNvPr id="529" name="Google Shape;529;p22"/>
            <p:cNvSpPr/>
            <p:nvPr/>
          </p:nvSpPr>
          <p:spPr>
            <a:xfrm flipH="1">
              <a:off x="7837900" y="4342625"/>
              <a:ext cx="1590207" cy="881083"/>
            </a:xfrm>
            <a:custGeom>
              <a:avLst/>
              <a:gdLst/>
              <a:ahLst/>
              <a:cxnLst/>
              <a:rect l="l" t="t" r="r" b="b"/>
              <a:pathLst>
                <a:path w="11652" h="6456" extrusionOk="0">
                  <a:moveTo>
                    <a:pt x="3883" y="1"/>
                  </a:moveTo>
                  <a:cubicBezTo>
                    <a:pt x="3731" y="1"/>
                    <a:pt x="3579" y="23"/>
                    <a:pt x="3434" y="65"/>
                  </a:cubicBezTo>
                  <a:cubicBezTo>
                    <a:pt x="2750" y="240"/>
                    <a:pt x="2194" y="709"/>
                    <a:pt x="1900" y="1345"/>
                  </a:cubicBezTo>
                  <a:cubicBezTo>
                    <a:pt x="1518" y="2251"/>
                    <a:pt x="1804" y="3284"/>
                    <a:pt x="2098" y="4222"/>
                  </a:cubicBezTo>
                  <a:cubicBezTo>
                    <a:pt x="1847" y="4178"/>
                    <a:pt x="1595" y="4138"/>
                    <a:pt x="1344" y="4138"/>
                  </a:cubicBezTo>
                  <a:cubicBezTo>
                    <a:pt x="1230" y="4138"/>
                    <a:pt x="1116" y="4146"/>
                    <a:pt x="1002" y="4166"/>
                  </a:cubicBezTo>
                  <a:cubicBezTo>
                    <a:pt x="644" y="4238"/>
                    <a:pt x="294" y="4468"/>
                    <a:pt x="183" y="4810"/>
                  </a:cubicBezTo>
                  <a:cubicBezTo>
                    <a:pt x="0" y="5406"/>
                    <a:pt x="557" y="5955"/>
                    <a:pt x="1057" y="6328"/>
                  </a:cubicBezTo>
                  <a:lnTo>
                    <a:pt x="10960" y="6455"/>
                  </a:lnTo>
                  <a:cubicBezTo>
                    <a:pt x="11342" y="6106"/>
                    <a:pt x="11652" y="5637"/>
                    <a:pt x="11604" y="5128"/>
                  </a:cubicBezTo>
                  <a:cubicBezTo>
                    <a:pt x="11571" y="4710"/>
                    <a:pt x="11179" y="4315"/>
                    <a:pt x="10782" y="4315"/>
                  </a:cubicBezTo>
                  <a:cubicBezTo>
                    <a:pt x="10703" y="4315"/>
                    <a:pt x="10624" y="4331"/>
                    <a:pt x="10547" y="4365"/>
                  </a:cubicBezTo>
                  <a:cubicBezTo>
                    <a:pt x="11167" y="4015"/>
                    <a:pt x="11358" y="3109"/>
                    <a:pt x="11000" y="2497"/>
                  </a:cubicBezTo>
                  <a:cubicBezTo>
                    <a:pt x="10700" y="1977"/>
                    <a:pt x="10097" y="1686"/>
                    <a:pt x="9498" y="1686"/>
                  </a:cubicBezTo>
                  <a:cubicBezTo>
                    <a:pt x="9383" y="1686"/>
                    <a:pt x="9268" y="1697"/>
                    <a:pt x="9156" y="1718"/>
                  </a:cubicBezTo>
                  <a:cubicBezTo>
                    <a:pt x="8457" y="1861"/>
                    <a:pt x="7869" y="2386"/>
                    <a:pt x="7551" y="3030"/>
                  </a:cubicBezTo>
                  <a:cubicBezTo>
                    <a:pt x="7590" y="2410"/>
                    <a:pt x="7511" y="1623"/>
                    <a:pt x="6923" y="1432"/>
                  </a:cubicBezTo>
                  <a:cubicBezTo>
                    <a:pt x="6846" y="1407"/>
                    <a:pt x="6770" y="1396"/>
                    <a:pt x="6696" y="1396"/>
                  </a:cubicBezTo>
                  <a:cubicBezTo>
                    <a:pt x="6203" y="1396"/>
                    <a:pt x="5774" y="1905"/>
                    <a:pt x="5484" y="2354"/>
                  </a:cubicBezTo>
                  <a:cubicBezTo>
                    <a:pt x="5429" y="1488"/>
                    <a:pt x="5254" y="439"/>
                    <a:pt x="4443" y="105"/>
                  </a:cubicBezTo>
                  <a:cubicBezTo>
                    <a:pt x="4263" y="35"/>
                    <a:pt x="4072" y="1"/>
                    <a:pt x="3883" y="1"/>
                  </a:cubicBezTo>
                  <a:close/>
                </a:path>
              </a:pathLst>
            </a:custGeom>
            <a:solidFill>
              <a:srgbClr val="39AE6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2"/>
            <p:cNvSpPr/>
            <p:nvPr/>
          </p:nvSpPr>
          <p:spPr>
            <a:xfrm flipH="1">
              <a:off x="7872565" y="4407859"/>
              <a:ext cx="1537118" cy="765898"/>
            </a:xfrm>
            <a:custGeom>
              <a:avLst/>
              <a:gdLst/>
              <a:ahLst/>
              <a:cxnLst/>
              <a:rect l="l" t="t" r="r" b="b"/>
              <a:pathLst>
                <a:path w="11263" h="5612" fill="none" extrusionOk="0">
                  <a:moveTo>
                    <a:pt x="708" y="5500"/>
                  </a:moveTo>
                  <a:cubicBezTo>
                    <a:pt x="167" y="5183"/>
                    <a:pt x="0" y="4348"/>
                    <a:pt x="390" y="3847"/>
                  </a:cubicBezTo>
                  <a:cubicBezTo>
                    <a:pt x="779" y="3347"/>
                    <a:pt x="1622" y="3299"/>
                    <a:pt x="2067" y="3752"/>
                  </a:cubicBezTo>
                  <a:cubicBezTo>
                    <a:pt x="1868" y="3005"/>
                    <a:pt x="1709" y="2226"/>
                    <a:pt x="1884" y="1487"/>
                  </a:cubicBezTo>
                  <a:cubicBezTo>
                    <a:pt x="2067" y="740"/>
                    <a:pt x="2679" y="40"/>
                    <a:pt x="3442" y="16"/>
                  </a:cubicBezTo>
                  <a:cubicBezTo>
                    <a:pt x="3998" y="1"/>
                    <a:pt x="4531" y="342"/>
                    <a:pt x="4833" y="811"/>
                  </a:cubicBezTo>
                  <a:cubicBezTo>
                    <a:pt x="5127" y="1280"/>
                    <a:pt x="5222" y="1860"/>
                    <a:pt x="5182" y="2417"/>
                  </a:cubicBezTo>
                  <a:cubicBezTo>
                    <a:pt x="5397" y="2059"/>
                    <a:pt x="5508" y="1638"/>
                    <a:pt x="5723" y="1272"/>
                  </a:cubicBezTo>
                  <a:cubicBezTo>
                    <a:pt x="5937" y="907"/>
                    <a:pt x="6319" y="589"/>
                    <a:pt x="6740" y="644"/>
                  </a:cubicBezTo>
                  <a:cubicBezTo>
                    <a:pt x="7130" y="692"/>
                    <a:pt x="7416" y="1058"/>
                    <a:pt x="7503" y="1439"/>
                  </a:cubicBezTo>
                  <a:cubicBezTo>
                    <a:pt x="7590" y="1821"/>
                    <a:pt x="7511" y="2218"/>
                    <a:pt x="7439" y="2607"/>
                  </a:cubicBezTo>
                  <a:cubicBezTo>
                    <a:pt x="7797" y="2043"/>
                    <a:pt x="8282" y="1542"/>
                    <a:pt x="8910" y="1336"/>
                  </a:cubicBezTo>
                  <a:cubicBezTo>
                    <a:pt x="9538" y="1129"/>
                    <a:pt x="10317" y="1296"/>
                    <a:pt x="10690" y="1844"/>
                  </a:cubicBezTo>
                  <a:cubicBezTo>
                    <a:pt x="11111" y="2472"/>
                    <a:pt x="10889" y="3331"/>
                    <a:pt x="10555" y="4022"/>
                  </a:cubicBezTo>
                  <a:cubicBezTo>
                    <a:pt x="10873" y="4046"/>
                    <a:pt x="11119" y="4340"/>
                    <a:pt x="11191" y="4658"/>
                  </a:cubicBezTo>
                  <a:cubicBezTo>
                    <a:pt x="11262" y="4968"/>
                    <a:pt x="11207" y="5294"/>
                    <a:pt x="11143" y="5612"/>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1" name="Google Shape;531;p22"/>
          <p:cNvGrpSpPr/>
          <p:nvPr/>
        </p:nvGrpSpPr>
        <p:grpSpPr>
          <a:xfrm rot="665921" flipH="1">
            <a:off x="265211" y="3805090"/>
            <a:ext cx="759954" cy="701928"/>
            <a:chOff x="5162486" y="3741525"/>
            <a:chExt cx="379976" cy="350963"/>
          </a:xfrm>
        </p:grpSpPr>
        <p:sp>
          <p:nvSpPr>
            <p:cNvPr id="532" name="Google Shape;532;p22"/>
            <p:cNvSpPr/>
            <p:nvPr/>
          </p:nvSpPr>
          <p:spPr>
            <a:xfrm flipH="1">
              <a:off x="5195513" y="3741538"/>
              <a:ext cx="346950" cy="350950"/>
            </a:xfrm>
            <a:custGeom>
              <a:avLst/>
              <a:gdLst/>
              <a:ahLst/>
              <a:cxnLst/>
              <a:rect l="l" t="t" r="r" b="b"/>
              <a:pathLst>
                <a:path w="13878" h="14038" extrusionOk="0">
                  <a:moveTo>
                    <a:pt x="11774" y="1"/>
                  </a:moveTo>
                  <a:cubicBezTo>
                    <a:pt x="10765" y="1"/>
                    <a:pt x="9884" y="878"/>
                    <a:pt x="9308" y="1728"/>
                  </a:cubicBezTo>
                  <a:cubicBezTo>
                    <a:pt x="8674" y="2662"/>
                    <a:pt x="8307" y="3696"/>
                    <a:pt x="7773" y="4630"/>
                  </a:cubicBezTo>
                  <a:cubicBezTo>
                    <a:pt x="7139" y="3463"/>
                    <a:pt x="6239" y="2429"/>
                    <a:pt x="5105" y="1695"/>
                  </a:cubicBezTo>
                  <a:cubicBezTo>
                    <a:pt x="4556" y="1306"/>
                    <a:pt x="3914" y="1113"/>
                    <a:pt x="3267" y="1113"/>
                  </a:cubicBezTo>
                  <a:cubicBezTo>
                    <a:pt x="2695" y="1113"/>
                    <a:pt x="2119" y="1264"/>
                    <a:pt x="1602" y="1562"/>
                  </a:cubicBezTo>
                  <a:cubicBezTo>
                    <a:pt x="134" y="2496"/>
                    <a:pt x="1" y="4730"/>
                    <a:pt x="768" y="6298"/>
                  </a:cubicBezTo>
                  <a:cubicBezTo>
                    <a:pt x="1569" y="7866"/>
                    <a:pt x="3003" y="8967"/>
                    <a:pt x="4337" y="10134"/>
                  </a:cubicBezTo>
                  <a:cubicBezTo>
                    <a:pt x="5738" y="11335"/>
                    <a:pt x="7073" y="12636"/>
                    <a:pt x="8307" y="14037"/>
                  </a:cubicBezTo>
                  <a:cubicBezTo>
                    <a:pt x="10475" y="11268"/>
                    <a:pt x="12176" y="8166"/>
                    <a:pt x="13344" y="4864"/>
                  </a:cubicBezTo>
                  <a:cubicBezTo>
                    <a:pt x="13744" y="3997"/>
                    <a:pt x="13878" y="3029"/>
                    <a:pt x="13811" y="2062"/>
                  </a:cubicBezTo>
                  <a:cubicBezTo>
                    <a:pt x="13677" y="1128"/>
                    <a:pt x="13044" y="194"/>
                    <a:pt x="12076" y="27"/>
                  </a:cubicBezTo>
                  <a:cubicBezTo>
                    <a:pt x="11974" y="9"/>
                    <a:pt x="11873" y="1"/>
                    <a:pt x="1177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2"/>
            <p:cNvSpPr/>
            <p:nvPr/>
          </p:nvSpPr>
          <p:spPr>
            <a:xfrm flipH="1">
              <a:off x="5162486" y="3741525"/>
              <a:ext cx="346950" cy="350950"/>
            </a:xfrm>
            <a:custGeom>
              <a:avLst/>
              <a:gdLst/>
              <a:ahLst/>
              <a:cxnLst/>
              <a:rect l="l" t="t" r="r" b="b"/>
              <a:pathLst>
                <a:path w="13878" h="14038" extrusionOk="0">
                  <a:moveTo>
                    <a:pt x="11774" y="1"/>
                  </a:moveTo>
                  <a:cubicBezTo>
                    <a:pt x="10765" y="1"/>
                    <a:pt x="9884" y="878"/>
                    <a:pt x="9308" y="1728"/>
                  </a:cubicBezTo>
                  <a:cubicBezTo>
                    <a:pt x="8674" y="2662"/>
                    <a:pt x="8307" y="3696"/>
                    <a:pt x="7773" y="4630"/>
                  </a:cubicBezTo>
                  <a:cubicBezTo>
                    <a:pt x="7139" y="3463"/>
                    <a:pt x="6239" y="2429"/>
                    <a:pt x="5105" y="1695"/>
                  </a:cubicBezTo>
                  <a:cubicBezTo>
                    <a:pt x="4556" y="1306"/>
                    <a:pt x="3914" y="1113"/>
                    <a:pt x="3267" y="1113"/>
                  </a:cubicBezTo>
                  <a:cubicBezTo>
                    <a:pt x="2695" y="1113"/>
                    <a:pt x="2119" y="1264"/>
                    <a:pt x="1602" y="1562"/>
                  </a:cubicBezTo>
                  <a:cubicBezTo>
                    <a:pt x="134" y="2496"/>
                    <a:pt x="1" y="4730"/>
                    <a:pt x="768" y="6298"/>
                  </a:cubicBezTo>
                  <a:cubicBezTo>
                    <a:pt x="1569" y="7866"/>
                    <a:pt x="3003" y="8967"/>
                    <a:pt x="4337" y="10134"/>
                  </a:cubicBezTo>
                  <a:cubicBezTo>
                    <a:pt x="5738" y="11335"/>
                    <a:pt x="7073" y="12636"/>
                    <a:pt x="8307" y="14037"/>
                  </a:cubicBezTo>
                  <a:cubicBezTo>
                    <a:pt x="10475" y="11268"/>
                    <a:pt x="12176" y="8166"/>
                    <a:pt x="13344" y="4864"/>
                  </a:cubicBezTo>
                  <a:cubicBezTo>
                    <a:pt x="13744" y="3997"/>
                    <a:pt x="13878" y="3029"/>
                    <a:pt x="13811" y="2062"/>
                  </a:cubicBezTo>
                  <a:cubicBezTo>
                    <a:pt x="13677" y="1128"/>
                    <a:pt x="13044" y="194"/>
                    <a:pt x="12076" y="27"/>
                  </a:cubicBezTo>
                  <a:cubicBezTo>
                    <a:pt x="11974" y="9"/>
                    <a:pt x="11873" y="1"/>
                    <a:pt x="11774"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9974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4"/>
        <p:cNvGrpSpPr/>
        <p:nvPr/>
      </p:nvGrpSpPr>
      <p:grpSpPr>
        <a:xfrm>
          <a:off x="0" y="0"/>
          <a:ext cx="0" cy="0"/>
          <a:chOff x="0" y="0"/>
          <a:chExt cx="0" cy="0"/>
        </a:xfrm>
      </p:grpSpPr>
      <p:grpSp>
        <p:nvGrpSpPr>
          <p:cNvPr id="535" name="Google Shape;535;p23"/>
          <p:cNvGrpSpPr/>
          <p:nvPr/>
        </p:nvGrpSpPr>
        <p:grpSpPr>
          <a:xfrm rot="1070548" flipH="1">
            <a:off x="255522" y="6422584"/>
            <a:ext cx="953536" cy="941800"/>
            <a:chOff x="4252781" y="935174"/>
            <a:chExt cx="476769" cy="470901"/>
          </a:xfrm>
        </p:grpSpPr>
        <p:sp>
          <p:nvSpPr>
            <p:cNvPr id="536" name="Google Shape;536;p23"/>
            <p:cNvSpPr/>
            <p:nvPr/>
          </p:nvSpPr>
          <p:spPr>
            <a:xfrm>
              <a:off x="4285025" y="935175"/>
              <a:ext cx="444525" cy="470900"/>
            </a:xfrm>
            <a:custGeom>
              <a:avLst/>
              <a:gdLst/>
              <a:ahLst/>
              <a:cxnLst/>
              <a:rect l="l" t="t" r="r" b="b"/>
              <a:pathLst>
                <a:path w="17781" h="18836" extrusionOk="0">
                  <a:moveTo>
                    <a:pt x="3775" y="0"/>
                  </a:moveTo>
                  <a:cubicBezTo>
                    <a:pt x="3585" y="0"/>
                    <a:pt x="3394" y="18"/>
                    <a:pt x="3203" y="55"/>
                  </a:cubicBezTo>
                  <a:cubicBezTo>
                    <a:pt x="1102" y="456"/>
                    <a:pt x="1" y="2924"/>
                    <a:pt x="268" y="5059"/>
                  </a:cubicBezTo>
                  <a:cubicBezTo>
                    <a:pt x="568" y="7160"/>
                    <a:pt x="1802" y="8995"/>
                    <a:pt x="2870" y="10830"/>
                  </a:cubicBezTo>
                  <a:cubicBezTo>
                    <a:pt x="4304" y="13365"/>
                    <a:pt x="5472" y="16033"/>
                    <a:pt x="6339" y="18835"/>
                  </a:cubicBezTo>
                  <a:cubicBezTo>
                    <a:pt x="10108" y="15166"/>
                    <a:pt x="13444" y="11063"/>
                    <a:pt x="16213" y="6593"/>
                  </a:cubicBezTo>
                  <a:cubicBezTo>
                    <a:pt x="17013" y="5326"/>
                    <a:pt x="17780" y="3925"/>
                    <a:pt x="17614" y="2457"/>
                  </a:cubicBezTo>
                  <a:cubicBezTo>
                    <a:pt x="17614" y="2123"/>
                    <a:pt x="17513" y="1823"/>
                    <a:pt x="17313" y="1556"/>
                  </a:cubicBezTo>
                  <a:cubicBezTo>
                    <a:pt x="17061" y="1274"/>
                    <a:pt x="16715" y="1164"/>
                    <a:pt x="16342" y="1164"/>
                  </a:cubicBezTo>
                  <a:cubicBezTo>
                    <a:pt x="15878" y="1164"/>
                    <a:pt x="15370" y="1334"/>
                    <a:pt x="14945" y="1556"/>
                  </a:cubicBezTo>
                  <a:cubicBezTo>
                    <a:pt x="12543" y="2824"/>
                    <a:pt x="10842" y="5059"/>
                    <a:pt x="9174" y="7160"/>
                  </a:cubicBezTo>
                  <a:cubicBezTo>
                    <a:pt x="8741" y="5426"/>
                    <a:pt x="8207" y="3424"/>
                    <a:pt x="7173" y="1957"/>
                  </a:cubicBezTo>
                  <a:cubicBezTo>
                    <a:pt x="6384" y="876"/>
                    <a:pt x="5110" y="0"/>
                    <a:pt x="37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3"/>
            <p:cNvSpPr/>
            <p:nvPr/>
          </p:nvSpPr>
          <p:spPr>
            <a:xfrm>
              <a:off x="4252781" y="935174"/>
              <a:ext cx="444525" cy="470900"/>
            </a:xfrm>
            <a:custGeom>
              <a:avLst/>
              <a:gdLst/>
              <a:ahLst/>
              <a:cxnLst/>
              <a:rect l="l" t="t" r="r" b="b"/>
              <a:pathLst>
                <a:path w="17781" h="18836" extrusionOk="0">
                  <a:moveTo>
                    <a:pt x="3775" y="0"/>
                  </a:moveTo>
                  <a:cubicBezTo>
                    <a:pt x="3585" y="0"/>
                    <a:pt x="3394" y="18"/>
                    <a:pt x="3203" y="55"/>
                  </a:cubicBezTo>
                  <a:cubicBezTo>
                    <a:pt x="1102" y="456"/>
                    <a:pt x="1" y="2924"/>
                    <a:pt x="268" y="5059"/>
                  </a:cubicBezTo>
                  <a:cubicBezTo>
                    <a:pt x="568" y="7160"/>
                    <a:pt x="1802" y="8995"/>
                    <a:pt x="2870" y="10830"/>
                  </a:cubicBezTo>
                  <a:cubicBezTo>
                    <a:pt x="4304" y="13365"/>
                    <a:pt x="5472" y="16033"/>
                    <a:pt x="6339" y="18835"/>
                  </a:cubicBezTo>
                  <a:cubicBezTo>
                    <a:pt x="10108" y="15166"/>
                    <a:pt x="13444" y="11063"/>
                    <a:pt x="16213" y="6593"/>
                  </a:cubicBezTo>
                  <a:cubicBezTo>
                    <a:pt x="17013" y="5326"/>
                    <a:pt x="17780" y="3925"/>
                    <a:pt x="17614" y="2457"/>
                  </a:cubicBezTo>
                  <a:cubicBezTo>
                    <a:pt x="17614" y="2123"/>
                    <a:pt x="17513" y="1823"/>
                    <a:pt x="17313" y="1556"/>
                  </a:cubicBezTo>
                  <a:cubicBezTo>
                    <a:pt x="17061" y="1274"/>
                    <a:pt x="16715" y="1164"/>
                    <a:pt x="16342" y="1164"/>
                  </a:cubicBezTo>
                  <a:cubicBezTo>
                    <a:pt x="15878" y="1164"/>
                    <a:pt x="15370" y="1334"/>
                    <a:pt x="14945" y="1556"/>
                  </a:cubicBezTo>
                  <a:cubicBezTo>
                    <a:pt x="12543" y="2824"/>
                    <a:pt x="10842" y="5059"/>
                    <a:pt x="9174" y="7160"/>
                  </a:cubicBezTo>
                  <a:cubicBezTo>
                    <a:pt x="8741" y="5426"/>
                    <a:pt x="8207" y="3424"/>
                    <a:pt x="7173" y="1957"/>
                  </a:cubicBezTo>
                  <a:cubicBezTo>
                    <a:pt x="6384" y="876"/>
                    <a:pt x="5110" y="0"/>
                    <a:pt x="377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8" name="Google Shape;538;p23"/>
          <p:cNvGrpSpPr/>
          <p:nvPr/>
        </p:nvGrpSpPr>
        <p:grpSpPr>
          <a:xfrm rot="665921" flipH="1">
            <a:off x="7581085" y="157690"/>
            <a:ext cx="759954" cy="701928"/>
            <a:chOff x="5162486" y="3741525"/>
            <a:chExt cx="379976" cy="350963"/>
          </a:xfrm>
        </p:grpSpPr>
        <p:sp>
          <p:nvSpPr>
            <p:cNvPr id="539" name="Google Shape;539;p23"/>
            <p:cNvSpPr/>
            <p:nvPr/>
          </p:nvSpPr>
          <p:spPr>
            <a:xfrm flipH="1">
              <a:off x="5195513" y="3741538"/>
              <a:ext cx="346950" cy="350950"/>
            </a:xfrm>
            <a:custGeom>
              <a:avLst/>
              <a:gdLst/>
              <a:ahLst/>
              <a:cxnLst/>
              <a:rect l="l" t="t" r="r" b="b"/>
              <a:pathLst>
                <a:path w="13878" h="14038" extrusionOk="0">
                  <a:moveTo>
                    <a:pt x="11774" y="1"/>
                  </a:moveTo>
                  <a:cubicBezTo>
                    <a:pt x="10765" y="1"/>
                    <a:pt x="9884" y="878"/>
                    <a:pt x="9308" y="1728"/>
                  </a:cubicBezTo>
                  <a:cubicBezTo>
                    <a:pt x="8674" y="2662"/>
                    <a:pt x="8307" y="3696"/>
                    <a:pt x="7773" y="4630"/>
                  </a:cubicBezTo>
                  <a:cubicBezTo>
                    <a:pt x="7139" y="3463"/>
                    <a:pt x="6239" y="2429"/>
                    <a:pt x="5105" y="1695"/>
                  </a:cubicBezTo>
                  <a:cubicBezTo>
                    <a:pt x="4556" y="1306"/>
                    <a:pt x="3914" y="1113"/>
                    <a:pt x="3267" y="1113"/>
                  </a:cubicBezTo>
                  <a:cubicBezTo>
                    <a:pt x="2695" y="1113"/>
                    <a:pt x="2119" y="1264"/>
                    <a:pt x="1602" y="1562"/>
                  </a:cubicBezTo>
                  <a:cubicBezTo>
                    <a:pt x="134" y="2496"/>
                    <a:pt x="1" y="4730"/>
                    <a:pt x="768" y="6298"/>
                  </a:cubicBezTo>
                  <a:cubicBezTo>
                    <a:pt x="1569" y="7866"/>
                    <a:pt x="3003" y="8967"/>
                    <a:pt x="4337" y="10134"/>
                  </a:cubicBezTo>
                  <a:cubicBezTo>
                    <a:pt x="5738" y="11335"/>
                    <a:pt x="7073" y="12636"/>
                    <a:pt x="8307" y="14037"/>
                  </a:cubicBezTo>
                  <a:cubicBezTo>
                    <a:pt x="10475" y="11268"/>
                    <a:pt x="12176" y="8166"/>
                    <a:pt x="13344" y="4864"/>
                  </a:cubicBezTo>
                  <a:cubicBezTo>
                    <a:pt x="13744" y="3997"/>
                    <a:pt x="13878" y="3029"/>
                    <a:pt x="13811" y="2062"/>
                  </a:cubicBezTo>
                  <a:cubicBezTo>
                    <a:pt x="13677" y="1128"/>
                    <a:pt x="13044" y="194"/>
                    <a:pt x="12076" y="27"/>
                  </a:cubicBezTo>
                  <a:cubicBezTo>
                    <a:pt x="11974" y="9"/>
                    <a:pt x="11873" y="1"/>
                    <a:pt x="1177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3"/>
            <p:cNvSpPr/>
            <p:nvPr/>
          </p:nvSpPr>
          <p:spPr>
            <a:xfrm flipH="1">
              <a:off x="5162486" y="3741525"/>
              <a:ext cx="346950" cy="350950"/>
            </a:xfrm>
            <a:custGeom>
              <a:avLst/>
              <a:gdLst/>
              <a:ahLst/>
              <a:cxnLst/>
              <a:rect l="l" t="t" r="r" b="b"/>
              <a:pathLst>
                <a:path w="13878" h="14038" extrusionOk="0">
                  <a:moveTo>
                    <a:pt x="11774" y="1"/>
                  </a:moveTo>
                  <a:cubicBezTo>
                    <a:pt x="10765" y="1"/>
                    <a:pt x="9884" y="878"/>
                    <a:pt x="9308" y="1728"/>
                  </a:cubicBezTo>
                  <a:cubicBezTo>
                    <a:pt x="8674" y="2662"/>
                    <a:pt x="8307" y="3696"/>
                    <a:pt x="7773" y="4630"/>
                  </a:cubicBezTo>
                  <a:cubicBezTo>
                    <a:pt x="7139" y="3463"/>
                    <a:pt x="6239" y="2429"/>
                    <a:pt x="5105" y="1695"/>
                  </a:cubicBezTo>
                  <a:cubicBezTo>
                    <a:pt x="4556" y="1306"/>
                    <a:pt x="3914" y="1113"/>
                    <a:pt x="3267" y="1113"/>
                  </a:cubicBezTo>
                  <a:cubicBezTo>
                    <a:pt x="2695" y="1113"/>
                    <a:pt x="2119" y="1264"/>
                    <a:pt x="1602" y="1562"/>
                  </a:cubicBezTo>
                  <a:cubicBezTo>
                    <a:pt x="134" y="2496"/>
                    <a:pt x="1" y="4730"/>
                    <a:pt x="768" y="6298"/>
                  </a:cubicBezTo>
                  <a:cubicBezTo>
                    <a:pt x="1569" y="7866"/>
                    <a:pt x="3003" y="8967"/>
                    <a:pt x="4337" y="10134"/>
                  </a:cubicBezTo>
                  <a:cubicBezTo>
                    <a:pt x="5738" y="11335"/>
                    <a:pt x="7073" y="12636"/>
                    <a:pt x="8307" y="14037"/>
                  </a:cubicBezTo>
                  <a:cubicBezTo>
                    <a:pt x="10475" y="11268"/>
                    <a:pt x="12176" y="8166"/>
                    <a:pt x="13344" y="4864"/>
                  </a:cubicBezTo>
                  <a:cubicBezTo>
                    <a:pt x="13744" y="3997"/>
                    <a:pt x="13878" y="3029"/>
                    <a:pt x="13811" y="2062"/>
                  </a:cubicBezTo>
                  <a:cubicBezTo>
                    <a:pt x="13677" y="1128"/>
                    <a:pt x="13044" y="194"/>
                    <a:pt x="12076" y="27"/>
                  </a:cubicBezTo>
                  <a:cubicBezTo>
                    <a:pt x="11974" y="9"/>
                    <a:pt x="11873" y="1"/>
                    <a:pt x="11774"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1" name="Google Shape;541;p23"/>
          <p:cNvGrpSpPr/>
          <p:nvPr/>
        </p:nvGrpSpPr>
        <p:grpSpPr>
          <a:xfrm>
            <a:off x="-480515" y="-218428"/>
            <a:ext cx="3821442" cy="1288444"/>
            <a:chOff x="-58546" y="-205050"/>
            <a:chExt cx="1910721" cy="644222"/>
          </a:xfrm>
        </p:grpSpPr>
        <p:sp>
          <p:nvSpPr>
            <p:cNvPr id="542" name="Google Shape;542;p23"/>
            <p:cNvSpPr/>
            <p:nvPr/>
          </p:nvSpPr>
          <p:spPr>
            <a:xfrm flipH="1">
              <a:off x="-58546" y="-134605"/>
              <a:ext cx="1910721" cy="524279"/>
            </a:xfrm>
            <a:custGeom>
              <a:avLst/>
              <a:gdLst/>
              <a:ahLst/>
              <a:cxnLst/>
              <a:rect l="l" t="t" r="r" b="b"/>
              <a:pathLst>
                <a:path w="15325" h="4205" extrusionOk="0">
                  <a:moveTo>
                    <a:pt x="11496" y="1"/>
                  </a:moveTo>
                  <a:cubicBezTo>
                    <a:pt x="10736" y="1"/>
                    <a:pt x="9977" y="70"/>
                    <a:pt x="9236" y="246"/>
                  </a:cubicBezTo>
                  <a:cubicBezTo>
                    <a:pt x="7774" y="596"/>
                    <a:pt x="6375" y="1407"/>
                    <a:pt x="5549" y="2662"/>
                  </a:cubicBezTo>
                  <a:cubicBezTo>
                    <a:pt x="4893" y="2526"/>
                    <a:pt x="4228" y="2458"/>
                    <a:pt x="3562" y="2458"/>
                  </a:cubicBezTo>
                  <a:cubicBezTo>
                    <a:pt x="3025" y="2458"/>
                    <a:pt x="2488" y="2502"/>
                    <a:pt x="1956" y="2591"/>
                  </a:cubicBezTo>
                  <a:cubicBezTo>
                    <a:pt x="1408" y="2694"/>
                    <a:pt x="843" y="2845"/>
                    <a:pt x="438" y="3235"/>
                  </a:cubicBezTo>
                  <a:cubicBezTo>
                    <a:pt x="168" y="3489"/>
                    <a:pt x="9" y="3839"/>
                    <a:pt x="1" y="4204"/>
                  </a:cubicBezTo>
                  <a:lnTo>
                    <a:pt x="14752" y="4204"/>
                  </a:lnTo>
                  <a:cubicBezTo>
                    <a:pt x="15316" y="3433"/>
                    <a:pt x="15324" y="1343"/>
                    <a:pt x="14832" y="644"/>
                  </a:cubicBezTo>
                  <a:cubicBezTo>
                    <a:pt x="14593" y="310"/>
                    <a:pt x="14140" y="214"/>
                    <a:pt x="13735" y="167"/>
                  </a:cubicBezTo>
                  <a:cubicBezTo>
                    <a:pt x="12997" y="68"/>
                    <a:pt x="12246" y="1"/>
                    <a:pt x="114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3"/>
            <p:cNvSpPr/>
            <p:nvPr/>
          </p:nvSpPr>
          <p:spPr>
            <a:xfrm flipH="1">
              <a:off x="103039" y="-205050"/>
              <a:ext cx="1735172" cy="644222"/>
            </a:xfrm>
            <a:custGeom>
              <a:avLst/>
              <a:gdLst/>
              <a:ahLst/>
              <a:cxnLst/>
              <a:rect l="l" t="t" r="r" b="b"/>
              <a:pathLst>
                <a:path w="13917" h="5167" fill="none" extrusionOk="0">
                  <a:moveTo>
                    <a:pt x="13917" y="652"/>
                  </a:moveTo>
                  <a:cubicBezTo>
                    <a:pt x="11723" y="0"/>
                    <a:pt x="9315" y="501"/>
                    <a:pt x="7249" y="1495"/>
                  </a:cubicBezTo>
                  <a:cubicBezTo>
                    <a:pt x="6653" y="1781"/>
                    <a:pt x="6072" y="2123"/>
                    <a:pt x="5627" y="2607"/>
                  </a:cubicBezTo>
                  <a:cubicBezTo>
                    <a:pt x="5468" y="2766"/>
                    <a:pt x="5349" y="2973"/>
                    <a:pt x="5293" y="3195"/>
                  </a:cubicBezTo>
                  <a:cubicBezTo>
                    <a:pt x="5238" y="3418"/>
                    <a:pt x="5325" y="3656"/>
                    <a:pt x="5508" y="3792"/>
                  </a:cubicBezTo>
                  <a:cubicBezTo>
                    <a:pt x="5699" y="3919"/>
                    <a:pt x="6009" y="3847"/>
                    <a:pt x="6080" y="3641"/>
                  </a:cubicBezTo>
                  <a:cubicBezTo>
                    <a:pt x="6176" y="3339"/>
                    <a:pt x="5826" y="3092"/>
                    <a:pt x="5532" y="2997"/>
                  </a:cubicBezTo>
                  <a:cubicBezTo>
                    <a:pt x="4308" y="2591"/>
                    <a:pt x="2989" y="2647"/>
                    <a:pt x="1804" y="3148"/>
                  </a:cubicBezTo>
                  <a:cubicBezTo>
                    <a:pt x="962" y="3513"/>
                    <a:pt x="159" y="4181"/>
                    <a:pt x="0" y="5087"/>
                  </a:cubicBezTo>
                  <a:cubicBezTo>
                    <a:pt x="1916" y="4896"/>
                    <a:pt x="11040" y="5087"/>
                    <a:pt x="12836" y="5167"/>
                  </a:cubicBezTo>
                </a:path>
              </a:pathLst>
            </a:custGeom>
            <a:noFill/>
            <a:ln w="19050" cap="flat" cmpd="sng">
              <a:solidFill>
                <a:schemeClr val="dk2"/>
              </a:solidFill>
              <a:prstDash val="solid"/>
              <a:miter lim="7947"/>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4" name="Google Shape;544;p23"/>
          <p:cNvGrpSpPr/>
          <p:nvPr/>
        </p:nvGrpSpPr>
        <p:grpSpPr>
          <a:xfrm flipH="1">
            <a:off x="12151401" y="-524800"/>
            <a:ext cx="6436050" cy="1594788"/>
            <a:chOff x="-76750" y="-139250"/>
            <a:chExt cx="3218025" cy="797394"/>
          </a:xfrm>
        </p:grpSpPr>
        <p:sp>
          <p:nvSpPr>
            <p:cNvPr id="545" name="Google Shape;545;p23"/>
            <p:cNvSpPr/>
            <p:nvPr/>
          </p:nvSpPr>
          <p:spPr>
            <a:xfrm>
              <a:off x="-76750" y="-127356"/>
              <a:ext cx="3218025" cy="753192"/>
            </a:xfrm>
            <a:custGeom>
              <a:avLst/>
              <a:gdLst/>
              <a:ahLst/>
              <a:cxnLst/>
              <a:rect l="l" t="t" r="r" b="b"/>
              <a:pathLst>
                <a:path w="20021" h="4686" extrusionOk="0">
                  <a:moveTo>
                    <a:pt x="3655" y="1"/>
                  </a:moveTo>
                  <a:cubicBezTo>
                    <a:pt x="2586" y="1"/>
                    <a:pt x="1504" y="258"/>
                    <a:pt x="660" y="833"/>
                  </a:cubicBezTo>
                  <a:cubicBezTo>
                    <a:pt x="469" y="952"/>
                    <a:pt x="302" y="1119"/>
                    <a:pt x="175" y="1317"/>
                  </a:cubicBezTo>
                  <a:cubicBezTo>
                    <a:pt x="151" y="1365"/>
                    <a:pt x="119" y="1421"/>
                    <a:pt x="103" y="1476"/>
                  </a:cubicBezTo>
                  <a:cubicBezTo>
                    <a:pt x="95" y="1500"/>
                    <a:pt x="87" y="1524"/>
                    <a:pt x="79" y="1548"/>
                  </a:cubicBezTo>
                  <a:cubicBezTo>
                    <a:pt x="24" y="1747"/>
                    <a:pt x="0" y="1945"/>
                    <a:pt x="0" y="2144"/>
                  </a:cubicBezTo>
                  <a:lnTo>
                    <a:pt x="0" y="2152"/>
                  </a:lnTo>
                  <a:lnTo>
                    <a:pt x="0" y="2430"/>
                  </a:lnTo>
                  <a:cubicBezTo>
                    <a:pt x="24" y="3177"/>
                    <a:pt x="48" y="3924"/>
                    <a:pt x="72" y="4664"/>
                  </a:cubicBezTo>
                  <a:cubicBezTo>
                    <a:pt x="596" y="4671"/>
                    <a:pt x="1119" y="4674"/>
                    <a:pt x="1642" y="4674"/>
                  </a:cubicBezTo>
                  <a:cubicBezTo>
                    <a:pt x="2840" y="4674"/>
                    <a:pt x="4035" y="4659"/>
                    <a:pt x="5230" y="4648"/>
                  </a:cubicBezTo>
                  <a:lnTo>
                    <a:pt x="5381" y="4648"/>
                  </a:lnTo>
                  <a:cubicBezTo>
                    <a:pt x="7093" y="4673"/>
                    <a:pt x="8805" y="4685"/>
                    <a:pt x="10518" y="4685"/>
                  </a:cubicBezTo>
                  <a:cubicBezTo>
                    <a:pt x="13685" y="4685"/>
                    <a:pt x="16853" y="4643"/>
                    <a:pt x="20021" y="4560"/>
                  </a:cubicBezTo>
                  <a:cubicBezTo>
                    <a:pt x="18771" y="3228"/>
                    <a:pt x="16939" y="2478"/>
                    <a:pt x="15117" y="2478"/>
                  </a:cubicBezTo>
                  <a:cubicBezTo>
                    <a:pt x="14493" y="2478"/>
                    <a:pt x="13871" y="2566"/>
                    <a:pt x="13273" y="2748"/>
                  </a:cubicBezTo>
                  <a:cubicBezTo>
                    <a:pt x="12717" y="2923"/>
                    <a:pt x="12136" y="3201"/>
                    <a:pt x="11882" y="3726"/>
                  </a:cubicBezTo>
                  <a:cubicBezTo>
                    <a:pt x="11445" y="3279"/>
                    <a:pt x="10863" y="3045"/>
                    <a:pt x="10272" y="3045"/>
                  </a:cubicBezTo>
                  <a:cubicBezTo>
                    <a:pt x="9906" y="3045"/>
                    <a:pt x="9536" y="3135"/>
                    <a:pt x="9196" y="3320"/>
                  </a:cubicBezTo>
                  <a:cubicBezTo>
                    <a:pt x="8449" y="1890"/>
                    <a:pt x="7177" y="809"/>
                    <a:pt x="5643" y="308"/>
                  </a:cubicBezTo>
                  <a:cubicBezTo>
                    <a:pt x="5031" y="108"/>
                    <a:pt x="4346" y="1"/>
                    <a:pt x="36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3"/>
            <p:cNvSpPr/>
            <p:nvPr/>
          </p:nvSpPr>
          <p:spPr>
            <a:xfrm>
              <a:off x="-69195" y="-139250"/>
              <a:ext cx="3119818" cy="797394"/>
            </a:xfrm>
            <a:custGeom>
              <a:avLst/>
              <a:gdLst/>
              <a:ahLst/>
              <a:cxnLst/>
              <a:rect l="l" t="t" r="r" b="b"/>
              <a:pathLst>
                <a:path w="19410" h="4961" fill="none" extrusionOk="0">
                  <a:moveTo>
                    <a:pt x="1" y="1320"/>
                  </a:moveTo>
                  <a:cubicBezTo>
                    <a:pt x="1344" y="271"/>
                    <a:pt x="3212" y="1"/>
                    <a:pt x="4857" y="438"/>
                  </a:cubicBezTo>
                  <a:cubicBezTo>
                    <a:pt x="6510" y="875"/>
                    <a:pt x="7941" y="1956"/>
                    <a:pt x="8998" y="3299"/>
                  </a:cubicBezTo>
                  <a:cubicBezTo>
                    <a:pt x="9268" y="2719"/>
                    <a:pt x="9999" y="2520"/>
                    <a:pt x="10643" y="2560"/>
                  </a:cubicBezTo>
                  <a:cubicBezTo>
                    <a:pt x="11803" y="2623"/>
                    <a:pt x="12582" y="3506"/>
                    <a:pt x="12582" y="3506"/>
                  </a:cubicBezTo>
                  <a:cubicBezTo>
                    <a:pt x="13584" y="2902"/>
                    <a:pt x="15308" y="2544"/>
                    <a:pt x="16453" y="2782"/>
                  </a:cubicBezTo>
                  <a:cubicBezTo>
                    <a:pt x="17717" y="3045"/>
                    <a:pt x="19084" y="3712"/>
                    <a:pt x="19409" y="4960"/>
                  </a:cubicBezTo>
                  <a:lnTo>
                    <a:pt x="80" y="4936"/>
                  </a:lnTo>
                </a:path>
              </a:pathLst>
            </a:custGeom>
            <a:noFill/>
            <a:ln w="19050" cap="flat" cmpd="sng">
              <a:solidFill>
                <a:schemeClr val="dk1"/>
              </a:solidFill>
              <a:prstDash val="solid"/>
              <a:miter lim="7947"/>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7" name="Google Shape;547;p23"/>
          <p:cNvGrpSpPr/>
          <p:nvPr/>
        </p:nvGrpSpPr>
        <p:grpSpPr>
          <a:xfrm flipH="1">
            <a:off x="4298183" y="8622699"/>
            <a:ext cx="3887734" cy="2263670"/>
            <a:chOff x="3306066" y="4163786"/>
            <a:chExt cx="1943867" cy="1131835"/>
          </a:xfrm>
        </p:grpSpPr>
        <p:sp>
          <p:nvSpPr>
            <p:cNvPr id="548" name="Google Shape;548;p23"/>
            <p:cNvSpPr/>
            <p:nvPr/>
          </p:nvSpPr>
          <p:spPr>
            <a:xfrm rot="272886">
              <a:off x="3339527" y="4311283"/>
              <a:ext cx="1787375" cy="914912"/>
            </a:xfrm>
            <a:custGeom>
              <a:avLst/>
              <a:gdLst/>
              <a:ahLst/>
              <a:cxnLst/>
              <a:rect l="l" t="t" r="r" b="b"/>
              <a:pathLst>
                <a:path w="9006" h="4610" extrusionOk="0">
                  <a:moveTo>
                    <a:pt x="3551" y="1"/>
                  </a:moveTo>
                  <a:cubicBezTo>
                    <a:pt x="3423" y="1"/>
                    <a:pt x="3296" y="24"/>
                    <a:pt x="3179" y="71"/>
                  </a:cubicBezTo>
                  <a:cubicBezTo>
                    <a:pt x="2750" y="254"/>
                    <a:pt x="2456" y="707"/>
                    <a:pt x="2393" y="1176"/>
                  </a:cubicBezTo>
                  <a:cubicBezTo>
                    <a:pt x="2329" y="1637"/>
                    <a:pt x="2480" y="2058"/>
                    <a:pt x="2703" y="2479"/>
                  </a:cubicBezTo>
                  <a:cubicBezTo>
                    <a:pt x="2427" y="2141"/>
                    <a:pt x="2033" y="1974"/>
                    <a:pt x="1640" y="1974"/>
                  </a:cubicBezTo>
                  <a:cubicBezTo>
                    <a:pt x="1229" y="1974"/>
                    <a:pt x="817" y="2157"/>
                    <a:pt x="541" y="2519"/>
                  </a:cubicBezTo>
                  <a:cubicBezTo>
                    <a:pt x="0" y="3226"/>
                    <a:pt x="263" y="4243"/>
                    <a:pt x="1073" y="4609"/>
                  </a:cubicBezTo>
                  <a:lnTo>
                    <a:pt x="8767" y="4037"/>
                  </a:lnTo>
                  <a:cubicBezTo>
                    <a:pt x="9005" y="3727"/>
                    <a:pt x="9005" y="3298"/>
                    <a:pt x="8767" y="2996"/>
                  </a:cubicBezTo>
                  <a:cubicBezTo>
                    <a:pt x="8614" y="2808"/>
                    <a:pt x="8393" y="2707"/>
                    <a:pt x="8169" y="2707"/>
                  </a:cubicBezTo>
                  <a:cubicBezTo>
                    <a:pt x="8042" y="2707"/>
                    <a:pt x="7915" y="2739"/>
                    <a:pt x="7797" y="2805"/>
                  </a:cubicBezTo>
                  <a:cubicBezTo>
                    <a:pt x="8052" y="2582"/>
                    <a:pt x="8044" y="2129"/>
                    <a:pt x="7813" y="1867"/>
                  </a:cubicBezTo>
                  <a:cubicBezTo>
                    <a:pt x="7631" y="1653"/>
                    <a:pt x="7343" y="1550"/>
                    <a:pt x="7057" y="1550"/>
                  </a:cubicBezTo>
                  <a:cubicBezTo>
                    <a:pt x="6993" y="1550"/>
                    <a:pt x="6930" y="1555"/>
                    <a:pt x="6867" y="1565"/>
                  </a:cubicBezTo>
                  <a:cubicBezTo>
                    <a:pt x="6526" y="1613"/>
                    <a:pt x="6200" y="1803"/>
                    <a:pt x="5914" y="2010"/>
                  </a:cubicBezTo>
                  <a:cubicBezTo>
                    <a:pt x="6255" y="1613"/>
                    <a:pt x="6152" y="1001"/>
                    <a:pt x="5699" y="738"/>
                  </a:cubicBezTo>
                  <a:cubicBezTo>
                    <a:pt x="5566" y="663"/>
                    <a:pt x="5423" y="628"/>
                    <a:pt x="5284" y="628"/>
                  </a:cubicBezTo>
                  <a:cubicBezTo>
                    <a:pt x="4939" y="628"/>
                    <a:pt x="4612" y="843"/>
                    <a:pt x="4499" y="1199"/>
                  </a:cubicBezTo>
                  <a:cubicBezTo>
                    <a:pt x="4539" y="953"/>
                    <a:pt x="4507" y="699"/>
                    <a:pt x="4403" y="468"/>
                  </a:cubicBezTo>
                  <a:cubicBezTo>
                    <a:pt x="4247" y="167"/>
                    <a:pt x="3896" y="1"/>
                    <a:pt x="3551" y="1"/>
                  </a:cubicBezTo>
                  <a:close/>
                </a:path>
              </a:pathLst>
            </a:custGeom>
            <a:solidFill>
              <a:srgbClr val="39AE6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3"/>
            <p:cNvSpPr/>
            <p:nvPr/>
          </p:nvSpPr>
          <p:spPr>
            <a:xfrm rot="272886">
              <a:off x="3358005" y="4236148"/>
              <a:ext cx="1860013" cy="878792"/>
            </a:xfrm>
            <a:custGeom>
              <a:avLst/>
              <a:gdLst/>
              <a:ahLst/>
              <a:cxnLst/>
              <a:rect l="l" t="t" r="r" b="b"/>
              <a:pathLst>
                <a:path w="9372" h="4428" fill="none" extrusionOk="0">
                  <a:moveTo>
                    <a:pt x="9109" y="4428"/>
                  </a:moveTo>
                  <a:cubicBezTo>
                    <a:pt x="9372" y="4102"/>
                    <a:pt x="9372" y="3641"/>
                    <a:pt x="9109" y="3315"/>
                  </a:cubicBezTo>
                  <a:cubicBezTo>
                    <a:pt x="8863" y="3005"/>
                    <a:pt x="8418" y="2926"/>
                    <a:pt x="8076" y="3117"/>
                  </a:cubicBezTo>
                  <a:cubicBezTo>
                    <a:pt x="8354" y="2870"/>
                    <a:pt x="8338" y="2393"/>
                    <a:pt x="8092" y="2115"/>
                  </a:cubicBezTo>
                  <a:cubicBezTo>
                    <a:pt x="7853" y="1829"/>
                    <a:pt x="7448" y="1734"/>
                    <a:pt x="7075" y="1789"/>
                  </a:cubicBezTo>
                  <a:cubicBezTo>
                    <a:pt x="6709" y="1845"/>
                    <a:pt x="6359" y="2051"/>
                    <a:pt x="6057" y="2258"/>
                  </a:cubicBezTo>
                  <a:cubicBezTo>
                    <a:pt x="6431" y="1837"/>
                    <a:pt x="6320" y="1177"/>
                    <a:pt x="5827" y="899"/>
                  </a:cubicBezTo>
                  <a:cubicBezTo>
                    <a:pt x="5342" y="621"/>
                    <a:pt x="4714" y="867"/>
                    <a:pt x="4539" y="1400"/>
                  </a:cubicBezTo>
                  <a:cubicBezTo>
                    <a:pt x="4587" y="1137"/>
                    <a:pt x="4555" y="859"/>
                    <a:pt x="4444" y="621"/>
                  </a:cubicBezTo>
                  <a:cubicBezTo>
                    <a:pt x="4213" y="168"/>
                    <a:pt x="3601" y="1"/>
                    <a:pt x="3132" y="192"/>
                  </a:cubicBezTo>
                  <a:cubicBezTo>
                    <a:pt x="2664" y="382"/>
                    <a:pt x="2354" y="867"/>
                    <a:pt x="2290" y="1368"/>
                  </a:cubicBezTo>
                  <a:cubicBezTo>
                    <a:pt x="2218" y="1869"/>
                    <a:pt x="2385" y="2314"/>
                    <a:pt x="2616" y="2759"/>
                  </a:cubicBezTo>
                  <a:cubicBezTo>
                    <a:pt x="1757" y="1718"/>
                    <a:pt x="73" y="2274"/>
                    <a:pt x="1" y="3617"/>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0" name="Google Shape;550;p23"/>
          <p:cNvGrpSpPr/>
          <p:nvPr/>
        </p:nvGrpSpPr>
        <p:grpSpPr>
          <a:xfrm>
            <a:off x="11688911" y="8878763"/>
            <a:ext cx="2060030" cy="2263730"/>
            <a:chOff x="3670550" y="4352162"/>
            <a:chExt cx="782329" cy="859688"/>
          </a:xfrm>
        </p:grpSpPr>
        <p:sp>
          <p:nvSpPr>
            <p:cNvPr id="551" name="Google Shape;551;p23"/>
            <p:cNvSpPr/>
            <p:nvPr/>
          </p:nvSpPr>
          <p:spPr>
            <a:xfrm>
              <a:off x="3670550" y="4352162"/>
              <a:ext cx="782329" cy="859688"/>
            </a:xfrm>
            <a:custGeom>
              <a:avLst/>
              <a:gdLst/>
              <a:ahLst/>
              <a:cxnLst/>
              <a:rect l="l" t="t" r="r" b="b"/>
              <a:pathLst>
                <a:path w="9840" h="10813" extrusionOk="0">
                  <a:moveTo>
                    <a:pt x="7427" y="1"/>
                  </a:moveTo>
                  <a:cubicBezTo>
                    <a:pt x="7157" y="1"/>
                    <a:pt x="6867" y="90"/>
                    <a:pt x="6621" y="209"/>
                  </a:cubicBezTo>
                  <a:cubicBezTo>
                    <a:pt x="5302" y="852"/>
                    <a:pt x="4356" y="2124"/>
                    <a:pt x="3800" y="3491"/>
                  </a:cubicBezTo>
                  <a:cubicBezTo>
                    <a:pt x="3243" y="4858"/>
                    <a:pt x="3029" y="6336"/>
                    <a:pt x="2814" y="7791"/>
                  </a:cubicBezTo>
                  <a:cubicBezTo>
                    <a:pt x="2615" y="6702"/>
                    <a:pt x="2409" y="5605"/>
                    <a:pt x="2202" y="4508"/>
                  </a:cubicBezTo>
                  <a:cubicBezTo>
                    <a:pt x="2138" y="4159"/>
                    <a:pt x="2067" y="3793"/>
                    <a:pt x="1876" y="3491"/>
                  </a:cubicBezTo>
                  <a:cubicBezTo>
                    <a:pt x="1697" y="3219"/>
                    <a:pt x="1395" y="2998"/>
                    <a:pt x="1081" y="2998"/>
                  </a:cubicBezTo>
                  <a:cubicBezTo>
                    <a:pt x="1047" y="2998"/>
                    <a:pt x="1013" y="3001"/>
                    <a:pt x="978" y="3006"/>
                  </a:cubicBezTo>
                  <a:cubicBezTo>
                    <a:pt x="676" y="3062"/>
                    <a:pt x="438" y="3292"/>
                    <a:pt x="295" y="3555"/>
                  </a:cubicBezTo>
                  <a:cubicBezTo>
                    <a:pt x="1" y="4103"/>
                    <a:pt x="40" y="4755"/>
                    <a:pt x="128" y="5367"/>
                  </a:cubicBezTo>
                  <a:cubicBezTo>
                    <a:pt x="334" y="6885"/>
                    <a:pt x="771" y="8729"/>
                    <a:pt x="1614" y="10032"/>
                  </a:cubicBezTo>
                  <a:cubicBezTo>
                    <a:pt x="1984" y="10606"/>
                    <a:pt x="2718" y="10812"/>
                    <a:pt x="3481" y="10812"/>
                  </a:cubicBezTo>
                  <a:cubicBezTo>
                    <a:pt x="4177" y="10812"/>
                    <a:pt x="4897" y="10641"/>
                    <a:pt x="5389" y="10422"/>
                  </a:cubicBezTo>
                  <a:cubicBezTo>
                    <a:pt x="5922" y="10183"/>
                    <a:pt x="6383" y="9810"/>
                    <a:pt x="6828" y="9444"/>
                  </a:cubicBezTo>
                  <a:lnTo>
                    <a:pt x="9037" y="7640"/>
                  </a:lnTo>
                  <a:cubicBezTo>
                    <a:pt x="9419" y="7330"/>
                    <a:pt x="9840" y="6917"/>
                    <a:pt x="9753" y="6432"/>
                  </a:cubicBezTo>
                  <a:cubicBezTo>
                    <a:pt x="9697" y="6106"/>
                    <a:pt x="9411" y="5860"/>
                    <a:pt x="9093" y="5772"/>
                  </a:cubicBezTo>
                  <a:cubicBezTo>
                    <a:pt x="8952" y="5738"/>
                    <a:pt x="8808" y="5721"/>
                    <a:pt x="8665" y="5721"/>
                  </a:cubicBezTo>
                  <a:cubicBezTo>
                    <a:pt x="8476" y="5721"/>
                    <a:pt x="8288" y="5750"/>
                    <a:pt x="8107" y="5804"/>
                  </a:cubicBezTo>
                  <a:cubicBezTo>
                    <a:pt x="6940" y="6104"/>
                    <a:pt x="5937" y="6865"/>
                    <a:pt x="5331" y="7911"/>
                  </a:cubicBezTo>
                  <a:lnTo>
                    <a:pt x="5331" y="7911"/>
                  </a:lnTo>
                  <a:cubicBezTo>
                    <a:pt x="6232" y="6344"/>
                    <a:pt x="7054" y="4731"/>
                    <a:pt x="7797" y="3086"/>
                  </a:cubicBezTo>
                  <a:cubicBezTo>
                    <a:pt x="8139" y="2339"/>
                    <a:pt x="8473" y="1512"/>
                    <a:pt x="8274" y="717"/>
                  </a:cubicBezTo>
                  <a:cubicBezTo>
                    <a:pt x="8235" y="526"/>
                    <a:pt x="8139" y="352"/>
                    <a:pt x="8012" y="209"/>
                  </a:cubicBezTo>
                  <a:cubicBezTo>
                    <a:pt x="7852" y="59"/>
                    <a:pt x="7646" y="1"/>
                    <a:pt x="7427" y="1"/>
                  </a:cubicBezTo>
                  <a:close/>
                </a:path>
              </a:pathLst>
            </a:custGeom>
            <a:solidFill>
              <a:srgbClr val="39AE6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3"/>
            <p:cNvSpPr/>
            <p:nvPr/>
          </p:nvSpPr>
          <p:spPr>
            <a:xfrm>
              <a:off x="3678739" y="4398434"/>
              <a:ext cx="750130" cy="747586"/>
            </a:xfrm>
            <a:custGeom>
              <a:avLst/>
              <a:gdLst/>
              <a:ahLst/>
              <a:cxnLst/>
              <a:rect l="l" t="t" r="r" b="b"/>
              <a:pathLst>
                <a:path w="9435" h="9403" fill="none" extrusionOk="0">
                  <a:moveTo>
                    <a:pt x="1447" y="9029"/>
                  </a:moveTo>
                  <a:cubicBezTo>
                    <a:pt x="486" y="7408"/>
                    <a:pt x="1" y="5548"/>
                    <a:pt x="33" y="3672"/>
                  </a:cubicBezTo>
                  <a:cubicBezTo>
                    <a:pt x="41" y="3195"/>
                    <a:pt x="176" y="2599"/>
                    <a:pt x="637" y="2488"/>
                  </a:cubicBezTo>
                  <a:cubicBezTo>
                    <a:pt x="1185" y="2361"/>
                    <a:pt x="1567" y="3012"/>
                    <a:pt x="1733" y="3545"/>
                  </a:cubicBezTo>
                  <a:cubicBezTo>
                    <a:pt x="2099" y="4737"/>
                    <a:pt x="2361" y="5953"/>
                    <a:pt x="2520" y="7193"/>
                  </a:cubicBezTo>
                  <a:cubicBezTo>
                    <a:pt x="2798" y="5468"/>
                    <a:pt x="3371" y="3807"/>
                    <a:pt x="4205" y="2281"/>
                  </a:cubicBezTo>
                  <a:cubicBezTo>
                    <a:pt x="4531" y="1693"/>
                    <a:pt x="4897" y="1121"/>
                    <a:pt x="5397" y="692"/>
                  </a:cubicBezTo>
                  <a:cubicBezTo>
                    <a:pt x="5906" y="270"/>
                    <a:pt x="6590" y="0"/>
                    <a:pt x="7241" y="103"/>
                  </a:cubicBezTo>
                  <a:cubicBezTo>
                    <a:pt x="7432" y="119"/>
                    <a:pt x="7607" y="199"/>
                    <a:pt x="7742" y="326"/>
                  </a:cubicBezTo>
                  <a:cubicBezTo>
                    <a:pt x="7837" y="437"/>
                    <a:pt x="7909" y="572"/>
                    <a:pt x="7949" y="715"/>
                  </a:cubicBezTo>
                  <a:cubicBezTo>
                    <a:pt x="8275" y="1788"/>
                    <a:pt x="7893" y="2949"/>
                    <a:pt x="7432" y="3982"/>
                  </a:cubicBezTo>
                  <a:cubicBezTo>
                    <a:pt x="6900" y="5158"/>
                    <a:pt x="6264" y="6295"/>
                    <a:pt x="5533" y="7368"/>
                  </a:cubicBezTo>
                  <a:cubicBezTo>
                    <a:pt x="6009" y="6740"/>
                    <a:pt x="6598" y="6215"/>
                    <a:pt x="7281" y="5818"/>
                  </a:cubicBezTo>
                  <a:cubicBezTo>
                    <a:pt x="7671" y="5587"/>
                    <a:pt x="8108" y="5397"/>
                    <a:pt x="8553" y="5452"/>
                  </a:cubicBezTo>
                  <a:cubicBezTo>
                    <a:pt x="8998" y="5500"/>
                    <a:pt x="9435" y="5866"/>
                    <a:pt x="9427" y="6319"/>
                  </a:cubicBezTo>
                  <a:cubicBezTo>
                    <a:pt x="9403" y="6549"/>
                    <a:pt x="9316" y="6764"/>
                    <a:pt x="9165" y="6947"/>
                  </a:cubicBezTo>
                  <a:cubicBezTo>
                    <a:pt x="8481" y="7876"/>
                    <a:pt x="7210" y="8337"/>
                    <a:pt x="6749" y="9402"/>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3" name="Google Shape;553;p23"/>
          <p:cNvGrpSpPr/>
          <p:nvPr/>
        </p:nvGrpSpPr>
        <p:grpSpPr>
          <a:xfrm flipH="1">
            <a:off x="15459257" y="8345525"/>
            <a:ext cx="3887734" cy="2263670"/>
            <a:chOff x="3306066" y="4163786"/>
            <a:chExt cx="1943867" cy="1131835"/>
          </a:xfrm>
        </p:grpSpPr>
        <p:sp>
          <p:nvSpPr>
            <p:cNvPr id="554" name="Google Shape;554;p23"/>
            <p:cNvSpPr/>
            <p:nvPr/>
          </p:nvSpPr>
          <p:spPr>
            <a:xfrm rot="272886">
              <a:off x="3339527" y="4311283"/>
              <a:ext cx="1787375" cy="914912"/>
            </a:xfrm>
            <a:custGeom>
              <a:avLst/>
              <a:gdLst/>
              <a:ahLst/>
              <a:cxnLst/>
              <a:rect l="l" t="t" r="r" b="b"/>
              <a:pathLst>
                <a:path w="9006" h="4610" extrusionOk="0">
                  <a:moveTo>
                    <a:pt x="3551" y="1"/>
                  </a:moveTo>
                  <a:cubicBezTo>
                    <a:pt x="3423" y="1"/>
                    <a:pt x="3296" y="24"/>
                    <a:pt x="3179" y="71"/>
                  </a:cubicBezTo>
                  <a:cubicBezTo>
                    <a:pt x="2750" y="254"/>
                    <a:pt x="2456" y="707"/>
                    <a:pt x="2393" y="1176"/>
                  </a:cubicBezTo>
                  <a:cubicBezTo>
                    <a:pt x="2329" y="1637"/>
                    <a:pt x="2480" y="2058"/>
                    <a:pt x="2703" y="2479"/>
                  </a:cubicBezTo>
                  <a:cubicBezTo>
                    <a:pt x="2427" y="2141"/>
                    <a:pt x="2033" y="1974"/>
                    <a:pt x="1640" y="1974"/>
                  </a:cubicBezTo>
                  <a:cubicBezTo>
                    <a:pt x="1229" y="1974"/>
                    <a:pt x="817" y="2157"/>
                    <a:pt x="541" y="2519"/>
                  </a:cubicBezTo>
                  <a:cubicBezTo>
                    <a:pt x="0" y="3226"/>
                    <a:pt x="263" y="4243"/>
                    <a:pt x="1073" y="4609"/>
                  </a:cubicBezTo>
                  <a:lnTo>
                    <a:pt x="8767" y="4037"/>
                  </a:lnTo>
                  <a:cubicBezTo>
                    <a:pt x="9005" y="3727"/>
                    <a:pt x="9005" y="3298"/>
                    <a:pt x="8767" y="2996"/>
                  </a:cubicBezTo>
                  <a:cubicBezTo>
                    <a:pt x="8614" y="2808"/>
                    <a:pt x="8393" y="2707"/>
                    <a:pt x="8169" y="2707"/>
                  </a:cubicBezTo>
                  <a:cubicBezTo>
                    <a:pt x="8042" y="2707"/>
                    <a:pt x="7915" y="2739"/>
                    <a:pt x="7797" y="2805"/>
                  </a:cubicBezTo>
                  <a:cubicBezTo>
                    <a:pt x="8052" y="2582"/>
                    <a:pt x="8044" y="2129"/>
                    <a:pt x="7813" y="1867"/>
                  </a:cubicBezTo>
                  <a:cubicBezTo>
                    <a:pt x="7631" y="1653"/>
                    <a:pt x="7343" y="1550"/>
                    <a:pt x="7057" y="1550"/>
                  </a:cubicBezTo>
                  <a:cubicBezTo>
                    <a:pt x="6993" y="1550"/>
                    <a:pt x="6930" y="1555"/>
                    <a:pt x="6867" y="1565"/>
                  </a:cubicBezTo>
                  <a:cubicBezTo>
                    <a:pt x="6526" y="1613"/>
                    <a:pt x="6200" y="1803"/>
                    <a:pt x="5914" y="2010"/>
                  </a:cubicBezTo>
                  <a:cubicBezTo>
                    <a:pt x="6255" y="1613"/>
                    <a:pt x="6152" y="1001"/>
                    <a:pt x="5699" y="738"/>
                  </a:cubicBezTo>
                  <a:cubicBezTo>
                    <a:pt x="5566" y="663"/>
                    <a:pt x="5423" y="628"/>
                    <a:pt x="5284" y="628"/>
                  </a:cubicBezTo>
                  <a:cubicBezTo>
                    <a:pt x="4939" y="628"/>
                    <a:pt x="4612" y="843"/>
                    <a:pt x="4499" y="1199"/>
                  </a:cubicBezTo>
                  <a:cubicBezTo>
                    <a:pt x="4539" y="953"/>
                    <a:pt x="4507" y="699"/>
                    <a:pt x="4403" y="468"/>
                  </a:cubicBezTo>
                  <a:cubicBezTo>
                    <a:pt x="4247" y="167"/>
                    <a:pt x="3896" y="1"/>
                    <a:pt x="35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3"/>
            <p:cNvSpPr/>
            <p:nvPr/>
          </p:nvSpPr>
          <p:spPr>
            <a:xfrm rot="272886">
              <a:off x="3358005" y="4236148"/>
              <a:ext cx="1860013" cy="878792"/>
            </a:xfrm>
            <a:custGeom>
              <a:avLst/>
              <a:gdLst/>
              <a:ahLst/>
              <a:cxnLst/>
              <a:rect l="l" t="t" r="r" b="b"/>
              <a:pathLst>
                <a:path w="9372" h="4428" fill="none" extrusionOk="0">
                  <a:moveTo>
                    <a:pt x="9109" y="4428"/>
                  </a:moveTo>
                  <a:cubicBezTo>
                    <a:pt x="9372" y="4102"/>
                    <a:pt x="9372" y="3641"/>
                    <a:pt x="9109" y="3315"/>
                  </a:cubicBezTo>
                  <a:cubicBezTo>
                    <a:pt x="8863" y="3005"/>
                    <a:pt x="8418" y="2926"/>
                    <a:pt x="8076" y="3117"/>
                  </a:cubicBezTo>
                  <a:cubicBezTo>
                    <a:pt x="8354" y="2870"/>
                    <a:pt x="8338" y="2393"/>
                    <a:pt x="8092" y="2115"/>
                  </a:cubicBezTo>
                  <a:cubicBezTo>
                    <a:pt x="7853" y="1829"/>
                    <a:pt x="7448" y="1734"/>
                    <a:pt x="7075" y="1789"/>
                  </a:cubicBezTo>
                  <a:cubicBezTo>
                    <a:pt x="6709" y="1845"/>
                    <a:pt x="6359" y="2051"/>
                    <a:pt x="6057" y="2258"/>
                  </a:cubicBezTo>
                  <a:cubicBezTo>
                    <a:pt x="6431" y="1837"/>
                    <a:pt x="6320" y="1177"/>
                    <a:pt x="5827" y="899"/>
                  </a:cubicBezTo>
                  <a:cubicBezTo>
                    <a:pt x="5342" y="621"/>
                    <a:pt x="4714" y="867"/>
                    <a:pt x="4539" y="1400"/>
                  </a:cubicBezTo>
                  <a:cubicBezTo>
                    <a:pt x="4587" y="1137"/>
                    <a:pt x="4555" y="859"/>
                    <a:pt x="4444" y="621"/>
                  </a:cubicBezTo>
                  <a:cubicBezTo>
                    <a:pt x="4213" y="168"/>
                    <a:pt x="3601" y="1"/>
                    <a:pt x="3132" y="192"/>
                  </a:cubicBezTo>
                  <a:cubicBezTo>
                    <a:pt x="2664" y="382"/>
                    <a:pt x="2354" y="867"/>
                    <a:pt x="2290" y="1368"/>
                  </a:cubicBezTo>
                  <a:cubicBezTo>
                    <a:pt x="2218" y="1869"/>
                    <a:pt x="2385" y="2314"/>
                    <a:pt x="2616" y="2759"/>
                  </a:cubicBezTo>
                  <a:cubicBezTo>
                    <a:pt x="1757" y="1718"/>
                    <a:pt x="73" y="2274"/>
                    <a:pt x="1" y="3617"/>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6" name="Google Shape;556;p23"/>
          <p:cNvGrpSpPr/>
          <p:nvPr/>
        </p:nvGrpSpPr>
        <p:grpSpPr>
          <a:xfrm>
            <a:off x="-1182205" y="7212477"/>
            <a:ext cx="3752210" cy="3357934"/>
            <a:chOff x="-210102" y="3707428"/>
            <a:chExt cx="1762926" cy="1577679"/>
          </a:xfrm>
        </p:grpSpPr>
        <p:sp>
          <p:nvSpPr>
            <p:cNvPr id="557" name="Google Shape;557;p23"/>
            <p:cNvSpPr/>
            <p:nvPr/>
          </p:nvSpPr>
          <p:spPr>
            <a:xfrm>
              <a:off x="-210102" y="3708239"/>
              <a:ext cx="1727549" cy="1576869"/>
            </a:xfrm>
            <a:custGeom>
              <a:avLst/>
              <a:gdLst/>
              <a:ahLst/>
              <a:cxnLst/>
              <a:rect l="l" t="t" r="r" b="b"/>
              <a:pathLst>
                <a:path w="12795" h="11679" extrusionOk="0">
                  <a:moveTo>
                    <a:pt x="3450" y="1"/>
                  </a:moveTo>
                  <a:cubicBezTo>
                    <a:pt x="3147" y="1"/>
                    <a:pt x="2840" y="127"/>
                    <a:pt x="2613" y="416"/>
                  </a:cubicBezTo>
                  <a:cubicBezTo>
                    <a:pt x="1763" y="1497"/>
                    <a:pt x="1254" y="2983"/>
                    <a:pt x="753" y="4136"/>
                  </a:cubicBezTo>
                  <a:cubicBezTo>
                    <a:pt x="389" y="4952"/>
                    <a:pt x="1" y="11678"/>
                    <a:pt x="826" y="11678"/>
                  </a:cubicBezTo>
                  <a:cubicBezTo>
                    <a:pt x="828" y="11678"/>
                    <a:pt x="831" y="11678"/>
                    <a:pt x="833" y="11678"/>
                  </a:cubicBezTo>
                  <a:lnTo>
                    <a:pt x="9425" y="11249"/>
                  </a:lnTo>
                  <a:cubicBezTo>
                    <a:pt x="9735" y="11241"/>
                    <a:pt x="10052" y="11201"/>
                    <a:pt x="10355" y="11130"/>
                  </a:cubicBezTo>
                  <a:cubicBezTo>
                    <a:pt x="10966" y="10955"/>
                    <a:pt x="11459" y="10518"/>
                    <a:pt x="11928" y="10096"/>
                  </a:cubicBezTo>
                  <a:cubicBezTo>
                    <a:pt x="12286" y="9779"/>
                    <a:pt x="12659" y="9429"/>
                    <a:pt x="12747" y="8936"/>
                  </a:cubicBezTo>
                  <a:cubicBezTo>
                    <a:pt x="12795" y="8714"/>
                    <a:pt x="12747" y="8475"/>
                    <a:pt x="12612" y="8292"/>
                  </a:cubicBezTo>
                  <a:cubicBezTo>
                    <a:pt x="12445" y="8071"/>
                    <a:pt x="12223" y="8002"/>
                    <a:pt x="11989" y="8002"/>
                  </a:cubicBezTo>
                  <a:cubicBezTo>
                    <a:pt x="11821" y="8002"/>
                    <a:pt x="11646" y="8038"/>
                    <a:pt x="11483" y="8078"/>
                  </a:cubicBezTo>
                  <a:cubicBezTo>
                    <a:pt x="10728" y="8268"/>
                    <a:pt x="9989" y="8547"/>
                    <a:pt x="9297" y="8912"/>
                  </a:cubicBezTo>
                  <a:cubicBezTo>
                    <a:pt x="10219" y="7911"/>
                    <a:pt x="10959" y="6758"/>
                    <a:pt x="11475" y="5503"/>
                  </a:cubicBezTo>
                  <a:cubicBezTo>
                    <a:pt x="11666" y="5042"/>
                    <a:pt x="11777" y="4477"/>
                    <a:pt x="11435" y="4056"/>
                  </a:cubicBezTo>
                  <a:cubicBezTo>
                    <a:pt x="11213" y="3789"/>
                    <a:pt x="10923" y="3691"/>
                    <a:pt x="10618" y="3691"/>
                  </a:cubicBezTo>
                  <a:cubicBezTo>
                    <a:pt x="10216" y="3691"/>
                    <a:pt x="9787" y="3860"/>
                    <a:pt x="9448" y="4032"/>
                  </a:cubicBezTo>
                  <a:cubicBezTo>
                    <a:pt x="8018" y="4740"/>
                    <a:pt x="6865" y="5884"/>
                    <a:pt x="6150" y="7307"/>
                  </a:cubicBezTo>
                  <a:cubicBezTo>
                    <a:pt x="6547" y="6496"/>
                    <a:pt x="6706" y="5558"/>
                    <a:pt x="6913" y="4676"/>
                  </a:cubicBezTo>
                  <a:cubicBezTo>
                    <a:pt x="7001" y="4263"/>
                    <a:pt x="7136" y="3444"/>
                    <a:pt x="6603" y="3261"/>
                  </a:cubicBezTo>
                  <a:cubicBezTo>
                    <a:pt x="6530" y="3236"/>
                    <a:pt x="6454" y="3224"/>
                    <a:pt x="6378" y="3224"/>
                  </a:cubicBezTo>
                  <a:cubicBezTo>
                    <a:pt x="6048" y="3224"/>
                    <a:pt x="5704" y="3435"/>
                    <a:pt x="5459" y="3635"/>
                  </a:cubicBezTo>
                  <a:cubicBezTo>
                    <a:pt x="5157" y="3881"/>
                    <a:pt x="4918" y="4191"/>
                    <a:pt x="4648" y="4477"/>
                  </a:cubicBezTo>
                  <a:lnTo>
                    <a:pt x="3798" y="5367"/>
                  </a:lnTo>
                  <a:cubicBezTo>
                    <a:pt x="4115" y="4000"/>
                    <a:pt x="4362" y="2618"/>
                    <a:pt x="4537" y="1219"/>
                  </a:cubicBezTo>
                  <a:cubicBezTo>
                    <a:pt x="4626" y="496"/>
                    <a:pt x="4047" y="1"/>
                    <a:pt x="34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3"/>
            <p:cNvSpPr/>
            <p:nvPr/>
          </p:nvSpPr>
          <p:spPr>
            <a:xfrm>
              <a:off x="23615" y="3707428"/>
              <a:ext cx="1529208" cy="1487488"/>
            </a:xfrm>
            <a:custGeom>
              <a:avLst/>
              <a:gdLst/>
              <a:ahLst/>
              <a:cxnLst/>
              <a:rect l="l" t="t" r="r" b="b"/>
              <a:pathLst>
                <a:path w="11326" h="11017" fill="none" extrusionOk="0">
                  <a:moveTo>
                    <a:pt x="0" y="2719"/>
                  </a:moveTo>
                  <a:cubicBezTo>
                    <a:pt x="80" y="2178"/>
                    <a:pt x="159" y="1630"/>
                    <a:pt x="397" y="1145"/>
                  </a:cubicBezTo>
                  <a:cubicBezTo>
                    <a:pt x="644" y="660"/>
                    <a:pt x="1113" y="199"/>
                    <a:pt x="1677" y="152"/>
                  </a:cubicBezTo>
                  <a:cubicBezTo>
                    <a:pt x="3505" y="1"/>
                    <a:pt x="1876" y="4865"/>
                    <a:pt x="1645" y="5715"/>
                  </a:cubicBezTo>
                  <a:cubicBezTo>
                    <a:pt x="2138" y="5056"/>
                    <a:pt x="2639" y="4356"/>
                    <a:pt x="3267" y="3824"/>
                  </a:cubicBezTo>
                  <a:cubicBezTo>
                    <a:pt x="3751" y="3410"/>
                    <a:pt x="4689" y="2981"/>
                    <a:pt x="4975" y="3784"/>
                  </a:cubicBezTo>
                  <a:cubicBezTo>
                    <a:pt x="5357" y="4849"/>
                    <a:pt x="4379" y="6518"/>
                    <a:pt x="3950" y="7440"/>
                  </a:cubicBezTo>
                  <a:cubicBezTo>
                    <a:pt x="4928" y="5930"/>
                    <a:pt x="6358" y="4769"/>
                    <a:pt x="8035" y="4118"/>
                  </a:cubicBezTo>
                  <a:cubicBezTo>
                    <a:pt x="8639" y="3887"/>
                    <a:pt x="9434" y="3768"/>
                    <a:pt x="9847" y="4269"/>
                  </a:cubicBezTo>
                  <a:cubicBezTo>
                    <a:pt x="10062" y="4531"/>
                    <a:pt x="10102" y="4897"/>
                    <a:pt x="10078" y="5230"/>
                  </a:cubicBezTo>
                  <a:cubicBezTo>
                    <a:pt x="9983" y="6566"/>
                    <a:pt x="9053" y="7670"/>
                    <a:pt x="8163" y="8672"/>
                  </a:cubicBezTo>
                  <a:cubicBezTo>
                    <a:pt x="8711" y="8362"/>
                    <a:pt x="9315" y="8147"/>
                    <a:pt x="9943" y="8060"/>
                  </a:cubicBezTo>
                  <a:cubicBezTo>
                    <a:pt x="10404" y="7996"/>
                    <a:pt x="10992" y="8068"/>
                    <a:pt x="11167" y="8513"/>
                  </a:cubicBezTo>
                  <a:cubicBezTo>
                    <a:pt x="11326" y="8926"/>
                    <a:pt x="10992" y="9355"/>
                    <a:pt x="10682" y="9681"/>
                  </a:cubicBezTo>
                  <a:lnTo>
                    <a:pt x="9402" y="11016"/>
                  </a:ln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04728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5"/>
        <p:cNvGrpSpPr/>
        <p:nvPr/>
      </p:nvGrpSpPr>
      <p:grpSpPr>
        <a:xfrm>
          <a:off x="0" y="0"/>
          <a:ext cx="0" cy="0"/>
          <a:chOff x="0" y="0"/>
          <a:chExt cx="0" cy="0"/>
        </a:xfrm>
      </p:grpSpPr>
      <p:sp>
        <p:nvSpPr>
          <p:cNvPr id="36" name="Google Shape;36;p3"/>
          <p:cNvSpPr txBox="1">
            <a:spLocks noGrp="1"/>
          </p:cNvSpPr>
          <p:nvPr>
            <p:ph type="title"/>
          </p:nvPr>
        </p:nvSpPr>
        <p:spPr>
          <a:xfrm>
            <a:off x="4361850" y="4800500"/>
            <a:ext cx="9564600" cy="1405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9400">
                <a:latin typeface="Arial" panose="020B0604020202020204" pitchFamily="34" charset="0"/>
                <a:cs typeface="Arial" panose="020B0604020202020204" pitchFamily="34" charset="0"/>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37" name="Google Shape;37;p3"/>
          <p:cNvSpPr txBox="1">
            <a:spLocks noGrp="1"/>
          </p:cNvSpPr>
          <p:nvPr>
            <p:ph type="title" idx="2" hasCustomPrompt="1"/>
          </p:nvPr>
        </p:nvSpPr>
        <p:spPr>
          <a:xfrm>
            <a:off x="8106900" y="2599800"/>
            <a:ext cx="2074200" cy="140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solidFill>
                  <a:schemeClr val="dk2"/>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38" name="Google Shape;38;p3"/>
          <p:cNvSpPr txBox="1">
            <a:spLocks noGrp="1"/>
          </p:cNvSpPr>
          <p:nvPr>
            <p:ph type="subTitle" idx="1"/>
          </p:nvPr>
        </p:nvSpPr>
        <p:spPr>
          <a:xfrm>
            <a:off x="4361700" y="6742550"/>
            <a:ext cx="9564600" cy="88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9" name="Google Shape;39;p3"/>
          <p:cNvGrpSpPr/>
          <p:nvPr/>
        </p:nvGrpSpPr>
        <p:grpSpPr>
          <a:xfrm>
            <a:off x="13060000" y="7615601"/>
            <a:ext cx="5179388" cy="2341294"/>
            <a:chOff x="6758600" y="3274400"/>
            <a:chExt cx="2589694" cy="1170647"/>
          </a:xfrm>
        </p:grpSpPr>
        <p:sp>
          <p:nvSpPr>
            <p:cNvPr id="40" name="Google Shape;40;p3"/>
            <p:cNvSpPr/>
            <p:nvPr/>
          </p:nvSpPr>
          <p:spPr>
            <a:xfrm>
              <a:off x="6758600" y="3274400"/>
              <a:ext cx="577862" cy="447896"/>
            </a:xfrm>
            <a:custGeom>
              <a:avLst/>
              <a:gdLst/>
              <a:ahLst/>
              <a:cxnLst/>
              <a:rect l="l" t="t" r="r" b="b"/>
              <a:pathLst>
                <a:path w="3406" h="2640" extrusionOk="0">
                  <a:moveTo>
                    <a:pt x="2786" y="0"/>
                  </a:moveTo>
                  <a:lnTo>
                    <a:pt x="155" y="2281"/>
                  </a:lnTo>
                  <a:cubicBezTo>
                    <a:pt x="1" y="2397"/>
                    <a:pt x="86" y="2640"/>
                    <a:pt x="272" y="2640"/>
                  </a:cubicBezTo>
                  <a:cubicBezTo>
                    <a:pt x="278" y="2640"/>
                    <a:pt x="284" y="2639"/>
                    <a:pt x="290" y="2639"/>
                  </a:cubicBezTo>
                  <a:cubicBezTo>
                    <a:pt x="338" y="2639"/>
                    <a:pt x="385" y="2623"/>
                    <a:pt x="425" y="2591"/>
                  </a:cubicBezTo>
                  <a:lnTo>
                    <a:pt x="340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7693603" y="3616943"/>
              <a:ext cx="1433627" cy="828098"/>
            </a:xfrm>
            <a:custGeom>
              <a:avLst/>
              <a:gdLst/>
              <a:ahLst/>
              <a:cxnLst/>
              <a:rect l="l" t="t" r="r" b="b"/>
              <a:pathLst>
                <a:path w="8450" h="4881" extrusionOk="0">
                  <a:moveTo>
                    <a:pt x="1" y="0"/>
                  </a:moveTo>
                  <a:lnTo>
                    <a:pt x="1" y="4880"/>
                  </a:lnTo>
                  <a:lnTo>
                    <a:pt x="8449" y="4880"/>
                  </a:lnTo>
                  <a:lnTo>
                    <a:pt x="844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p:nvPr/>
          </p:nvSpPr>
          <p:spPr>
            <a:xfrm>
              <a:off x="8270790" y="4025484"/>
              <a:ext cx="279260" cy="419563"/>
            </a:xfrm>
            <a:custGeom>
              <a:avLst/>
              <a:gdLst/>
              <a:ahLst/>
              <a:cxnLst/>
              <a:rect l="l" t="t" r="r" b="b"/>
              <a:pathLst>
                <a:path w="1646" h="2473" extrusionOk="0">
                  <a:moveTo>
                    <a:pt x="0" y="0"/>
                  </a:moveTo>
                  <a:lnTo>
                    <a:pt x="0" y="2472"/>
                  </a:lnTo>
                  <a:lnTo>
                    <a:pt x="1646" y="2472"/>
                  </a:lnTo>
                  <a:lnTo>
                    <a:pt x="164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3"/>
            <p:cNvSpPr/>
            <p:nvPr/>
          </p:nvSpPr>
          <p:spPr>
            <a:xfrm>
              <a:off x="6904848" y="3274400"/>
              <a:ext cx="788919" cy="1170637"/>
            </a:xfrm>
            <a:custGeom>
              <a:avLst/>
              <a:gdLst/>
              <a:ahLst/>
              <a:cxnLst/>
              <a:rect l="l" t="t" r="r" b="b"/>
              <a:pathLst>
                <a:path w="4650" h="6900" extrusionOk="0">
                  <a:moveTo>
                    <a:pt x="2329" y="0"/>
                  </a:moveTo>
                  <a:lnTo>
                    <a:pt x="0" y="2019"/>
                  </a:lnTo>
                  <a:lnTo>
                    <a:pt x="0" y="6899"/>
                  </a:lnTo>
                  <a:lnTo>
                    <a:pt x="4650" y="6899"/>
                  </a:lnTo>
                  <a:lnTo>
                    <a:pt x="4650" y="2019"/>
                  </a:lnTo>
                  <a:lnTo>
                    <a:pt x="232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3"/>
            <p:cNvSpPr/>
            <p:nvPr/>
          </p:nvSpPr>
          <p:spPr>
            <a:xfrm>
              <a:off x="7399750" y="3735535"/>
              <a:ext cx="159141" cy="196972"/>
            </a:xfrm>
            <a:custGeom>
              <a:avLst/>
              <a:gdLst/>
              <a:ahLst/>
              <a:cxnLst/>
              <a:rect l="l" t="t" r="r" b="b"/>
              <a:pathLst>
                <a:path w="938" h="1161" extrusionOk="0">
                  <a:moveTo>
                    <a:pt x="0" y="0"/>
                  </a:moveTo>
                  <a:lnTo>
                    <a:pt x="0" y="1161"/>
                  </a:lnTo>
                  <a:lnTo>
                    <a:pt x="938" y="1161"/>
                  </a:lnTo>
                  <a:lnTo>
                    <a:pt x="938" y="0"/>
                  </a:lnTo>
                  <a:close/>
                </a:path>
              </a:pathLst>
            </a:custGeom>
            <a:solidFill>
              <a:srgbClr val="2A2A2A">
                <a:alpha val="687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3"/>
            <p:cNvSpPr/>
            <p:nvPr/>
          </p:nvSpPr>
          <p:spPr>
            <a:xfrm>
              <a:off x="7040916" y="3735535"/>
              <a:ext cx="157953" cy="196972"/>
            </a:xfrm>
            <a:custGeom>
              <a:avLst/>
              <a:gdLst/>
              <a:ahLst/>
              <a:cxnLst/>
              <a:rect l="l" t="t" r="r" b="b"/>
              <a:pathLst>
                <a:path w="931" h="1161" extrusionOk="0">
                  <a:moveTo>
                    <a:pt x="1" y="0"/>
                  </a:moveTo>
                  <a:lnTo>
                    <a:pt x="1" y="1161"/>
                  </a:lnTo>
                  <a:lnTo>
                    <a:pt x="931" y="1161"/>
                  </a:lnTo>
                  <a:lnTo>
                    <a:pt x="931" y="0"/>
                  </a:lnTo>
                  <a:close/>
                </a:path>
              </a:pathLst>
            </a:custGeom>
            <a:solidFill>
              <a:srgbClr val="2A2A2A">
                <a:alpha val="687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3"/>
            <p:cNvSpPr/>
            <p:nvPr/>
          </p:nvSpPr>
          <p:spPr>
            <a:xfrm>
              <a:off x="7220248" y="3456445"/>
              <a:ext cx="159311" cy="196972"/>
            </a:xfrm>
            <a:custGeom>
              <a:avLst/>
              <a:gdLst/>
              <a:ahLst/>
              <a:cxnLst/>
              <a:rect l="l" t="t" r="r" b="b"/>
              <a:pathLst>
                <a:path w="939" h="1161" extrusionOk="0">
                  <a:moveTo>
                    <a:pt x="1" y="0"/>
                  </a:moveTo>
                  <a:lnTo>
                    <a:pt x="1" y="1161"/>
                  </a:lnTo>
                  <a:lnTo>
                    <a:pt x="939" y="1161"/>
                  </a:lnTo>
                  <a:lnTo>
                    <a:pt x="939" y="0"/>
                  </a:lnTo>
                  <a:close/>
                </a:path>
              </a:pathLst>
            </a:custGeom>
            <a:solidFill>
              <a:srgbClr val="2A2A2A">
                <a:alpha val="6875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3"/>
            <p:cNvSpPr/>
            <p:nvPr/>
          </p:nvSpPr>
          <p:spPr>
            <a:xfrm>
              <a:off x="7299819" y="3274400"/>
              <a:ext cx="2048475" cy="383087"/>
            </a:xfrm>
            <a:custGeom>
              <a:avLst/>
              <a:gdLst/>
              <a:ahLst/>
              <a:cxnLst/>
              <a:rect l="l" t="t" r="r" b="b"/>
              <a:pathLst>
                <a:path w="12074" h="2258" extrusionOk="0">
                  <a:moveTo>
                    <a:pt x="1" y="0"/>
                  </a:moveTo>
                  <a:lnTo>
                    <a:pt x="2600" y="2258"/>
                  </a:lnTo>
                  <a:lnTo>
                    <a:pt x="12074" y="2258"/>
                  </a:lnTo>
                  <a:lnTo>
                    <a:pt x="94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48;p3"/>
          <p:cNvGrpSpPr/>
          <p:nvPr/>
        </p:nvGrpSpPr>
        <p:grpSpPr>
          <a:xfrm>
            <a:off x="1077817" y="5238690"/>
            <a:ext cx="2567330" cy="4524084"/>
            <a:chOff x="386508" y="2523625"/>
            <a:chExt cx="1283665" cy="2262042"/>
          </a:xfrm>
        </p:grpSpPr>
        <p:grpSp>
          <p:nvGrpSpPr>
            <p:cNvPr id="49" name="Google Shape;49;p3"/>
            <p:cNvGrpSpPr/>
            <p:nvPr/>
          </p:nvGrpSpPr>
          <p:grpSpPr>
            <a:xfrm>
              <a:off x="386508" y="3714777"/>
              <a:ext cx="1283665" cy="1070889"/>
              <a:chOff x="386508" y="3714777"/>
              <a:chExt cx="1283665" cy="1070889"/>
            </a:xfrm>
          </p:grpSpPr>
          <p:sp>
            <p:nvSpPr>
              <p:cNvPr id="50" name="Google Shape;50;p3"/>
              <p:cNvSpPr/>
              <p:nvPr/>
            </p:nvSpPr>
            <p:spPr>
              <a:xfrm>
                <a:off x="1352594" y="3714777"/>
                <a:ext cx="317578" cy="1070889"/>
              </a:xfrm>
              <a:custGeom>
                <a:avLst/>
                <a:gdLst/>
                <a:ahLst/>
                <a:cxnLst/>
                <a:rect l="l" t="t" r="r" b="b"/>
                <a:pathLst>
                  <a:path w="2118" h="7142" extrusionOk="0">
                    <a:moveTo>
                      <a:pt x="354" y="1"/>
                    </a:moveTo>
                    <a:cubicBezTo>
                      <a:pt x="178" y="1"/>
                      <a:pt x="0" y="140"/>
                      <a:pt x="51" y="370"/>
                    </a:cubicBezTo>
                    <a:lnTo>
                      <a:pt x="1482" y="6903"/>
                    </a:lnTo>
                    <a:cubicBezTo>
                      <a:pt x="1513" y="7038"/>
                      <a:pt x="1641" y="7141"/>
                      <a:pt x="1784" y="7141"/>
                    </a:cubicBezTo>
                    <a:cubicBezTo>
                      <a:pt x="1808" y="7141"/>
                      <a:pt x="1831" y="7141"/>
                      <a:pt x="1847" y="7133"/>
                    </a:cubicBezTo>
                    <a:cubicBezTo>
                      <a:pt x="2014" y="7094"/>
                      <a:pt x="2117" y="6935"/>
                      <a:pt x="2078" y="6776"/>
                    </a:cubicBezTo>
                    <a:lnTo>
                      <a:pt x="647" y="243"/>
                    </a:lnTo>
                    <a:cubicBezTo>
                      <a:pt x="610" y="75"/>
                      <a:pt x="483" y="1"/>
                      <a:pt x="35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3"/>
              <p:cNvSpPr/>
              <p:nvPr/>
            </p:nvSpPr>
            <p:spPr>
              <a:xfrm>
                <a:off x="386508" y="3714777"/>
                <a:ext cx="317578" cy="1070889"/>
              </a:xfrm>
              <a:custGeom>
                <a:avLst/>
                <a:gdLst/>
                <a:ahLst/>
                <a:cxnLst/>
                <a:rect l="l" t="t" r="r" b="b"/>
                <a:pathLst>
                  <a:path w="2118" h="7142" extrusionOk="0">
                    <a:moveTo>
                      <a:pt x="1764" y="1"/>
                    </a:moveTo>
                    <a:cubicBezTo>
                      <a:pt x="1635" y="1"/>
                      <a:pt x="1508" y="75"/>
                      <a:pt x="1471" y="243"/>
                    </a:cubicBezTo>
                    <a:lnTo>
                      <a:pt x="40" y="6776"/>
                    </a:lnTo>
                    <a:cubicBezTo>
                      <a:pt x="1" y="6935"/>
                      <a:pt x="104" y="7102"/>
                      <a:pt x="271" y="7133"/>
                    </a:cubicBezTo>
                    <a:cubicBezTo>
                      <a:pt x="287" y="7141"/>
                      <a:pt x="311" y="7141"/>
                      <a:pt x="334" y="7141"/>
                    </a:cubicBezTo>
                    <a:cubicBezTo>
                      <a:pt x="477" y="7141"/>
                      <a:pt x="605" y="7046"/>
                      <a:pt x="636" y="6903"/>
                    </a:cubicBezTo>
                    <a:lnTo>
                      <a:pt x="2067" y="370"/>
                    </a:lnTo>
                    <a:cubicBezTo>
                      <a:pt x="2118" y="140"/>
                      <a:pt x="1940" y="1"/>
                      <a:pt x="17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982384" y="3715077"/>
                <a:ext cx="91915" cy="1070589"/>
              </a:xfrm>
              <a:custGeom>
                <a:avLst/>
                <a:gdLst/>
                <a:ahLst/>
                <a:cxnLst/>
                <a:rect l="l" t="t" r="r" b="b"/>
                <a:pathLst>
                  <a:path w="613" h="7140" extrusionOk="0">
                    <a:moveTo>
                      <a:pt x="307" y="0"/>
                    </a:moveTo>
                    <a:cubicBezTo>
                      <a:pt x="154" y="0"/>
                      <a:pt x="1" y="102"/>
                      <a:pt x="1" y="304"/>
                    </a:cubicBezTo>
                    <a:lnTo>
                      <a:pt x="1" y="6837"/>
                    </a:lnTo>
                    <a:cubicBezTo>
                      <a:pt x="9" y="7004"/>
                      <a:pt x="144" y="7139"/>
                      <a:pt x="303" y="7139"/>
                    </a:cubicBezTo>
                    <a:cubicBezTo>
                      <a:pt x="477" y="7139"/>
                      <a:pt x="613" y="7004"/>
                      <a:pt x="613" y="6837"/>
                    </a:cubicBezTo>
                    <a:lnTo>
                      <a:pt x="613" y="304"/>
                    </a:lnTo>
                    <a:cubicBezTo>
                      <a:pt x="613" y="102"/>
                      <a:pt x="460"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468827" y="4269419"/>
                <a:ext cx="1117971" cy="90715"/>
              </a:xfrm>
              <a:custGeom>
                <a:avLst/>
                <a:gdLst/>
                <a:ahLst/>
                <a:cxnLst/>
                <a:rect l="l" t="t" r="r" b="b"/>
                <a:pathLst>
                  <a:path w="7456" h="605" extrusionOk="0">
                    <a:moveTo>
                      <a:pt x="405" y="1"/>
                    </a:moveTo>
                    <a:cubicBezTo>
                      <a:pt x="0" y="1"/>
                      <a:pt x="0" y="605"/>
                      <a:pt x="405" y="605"/>
                    </a:cubicBezTo>
                    <a:lnTo>
                      <a:pt x="7058" y="605"/>
                    </a:lnTo>
                    <a:cubicBezTo>
                      <a:pt x="7455" y="605"/>
                      <a:pt x="7455" y="1"/>
                      <a:pt x="70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4" name="Google Shape;54;p3"/>
            <p:cNvSpPr/>
            <p:nvPr/>
          </p:nvSpPr>
          <p:spPr>
            <a:xfrm>
              <a:off x="473475" y="2523625"/>
              <a:ext cx="1109724" cy="1266864"/>
            </a:xfrm>
            <a:custGeom>
              <a:avLst/>
              <a:gdLst/>
              <a:ahLst/>
              <a:cxnLst/>
              <a:rect l="l" t="t" r="r" b="b"/>
              <a:pathLst>
                <a:path w="7401" h="8449" extrusionOk="0">
                  <a:moveTo>
                    <a:pt x="1010" y="0"/>
                  </a:moveTo>
                  <a:cubicBezTo>
                    <a:pt x="454" y="0"/>
                    <a:pt x="1" y="445"/>
                    <a:pt x="1" y="1002"/>
                  </a:cubicBezTo>
                  <a:lnTo>
                    <a:pt x="1" y="7447"/>
                  </a:lnTo>
                  <a:cubicBezTo>
                    <a:pt x="1" y="7598"/>
                    <a:pt x="33" y="7749"/>
                    <a:pt x="104" y="7885"/>
                  </a:cubicBezTo>
                  <a:cubicBezTo>
                    <a:pt x="271" y="8226"/>
                    <a:pt x="621" y="8449"/>
                    <a:pt x="1002" y="8449"/>
                  </a:cubicBezTo>
                  <a:lnTo>
                    <a:pt x="6391" y="8449"/>
                  </a:lnTo>
                  <a:cubicBezTo>
                    <a:pt x="6780" y="8449"/>
                    <a:pt x="7130" y="8226"/>
                    <a:pt x="7297" y="7885"/>
                  </a:cubicBezTo>
                  <a:cubicBezTo>
                    <a:pt x="7361" y="7749"/>
                    <a:pt x="7400" y="7598"/>
                    <a:pt x="7400" y="7447"/>
                  </a:cubicBezTo>
                  <a:lnTo>
                    <a:pt x="7400" y="1002"/>
                  </a:lnTo>
                  <a:cubicBezTo>
                    <a:pt x="7400" y="851"/>
                    <a:pt x="7368" y="708"/>
                    <a:pt x="7297" y="573"/>
                  </a:cubicBezTo>
                  <a:cubicBezTo>
                    <a:pt x="7138" y="223"/>
                    <a:pt x="6780" y="0"/>
                    <a:pt x="6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5" name="Google Shape;55;p3"/>
            <p:cNvGrpSpPr/>
            <p:nvPr/>
          </p:nvGrpSpPr>
          <p:grpSpPr>
            <a:xfrm>
              <a:off x="473475" y="2609393"/>
              <a:ext cx="1109724" cy="1096537"/>
              <a:chOff x="473475" y="2609393"/>
              <a:chExt cx="1109724" cy="1096537"/>
            </a:xfrm>
          </p:grpSpPr>
          <p:sp>
            <p:nvSpPr>
              <p:cNvPr id="56" name="Google Shape;56;p3"/>
              <p:cNvSpPr/>
              <p:nvPr/>
            </p:nvSpPr>
            <p:spPr>
              <a:xfrm>
                <a:off x="473475" y="2609393"/>
                <a:ext cx="1109724" cy="65675"/>
              </a:xfrm>
              <a:custGeom>
                <a:avLst/>
                <a:gdLst/>
                <a:ahLst/>
                <a:cxnLst/>
                <a:rect l="l" t="t" r="r" b="b"/>
                <a:pathLst>
                  <a:path w="7401" h="438" extrusionOk="0">
                    <a:moveTo>
                      <a:pt x="104" y="1"/>
                    </a:moveTo>
                    <a:cubicBezTo>
                      <a:pt x="33" y="136"/>
                      <a:pt x="1" y="279"/>
                      <a:pt x="1" y="430"/>
                    </a:cubicBezTo>
                    <a:lnTo>
                      <a:pt x="1" y="438"/>
                    </a:lnTo>
                    <a:lnTo>
                      <a:pt x="7400" y="438"/>
                    </a:lnTo>
                    <a:lnTo>
                      <a:pt x="7400" y="430"/>
                    </a:lnTo>
                    <a:cubicBezTo>
                      <a:pt x="7400" y="279"/>
                      <a:pt x="7368" y="136"/>
                      <a:pt x="72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473475" y="2779879"/>
                <a:ext cx="1109724" cy="66874"/>
              </a:xfrm>
              <a:custGeom>
                <a:avLst/>
                <a:gdLst/>
                <a:ahLst/>
                <a:cxnLst/>
                <a:rect l="l" t="t" r="r" b="b"/>
                <a:pathLst>
                  <a:path w="7401" h="446" extrusionOk="0">
                    <a:moveTo>
                      <a:pt x="1" y="0"/>
                    </a:moveTo>
                    <a:lnTo>
                      <a:pt x="1" y="445"/>
                    </a:lnTo>
                    <a:lnTo>
                      <a:pt x="7400" y="445"/>
                    </a:lnTo>
                    <a:lnTo>
                      <a:pt x="74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3"/>
              <p:cNvSpPr/>
              <p:nvPr/>
            </p:nvSpPr>
            <p:spPr>
              <a:xfrm>
                <a:off x="473475" y="2952614"/>
                <a:ext cx="1109724" cy="65675"/>
              </a:xfrm>
              <a:custGeom>
                <a:avLst/>
                <a:gdLst/>
                <a:ahLst/>
                <a:cxnLst/>
                <a:rect l="l" t="t" r="r" b="b"/>
                <a:pathLst>
                  <a:path w="7401" h="438" extrusionOk="0">
                    <a:moveTo>
                      <a:pt x="1" y="1"/>
                    </a:moveTo>
                    <a:lnTo>
                      <a:pt x="1" y="438"/>
                    </a:lnTo>
                    <a:lnTo>
                      <a:pt x="7400" y="438"/>
                    </a:lnTo>
                    <a:lnTo>
                      <a:pt x="74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3"/>
              <p:cNvSpPr/>
              <p:nvPr/>
            </p:nvSpPr>
            <p:spPr>
              <a:xfrm>
                <a:off x="473475" y="3124299"/>
                <a:ext cx="1109724" cy="65675"/>
              </a:xfrm>
              <a:custGeom>
                <a:avLst/>
                <a:gdLst/>
                <a:ahLst/>
                <a:cxnLst/>
                <a:rect l="l" t="t" r="r" b="b"/>
                <a:pathLst>
                  <a:path w="7401" h="438" extrusionOk="0">
                    <a:moveTo>
                      <a:pt x="1" y="0"/>
                    </a:moveTo>
                    <a:lnTo>
                      <a:pt x="1" y="437"/>
                    </a:lnTo>
                    <a:lnTo>
                      <a:pt x="7400" y="437"/>
                    </a:lnTo>
                    <a:lnTo>
                      <a:pt x="74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473475" y="3295835"/>
                <a:ext cx="1109724" cy="65675"/>
              </a:xfrm>
              <a:custGeom>
                <a:avLst/>
                <a:gdLst/>
                <a:ahLst/>
                <a:cxnLst/>
                <a:rect l="l" t="t" r="r" b="b"/>
                <a:pathLst>
                  <a:path w="7401" h="438" extrusionOk="0">
                    <a:moveTo>
                      <a:pt x="1" y="1"/>
                    </a:moveTo>
                    <a:lnTo>
                      <a:pt x="1" y="438"/>
                    </a:lnTo>
                    <a:lnTo>
                      <a:pt x="7400" y="438"/>
                    </a:lnTo>
                    <a:lnTo>
                      <a:pt x="74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473475" y="3467520"/>
                <a:ext cx="1109724" cy="65675"/>
              </a:xfrm>
              <a:custGeom>
                <a:avLst/>
                <a:gdLst/>
                <a:ahLst/>
                <a:cxnLst/>
                <a:rect l="l" t="t" r="r" b="b"/>
                <a:pathLst>
                  <a:path w="7401" h="438" extrusionOk="0">
                    <a:moveTo>
                      <a:pt x="1" y="0"/>
                    </a:moveTo>
                    <a:lnTo>
                      <a:pt x="1" y="437"/>
                    </a:lnTo>
                    <a:lnTo>
                      <a:pt x="7400" y="437"/>
                    </a:lnTo>
                    <a:lnTo>
                      <a:pt x="74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473475" y="3639056"/>
                <a:ext cx="1109724" cy="66874"/>
              </a:xfrm>
              <a:custGeom>
                <a:avLst/>
                <a:gdLst/>
                <a:ahLst/>
                <a:cxnLst/>
                <a:rect l="l" t="t" r="r" b="b"/>
                <a:pathLst>
                  <a:path w="7401" h="446" extrusionOk="0">
                    <a:moveTo>
                      <a:pt x="1" y="1"/>
                    </a:moveTo>
                    <a:lnTo>
                      <a:pt x="1" y="8"/>
                    </a:lnTo>
                    <a:cubicBezTo>
                      <a:pt x="1" y="159"/>
                      <a:pt x="33" y="310"/>
                      <a:pt x="104" y="446"/>
                    </a:cubicBezTo>
                    <a:lnTo>
                      <a:pt x="7297" y="446"/>
                    </a:lnTo>
                    <a:cubicBezTo>
                      <a:pt x="7361" y="310"/>
                      <a:pt x="7400" y="159"/>
                      <a:pt x="7400" y="8"/>
                    </a:cubicBezTo>
                    <a:lnTo>
                      <a:pt x="74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3" name="Google Shape;63;p3"/>
          <p:cNvGrpSpPr/>
          <p:nvPr/>
        </p:nvGrpSpPr>
        <p:grpSpPr>
          <a:xfrm>
            <a:off x="8106901" y="8662141"/>
            <a:ext cx="3180414" cy="1762166"/>
            <a:chOff x="7837900" y="4342625"/>
            <a:chExt cx="1590207" cy="881083"/>
          </a:xfrm>
        </p:grpSpPr>
        <p:sp>
          <p:nvSpPr>
            <p:cNvPr id="64" name="Google Shape;64;p3"/>
            <p:cNvSpPr/>
            <p:nvPr/>
          </p:nvSpPr>
          <p:spPr>
            <a:xfrm flipH="1">
              <a:off x="7837900" y="4342625"/>
              <a:ext cx="1590207" cy="881083"/>
            </a:xfrm>
            <a:custGeom>
              <a:avLst/>
              <a:gdLst/>
              <a:ahLst/>
              <a:cxnLst/>
              <a:rect l="l" t="t" r="r" b="b"/>
              <a:pathLst>
                <a:path w="11652" h="6456" extrusionOk="0">
                  <a:moveTo>
                    <a:pt x="3883" y="1"/>
                  </a:moveTo>
                  <a:cubicBezTo>
                    <a:pt x="3731" y="1"/>
                    <a:pt x="3579" y="23"/>
                    <a:pt x="3434" y="65"/>
                  </a:cubicBezTo>
                  <a:cubicBezTo>
                    <a:pt x="2750" y="240"/>
                    <a:pt x="2194" y="709"/>
                    <a:pt x="1900" y="1345"/>
                  </a:cubicBezTo>
                  <a:cubicBezTo>
                    <a:pt x="1518" y="2251"/>
                    <a:pt x="1804" y="3284"/>
                    <a:pt x="2098" y="4222"/>
                  </a:cubicBezTo>
                  <a:cubicBezTo>
                    <a:pt x="1847" y="4178"/>
                    <a:pt x="1595" y="4138"/>
                    <a:pt x="1344" y="4138"/>
                  </a:cubicBezTo>
                  <a:cubicBezTo>
                    <a:pt x="1230" y="4138"/>
                    <a:pt x="1116" y="4146"/>
                    <a:pt x="1002" y="4166"/>
                  </a:cubicBezTo>
                  <a:cubicBezTo>
                    <a:pt x="644" y="4238"/>
                    <a:pt x="294" y="4468"/>
                    <a:pt x="183" y="4810"/>
                  </a:cubicBezTo>
                  <a:cubicBezTo>
                    <a:pt x="0" y="5406"/>
                    <a:pt x="557" y="5955"/>
                    <a:pt x="1057" y="6328"/>
                  </a:cubicBezTo>
                  <a:lnTo>
                    <a:pt x="10960" y="6455"/>
                  </a:lnTo>
                  <a:cubicBezTo>
                    <a:pt x="11342" y="6106"/>
                    <a:pt x="11652" y="5637"/>
                    <a:pt x="11604" y="5128"/>
                  </a:cubicBezTo>
                  <a:cubicBezTo>
                    <a:pt x="11571" y="4710"/>
                    <a:pt x="11179" y="4315"/>
                    <a:pt x="10782" y="4315"/>
                  </a:cubicBezTo>
                  <a:cubicBezTo>
                    <a:pt x="10703" y="4315"/>
                    <a:pt x="10624" y="4331"/>
                    <a:pt x="10547" y="4365"/>
                  </a:cubicBezTo>
                  <a:cubicBezTo>
                    <a:pt x="11167" y="4015"/>
                    <a:pt x="11358" y="3109"/>
                    <a:pt x="11000" y="2497"/>
                  </a:cubicBezTo>
                  <a:cubicBezTo>
                    <a:pt x="10700" y="1977"/>
                    <a:pt x="10097" y="1686"/>
                    <a:pt x="9498" y="1686"/>
                  </a:cubicBezTo>
                  <a:cubicBezTo>
                    <a:pt x="9383" y="1686"/>
                    <a:pt x="9268" y="1697"/>
                    <a:pt x="9156" y="1718"/>
                  </a:cubicBezTo>
                  <a:cubicBezTo>
                    <a:pt x="8457" y="1861"/>
                    <a:pt x="7869" y="2386"/>
                    <a:pt x="7551" y="3030"/>
                  </a:cubicBezTo>
                  <a:cubicBezTo>
                    <a:pt x="7590" y="2410"/>
                    <a:pt x="7511" y="1623"/>
                    <a:pt x="6923" y="1432"/>
                  </a:cubicBezTo>
                  <a:cubicBezTo>
                    <a:pt x="6846" y="1407"/>
                    <a:pt x="6770" y="1396"/>
                    <a:pt x="6696" y="1396"/>
                  </a:cubicBezTo>
                  <a:cubicBezTo>
                    <a:pt x="6203" y="1396"/>
                    <a:pt x="5774" y="1905"/>
                    <a:pt x="5484" y="2354"/>
                  </a:cubicBezTo>
                  <a:cubicBezTo>
                    <a:pt x="5429" y="1488"/>
                    <a:pt x="5254" y="439"/>
                    <a:pt x="4443" y="105"/>
                  </a:cubicBezTo>
                  <a:cubicBezTo>
                    <a:pt x="4263" y="35"/>
                    <a:pt x="4072" y="1"/>
                    <a:pt x="38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flipH="1">
              <a:off x="7872565" y="4407859"/>
              <a:ext cx="1537118" cy="765898"/>
            </a:xfrm>
            <a:custGeom>
              <a:avLst/>
              <a:gdLst/>
              <a:ahLst/>
              <a:cxnLst/>
              <a:rect l="l" t="t" r="r" b="b"/>
              <a:pathLst>
                <a:path w="11263" h="5612" fill="none" extrusionOk="0">
                  <a:moveTo>
                    <a:pt x="708" y="5500"/>
                  </a:moveTo>
                  <a:cubicBezTo>
                    <a:pt x="167" y="5183"/>
                    <a:pt x="0" y="4348"/>
                    <a:pt x="390" y="3847"/>
                  </a:cubicBezTo>
                  <a:cubicBezTo>
                    <a:pt x="779" y="3347"/>
                    <a:pt x="1622" y="3299"/>
                    <a:pt x="2067" y="3752"/>
                  </a:cubicBezTo>
                  <a:cubicBezTo>
                    <a:pt x="1868" y="3005"/>
                    <a:pt x="1709" y="2226"/>
                    <a:pt x="1884" y="1487"/>
                  </a:cubicBezTo>
                  <a:cubicBezTo>
                    <a:pt x="2067" y="740"/>
                    <a:pt x="2679" y="40"/>
                    <a:pt x="3442" y="16"/>
                  </a:cubicBezTo>
                  <a:cubicBezTo>
                    <a:pt x="3998" y="1"/>
                    <a:pt x="4531" y="342"/>
                    <a:pt x="4833" y="811"/>
                  </a:cubicBezTo>
                  <a:cubicBezTo>
                    <a:pt x="5127" y="1280"/>
                    <a:pt x="5222" y="1860"/>
                    <a:pt x="5182" y="2417"/>
                  </a:cubicBezTo>
                  <a:cubicBezTo>
                    <a:pt x="5397" y="2059"/>
                    <a:pt x="5508" y="1638"/>
                    <a:pt x="5723" y="1272"/>
                  </a:cubicBezTo>
                  <a:cubicBezTo>
                    <a:pt x="5937" y="907"/>
                    <a:pt x="6319" y="589"/>
                    <a:pt x="6740" y="644"/>
                  </a:cubicBezTo>
                  <a:cubicBezTo>
                    <a:pt x="7130" y="692"/>
                    <a:pt x="7416" y="1058"/>
                    <a:pt x="7503" y="1439"/>
                  </a:cubicBezTo>
                  <a:cubicBezTo>
                    <a:pt x="7590" y="1821"/>
                    <a:pt x="7511" y="2218"/>
                    <a:pt x="7439" y="2607"/>
                  </a:cubicBezTo>
                  <a:cubicBezTo>
                    <a:pt x="7797" y="2043"/>
                    <a:pt x="8282" y="1542"/>
                    <a:pt x="8910" y="1336"/>
                  </a:cubicBezTo>
                  <a:cubicBezTo>
                    <a:pt x="9538" y="1129"/>
                    <a:pt x="10317" y="1296"/>
                    <a:pt x="10690" y="1844"/>
                  </a:cubicBezTo>
                  <a:cubicBezTo>
                    <a:pt x="11111" y="2472"/>
                    <a:pt x="10889" y="3331"/>
                    <a:pt x="10555" y="4022"/>
                  </a:cubicBezTo>
                  <a:cubicBezTo>
                    <a:pt x="10873" y="4046"/>
                    <a:pt x="11119" y="4340"/>
                    <a:pt x="11191" y="4658"/>
                  </a:cubicBezTo>
                  <a:cubicBezTo>
                    <a:pt x="11262" y="4968"/>
                    <a:pt x="11207" y="5294"/>
                    <a:pt x="11143" y="5612"/>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 name="Google Shape;66;p3"/>
          <p:cNvGrpSpPr/>
          <p:nvPr/>
        </p:nvGrpSpPr>
        <p:grpSpPr>
          <a:xfrm flipH="1">
            <a:off x="-723229" y="7272908"/>
            <a:ext cx="4973710" cy="3249660"/>
            <a:chOff x="6890035" y="3683842"/>
            <a:chExt cx="2486855" cy="1624830"/>
          </a:xfrm>
        </p:grpSpPr>
        <p:sp>
          <p:nvSpPr>
            <p:cNvPr id="67" name="Google Shape;67;p3"/>
            <p:cNvSpPr/>
            <p:nvPr/>
          </p:nvSpPr>
          <p:spPr>
            <a:xfrm>
              <a:off x="6890035" y="3683842"/>
              <a:ext cx="2486855" cy="1624830"/>
            </a:xfrm>
            <a:custGeom>
              <a:avLst/>
              <a:gdLst/>
              <a:ahLst/>
              <a:cxnLst/>
              <a:rect l="l" t="t" r="r" b="b"/>
              <a:pathLst>
                <a:path w="16954" h="11077" extrusionOk="0">
                  <a:moveTo>
                    <a:pt x="12022" y="0"/>
                  </a:moveTo>
                  <a:cubicBezTo>
                    <a:pt x="10971" y="0"/>
                    <a:pt x="9971" y="936"/>
                    <a:pt x="9673" y="1998"/>
                  </a:cubicBezTo>
                  <a:cubicBezTo>
                    <a:pt x="9323" y="3246"/>
                    <a:pt x="9673" y="4573"/>
                    <a:pt x="10023" y="5821"/>
                  </a:cubicBezTo>
                  <a:cubicBezTo>
                    <a:pt x="9185" y="5517"/>
                    <a:pt x="8309" y="5208"/>
                    <a:pt x="7436" y="5208"/>
                  </a:cubicBezTo>
                  <a:cubicBezTo>
                    <a:pt x="7190" y="5208"/>
                    <a:pt x="6945" y="5232"/>
                    <a:pt x="6701" y="5288"/>
                  </a:cubicBezTo>
                  <a:cubicBezTo>
                    <a:pt x="5596" y="5535"/>
                    <a:pt x="4618" y="6711"/>
                    <a:pt x="5024" y="7776"/>
                  </a:cubicBezTo>
                  <a:cubicBezTo>
                    <a:pt x="4617" y="7642"/>
                    <a:pt x="4195" y="7574"/>
                    <a:pt x="3774" y="7574"/>
                  </a:cubicBezTo>
                  <a:cubicBezTo>
                    <a:pt x="3323" y="7574"/>
                    <a:pt x="2872" y="7652"/>
                    <a:pt x="2440" y="7808"/>
                  </a:cubicBezTo>
                  <a:cubicBezTo>
                    <a:pt x="2186" y="7887"/>
                    <a:pt x="1956" y="8030"/>
                    <a:pt x="1781" y="8229"/>
                  </a:cubicBezTo>
                  <a:cubicBezTo>
                    <a:pt x="0" y="10478"/>
                    <a:pt x="5326" y="10971"/>
                    <a:pt x="6208" y="11019"/>
                  </a:cubicBezTo>
                  <a:cubicBezTo>
                    <a:pt x="6923" y="11057"/>
                    <a:pt x="7639" y="11076"/>
                    <a:pt x="8354" y="11076"/>
                  </a:cubicBezTo>
                  <a:cubicBezTo>
                    <a:pt x="10897" y="11076"/>
                    <a:pt x="13436" y="10833"/>
                    <a:pt x="15936" y="10343"/>
                  </a:cubicBezTo>
                  <a:cubicBezTo>
                    <a:pt x="16151" y="10303"/>
                    <a:pt x="16381" y="10248"/>
                    <a:pt x="16524" y="10081"/>
                  </a:cubicBezTo>
                  <a:cubicBezTo>
                    <a:pt x="16651" y="9930"/>
                    <a:pt x="16675" y="9715"/>
                    <a:pt x="16691" y="9516"/>
                  </a:cubicBezTo>
                  <a:cubicBezTo>
                    <a:pt x="16953" y="6441"/>
                    <a:pt x="16699" y="3333"/>
                    <a:pt x="15936" y="337"/>
                  </a:cubicBezTo>
                  <a:cubicBezTo>
                    <a:pt x="15887" y="331"/>
                    <a:pt x="15838" y="328"/>
                    <a:pt x="15789" y="328"/>
                  </a:cubicBezTo>
                  <a:cubicBezTo>
                    <a:pt x="14985" y="328"/>
                    <a:pt x="14248" y="1109"/>
                    <a:pt x="14323" y="1926"/>
                  </a:cubicBezTo>
                  <a:cubicBezTo>
                    <a:pt x="13893" y="1171"/>
                    <a:pt x="13393" y="361"/>
                    <a:pt x="12574" y="90"/>
                  </a:cubicBezTo>
                  <a:cubicBezTo>
                    <a:pt x="12391" y="29"/>
                    <a:pt x="12205" y="0"/>
                    <a:pt x="120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3"/>
            <p:cNvSpPr/>
            <p:nvPr/>
          </p:nvSpPr>
          <p:spPr>
            <a:xfrm>
              <a:off x="7119744" y="3700564"/>
              <a:ext cx="2135844" cy="1466703"/>
            </a:xfrm>
            <a:custGeom>
              <a:avLst/>
              <a:gdLst/>
              <a:ahLst/>
              <a:cxnLst/>
              <a:rect l="l" t="t" r="r" b="b"/>
              <a:pathLst>
                <a:path w="14561" h="9999" fill="none" extrusionOk="0">
                  <a:moveTo>
                    <a:pt x="278" y="9999"/>
                  </a:moveTo>
                  <a:cubicBezTo>
                    <a:pt x="0" y="9267"/>
                    <a:pt x="477" y="8417"/>
                    <a:pt x="1176" y="8059"/>
                  </a:cubicBezTo>
                  <a:cubicBezTo>
                    <a:pt x="1868" y="7702"/>
                    <a:pt x="2695" y="7725"/>
                    <a:pt x="3458" y="7853"/>
                  </a:cubicBezTo>
                  <a:cubicBezTo>
                    <a:pt x="3028" y="7265"/>
                    <a:pt x="3219" y="6374"/>
                    <a:pt x="3752" y="5882"/>
                  </a:cubicBezTo>
                  <a:cubicBezTo>
                    <a:pt x="4292" y="5397"/>
                    <a:pt x="5079" y="5262"/>
                    <a:pt x="5794" y="5373"/>
                  </a:cubicBezTo>
                  <a:cubicBezTo>
                    <a:pt x="6517" y="5484"/>
                    <a:pt x="7177" y="5818"/>
                    <a:pt x="7821" y="6160"/>
                  </a:cubicBezTo>
                  <a:cubicBezTo>
                    <a:pt x="7821" y="5309"/>
                    <a:pt x="7654" y="4475"/>
                    <a:pt x="7622" y="3624"/>
                  </a:cubicBezTo>
                  <a:cubicBezTo>
                    <a:pt x="7582" y="2766"/>
                    <a:pt x="7678" y="1876"/>
                    <a:pt x="8147" y="1168"/>
                  </a:cubicBezTo>
                  <a:cubicBezTo>
                    <a:pt x="8616" y="461"/>
                    <a:pt x="9530" y="0"/>
                    <a:pt x="10340" y="262"/>
                  </a:cubicBezTo>
                  <a:cubicBezTo>
                    <a:pt x="10865" y="437"/>
                    <a:pt x="11262" y="874"/>
                    <a:pt x="11580" y="1327"/>
                  </a:cubicBezTo>
                  <a:cubicBezTo>
                    <a:pt x="11890" y="1765"/>
                    <a:pt x="12160" y="2241"/>
                    <a:pt x="12375" y="2742"/>
                  </a:cubicBezTo>
                  <a:cubicBezTo>
                    <a:pt x="12494" y="2146"/>
                    <a:pt x="12629" y="1534"/>
                    <a:pt x="12987" y="1033"/>
                  </a:cubicBezTo>
                  <a:cubicBezTo>
                    <a:pt x="13345" y="541"/>
                    <a:pt x="13981" y="191"/>
                    <a:pt x="14561" y="366"/>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oogle Shape;69;p3"/>
          <p:cNvGrpSpPr/>
          <p:nvPr/>
        </p:nvGrpSpPr>
        <p:grpSpPr>
          <a:xfrm flipH="1">
            <a:off x="12565351" y="272600"/>
            <a:ext cx="6436050" cy="1594788"/>
            <a:chOff x="-76750" y="-139250"/>
            <a:chExt cx="3218025" cy="797394"/>
          </a:xfrm>
        </p:grpSpPr>
        <p:sp>
          <p:nvSpPr>
            <p:cNvPr id="70" name="Google Shape;70;p3"/>
            <p:cNvSpPr/>
            <p:nvPr/>
          </p:nvSpPr>
          <p:spPr>
            <a:xfrm>
              <a:off x="-76750" y="-127356"/>
              <a:ext cx="3218025" cy="753192"/>
            </a:xfrm>
            <a:custGeom>
              <a:avLst/>
              <a:gdLst/>
              <a:ahLst/>
              <a:cxnLst/>
              <a:rect l="l" t="t" r="r" b="b"/>
              <a:pathLst>
                <a:path w="20021" h="4686" extrusionOk="0">
                  <a:moveTo>
                    <a:pt x="3655" y="1"/>
                  </a:moveTo>
                  <a:cubicBezTo>
                    <a:pt x="2586" y="1"/>
                    <a:pt x="1504" y="258"/>
                    <a:pt x="660" y="833"/>
                  </a:cubicBezTo>
                  <a:cubicBezTo>
                    <a:pt x="469" y="952"/>
                    <a:pt x="302" y="1119"/>
                    <a:pt x="175" y="1317"/>
                  </a:cubicBezTo>
                  <a:cubicBezTo>
                    <a:pt x="151" y="1365"/>
                    <a:pt x="119" y="1421"/>
                    <a:pt x="103" y="1476"/>
                  </a:cubicBezTo>
                  <a:cubicBezTo>
                    <a:pt x="95" y="1500"/>
                    <a:pt x="87" y="1524"/>
                    <a:pt x="79" y="1548"/>
                  </a:cubicBezTo>
                  <a:cubicBezTo>
                    <a:pt x="24" y="1747"/>
                    <a:pt x="0" y="1945"/>
                    <a:pt x="0" y="2144"/>
                  </a:cubicBezTo>
                  <a:lnTo>
                    <a:pt x="0" y="2152"/>
                  </a:lnTo>
                  <a:lnTo>
                    <a:pt x="0" y="2430"/>
                  </a:lnTo>
                  <a:cubicBezTo>
                    <a:pt x="24" y="3177"/>
                    <a:pt x="48" y="3924"/>
                    <a:pt x="72" y="4664"/>
                  </a:cubicBezTo>
                  <a:cubicBezTo>
                    <a:pt x="596" y="4671"/>
                    <a:pt x="1119" y="4674"/>
                    <a:pt x="1642" y="4674"/>
                  </a:cubicBezTo>
                  <a:cubicBezTo>
                    <a:pt x="2840" y="4674"/>
                    <a:pt x="4035" y="4659"/>
                    <a:pt x="5230" y="4648"/>
                  </a:cubicBezTo>
                  <a:lnTo>
                    <a:pt x="5381" y="4648"/>
                  </a:lnTo>
                  <a:cubicBezTo>
                    <a:pt x="7093" y="4673"/>
                    <a:pt x="8805" y="4685"/>
                    <a:pt x="10518" y="4685"/>
                  </a:cubicBezTo>
                  <a:cubicBezTo>
                    <a:pt x="13685" y="4685"/>
                    <a:pt x="16853" y="4643"/>
                    <a:pt x="20021" y="4560"/>
                  </a:cubicBezTo>
                  <a:cubicBezTo>
                    <a:pt x="18771" y="3228"/>
                    <a:pt x="16939" y="2478"/>
                    <a:pt x="15117" y="2478"/>
                  </a:cubicBezTo>
                  <a:cubicBezTo>
                    <a:pt x="14493" y="2478"/>
                    <a:pt x="13871" y="2566"/>
                    <a:pt x="13273" y="2748"/>
                  </a:cubicBezTo>
                  <a:cubicBezTo>
                    <a:pt x="12717" y="2923"/>
                    <a:pt x="12136" y="3201"/>
                    <a:pt x="11882" y="3726"/>
                  </a:cubicBezTo>
                  <a:cubicBezTo>
                    <a:pt x="11445" y="3279"/>
                    <a:pt x="10863" y="3045"/>
                    <a:pt x="10272" y="3045"/>
                  </a:cubicBezTo>
                  <a:cubicBezTo>
                    <a:pt x="9906" y="3045"/>
                    <a:pt x="9536" y="3135"/>
                    <a:pt x="9196" y="3320"/>
                  </a:cubicBezTo>
                  <a:cubicBezTo>
                    <a:pt x="8449" y="1890"/>
                    <a:pt x="7177" y="809"/>
                    <a:pt x="5643" y="308"/>
                  </a:cubicBezTo>
                  <a:cubicBezTo>
                    <a:pt x="5031" y="108"/>
                    <a:pt x="4346" y="1"/>
                    <a:pt x="36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3"/>
            <p:cNvSpPr/>
            <p:nvPr/>
          </p:nvSpPr>
          <p:spPr>
            <a:xfrm>
              <a:off x="-69195" y="-139250"/>
              <a:ext cx="3119818" cy="797394"/>
            </a:xfrm>
            <a:custGeom>
              <a:avLst/>
              <a:gdLst/>
              <a:ahLst/>
              <a:cxnLst/>
              <a:rect l="l" t="t" r="r" b="b"/>
              <a:pathLst>
                <a:path w="19410" h="4961" fill="none" extrusionOk="0">
                  <a:moveTo>
                    <a:pt x="1" y="1320"/>
                  </a:moveTo>
                  <a:cubicBezTo>
                    <a:pt x="1344" y="271"/>
                    <a:pt x="3212" y="1"/>
                    <a:pt x="4857" y="438"/>
                  </a:cubicBezTo>
                  <a:cubicBezTo>
                    <a:pt x="6510" y="875"/>
                    <a:pt x="7941" y="1956"/>
                    <a:pt x="8998" y="3299"/>
                  </a:cubicBezTo>
                  <a:cubicBezTo>
                    <a:pt x="9268" y="2719"/>
                    <a:pt x="9999" y="2520"/>
                    <a:pt x="10643" y="2560"/>
                  </a:cubicBezTo>
                  <a:cubicBezTo>
                    <a:pt x="11803" y="2623"/>
                    <a:pt x="12582" y="3506"/>
                    <a:pt x="12582" y="3506"/>
                  </a:cubicBezTo>
                  <a:cubicBezTo>
                    <a:pt x="13584" y="2902"/>
                    <a:pt x="15308" y="2544"/>
                    <a:pt x="16453" y="2782"/>
                  </a:cubicBezTo>
                  <a:cubicBezTo>
                    <a:pt x="17717" y="3045"/>
                    <a:pt x="19084" y="3712"/>
                    <a:pt x="19409" y="4960"/>
                  </a:cubicBezTo>
                  <a:lnTo>
                    <a:pt x="80" y="4936"/>
                  </a:lnTo>
                </a:path>
              </a:pathLst>
            </a:custGeom>
            <a:noFill/>
            <a:ln w="19050" cap="flat" cmpd="sng">
              <a:solidFill>
                <a:schemeClr val="dk1"/>
              </a:solidFill>
              <a:prstDash val="solid"/>
              <a:miter lim="7947"/>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 name="Google Shape;72;p3"/>
          <p:cNvGrpSpPr/>
          <p:nvPr/>
        </p:nvGrpSpPr>
        <p:grpSpPr>
          <a:xfrm>
            <a:off x="-176291" y="578950"/>
            <a:ext cx="3821442" cy="1288444"/>
            <a:chOff x="-58546" y="-205050"/>
            <a:chExt cx="1910721" cy="644222"/>
          </a:xfrm>
        </p:grpSpPr>
        <p:sp>
          <p:nvSpPr>
            <p:cNvPr id="73" name="Google Shape;73;p3"/>
            <p:cNvSpPr/>
            <p:nvPr/>
          </p:nvSpPr>
          <p:spPr>
            <a:xfrm flipH="1">
              <a:off x="-58546" y="-134605"/>
              <a:ext cx="1910721" cy="524279"/>
            </a:xfrm>
            <a:custGeom>
              <a:avLst/>
              <a:gdLst/>
              <a:ahLst/>
              <a:cxnLst/>
              <a:rect l="l" t="t" r="r" b="b"/>
              <a:pathLst>
                <a:path w="15325" h="4205" extrusionOk="0">
                  <a:moveTo>
                    <a:pt x="11496" y="1"/>
                  </a:moveTo>
                  <a:cubicBezTo>
                    <a:pt x="10736" y="1"/>
                    <a:pt x="9977" y="70"/>
                    <a:pt x="9236" y="246"/>
                  </a:cubicBezTo>
                  <a:cubicBezTo>
                    <a:pt x="7774" y="596"/>
                    <a:pt x="6375" y="1407"/>
                    <a:pt x="5549" y="2662"/>
                  </a:cubicBezTo>
                  <a:cubicBezTo>
                    <a:pt x="4893" y="2526"/>
                    <a:pt x="4228" y="2458"/>
                    <a:pt x="3562" y="2458"/>
                  </a:cubicBezTo>
                  <a:cubicBezTo>
                    <a:pt x="3025" y="2458"/>
                    <a:pt x="2488" y="2502"/>
                    <a:pt x="1956" y="2591"/>
                  </a:cubicBezTo>
                  <a:cubicBezTo>
                    <a:pt x="1408" y="2694"/>
                    <a:pt x="843" y="2845"/>
                    <a:pt x="438" y="3235"/>
                  </a:cubicBezTo>
                  <a:cubicBezTo>
                    <a:pt x="168" y="3489"/>
                    <a:pt x="9" y="3839"/>
                    <a:pt x="1" y="4204"/>
                  </a:cubicBezTo>
                  <a:lnTo>
                    <a:pt x="14752" y="4204"/>
                  </a:lnTo>
                  <a:cubicBezTo>
                    <a:pt x="15316" y="3433"/>
                    <a:pt x="15324" y="1343"/>
                    <a:pt x="14832" y="644"/>
                  </a:cubicBezTo>
                  <a:cubicBezTo>
                    <a:pt x="14593" y="310"/>
                    <a:pt x="14140" y="214"/>
                    <a:pt x="13735" y="167"/>
                  </a:cubicBezTo>
                  <a:cubicBezTo>
                    <a:pt x="12997" y="68"/>
                    <a:pt x="12246" y="1"/>
                    <a:pt x="114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3"/>
            <p:cNvSpPr/>
            <p:nvPr/>
          </p:nvSpPr>
          <p:spPr>
            <a:xfrm flipH="1">
              <a:off x="103039" y="-205050"/>
              <a:ext cx="1735172" cy="644222"/>
            </a:xfrm>
            <a:custGeom>
              <a:avLst/>
              <a:gdLst/>
              <a:ahLst/>
              <a:cxnLst/>
              <a:rect l="l" t="t" r="r" b="b"/>
              <a:pathLst>
                <a:path w="13917" h="5167" fill="none" extrusionOk="0">
                  <a:moveTo>
                    <a:pt x="13917" y="652"/>
                  </a:moveTo>
                  <a:cubicBezTo>
                    <a:pt x="11723" y="0"/>
                    <a:pt x="9315" y="501"/>
                    <a:pt x="7249" y="1495"/>
                  </a:cubicBezTo>
                  <a:cubicBezTo>
                    <a:pt x="6653" y="1781"/>
                    <a:pt x="6072" y="2123"/>
                    <a:pt x="5627" y="2607"/>
                  </a:cubicBezTo>
                  <a:cubicBezTo>
                    <a:pt x="5468" y="2766"/>
                    <a:pt x="5349" y="2973"/>
                    <a:pt x="5293" y="3195"/>
                  </a:cubicBezTo>
                  <a:cubicBezTo>
                    <a:pt x="5238" y="3418"/>
                    <a:pt x="5325" y="3656"/>
                    <a:pt x="5508" y="3792"/>
                  </a:cubicBezTo>
                  <a:cubicBezTo>
                    <a:pt x="5699" y="3919"/>
                    <a:pt x="6009" y="3847"/>
                    <a:pt x="6080" y="3641"/>
                  </a:cubicBezTo>
                  <a:cubicBezTo>
                    <a:pt x="6176" y="3339"/>
                    <a:pt x="5826" y="3092"/>
                    <a:pt x="5532" y="2997"/>
                  </a:cubicBezTo>
                  <a:cubicBezTo>
                    <a:pt x="4308" y="2591"/>
                    <a:pt x="2989" y="2647"/>
                    <a:pt x="1804" y="3148"/>
                  </a:cubicBezTo>
                  <a:cubicBezTo>
                    <a:pt x="962" y="3513"/>
                    <a:pt x="159" y="4181"/>
                    <a:pt x="0" y="5087"/>
                  </a:cubicBezTo>
                  <a:cubicBezTo>
                    <a:pt x="1916" y="4896"/>
                    <a:pt x="11040" y="5087"/>
                    <a:pt x="12836" y="5167"/>
                  </a:cubicBezTo>
                </a:path>
              </a:pathLst>
            </a:custGeom>
            <a:noFill/>
            <a:ln w="19050" cap="flat" cmpd="sng">
              <a:solidFill>
                <a:schemeClr val="dk1"/>
              </a:solidFill>
              <a:prstDash val="solid"/>
              <a:miter lim="7947"/>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75;p3"/>
          <p:cNvGrpSpPr/>
          <p:nvPr/>
        </p:nvGrpSpPr>
        <p:grpSpPr>
          <a:xfrm rot="-3487876">
            <a:off x="4936424" y="9105455"/>
            <a:ext cx="2164896" cy="2336918"/>
            <a:chOff x="-189425" y="4176700"/>
            <a:chExt cx="1082397" cy="1168404"/>
          </a:xfrm>
        </p:grpSpPr>
        <p:sp>
          <p:nvSpPr>
            <p:cNvPr id="76" name="Google Shape;76;p3"/>
            <p:cNvSpPr/>
            <p:nvPr/>
          </p:nvSpPr>
          <p:spPr>
            <a:xfrm>
              <a:off x="-118465" y="4227736"/>
              <a:ext cx="1011437" cy="1034698"/>
            </a:xfrm>
            <a:custGeom>
              <a:avLst/>
              <a:gdLst/>
              <a:ahLst/>
              <a:cxnLst/>
              <a:rect l="l" t="t" r="r" b="b"/>
              <a:pathLst>
                <a:path w="5787" h="5920" extrusionOk="0">
                  <a:moveTo>
                    <a:pt x="1353" y="1"/>
                  </a:moveTo>
                  <a:cubicBezTo>
                    <a:pt x="940" y="1"/>
                    <a:pt x="523" y="172"/>
                    <a:pt x="223" y="543"/>
                  </a:cubicBezTo>
                  <a:lnTo>
                    <a:pt x="0" y="5765"/>
                  </a:lnTo>
                  <a:lnTo>
                    <a:pt x="2782" y="5765"/>
                  </a:lnTo>
                  <a:cubicBezTo>
                    <a:pt x="3087" y="5867"/>
                    <a:pt x="3405" y="5919"/>
                    <a:pt x="3723" y="5919"/>
                  </a:cubicBezTo>
                  <a:cubicBezTo>
                    <a:pt x="3903" y="5919"/>
                    <a:pt x="4083" y="5903"/>
                    <a:pt x="4260" y="5868"/>
                  </a:cubicBezTo>
                  <a:cubicBezTo>
                    <a:pt x="4753" y="5773"/>
                    <a:pt x="5190" y="5487"/>
                    <a:pt x="5476" y="5066"/>
                  </a:cubicBezTo>
                  <a:cubicBezTo>
                    <a:pt x="5755" y="4636"/>
                    <a:pt x="5786" y="4096"/>
                    <a:pt x="5564" y="3643"/>
                  </a:cubicBezTo>
                  <a:cubicBezTo>
                    <a:pt x="5357" y="3276"/>
                    <a:pt x="4898" y="2981"/>
                    <a:pt x="4469" y="2981"/>
                  </a:cubicBezTo>
                  <a:cubicBezTo>
                    <a:pt x="4387" y="2981"/>
                    <a:pt x="4306" y="2992"/>
                    <a:pt x="4229" y="3015"/>
                  </a:cubicBezTo>
                  <a:cubicBezTo>
                    <a:pt x="4658" y="2784"/>
                    <a:pt x="4968" y="2379"/>
                    <a:pt x="5079" y="1910"/>
                  </a:cubicBezTo>
                  <a:cubicBezTo>
                    <a:pt x="5174" y="1433"/>
                    <a:pt x="5015" y="941"/>
                    <a:pt x="4658" y="607"/>
                  </a:cubicBezTo>
                  <a:cubicBezTo>
                    <a:pt x="4437" y="419"/>
                    <a:pt x="4164" y="323"/>
                    <a:pt x="3888" y="323"/>
                  </a:cubicBezTo>
                  <a:cubicBezTo>
                    <a:pt x="3695" y="323"/>
                    <a:pt x="3502" y="369"/>
                    <a:pt x="3323" y="464"/>
                  </a:cubicBezTo>
                  <a:cubicBezTo>
                    <a:pt x="3060" y="615"/>
                    <a:pt x="2870" y="861"/>
                    <a:pt x="2798" y="1155"/>
                  </a:cubicBezTo>
                  <a:cubicBezTo>
                    <a:pt x="2638" y="422"/>
                    <a:pt x="2000" y="1"/>
                    <a:pt x="135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3"/>
            <p:cNvSpPr/>
            <p:nvPr/>
          </p:nvSpPr>
          <p:spPr>
            <a:xfrm>
              <a:off x="-189425" y="4176700"/>
              <a:ext cx="1022623" cy="1168404"/>
            </a:xfrm>
            <a:custGeom>
              <a:avLst/>
              <a:gdLst/>
              <a:ahLst/>
              <a:cxnLst/>
              <a:rect l="l" t="t" r="r" b="b"/>
              <a:pathLst>
                <a:path w="5851" h="6685" fill="none" extrusionOk="0">
                  <a:moveTo>
                    <a:pt x="2687" y="6478"/>
                  </a:moveTo>
                  <a:cubicBezTo>
                    <a:pt x="3188" y="6645"/>
                    <a:pt x="3721" y="6685"/>
                    <a:pt x="4245" y="6589"/>
                  </a:cubicBezTo>
                  <a:cubicBezTo>
                    <a:pt x="4762" y="6486"/>
                    <a:pt x="5223" y="6184"/>
                    <a:pt x="5517" y="5747"/>
                  </a:cubicBezTo>
                  <a:cubicBezTo>
                    <a:pt x="5803" y="5302"/>
                    <a:pt x="5851" y="4706"/>
                    <a:pt x="5596" y="4253"/>
                  </a:cubicBezTo>
                  <a:cubicBezTo>
                    <a:pt x="5350" y="3800"/>
                    <a:pt x="4706" y="3442"/>
                    <a:pt x="4205" y="3593"/>
                  </a:cubicBezTo>
                  <a:cubicBezTo>
                    <a:pt x="4658" y="3355"/>
                    <a:pt x="4984" y="2933"/>
                    <a:pt x="5096" y="2433"/>
                  </a:cubicBezTo>
                  <a:cubicBezTo>
                    <a:pt x="5199" y="1932"/>
                    <a:pt x="5032" y="1415"/>
                    <a:pt x="4658" y="1066"/>
                  </a:cubicBezTo>
                  <a:cubicBezTo>
                    <a:pt x="4269" y="732"/>
                    <a:pt x="3713" y="668"/>
                    <a:pt x="3260" y="915"/>
                  </a:cubicBezTo>
                  <a:cubicBezTo>
                    <a:pt x="2981" y="1074"/>
                    <a:pt x="2783" y="1336"/>
                    <a:pt x="2703" y="1646"/>
                  </a:cubicBezTo>
                  <a:cubicBezTo>
                    <a:pt x="2425" y="382"/>
                    <a:pt x="812" y="1"/>
                    <a:pt x="1" y="1002"/>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 name="Google Shape;78;p3"/>
          <p:cNvGrpSpPr/>
          <p:nvPr/>
        </p:nvGrpSpPr>
        <p:grpSpPr>
          <a:xfrm flipH="1">
            <a:off x="3940672" y="3335701"/>
            <a:ext cx="759952" cy="701926"/>
            <a:chOff x="5162486" y="3741525"/>
            <a:chExt cx="379976" cy="350963"/>
          </a:xfrm>
        </p:grpSpPr>
        <p:sp>
          <p:nvSpPr>
            <p:cNvPr id="79" name="Google Shape;79;p3"/>
            <p:cNvSpPr/>
            <p:nvPr/>
          </p:nvSpPr>
          <p:spPr>
            <a:xfrm flipH="1">
              <a:off x="5195513" y="3741538"/>
              <a:ext cx="346950" cy="350950"/>
            </a:xfrm>
            <a:custGeom>
              <a:avLst/>
              <a:gdLst/>
              <a:ahLst/>
              <a:cxnLst/>
              <a:rect l="l" t="t" r="r" b="b"/>
              <a:pathLst>
                <a:path w="13878" h="14038" extrusionOk="0">
                  <a:moveTo>
                    <a:pt x="11774" y="1"/>
                  </a:moveTo>
                  <a:cubicBezTo>
                    <a:pt x="10765" y="1"/>
                    <a:pt x="9884" y="878"/>
                    <a:pt x="9308" y="1728"/>
                  </a:cubicBezTo>
                  <a:cubicBezTo>
                    <a:pt x="8674" y="2662"/>
                    <a:pt x="8307" y="3696"/>
                    <a:pt x="7773" y="4630"/>
                  </a:cubicBezTo>
                  <a:cubicBezTo>
                    <a:pt x="7139" y="3463"/>
                    <a:pt x="6239" y="2429"/>
                    <a:pt x="5105" y="1695"/>
                  </a:cubicBezTo>
                  <a:cubicBezTo>
                    <a:pt x="4556" y="1306"/>
                    <a:pt x="3914" y="1113"/>
                    <a:pt x="3267" y="1113"/>
                  </a:cubicBezTo>
                  <a:cubicBezTo>
                    <a:pt x="2695" y="1113"/>
                    <a:pt x="2119" y="1264"/>
                    <a:pt x="1602" y="1562"/>
                  </a:cubicBezTo>
                  <a:cubicBezTo>
                    <a:pt x="134" y="2496"/>
                    <a:pt x="1" y="4730"/>
                    <a:pt x="768" y="6298"/>
                  </a:cubicBezTo>
                  <a:cubicBezTo>
                    <a:pt x="1569" y="7866"/>
                    <a:pt x="3003" y="8967"/>
                    <a:pt x="4337" y="10134"/>
                  </a:cubicBezTo>
                  <a:cubicBezTo>
                    <a:pt x="5738" y="11335"/>
                    <a:pt x="7073" y="12636"/>
                    <a:pt x="8307" y="14037"/>
                  </a:cubicBezTo>
                  <a:cubicBezTo>
                    <a:pt x="10475" y="11268"/>
                    <a:pt x="12176" y="8166"/>
                    <a:pt x="13344" y="4864"/>
                  </a:cubicBezTo>
                  <a:cubicBezTo>
                    <a:pt x="13744" y="3997"/>
                    <a:pt x="13878" y="3029"/>
                    <a:pt x="13811" y="2062"/>
                  </a:cubicBezTo>
                  <a:cubicBezTo>
                    <a:pt x="13677" y="1128"/>
                    <a:pt x="13044" y="194"/>
                    <a:pt x="12076" y="27"/>
                  </a:cubicBezTo>
                  <a:cubicBezTo>
                    <a:pt x="11974" y="9"/>
                    <a:pt x="11873" y="1"/>
                    <a:pt x="1177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3"/>
            <p:cNvSpPr/>
            <p:nvPr/>
          </p:nvSpPr>
          <p:spPr>
            <a:xfrm flipH="1">
              <a:off x="5162486" y="3741525"/>
              <a:ext cx="346950" cy="350950"/>
            </a:xfrm>
            <a:custGeom>
              <a:avLst/>
              <a:gdLst/>
              <a:ahLst/>
              <a:cxnLst/>
              <a:rect l="l" t="t" r="r" b="b"/>
              <a:pathLst>
                <a:path w="13878" h="14038" extrusionOk="0">
                  <a:moveTo>
                    <a:pt x="11774" y="1"/>
                  </a:moveTo>
                  <a:cubicBezTo>
                    <a:pt x="10765" y="1"/>
                    <a:pt x="9884" y="878"/>
                    <a:pt x="9308" y="1728"/>
                  </a:cubicBezTo>
                  <a:cubicBezTo>
                    <a:pt x="8674" y="2662"/>
                    <a:pt x="8307" y="3696"/>
                    <a:pt x="7773" y="4630"/>
                  </a:cubicBezTo>
                  <a:cubicBezTo>
                    <a:pt x="7139" y="3463"/>
                    <a:pt x="6239" y="2429"/>
                    <a:pt x="5105" y="1695"/>
                  </a:cubicBezTo>
                  <a:cubicBezTo>
                    <a:pt x="4556" y="1306"/>
                    <a:pt x="3914" y="1113"/>
                    <a:pt x="3267" y="1113"/>
                  </a:cubicBezTo>
                  <a:cubicBezTo>
                    <a:pt x="2695" y="1113"/>
                    <a:pt x="2119" y="1264"/>
                    <a:pt x="1602" y="1562"/>
                  </a:cubicBezTo>
                  <a:cubicBezTo>
                    <a:pt x="134" y="2496"/>
                    <a:pt x="1" y="4730"/>
                    <a:pt x="768" y="6298"/>
                  </a:cubicBezTo>
                  <a:cubicBezTo>
                    <a:pt x="1569" y="7866"/>
                    <a:pt x="3003" y="8967"/>
                    <a:pt x="4337" y="10134"/>
                  </a:cubicBezTo>
                  <a:cubicBezTo>
                    <a:pt x="5738" y="11335"/>
                    <a:pt x="7073" y="12636"/>
                    <a:pt x="8307" y="14037"/>
                  </a:cubicBezTo>
                  <a:cubicBezTo>
                    <a:pt x="10475" y="11268"/>
                    <a:pt x="12176" y="8166"/>
                    <a:pt x="13344" y="4864"/>
                  </a:cubicBezTo>
                  <a:cubicBezTo>
                    <a:pt x="13744" y="3997"/>
                    <a:pt x="13878" y="3029"/>
                    <a:pt x="13811" y="2062"/>
                  </a:cubicBezTo>
                  <a:cubicBezTo>
                    <a:pt x="13677" y="1128"/>
                    <a:pt x="13044" y="194"/>
                    <a:pt x="12076" y="27"/>
                  </a:cubicBezTo>
                  <a:cubicBezTo>
                    <a:pt x="11974" y="9"/>
                    <a:pt x="11873" y="1"/>
                    <a:pt x="11774" y="1"/>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 name="Google Shape;81;p3"/>
          <p:cNvGrpSpPr/>
          <p:nvPr/>
        </p:nvGrpSpPr>
        <p:grpSpPr>
          <a:xfrm flipH="1">
            <a:off x="12281533" y="8534505"/>
            <a:ext cx="2060030" cy="2263730"/>
            <a:chOff x="3670550" y="4352162"/>
            <a:chExt cx="782329" cy="859688"/>
          </a:xfrm>
        </p:grpSpPr>
        <p:sp>
          <p:nvSpPr>
            <p:cNvPr id="82" name="Google Shape;82;p3"/>
            <p:cNvSpPr/>
            <p:nvPr/>
          </p:nvSpPr>
          <p:spPr>
            <a:xfrm>
              <a:off x="3670550" y="4352162"/>
              <a:ext cx="782329" cy="859688"/>
            </a:xfrm>
            <a:custGeom>
              <a:avLst/>
              <a:gdLst/>
              <a:ahLst/>
              <a:cxnLst/>
              <a:rect l="l" t="t" r="r" b="b"/>
              <a:pathLst>
                <a:path w="9840" h="10813" extrusionOk="0">
                  <a:moveTo>
                    <a:pt x="7427" y="1"/>
                  </a:moveTo>
                  <a:cubicBezTo>
                    <a:pt x="7157" y="1"/>
                    <a:pt x="6867" y="90"/>
                    <a:pt x="6621" y="209"/>
                  </a:cubicBezTo>
                  <a:cubicBezTo>
                    <a:pt x="5302" y="852"/>
                    <a:pt x="4356" y="2124"/>
                    <a:pt x="3800" y="3491"/>
                  </a:cubicBezTo>
                  <a:cubicBezTo>
                    <a:pt x="3243" y="4858"/>
                    <a:pt x="3029" y="6336"/>
                    <a:pt x="2814" y="7791"/>
                  </a:cubicBezTo>
                  <a:cubicBezTo>
                    <a:pt x="2615" y="6702"/>
                    <a:pt x="2409" y="5605"/>
                    <a:pt x="2202" y="4508"/>
                  </a:cubicBezTo>
                  <a:cubicBezTo>
                    <a:pt x="2138" y="4159"/>
                    <a:pt x="2067" y="3793"/>
                    <a:pt x="1876" y="3491"/>
                  </a:cubicBezTo>
                  <a:cubicBezTo>
                    <a:pt x="1697" y="3219"/>
                    <a:pt x="1395" y="2998"/>
                    <a:pt x="1081" y="2998"/>
                  </a:cubicBezTo>
                  <a:cubicBezTo>
                    <a:pt x="1047" y="2998"/>
                    <a:pt x="1013" y="3001"/>
                    <a:pt x="978" y="3006"/>
                  </a:cubicBezTo>
                  <a:cubicBezTo>
                    <a:pt x="676" y="3062"/>
                    <a:pt x="438" y="3292"/>
                    <a:pt x="295" y="3555"/>
                  </a:cubicBezTo>
                  <a:cubicBezTo>
                    <a:pt x="1" y="4103"/>
                    <a:pt x="40" y="4755"/>
                    <a:pt x="128" y="5367"/>
                  </a:cubicBezTo>
                  <a:cubicBezTo>
                    <a:pt x="334" y="6885"/>
                    <a:pt x="771" y="8729"/>
                    <a:pt x="1614" y="10032"/>
                  </a:cubicBezTo>
                  <a:cubicBezTo>
                    <a:pt x="1984" y="10606"/>
                    <a:pt x="2718" y="10812"/>
                    <a:pt x="3481" y="10812"/>
                  </a:cubicBezTo>
                  <a:cubicBezTo>
                    <a:pt x="4177" y="10812"/>
                    <a:pt x="4897" y="10641"/>
                    <a:pt x="5389" y="10422"/>
                  </a:cubicBezTo>
                  <a:cubicBezTo>
                    <a:pt x="5922" y="10183"/>
                    <a:pt x="6383" y="9810"/>
                    <a:pt x="6828" y="9444"/>
                  </a:cubicBezTo>
                  <a:lnTo>
                    <a:pt x="9037" y="7640"/>
                  </a:lnTo>
                  <a:cubicBezTo>
                    <a:pt x="9419" y="7330"/>
                    <a:pt x="9840" y="6917"/>
                    <a:pt x="9753" y="6432"/>
                  </a:cubicBezTo>
                  <a:cubicBezTo>
                    <a:pt x="9697" y="6106"/>
                    <a:pt x="9411" y="5860"/>
                    <a:pt x="9093" y="5772"/>
                  </a:cubicBezTo>
                  <a:cubicBezTo>
                    <a:pt x="8952" y="5738"/>
                    <a:pt x="8808" y="5721"/>
                    <a:pt x="8665" y="5721"/>
                  </a:cubicBezTo>
                  <a:cubicBezTo>
                    <a:pt x="8476" y="5721"/>
                    <a:pt x="8288" y="5750"/>
                    <a:pt x="8107" y="5804"/>
                  </a:cubicBezTo>
                  <a:cubicBezTo>
                    <a:pt x="6940" y="6104"/>
                    <a:pt x="5937" y="6865"/>
                    <a:pt x="5331" y="7911"/>
                  </a:cubicBezTo>
                  <a:lnTo>
                    <a:pt x="5331" y="7911"/>
                  </a:lnTo>
                  <a:cubicBezTo>
                    <a:pt x="6232" y="6344"/>
                    <a:pt x="7054" y="4731"/>
                    <a:pt x="7797" y="3086"/>
                  </a:cubicBezTo>
                  <a:cubicBezTo>
                    <a:pt x="8139" y="2339"/>
                    <a:pt x="8473" y="1512"/>
                    <a:pt x="8274" y="717"/>
                  </a:cubicBezTo>
                  <a:cubicBezTo>
                    <a:pt x="8235" y="526"/>
                    <a:pt x="8139" y="352"/>
                    <a:pt x="8012" y="209"/>
                  </a:cubicBezTo>
                  <a:cubicBezTo>
                    <a:pt x="7852" y="59"/>
                    <a:pt x="7646" y="1"/>
                    <a:pt x="7427" y="1"/>
                  </a:cubicBezTo>
                  <a:close/>
                </a:path>
              </a:pathLst>
            </a:custGeom>
            <a:solidFill>
              <a:srgbClr val="39AE6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3678739" y="4398434"/>
              <a:ext cx="750130" cy="747586"/>
            </a:xfrm>
            <a:custGeom>
              <a:avLst/>
              <a:gdLst/>
              <a:ahLst/>
              <a:cxnLst/>
              <a:rect l="l" t="t" r="r" b="b"/>
              <a:pathLst>
                <a:path w="9435" h="9403" fill="none" extrusionOk="0">
                  <a:moveTo>
                    <a:pt x="1447" y="9029"/>
                  </a:moveTo>
                  <a:cubicBezTo>
                    <a:pt x="486" y="7408"/>
                    <a:pt x="1" y="5548"/>
                    <a:pt x="33" y="3672"/>
                  </a:cubicBezTo>
                  <a:cubicBezTo>
                    <a:pt x="41" y="3195"/>
                    <a:pt x="176" y="2599"/>
                    <a:pt x="637" y="2488"/>
                  </a:cubicBezTo>
                  <a:cubicBezTo>
                    <a:pt x="1185" y="2361"/>
                    <a:pt x="1567" y="3012"/>
                    <a:pt x="1733" y="3545"/>
                  </a:cubicBezTo>
                  <a:cubicBezTo>
                    <a:pt x="2099" y="4737"/>
                    <a:pt x="2361" y="5953"/>
                    <a:pt x="2520" y="7193"/>
                  </a:cubicBezTo>
                  <a:cubicBezTo>
                    <a:pt x="2798" y="5468"/>
                    <a:pt x="3371" y="3807"/>
                    <a:pt x="4205" y="2281"/>
                  </a:cubicBezTo>
                  <a:cubicBezTo>
                    <a:pt x="4531" y="1693"/>
                    <a:pt x="4897" y="1121"/>
                    <a:pt x="5397" y="692"/>
                  </a:cubicBezTo>
                  <a:cubicBezTo>
                    <a:pt x="5906" y="270"/>
                    <a:pt x="6590" y="0"/>
                    <a:pt x="7241" y="103"/>
                  </a:cubicBezTo>
                  <a:cubicBezTo>
                    <a:pt x="7432" y="119"/>
                    <a:pt x="7607" y="199"/>
                    <a:pt x="7742" y="326"/>
                  </a:cubicBezTo>
                  <a:cubicBezTo>
                    <a:pt x="7837" y="437"/>
                    <a:pt x="7909" y="572"/>
                    <a:pt x="7949" y="715"/>
                  </a:cubicBezTo>
                  <a:cubicBezTo>
                    <a:pt x="8275" y="1788"/>
                    <a:pt x="7893" y="2949"/>
                    <a:pt x="7432" y="3982"/>
                  </a:cubicBezTo>
                  <a:cubicBezTo>
                    <a:pt x="6900" y="5158"/>
                    <a:pt x="6264" y="6295"/>
                    <a:pt x="5533" y="7368"/>
                  </a:cubicBezTo>
                  <a:cubicBezTo>
                    <a:pt x="6009" y="6740"/>
                    <a:pt x="6598" y="6215"/>
                    <a:pt x="7281" y="5818"/>
                  </a:cubicBezTo>
                  <a:cubicBezTo>
                    <a:pt x="7671" y="5587"/>
                    <a:pt x="8108" y="5397"/>
                    <a:pt x="8553" y="5452"/>
                  </a:cubicBezTo>
                  <a:cubicBezTo>
                    <a:pt x="8998" y="5500"/>
                    <a:pt x="9435" y="5866"/>
                    <a:pt x="9427" y="6319"/>
                  </a:cubicBezTo>
                  <a:cubicBezTo>
                    <a:pt x="9403" y="6549"/>
                    <a:pt x="9316" y="6764"/>
                    <a:pt x="9165" y="6947"/>
                  </a:cubicBezTo>
                  <a:cubicBezTo>
                    <a:pt x="8481" y="7876"/>
                    <a:pt x="7210" y="8337"/>
                    <a:pt x="6749" y="9402"/>
                  </a:cubicBez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 name="Google Shape;84;p3"/>
          <p:cNvGrpSpPr/>
          <p:nvPr/>
        </p:nvGrpSpPr>
        <p:grpSpPr>
          <a:xfrm>
            <a:off x="14825563" y="4912299"/>
            <a:ext cx="953538" cy="941802"/>
            <a:chOff x="4252781" y="935174"/>
            <a:chExt cx="476769" cy="470901"/>
          </a:xfrm>
        </p:grpSpPr>
        <p:sp>
          <p:nvSpPr>
            <p:cNvPr id="85" name="Google Shape;85;p3"/>
            <p:cNvSpPr/>
            <p:nvPr/>
          </p:nvSpPr>
          <p:spPr>
            <a:xfrm>
              <a:off x="4285025" y="935175"/>
              <a:ext cx="444525" cy="470900"/>
            </a:xfrm>
            <a:custGeom>
              <a:avLst/>
              <a:gdLst/>
              <a:ahLst/>
              <a:cxnLst/>
              <a:rect l="l" t="t" r="r" b="b"/>
              <a:pathLst>
                <a:path w="17781" h="18836" extrusionOk="0">
                  <a:moveTo>
                    <a:pt x="3775" y="0"/>
                  </a:moveTo>
                  <a:cubicBezTo>
                    <a:pt x="3585" y="0"/>
                    <a:pt x="3394" y="18"/>
                    <a:pt x="3203" y="55"/>
                  </a:cubicBezTo>
                  <a:cubicBezTo>
                    <a:pt x="1102" y="456"/>
                    <a:pt x="1" y="2924"/>
                    <a:pt x="268" y="5059"/>
                  </a:cubicBezTo>
                  <a:cubicBezTo>
                    <a:pt x="568" y="7160"/>
                    <a:pt x="1802" y="8995"/>
                    <a:pt x="2870" y="10830"/>
                  </a:cubicBezTo>
                  <a:cubicBezTo>
                    <a:pt x="4304" y="13365"/>
                    <a:pt x="5472" y="16033"/>
                    <a:pt x="6339" y="18835"/>
                  </a:cubicBezTo>
                  <a:cubicBezTo>
                    <a:pt x="10108" y="15166"/>
                    <a:pt x="13444" y="11063"/>
                    <a:pt x="16213" y="6593"/>
                  </a:cubicBezTo>
                  <a:cubicBezTo>
                    <a:pt x="17013" y="5326"/>
                    <a:pt x="17780" y="3925"/>
                    <a:pt x="17614" y="2457"/>
                  </a:cubicBezTo>
                  <a:cubicBezTo>
                    <a:pt x="17614" y="2123"/>
                    <a:pt x="17513" y="1823"/>
                    <a:pt x="17313" y="1556"/>
                  </a:cubicBezTo>
                  <a:cubicBezTo>
                    <a:pt x="17061" y="1274"/>
                    <a:pt x="16715" y="1164"/>
                    <a:pt x="16342" y="1164"/>
                  </a:cubicBezTo>
                  <a:cubicBezTo>
                    <a:pt x="15878" y="1164"/>
                    <a:pt x="15370" y="1334"/>
                    <a:pt x="14945" y="1556"/>
                  </a:cubicBezTo>
                  <a:cubicBezTo>
                    <a:pt x="12543" y="2824"/>
                    <a:pt x="10842" y="5059"/>
                    <a:pt x="9174" y="7160"/>
                  </a:cubicBezTo>
                  <a:cubicBezTo>
                    <a:pt x="8741" y="5426"/>
                    <a:pt x="8207" y="3424"/>
                    <a:pt x="7173" y="1957"/>
                  </a:cubicBezTo>
                  <a:cubicBezTo>
                    <a:pt x="6384" y="876"/>
                    <a:pt x="5110" y="0"/>
                    <a:pt x="37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4252781" y="935174"/>
              <a:ext cx="444525" cy="470900"/>
            </a:xfrm>
            <a:custGeom>
              <a:avLst/>
              <a:gdLst/>
              <a:ahLst/>
              <a:cxnLst/>
              <a:rect l="l" t="t" r="r" b="b"/>
              <a:pathLst>
                <a:path w="17781" h="18836" extrusionOk="0">
                  <a:moveTo>
                    <a:pt x="3775" y="0"/>
                  </a:moveTo>
                  <a:cubicBezTo>
                    <a:pt x="3585" y="0"/>
                    <a:pt x="3394" y="18"/>
                    <a:pt x="3203" y="55"/>
                  </a:cubicBezTo>
                  <a:cubicBezTo>
                    <a:pt x="1102" y="456"/>
                    <a:pt x="1" y="2924"/>
                    <a:pt x="268" y="5059"/>
                  </a:cubicBezTo>
                  <a:cubicBezTo>
                    <a:pt x="568" y="7160"/>
                    <a:pt x="1802" y="8995"/>
                    <a:pt x="2870" y="10830"/>
                  </a:cubicBezTo>
                  <a:cubicBezTo>
                    <a:pt x="4304" y="13365"/>
                    <a:pt x="5472" y="16033"/>
                    <a:pt x="6339" y="18835"/>
                  </a:cubicBezTo>
                  <a:cubicBezTo>
                    <a:pt x="10108" y="15166"/>
                    <a:pt x="13444" y="11063"/>
                    <a:pt x="16213" y="6593"/>
                  </a:cubicBezTo>
                  <a:cubicBezTo>
                    <a:pt x="17013" y="5326"/>
                    <a:pt x="17780" y="3925"/>
                    <a:pt x="17614" y="2457"/>
                  </a:cubicBezTo>
                  <a:cubicBezTo>
                    <a:pt x="17614" y="2123"/>
                    <a:pt x="17513" y="1823"/>
                    <a:pt x="17313" y="1556"/>
                  </a:cubicBezTo>
                  <a:cubicBezTo>
                    <a:pt x="17061" y="1274"/>
                    <a:pt x="16715" y="1164"/>
                    <a:pt x="16342" y="1164"/>
                  </a:cubicBezTo>
                  <a:cubicBezTo>
                    <a:pt x="15878" y="1164"/>
                    <a:pt x="15370" y="1334"/>
                    <a:pt x="14945" y="1556"/>
                  </a:cubicBezTo>
                  <a:cubicBezTo>
                    <a:pt x="12543" y="2824"/>
                    <a:pt x="10842" y="5059"/>
                    <a:pt x="9174" y="7160"/>
                  </a:cubicBezTo>
                  <a:cubicBezTo>
                    <a:pt x="8741" y="5426"/>
                    <a:pt x="8207" y="3424"/>
                    <a:pt x="7173" y="1957"/>
                  </a:cubicBezTo>
                  <a:cubicBezTo>
                    <a:pt x="6384" y="876"/>
                    <a:pt x="5110" y="0"/>
                    <a:pt x="377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87;p3"/>
          <p:cNvSpPr/>
          <p:nvPr/>
        </p:nvSpPr>
        <p:spPr>
          <a:xfrm>
            <a:off x="1318702" y="5153716"/>
            <a:ext cx="2219448" cy="2533728"/>
          </a:xfrm>
          <a:custGeom>
            <a:avLst/>
            <a:gdLst/>
            <a:ahLst/>
            <a:cxnLst/>
            <a:rect l="l" t="t" r="r" b="b"/>
            <a:pathLst>
              <a:path w="7401" h="8449" extrusionOk="0">
                <a:moveTo>
                  <a:pt x="1010" y="0"/>
                </a:moveTo>
                <a:cubicBezTo>
                  <a:pt x="454" y="0"/>
                  <a:pt x="1" y="445"/>
                  <a:pt x="1" y="1002"/>
                </a:cubicBezTo>
                <a:lnTo>
                  <a:pt x="1" y="7447"/>
                </a:lnTo>
                <a:cubicBezTo>
                  <a:pt x="1" y="7598"/>
                  <a:pt x="33" y="7749"/>
                  <a:pt x="104" y="7885"/>
                </a:cubicBezTo>
                <a:cubicBezTo>
                  <a:pt x="271" y="8226"/>
                  <a:pt x="621" y="8449"/>
                  <a:pt x="1002" y="8449"/>
                </a:cubicBezTo>
                <a:lnTo>
                  <a:pt x="6391" y="8449"/>
                </a:lnTo>
                <a:cubicBezTo>
                  <a:pt x="6780" y="8449"/>
                  <a:pt x="7130" y="8226"/>
                  <a:pt x="7297" y="7885"/>
                </a:cubicBezTo>
                <a:cubicBezTo>
                  <a:pt x="7361" y="7749"/>
                  <a:pt x="7400" y="7598"/>
                  <a:pt x="7400" y="7447"/>
                </a:cubicBezTo>
                <a:lnTo>
                  <a:pt x="7400" y="1002"/>
                </a:lnTo>
                <a:cubicBezTo>
                  <a:pt x="7400" y="851"/>
                  <a:pt x="7368" y="708"/>
                  <a:pt x="7297" y="573"/>
                </a:cubicBezTo>
                <a:cubicBezTo>
                  <a:pt x="7138" y="223"/>
                  <a:pt x="6780" y="0"/>
                  <a:pt x="6399" y="0"/>
                </a:cubicBezTo>
                <a:close/>
              </a:path>
            </a:pathLst>
          </a:custGeom>
          <a:no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88" name="Google Shape;88;p3"/>
          <p:cNvGrpSpPr/>
          <p:nvPr/>
        </p:nvGrpSpPr>
        <p:grpSpPr>
          <a:xfrm>
            <a:off x="12976226" y="7604250"/>
            <a:ext cx="5179388" cy="895792"/>
            <a:chOff x="6758600" y="3274400"/>
            <a:chExt cx="2589694" cy="447896"/>
          </a:xfrm>
        </p:grpSpPr>
        <p:sp>
          <p:nvSpPr>
            <p:cNvPr id="89" name="Google Shape;89;p3"/>
            <p:cNvSpPr/>
            <p:nvPr/>
          </p:nvSpPr>
          <p:spPr>
            <a:xfrm>
              <a:off x="6758600" y="3274400"/>
              <a:ext cx="577862" cy="447896"/>
            </a:xfrm>
            <a:custGeom>
              <a:avLst/>
              <a:gdLst/>
              <a:ahLst/>
              <a:cxnLst/>
              <a:rect l="l" t="t" r="r" b="b"/>
              <a:pathLst>
                <a:path w="3406" h="2640" extrusionOk="0">
                  <a:moveTo>
                    <a:pt x="2786" y="0"/>
                  </a:moveTo>
                  <a:lnTo>
                    <a:pt x="155" y="2281"/>
                  </a:lnTo>
                  <a:cubicBezTo>
                    <a:pt x="1" y="2397"/>
                    <a:pt x="86" y="2640"/>
                    <a:pt x="272" y="2640"/>
                  </a:cubicBezTo>
                  <a:cubicBezTo>
                    <a:pt x="278" y="2640"/>
                    <a:pt x="284" y="2639"/>
                    <a:pt x="290" y="2639"/>
                  </a:cubicBezTo>
                  <a:cubicBezTo>
                    <a:pt x="338" y="2639"/>
                    <a:pt x="385" y="2623"/>
                    <a:pt x="425" y="2591"/>
                  </a:cubicBezTo>
                  <a:lnTo>
                    <a:pt x="3405" y="0"/>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7299819" y="3274400"/>
              <a:ext cx="2048475" cy="383087"/>
            </a:xfrm>
            <a:custGeom>
              <a:avLst/>
              <a:gdLst/>
              <a:ahLst/>
              <a:cxnLst/>
              <a:rect l="l" t="t" r="r" b="b"/>
              <a:pathLst>
                <a:path w="12074" h="2258" extrusionOk="0">
                  <a:moveTo>
                    <a:pt x="1" y="0"/>
                  </a:moveTo>
                  <a:lnTo>
                    <a:pt x="2600" y="2258"/>
                  </a:lnTo>
                  <a:lnTo>
                    <a:pt x="12074" y="2258"/>
                  </a:lnTo>
                  <a:lnTo>
                    <a:pt x="9467" y="0"/>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91;p3"/>
          <p:cNvGrpSpPr/>
          <p:nvPr/>
        </p:nvGrpSpPr>
        <p:grpSpPr>
          <a:xfrm flipH="1">
            <a:off x="14825545" y="7066377"/>
            <a:ext cx="3752210" cy="3357934"/>
            <a:chOff x="-210102" y="3707428"/>
            <a:chExt cx="1762926" cy="1577679"/>
          </a:xfrm>
        </p:grpSpPr>
        <p:sp>
          <p:nvSpPr>
            <p:cNvPr id="92" name="Google Shape;92;p3"/>
            <p:cNvSpPr/>
            <p:nvPr/>
          </p:nvSpPr>
          <p:spPr>
            <a:xfrm>
              <a:off x="-210102" y="3708239"/>
              <a:ext cx="1727549" cy="1576869"/>
            </a:xfrm>
            <a:custGeom>
              <a:avLst/>
              <a:gdLst/>
              <a:ahLst/>
              <a:cxnLst/>
              <a:rect l="l" t="t" r="r" b="b"/>
              <a:pathLst>
                <a:path w="12795" h="11679" extrusionOk="0">
                  <a:moveTo>
                    <a:pt x="3450" y="1"/>
                  </a:moveTo>
                  <a:cubicBezTo>
                    <a:pt x="3147" y="1"/>
                    <a:pt x="2840" y="127"/>
                    <a:pt x="2613" y="416"/>
                  </a:cubicBezTo>
                  <a:cubicBezTo>
                    <a:pt x="1763" y="1497"/>
                    <a:pt x="1254" y="2983"/>
                    <a:pt x="753" y="4136"/>
                  </a:cubicBezTo>
                  <a:cubicBezTo>
                    <a:pt x="389" y="4952"/>
                    <a:pt x="1" y="11678"/>
                    <a:pt x="826" y="11678"/>
                  </a:cubicBezTo>
                  <a:cubicBezTo>
                    <a:pt x="828" y="11678"/>
                    <a:pt x="831" y="11678"/>
                    <a:pt x="833" y="11678"/>
                  </a:cubicBezTo>
                  <a:lnTo>
                    <a:pt x="9425" y="11249"/>
                  </a:lnTo>
                  <a:cubicBezTo>
                    <a:pt x="9735" y="11241"/>
                    <a:pt x="10052" y="11201"/>
                    <a:pt x="10355" y="11130"/>
                  </a:cubicBezTo>
                  <a:cubicBezTo>
                    <a:pt x="10966" y="10955"/>
                    <a:pt x="11459" y="10518"/>
                    <a:pt x="11928" y="10096"/>
                  </a:cubicBezTo>
                  <a:cubicBezTo>
                    <a:pt x="12286" y="9779"/>
                    <a:pt x="12659" y="9429"/>
                    <a:pt x="12747" y="8936"/>
                  </a:cubicBezTo>
                  <a:cubicBezTo>
                    <a:pt x="12795" y="8714"/>
                    <a:pt x="12747" y="8475"/>
                    <a:pt x="12612" y="8292"/>
                  </a:cubicBezTo>
                  <a:cubicBezTo>
                    <a:pt x="12445" y="8071"/>
                    <a:pt x="12223" y="8002"/>
                    <a:pt x="11989" y="8002"/>
                  </a:cubicBezTo>
                  <a:cubicBezTo>
                    <a:pt x="11821" y="8002"/>
                    <a:pt x="11646" y="8038"/>
                    <a:pt x="11483" y="8078"/>
                  </a:cubicBezTo>
                  <a:cubicBezTo>
                    <a:pt x="10728" y="8268"/>
                    <a:pt x="9989" y="8547"/>
                    <a:pt x="9297" y="8912"/>
                  </a:cubicBezTo>
                  <a:cubicBezTo>
                    <a:pt x="10219" y="7911"/>
                    <a:pt x="10959" y="6758"/>
                    <a:pt x="11475" y="5503"/>
                  </a:cubicBezTo>
                  <a:cubicBezTo>
                    <a:pt x="11666" y="5042"/>
                    <a:pt x="11777" y="4477"/>
                    <a:pt x="11435" y="4056"/>
                  </a:cubicBezTo>
                  <a:cubicBezTo>
                    <a:pt x="11213" y="3789"/>
                    <a:pt x="10923" y="3691"/>
                    <a:pt x="10618" y="3691"/>
                  </a:cubicBezTo>
                  <a:cubicBezTo>
                    <a:pt x="10216" y="3691"/>
                    <a:pt x="9787" y="3860"/>
                    <a:pt x="9448" y="4032"/>
                  </a:cubicBezTo>
                  <a:cubicBezTo>
                    <a:pt x="8018" y="4740"/>
                    <a:pt x="6865" y="5884"/>
                    <a:pt x="6150" y="7307"/>
                  </a:cubicBezTo>
                  <a:cubicBezTo>
                    <a:pt x="6547" y="6496"/>
                    <a:pt x="6706" y="5558"/>
                    <a:pt x="6913" y="4676"/>
                  </a:cubicBezTo>
                  <a:cubicBezTo>
                    <a:pt x="7001" y="4263"/>
                    <a:pt x="7136" y="3444"/>
                    <a:pt x="6603" y="3261"/>
                  </a:cubicBezTo>
                  <a:cubicBezTo>
                    <a:pt x="6530" y="3236"/>
                    <a:pt x="6454" y="3224"/>
                    <a:pt x="6378" y="3224"/>
                  </a:cubicBezTo>
                  <a:cubicBezTo>
                    <a:pt x="6048" y="3224"/>
                    <a:pt x="5704" y="3435"/>
                    <a:pt x="5459" y="3635"/>
                  </a:cubicBezTo>
                  <a:cubicBezTo>
                    <a:pt x="5157" y="3881"/>
                    <a:pt x="4918" y="4191"/>
                    <a:pt x="4648" y="4477"/>
                  </a:cubicBezTo>
                  <a:lnTo>
                    <a:pt x="3798" y="5367"/>
                  </a:lnTo>
                  <a:cubicBezTo>
                    <a:pt x="4115" y="4000"/>
                    <a:pt x="4362" y="2618"/>
                    <a:pt x="4537" y="1219"/>
                  </a:cubicBezTo>
                  <a:cubicBezTo>
                    <a:pt x="4626" y="496"/>
                    <a:pt x="4047" y="1"/>
                    <a:pt x="34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23615" y="3707428"/>
              <a:ext cx="1529208" cy="1487488"/>
            </a:xfrm>
            <a:custGeom>
              <a:avLst/>
              <a:gdLst/>
              <a:ahLst/>
              <a:cxnLst/>
              <a:rect l="l" t="t" r="r" b="b"/>
              <a:pathLst>
                <a:path w="11326" h="11017" fill="none" extrusionOk="0">
                  <a:moveTo>
                    <a:pt x="0" y="2719"/>
                  </a:moveTo>
                  <a:cubicBezTo>
                    <a:pt x="80" y="2178"/>
                    <a:pt x="159" y="1630"/>
                    <a:pt x="397" y="1145"/>
                  </a:cubicBezTo>
                  <a:cubicBezTo>
                    <a:pt x="644" y="660"/>
                    <a:pt x="1113" y="199"/>
                    <a:pt x="1677" y="152"/>
                  </a:cubicBezTo>
                  <a:cubicBezTo>
                    <a:pt x="3505" y="1"/>
                    <a:pt x="1876" y="4865"/>
                    <a:pt x="1645" y="5715"/>
                  </a:cubicBezTo>
                  <a:cubicBezTo>
                    <a:pt x="2138" y="5056"/>
                    <a:pt x="2639" y="4356"/>
                    <a:pt x="3267" y="3824"/>
                  </a:cubicBezTo>
                  <a:cubicBezTo>
                    <a:pt x="3751" y="3410"/>
                    <a:pt x="4689" y="2981"/>
                    <a:pt x="4975" y="3784"/>
                  </a:cubicBezTo>
                  <a:cubicBezTo>
                    <a:pt x="5357" y="4849"/>
                    <a:pt x="4379" y="6518"/>
                    <a:pt x="3950" y="7440"/>
                  </a:cubicBezTo>
                  <a:cubicBezTo>
                    <a:pt x="4928" y="5930"/>
                    <a:pt x="6358" y="4769"/>
                    <a:pt x="8035" y="4118"/>
                  </a:cubicBezTo>
                  <a:cubicBezTo>
                    <a:pt x="8639" y="3887"/>
                    <a:pt x="9434" y="3768"/>
                    <a:pt x="9847" y="4269"/>
                  </a:cubicBezTo>
                  <a:cubicBezTo>
                    <a:pt x="10062" y="4531"/>
                    <a:pt x="10102" y="4897"/>
                    <a:pt x="10078" y="5230"/>
                  </a:cubicBezTo>
                  <a:cubicBezTo>
                    <a:pt x="9983" y="6566"/>
                    <a:pt x="9053" y="7670"/>
                    <a:pt x="8163" y="8672"/>
                  </a:cubicBezTo>
                  <a:cubicBezTo>
                    <a:pt x="8711" y="8362"/>
                    <a:pt x="9315" y="8147"/>
                    <a:pt x="9943" y="8060"/>
                  </a:cubicBezTo>
                  <a:cubicBezTo>
                    <a:pt x="10404" y="7996"/>
                    <a:pt x="10992" y="8068"/>
                    <a:pt x="11167" y="8513"/>
                  </a:cubicBezTo>
                  <a:cubicBezTo>
                    <a:pt x="11326" y="8926"/>
                    <a:pt x="10992" y="9355"/>
                    <a:pt x="10682" y="9681"/>
                  </a:cubicBezTo>
                  <a:lnTo>
                    <a:pt x="9402" y="11016"/>
                  </a:lnTo>
                </a:path>
              </a:pathLst>
            </a:custGeom>
            <a:noFill/>
            <a:ln w="19050" cap="flat" cmpd="sng">
              <a:solidFill>
                <a:schemeClr val="dk2"/>
              </a:solidFill>
              <a:prstDash val="solid"/>
              <a:bevel/>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6704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l"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 name="Google Shape;9;p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pPr marL="0" marR="0" lvl="0" indent="0" algn="ctr" defTabSz="1371600" rtl="0" eaLnBrk="1" fontAlgn="auto" latinLnBrk="0" hangingPunct="1">
              <a:lnSpc>
                <a:spcPct val="100000"/>
              </a:lnSpc>
              <a:spcBef>
                <a:spcPts val="0"/>
              </a:spcBef>
              <a:spcAft>
                <a:spcPts val="0"/>
              </a:spcAft>
              <a:buClr>
                <a:srgbClr val="000000"/>
              </a:buClr>
              <a:buSzPts val="1400"/>
              <a:buFontTx/>
              <a:buNone/>
              <a:tabLst/>
              <a:defRPr/>
            </a:pPr>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 name="Google Shape;10;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marR="0" lvl="0" indent="0" algn="r" defTabSz="13716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8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1371600" rtl="0" eaLnBrk="1" fontAlgn="auto" latinLnBrk="0" hangingPunct="1">
                <a:lnSpc>
                  <a:spcPct val="100000"/>
                </a:lnSpc>
                <a:spcBef>
                  <a:spcPts val="0"/>
                </a:spcBef>
                <a:spcAft>
                  <a:spcPts val="0"/>
                </a:spcAft>
                <a:buClr>
                  <a:srgbClr val="000000"/>
                </a:buClr>
                <a:buSzTx/>
                <a:buFontTx/>
                <a:buNone/>
                <a:tabLst/>
                <a:defRPr/>
              </a:pPr>
              <a:t>‹#›</a:t>
            </a:fld>
            <a:endParaRPr kumimoji="0" lang="en-US" sz="18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011284"/>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30200" y="1011450"/>
            <a:ext cx="15427200" cy="1096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1pPr>
            <a:lvl2pPr lvl="1"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2pPr>
            <a:lvl3pPr lvl="2"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3pPr>
            <a:lvl4pPr lvl="3"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4pPr>
            <a:lvl5pPr lvl="4"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5pPr>
            <a:lvl6pPr lvl="5"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6pPr>
            <a:lvl7pPr lvl="6"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7pPr>
            <a:lvl8pPr lvl="7"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8pPr>
            <a:lvl9pPr lvl="8" rtl="0">
              <a:spcBef>
                <a:spcPts val="0"/>
              </a:spcBef>
              <a:spcAft>
                <a:spcPts val="0"/>
              </a:spcAft>
              <a:buClr>
                <a:schemeClr val="dk1"/>
              </a:buClr>
              <a:buSzPts val="3300"/>
              <a:buFont typeface="Lilita One"/>
              <a:buNone/>
              <a:defRPr sz="33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1430200" y="2304950"/>
            <a:ext cx="15427200" cy="683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Manrope"/>
              <a:buChar char="●"/>
              <a:defRPr>
                <a:solidFill>
                  <a:schemeClr val="dk2"/>
                </a:solidFill>
                <a:latin typeface="Manrope"/>
                <a:ea typeface="Manrope"/>
                <a:cs typeface="Manrope"/>
                <a:sym typeface="Manrope"/>
              </a:defRPr>
            </a:lvl1pPr>
            <a:lvl2pPr marL="914400" lvl="1" indent="-317500">
              <a:lnSpc>
                <a:spcPct val="100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2pPr>
            <a:lvl3pPr marL="1371600" lvl="2" indent="-317500">
              <a:lnSpc>
                <a:spcPct val="100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3pPr>
            <a:lvl4pPr marL="1828800" lvl="3" indent="-317500">
              <a:lnSpc>
                <a:spcPct val="100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4pPr>
            <a:lvl5pPr marL="2286000" lvl="4" indent="-317500">
              <a:lnSpc>
                <a:spcPct val="100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5pPr>
            <a:lvl6pPr marL="2743200" lvl="5" indent="-317500">
              <a:lnSpc>
                <a:spcPct val="100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6pPr>
            <a:lvl7pPr marL="3200400" lvl="6" indent="-317500">
              <a:lnSpc>
                <a:spcPct val="100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7pPr>
            <a:lvl8pPr marL="3657600" lvl="7" indent="-317500">
              <a:lnSpc>
                <a:spcPct val="100000"/>
              </a:lnSpc>
              <a:spcBef>
                <a:spcPts val="1600"/>
              </a:spcBef>
              <a:spcAft>
                <a:spcPts val="0"/>
              </a:spcAft>
              <a:buClr>
                <a:schemeClr val="dk2"/>
              </a:buClr>
              <a:buSzPts val="1400"/>
              <a:buFont typeface="Manrope"/>
              <a:buChar char="○"/>
              <a:defRPr>
                <a:solidFill>
                  <a:schemeClr val="dk2"/>
                </a:solidFill>
                <a:latin typeface="Manrope"/>
                <a:ea typeface="Manrope"/>
                <a:cs typeface="Manrope"/>
                <a:sym typeface="Manrope"/>
              </a:defRPr>
            </a:lvl8pPr>
            <a:lvl9pPr marL="4114800" lvl="8" indent="-317500">
              <a:lnSpc>
                <a:spcPct val="100000"/>
              </a:lnSpc>
              <a:spcBef>
                <a:spcPts val="1600"/>
              </a:spcBef>
              <a:spcAft>
                <a:spcPts val="1600"/>
              </a:spcAft>
              <a:buClr>
                <a:schemeClr val="dk2"/>
              </a:buClr>
              <a:buSzPts val="1400"/>
              <a:buFont typeface="Manrope"/>
              <a:buChar char="■"/>
              <a:defRPr>
                <a:solidFill>
                  <a:schemeClr val="dk2"/>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1892003910"/>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2" Type="http://schemas.openxmlformats.org/officeDocument/2006/relationships/image" Target="../media/image93.png"/><Relationship Id="rId1" Type="http://schemas.openxmlformats.org/officeDocument/2006/relationships/slideLayout" Target="../slideLayouts/slideLayout7.xml"/><Relationship Id="rId11" Type="http://schemas.openxmlformats.org/officeDocument/2006/relationships/image" Target="../media/image92.png"/><Relationship Id="rId15" Type="http://schemas.openxmlformats.org/officeDocument/2006/relationships/image" Target="../media/image18.png"/><Relationship Id="rId10" Type="http://schemas.openxmlformats.org/officeDocument/2006/relationships/image" Target="../media/image91.png"/><Relationship Id="rId9" Type="http://schemas.openxmlformats.org/officeDocument/2006/relationships/image" Target="../media/image90.png"/><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2.wdp"/><Relationship Id="rId7" Type="http://schemas.openxmlformats.org/officeDocument/2006/relationships/image" Target="../media/image99.png"/><Relationship Id="rId17"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8.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18" Type="http://schemas.openxmlformats.org/officeDocument/2006/relationships/image" Target="../media/image102.png"/><Relationship Id="rId3" Type="http://schemas.microsoft.com/office/2007/relationships/hdphoto" Target="../media/hdphoto2.wdp"/><Relationship Id="rId17" Type="http://schemas.openxmlformats.org/officeDocument/2006/relationships/image" Target="../media/image15.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svg"/><Relationship Id="rId10" Type="http://schemas.openxmlformats.org/officeDocument/2006/relationships/image" Target="../media/image8.png"/><Relationship Id="rId4" Type="http://schemas.openxmlformats.org/officeDocument/2006/relationships/image" Target="../media/image22.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35.png"/><Relationship Id="rId3" Type="http://schemas.openxmlformats.org/officeDocument/2006/relationships/slide" Target="slide19.xml"/><Relationship Id="rId7" Type="http://schemas.openxmlformats.org/officeDocument/2006/relationships/slide" Target="slide21.xml"/><Relationship Id="rId12" Type="http://schemas.openxmlformats.org/officeDocument/2006/relationships/slide" Target="slide23.xml"/><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slide" Target="slide20.xml"/><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14.png"/><Relationship Id="rId11" Type="http://schemas.openxmlformats.org/officeDocument/2006/relationships/image" Target="../media/image36.png"/><Relationship Id="rId5" Type="http://schemas.openxmlformats.org/officeDocument/2006/relationships/image" Target="../media/image113.png"/><Relationship Id="rId10" Type="http://schemas.openxmlformats.org/officeDocument/2006/relationships/slide" Target="slide17.xml"/><Relationship Id="rId4" Type="http://schemas.openxmlformats.org/officeDocument/2006/relationships/image" Target="../media/image112.png"/><Relationship Id="rId9" Type="http://schemas.openxmlformats.org/officeDocument/2006/relationships/image" Target="../media/image130.png"/></Relationships>
</file>

<file path=ppt/slides/_rels/slide19.xml.rels><?xml version="1.0" encoding="UTF-8" standalone="yes"?>
<Relationships xmlns="http://schemas.openxmlformats.org/package/2006/relationships"><Relationship Id="rId13" Type="http://schemas.openxmlformats.org/officeDocument/2006/relationships/image" Target="../media/image37.png"/><Relationship Id="rId3" Type="http://schemas.openxmlformats.org/officeDocument/2006/relationships/image" Target="../media/image116.png"/><Relationship Id="rId12" Type="http://schemas.openxmlformats.org/officeDocument/2006/relationships/image" Target="../media/image131.png"/><Relationship Id="rId2" Type="http://schemas.openxmlformats.org/officeDocument/2006/relationships/notesSlide" Target="../notesSlides/notesSlide5.xml"/><Relationship Id="rId16" Type="http://schemas.openxmlformats.org/officeDocument/2006/relationships/image" Target="../media/image36.png"/><Relationship Id="rId1" Type="http://schemas.openxmlformats.org/officeDocument/2006/relationships/slideLayout" Target="../slideLayouts/slideLayout25.xml"/><Relationship Id="rId6" Type="http://schemas.openxmlformats.org/officeDocument/2006/relationships/image" Target="../media/image119.png"/><Relationship Id="rId5" Type="http://schemas.openxmlformats.org/officeDocument/2006/relationships/image" Target="../media/image118.png"/><Relationship Id="rId15" Type="http://schemas.openxmlformats.org/officeDocument/2006/relationships/slide" Target="slide17.xml"/><Relationship Id="rId4" Type="http://schemas.openxmlformats.org/officeDocument/2006/relationships/image" Target="../media/image117.png"/><Relationship Id="rId9" Type="http://schemas.openxmlformats.org/officeDocument/2006/relationships/image" Target="../media/image120.png"/><Relationship Id="rId1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76.png"/></Relationships>
</file>

<file path=ppt/slides/_rels/slide2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25.png"/><Relationship Id="rId11" Type="http://schemas.openxmlformats.org/officeDocument/2006/relationships/image" Target="../media/image36.png"/><Relationship Id="rId5" Type="http://schemas.openxmlformats.org/officeDocument/2006/relationships/image" Target="../media/image124.png"/><Relationship Id="rId10" Type="http://schemas.openxmlformats.org/officeDocument/2006/relationships/slide" Target="slide17.xml"/><Relationship Id="rId4" Type="http://schemas.openxmlformats.org/officeDocument/2006/relationships/image" Target="../media/image123.png"/><Relationship Id="rId9" Type="http://schemas.openxmlformats.org/officeDocument/2006/relationships/image" Target="../media/image132.png"/></Relationships>
</file>

<file path=ppt/slides/_rels/slide21.xml.rels><?xml version="1.0" encoding="UTF-8" standalone="yes"?>
<Relationships xmlns="http://schemas.openxmlformats.org/package/2006/relationships"><Relationship Id="rId13" Type="http://schemas.openxmlformats.org/officeDocument/2006/relationships/image" Target="../media/image136.png"/><Relationship Id="rId12" Type="http://schemas.openxmlformats.org/officeDocument/2006/relationships/image" Target="../media/image135.png"/><Relationship Id="rId17"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slide" Target="slide17.xml"/><Relationship Id="rId1" Type="http://schemas.openxmlformats.org/officeDocument/2006/relationships/slideLayout" Target="../slideLayouts/slideLayout25.xml"/><Relationship Id="rId11" Type="http://schemas.openxmlformats.org/officeDocument/2006/relationships/image" Target="../media/image134.png"/><Relationship Id="rId15" Type="http://schemas.openxmlformats.org/officeDocument/2006/relationships/image" Target="../media/image138.png"/><Relationship Id="rId10" Type="http://schemas.openxmlformats.org/officeDocument/2006/relationships/image" Target="../media/image133.png"/><Relationship Id="rId14" Type="http://schemas.openxmlformats.org/officeDocument/2006/relationships/image" Target="../media/image137.png"/></Relationships>
</file>

<file path=ppt/slides/_rels/slide22.xml.rels><?xml version="1.0" encoding="UTF-8" standalone="yes"?>
<Relationships xmlns="http://schemas.openxmlformats.org/package/2006/relationships"><Relationship Id="rId8" Type="http://schemas.openxmlformats.org/officeDocument/2006/relationships/image" Target="../media/image142.png"/><Relationship Id="rId7" Type="http://schemas.openxmlformats.org/officeDocument/2006/relationships/image" Target="../media/image141.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140.png"/><Relationship Id="rId11" Type="http://schemas.openxmlformats.org/officeDocument/2006/relationships/image" Target="../media/image36.png"/><Relationship Id="rId5" Type="http://schemas.openxmlformats.org/officeDocument/2006/relationships/image" Target="../media/image139.png"/><Relationship Id="rId10" Type="http://schemas.openxmlformats.org/officeDocument/2006/relationships/slide" Target="slide17.xml"/><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30.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145.png"/><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7.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5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12"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7.xml"/><Relationship Id="rId11" Type="http://schemas.microsoft.com/office/2007/relationships/hdphoto" Target="../media/hdphoto2.wdp"/><Relationship Id="rId10" Type="http://schemas.openxmlformats.org/officeDocument/2006/relationships/image" Target="../media/image15.png"/><Relationship Id="rId9" Type="http://schemas.openxmlformats.org/officeDocument/2006/relationships/image" Target="../media/image159.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12" Type="http://schemas.openxmlformats.org/officeDocument/2006/relationships/image" Target="../media/image56.pn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161.png"/></Relationships>
</file>

<file path=ppt/slides/_rels/slide3.xml.rels><?xml version="1.0" encoding="UTF-8" standalone="yes"?>
<Relationships xmlns="http://schemas.openxmlformats.org/package/2006/relationships"><Relationship Id="rId13" Type="http://schemas.openxmlformats.org/officeDocument/2006/relationships/image" Target="../media/image42.png"/><Relationship Id="rId8" Type="http://schemas.openxmlformats.org/officeDocument/2006/relationships/image" Target="NULL"/><Relationship Id="rId18" Type="http://schemas.openxmlformats.org/officeDocument/2006/relationships/image" Target="../media/image8.png"/><Relationship Id="rId12" Type="http://schemas.openxmlformats.org/officeDocument/2006/relationships/image" Target="../media/image41.png"/><Relationship Id="rId17" Type="http://schemas.openxmlformats.org/officeDocument/2006/relationships/image" Target="../media/image7.png"/><Relationship Id="rId16" Type="http://schemas.openxmlformats.org/officeDocument/2006/relationships/image" Target="../media/image77.png"/><Relationship Id="rId1" Type="http://schemas.openxmlformats.org/officeDocument/2006/relationships/slideLayout" Target="../slideLayouts/slideLayout7.xml"/><Relationship Id="rId11" Type="http://schemas.openxmlformats.org/officeDocument/2006/relationships/image" Target="../media/image40.png"/><Relationship Id="rId10" Type="http://schemas.openxmlformats.org/officeDocument/2006/relationships/image" Target="../media/image39.pn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svg"/><Relationship Id="rId10" Type="http://schemas.openxmlformats.org/officeDocument/2006/relationships/image" Target="../media/image8.png"/><Relationship Id="rId4" Type="http://schemas.openxmlformats.org/officeDocument/2006/relationships/image" Target="../media/image22.png"/><Relationship Id="rId9"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5.png"/><Relationship Id="rId7" Type="http://schemas.openxmlformats.org/officeDocument/2006/relationships/image" Target="../media/image166.png"/><Relationship Id="rId2" Type="http://schemas.openxmlformats.org/officeDocument/2006/relationships/image" Target="../media/image57.png"/><Relationship Id="rId1" Type="http://schemas.openxmlformats.org/officeDocument/2006/relationships/slideLayout" Target="../slideLayouts/slideLayout7.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openxmlformats.org/officeDocument/2006/relationships/image" Target="../media/image173.png"/><Relationship Id="rId12"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7.xml"/><Relationship Id="rId11" Type="http://schemas.microsoft.com/office/2007/relationships/hdphoto" Target="../media/hdphoto2.wdp"/><Relationship Id="rId10" Type="http://schemas.openxmlformats.org/officeDocument/2006/relationships/image" Target="../media/image15.png"/><Relationship Id="rId9" Type="http://schemas.openxmlformats.org/officeDocument/2006/relationships/image" Target="../media/image174.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2.wdp"/><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77.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2.wdp"/><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0.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hdphoto" Target="../media/hdphoto2.wdp"/><Relationship Id="rId7" Type="http://schemas.openxmlformats.org/officeDocument/2006/relationships/image" Target="../media/image7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81.png"/></Relationships>
</file>

<file path=ppt/slides/_rels/slide37.xml.rels><?xml version="1.0" encoding="UTF-8" standalone="yes"?>
<Relationships xmlns="http://schemas.openxmlformats.org/package/2006/relationships"><Relationship Id="rId8" Type="http://schemas.openxmlformats.org/officeDocument/2006/relationships/image" Target="../media/image74.png"/><Relationship Id="rId7" Type="http://schemas.openxmlformats.org/officeDocument/2006/relationships/image" Target="../media/image185.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16.sv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730.png"/><Relationship Id="rId7" Type="http://schemas.microsoft.com/office/2007/relationships/hdphoto" Target="../media/hdphoto2.wdp"/><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svg"/><Relationship Id="rId9"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50.png"/><Relationship Id="rId7" Type="http://schemas.openxmlformats.org/officeDocument/2006/relationships/image" Target="../media/image15.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80.png"/><Relationship Id="rId5" Type="http://schemas.microsoft.com/office/2007/relationships/hdphoto" Target="../media/hdphoto5.wdp"/><Relationship Id="rId4" Type="http://schemas.openxmlformats.org/officeDocument/2006/relationships/image" Target="../media/image78.png"/><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79.png"/></Relationships>
</file>

<file path=ppt/slides/_rels/slide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26.sv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9.png"/><Relationship Id="rId4" Type="http://schemas.openxmlformats.org/officeDocument/2006/relationships/image" Target="../media/image67.png"/><Relationship Id="rId9" Type="http://schemas.openxmlformats.org/officeDocument/2006/relationships/image" Target="NULL"/></Relationships>
</file>

<file path=ppt/slides/_rels/slide6.xml.rels><?xml version="1.0" encoding="UTF-8" standalone="yes"?>
<Relationships xmlns="http://schemas.openxmlformats.org/package/2006/relationships"><Relationship Id="rId13" Type="http://schemas.openxmlformats.org/officeDocument/2006/relationships/image" Target="../media/image84.png"/><Relationship Id="rId8" Type="http://schemas.openxmlformats.org/officeDocument/2006/relationships/image" Target="NULL"/><Relationship Id="rId12" Type="http://schemas.openxmlformats.org/officeDocument/2006/relationships/image" Target="../media/image83.png"/><Relationship Id="rId16" Type="http://schemas.openxmlformats.org/officeDocument/2006/relationships/image" Target="../media/image86.png"/><Relationship Id="rId1" Type="http://schemas.openxmlformats.org/officeDocument/2006/relationships/slideLayout" Target="../slideLayouts/slideLayout7.xml"/><Relationship Id="rId11" Type="http://schemas.openxmlformats.org/officeDocument/2006/relationships/image" Target="../media/image82.png"/><Relationship Id="rId15" Type="http://schemas.openxmlformats.org/officeDocument/2006/relationships/image" Target="../media/image7.png"/><Relationship Id="rId10" Type="http://schemas.openxmlformats.org/officeDocument/2006/relationships/image" Target="../media/image81.png"/><Relationship Id="rId1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13.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11.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DC6C8"/>
        </a:solidFill>
        <a:effectLst/>
      </p:bgPr>
    </p:bg>
    <p:spTree>
      <p:nvGrpSpPr>
        <p:cNvPr id="1" name=""/>
        <p:cNvGrpSpPr/>
        <p:nvPr/>
      </p:nvGrpSpPr>
      <p:grpSpPr>
        <a:xfrm>
          <a:off x="0" y="0"/>
          <a:ext cx="0" cy="0"/>
          <a:chOff x="0" y="0"/>
          <a:chExt cx="0" cy="0"/>
        </a:xfrm>
      </p:grpSpPr>
      <p:sp>
        <p:nvSpPr>
          <p:cNvPr id="2" name="Freeform 2"/>
          <p:cNvSpPr/>
          <p:nvPr/>
        </p:nvSpPr>
        <p:spPr>
          <a:xfrm flipV="1">
            <a:off x="611219" y="354477"/>
            <a:ext cx="17065562" cy="9578046"/>
          </a:xfrm>
          <a:custGeom>
            <a:avLst/>
            <a:gdLst/>
            <a:ahLst/>
            <a:cxnLst/>
            <a:rect l="l" t="t" r="r" b="b"/>
            <a:pathLst>
              <a:path w="17065562" h="9578046">
                <a:moveTo>
                  <a:pt x="0" y="9578046"/>
                </a:moveTo>
                <a:lnTo>
                  <a:pt x="17065562" y="9578046"/>
                </a:lnTo>
                <a:lnTo>
                  <a:pt x="17065562" y="0"/>
                </a:lnTo>
                <a:lnTo>
                  <a:pt x="0" y="0"/>
                </a:lnTo>
                <a:lnTo>
                  <a:pt x="0" y="9578046"/>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1752600" y="1257300"/>
            <a:ext cx="13278232" cy="6855723"/>
          </a:xfrm>
          <a:prstGeom prst="rect">
            <a:avLst/>
          </a:prstGeom>
        </p:spPr>
        <p:txBody>
          <a:bodyPr lIns="0" tIns="0" rIns="0" bIns="0" rtlCol="0" anchor="t">
            <a:spAutoFit/>
          </a:bodyPr>
          <a:lstStyle/>
          <a:p>
            <a:pPr>
              <a:lnSpc>
                <a:spcPct val="165000"/>
              </a:lnSpc>
            </a:pPr>
            <a:r>
              <a:rPr lang="en-US" sz="9000" b="1">
                <a:solidFill>
                  <a:srgbClr val="CC6E53"/>
                </a:solidFill>
                <a:latin typeface="Arial" panose="020B0604020202020204" pitchFamily="34" charset="0"/>
                <a:ea typeface="Solway Bold"/>
                <a:cs typeface="Arial" panose="020B0604020202020204" pitchFamily="34" charset="0"/>
                <a:sym typeface="Solway Bold"/>
              </a:rPr>
              <a:t>CHÀO MỪNG CÁC EM </a:t>
            </a:r>
            <a:r>
              <a:rPr lang="en-US" sz="9000" b="1" smtClean="0">
                <a:solidFill>
                  <a:srgbClr val="CC6E53"/>
                </a:solidFill>
                <a:latin typeface="Arial" panose="020B0604020202020204" pitchFamily="34" charset="0"/>
                <a:ea typeface="Solway Bold"/>
                <a:cs typeface="Arial" panose="020B0604020202020204" pitchFamily="34" charset="0"/>
                <a:sym typeface="Solway Bold"/>
              </a:rPr>
              <a:t>ĐẾN VỚI BUỔI </a:t>
            </a:r>
            <a:r>
              <a:rPr lang="en-US" sz="9000" b="1">
                <a:solidFill>
                  <a:srgbClr val="CC6E53"/>
                </a:solidFill>
                <a:latin typeface="Arial" panose="020B0604020202020204" pitchFamily="34" charset="0"/>
                <a:ea typeface="Solway Bold"/>
                <a:cs typeface="Arial" panose="020B0604020202020204" pitchFamily="34" charset="0"/>
                <a:sym typeface="Solway Bold"/>
              </a:rPr>
              <a:t>HỌC </a:t>
            </a:r>
            <a:br>
              <a:rPr lang="en-US" sz="9000" b="1">
                <a:solidFill>
                  <a:srgbClr val="CC6E53"/>
                </a:solidFill>
                <a:latin typeface="Arial" panose="020B0604020202020204" pitchFamily="34" charset="0"/>
                <a:ea typeface="Solway Bold"/>
                <a:cs typeface="Arial" panose="020B0604020202020204" pitchFamily="34" charset="0"/>
                <a:sym typeface="Solway Bold"/>
              </a:rPr>
            </a:br>
            <a:r>
              <a:rPr lang="en-US" sz="9000" b="1">
                <a:solidFill>
                  <a:srgbClr val="CC6E53"/>
                </a:solidFill>
                <a:latin typeface="Arial" panose="020B0604020202020204" pitchFamily="34" charset="0"/>
                <a:ea typeface="Solway Bold"/>
                <a:cs typeface="Arial" panose="020B0604020202020204" pitchFamily="34" charset="0"/>
                <a:sym typeface="Solway Bold"/>
              </a:rPr>
              <a:t>MÔN TOÁN!</a:t>
            </a:r>
          </a:p>
        </p:txBody>
      </p:sp>
      <p:sp>
        <p:nvSpPr>
          <p:cNvPr id="11" name="Freeform 16"/>
          <p:cNvSpPr/>
          <p:nvPr/>
        </p:nvSpPr>
        <p:spPr>
          <a:xfrm>
            <a:off x="14097000" y="4420069"/>
            <a:ext cx="3231829" cy="5600231"/>
          </a:xfrm>
          <a:custGeom>
            <a:avLst/>
            <a:gdLst/>
            <a:ahLst/>
            <a:cxnLst/>
            <a:rect l="l" t="t" r="r" b="b"/>
            <a:pathLst>
              <a:path w="4310627" h="7400218">
                <a:moveTo>
                  <a:pt x="0" y="0"/>
                </a:moveTo>
                <a:lnTo>
                  <a:pt x="4310628" y="0"/>
                </a:lnTo>
                <a:lnTo>
                  <a:pt x="4310628" y="7400219"/>
                </a:lnTo>
                <a:lnTo>
                  <a:pt x="0" y="74002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4" name="Rectangle 3"/>
          <p:cNvSpPr/>
          <p:nvPr/>
        </p:nvSpPr>
        <p:spPr>
          <a:xfrm>
            <a:off x="914400" y="1540014"/>
            <a:ext cx="6944530" cy="707886"/>
          </a:xfrm>
          <a:prstGeom prst="rect">
            <a:avLst/>
          </a:prstGeom>
        </p:spPr>
        <p:txBody>
          <a:bodyPr wrap="none">
            <a:spAutoFit/>
          </a:bodyPr>
          <a:lstStyle/>
          <a:p>
            <a:pPr algn="just">
              <a:spcBef>
                <a:spcPts val="300"/>
              </a:spcBef>
              <a:spcAft>
                <a:spcPts val="300"/>
              </a:spcAft>
            </a:pPr>
            <a:r>
              <a:rPr lang="en-US" sz="4000" b="1">
                <a:latin typeface="Arial" panose="020B0604020202020204" pitchFamily="34" charset="0"/>
                <a:ea typeface="SimSun" panose="02010600030101010101" pitchFamily="2" charset="-122"/>
                <a:cs typeface="Arial" panose="020B0604020202020204" pitchFamily="34" charset="0"/>
              </a:rPr>
              <a:t>Câu 2: </a:t>
            </a:r>
            <a:r>
              <a:rPr lang="en-US" sz="4000">
                <a:latin typeface="Arial" panose="020B0604020202020204" pitchFamily="34" charset="0"/>
                <a:ea typeface="SimSun" panose="02010600030101010101" pitchFamily="2" charset="-122"/>
                <a:cs typeface="Arial" panose="020B0604020202020204" pitchFamily="34" charset="0"/>
              </a:rPr>
              <a:t>Hoàn thành bảng sau:</a:t>
            </a:r>
            <a:endParaRPr lang="en-US" sz="4000">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00204094"/>
              </p:ext>
            </p:extLst>
          </p:nvPr>
        </p:nvGraphicFramePr>
        <p:xfrm>
          <a:off x="1676399" y="2628900"/>
          <a:ext cx="14935201" cy="7354078"/>
        </p:xfrm>
        <a:graphic>
          <a:graphicData uri="http://schemas.openxmlformats.org/drawingml/2006/table">
            <a:tbl>
              <a:tblPr firstRow="1" firstCol="1" bandRow="1"/>
              <a:tblGrid>
                <a:gridCol w="2779235">
                  <a:extLst>
                    <a:ext uri="{9D8B030D-6E8A-4147-A177-3AD203B41FA5}">
                      <a16:colId xmlns:a16="http://schemas.microsoft.com/office/drawing/2014/main" val="2409773131"/>
                    </a:ext>
                  </a:extLst>
                </a:gridCol>
                <a:gridCol w="6462845">
                  <a:extLst>
                    <a:ext uri="{9D8B030D-6E8A-4147-A177-3AD203B41FA5}">
                      <a16:colId xmlns:a16="http://schemas.microsoft.com/office/drawing/2014/main" val="1520475740"/>
                    </a:ext>
                  </a:extLst>
                </a:gridCol>
                <a:gridCol w="5693121">
                  <a:extLst>
                    <a:ext uri="{9D8B030D-6E8A-4147-A177-3AD203B41FA5}">
                      <a16:colId xmlns:a16="http://schemas.microsoft.com/office/drawing/2014/main" val="254124330"/>
                    </a:ext>
                  </a:extLst>
                </a:gridCol>
              </a:tblGrid>
              <a:tr h="1866122">
                <a:tc>
                  <a:txBody>
                    <a:bodyPr/>
                    <a:lstStyle/>
                    <a:p>
                      <a:pPr algn="ctr">
                        <a:lnSpc>
                          <a:spcPct val="150000"/>
                        </a:lnSpc>
                        <a:spcBef>
                          <a:spcPts val="300"/>
                        </a:spcBef>
                        <a:spcAft>
                          <a:spcPts val="300"/>
                        </a:spcAft>
                      </a:pPr>
                      <a:r>
                        <a:rPr lang="en-US" sz="4000" b="1" kern="100">
                          <a:effectLst/>
                          <a:latin typeface="Arial" panose="020B0604020202020204" pitchFamily="34" charset="0"/>
                          <a:ea typeface="SimSun" panose="02010600030101010101" pitchFamily="2" charset="-122"/>
                          <a:cs typeface="Arial" panose="020B0604020202020204" pitchFamily="34" charset="0"/>
                        </a:rPr>
                        <a:t>Hình khối</a:t>
                      </a:r>
                      <a:endParaRPr lang="en-US" sz="4000" b="1"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4000" b="1" kern="100">
                          <a:effectLst/>
                          <a:latin typeface="Arial" panose="020B0604020202020204" pitchFamily="34" charset="0"/>
                          <a:ea typeface="SimSun" panose="02010600030101010101" pitchFamily="2" charset="-122"/>
                          <a:cs typeface="Arial" panose="020B0604020202020204" pitchFamily="34" charset="0"/>
                        </a:rPr>
                        <a:t>Diện tích xung quanh</a:t>
                      </a:r>
                      <a:r>
                        <a:rPr lang="en-US" sz="4000" b="1" kern="100" smtClean="0">
                          <a:effectLst/>
                          <a:latin typeface="Arial" panose="020B0604020202020204" pitchFamily="34" charset="0"/>
                          <a:ea typeface="SimSun" panose="02010600030101010101" pitchFamily="2" charset="-122"/>
                          <a:cs typeface="Arial" panose="020B0604020202020204" pitchFamily="34" charset="0"/>
                        </a:rPr>
                        <a:t>/</a:t>
                      </a:r>
                    </a:p>
                    <a:p>
                      <a:pPr algn="ctr">
                        <a:lnSpc>
                          <a:spcPct val="150000"/>
                        </a:lnSpc>
                        <a:spcBef>
                          <a:spcPts val="300"/>
                        </a:spcBef>
                        <a:spcAft>
                          <a:spcPts val="300"/>
                        </a:spcAft>
                      </a:pPr>
                      <a:r>
                        <a:rPr lang="en-US" sz="4000" b="1" kern="100" smtClean="0">
                          <a:effectLst/>
                          <a:latin typeface="Arial" panose="020B0604020202020204" pitchFamily="34" charset="0"/>
                          <a:ea typeface="SimSun" panose="02010600030101010101" pitchFamily="2" charset="-122"/>
                          <a:cs typeface="Arial" panose="020B0604020202020204" pitchFamily="34" charset="0"/>
                        </a:rPr>
                        <a:t>Diện </a:t>
                      </a:r>
                      <a:r>
                        <a:rPr lang="en-US" sz="4000" b="1" kern="100">
                          <a:effectLst/>
                          <a:latin typeface="Arial" panose="020B0604020202020204" pitchFamily="34" charset="0"/>
                          <a:ea typeface="SimSun" panose="02010600030101010101" pitchFamily="2" charset="-122"/>
                          <a:cs typeface="Arial" panose="020B0604020202020204" pitchFamily="34" charset="0"/>
                        </a:rPr>
                        <a:t>tích mặt</a:t>
                      </a:r>
                      <a:endParaRPr lang="en-US" sz="4000" b="1"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300"/>
                        </a:spcBef>
                        <a:spcAft>
                          <a:spcPts val="300"/>
                        </a:spcAft>
                      </a:pPr>
                      <a:r>
                        <a:rPr lang="en-US" sz="4000" b="1" kern="100">
                          <a:effectLst/>
                          <a:latin typeface="Arial" panose="020B0604020202020204" pitchFamily="34" charset="0"/>
                          <a:ea typeface="SimSun" panose="02010600030101010101" pitchFamily="2" charset="-122"/>
                          <a:cs typeface="Arial" panose="020B0604020202020204" pitchFamily="34" charset="0"/>
                        </a:rPr>
                        <a:t>Thể tích</a:t>
                      </a:r>
                      <a:endParaRPr lang="en-US" sz="4000" b="1"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4614388"/>
                  </a:ext>
                </a:extLst>
              </a:tr>
              <a:tr h="1811383">
                <a:tc>
                  <a:txBody>
                    <a:bodyPr/>
                    <a:lstStyle/>
                    <a:p>
                      <a:pPr algn="ctr">
                        <a:lnSpc>
                          <a:spcPct val="100000"/>
                        </a:lnSpc>
                        <a:spcBef>
                          <a:spcPts val="300"/>
                        </a:spcBef>
                        <a:spcAft>
                          <a:spcPts val="300"/>
                        </a:spcAft>
                      </a:pPr>
                      <a:r>
                        <a:rPr lang="en-US" sz="4000" kern="100">
                          <a:effectLst/>
                          <a:latin typeface="Arial" panose="020B0604020202020204" pitchFamily="34" charset="0"/>
                          <a:ea typeface="SimSun" panose="02010600030101010101" pitchFamily="2" charset="-122"/>
                          <a:cs typeface="Arial" panose="020B0604020202020204" pitchFamily="34" charset="0"/>
                        </a:rPr>
                        <a:t>Hình trụ</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kern="100">
                          <a:effectLst/>
                          <a:latin typeface="Arial" panose="020B0604020202020204" pitchFamily="34" charset="0"/>
                          <a:ea typeface="SimSun" panose="02010600030101010101" pitchFamily="2" charset="-122"/>
                          <a:cs typeface="Arial" panose="020B0604020202020204" pitchFamily="34" charset="0"/>
                        </a:rPr>
                        <a:t>(1</a:t>
                      </a:r>
                      <a:r>
                        <a:rPr lang="en-US" sz="4000" kern="100" smtClean="0">
                          <a:effectLst/>
                          <a:latin typeface="Arial" panose="020B0604020202020204" pitchFamily="34" charset="0"/>
                          <a:ea typeface="SimSun" panose="02010600030101010101" pitchFamily="2" charset="-122"/>
                          <a:cs typeface="Arial" panose="020B0604020202020204" pitchFamily="34" charset="0"/>
                        </a:rPr>
                        <a:t>)………………………</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kern="100">
                          <a:effectLst/>
                          <a:latin typeface="Arial" panose="020B0604020202020204" pitchFamily="34" charset="0"/>
                          <a:ea typeface="SimSun" panose="02010600030101010101" pitchFamily="2" charset="-122"/>
                          <a:cs typeface="Arial" panose="020B0604020202020204" pitchFamily="34" charset="0"/>
                        </a:rPr>
                        <a:t>(2</a:t>
                      </a:r>
                      <a:r>
                        <a:rPr lang="en-US" sz="4000" kern="100" smtClean="0">
                          <a:effectLst/>
                          <a:latin typeface="Arial" panose="020B0604020202020204" pitchFamily="34" charset="0"/>
                          <a:ea typeface="SimSun" panose="02010600030101010101" pitchFamily="2" charset="-122"/>
                          <a:cs typeface="Arial" panose="020B0604020202020204" pitchFamily="34" charset="0"/>
                        </a:rPr>
                        <a:t>)……………………</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3476217"/>
                  </a:ext>
                </a:extLst>
              </a:tr>
              <a:tr h="1811383">
                <a:tc>
                  <a:txBody>
                    <a:bodyPr/>
                    <a:lstStyle/>
                    <a:p>
                      <a:pPr algn="ctr">
                        <a:lnSpc>
                          <a:spcPct val="100000"/>
                        </a:lnSpc>
                        <a:spcBef>
                          <a:spcPts val="300"/>
                        </a:spcBef>
                        <a:spcAft>
                          <a:spcPts val="300"/>
                        </a:spcAft>
                      </a:pPr>
                      <a:r>
                        <a:rPr lang="en-US" sz="4000" kern="100">
                          <a:effectLst/>
                          <a:latin typeface="Arial" panose="020B0604020202020204" pitchFamily="34" charset="0"/>
                          <a:ea typeface="SimSun" panose="02010600030101010101" pitchFamily="2" charset="-122"/>
                          <a:cs typeface="Arial" panose="020B0604020202020204" pitchFamily="34" charset="0"/>
                        </a:rPr>
                        <a:t>Hình nón</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kern="100">
                          <a:effectLst/>
                          <a:latin typeface="Arial" panose="020B0604020202020204" pitchFamily="34" charset="0"/>
                          <a:ea typeface="SimSun" panose="02010600030101010101" pitchFamily="2" charset="-122"/>
                          <a:cs typeface="Arial" panose="020B0604020202020204" pitchFamily="34" charset="0"/>
                        </a:rPr>
                        <a:t>(3</a:t>
                      </a:r>
                      <a:r>
                        <a:rPr lang="en-US" sz="4000" kern="100" smtClean="0">
                          <a:effectLst/>
                          <a:latin typeface="Arial" panose="020B0604020202020204" pitchFamily="34" charset="0"/>
                          <a:ea typeface="SimSun" panose="02010600030101010101" pitchFamily="2" charset="-122"/>
                          <a:cs typeface="Arial" panose="020B0604020202020204" pitchFamily="34" charset="0"/>
                        </a:rPr>
                        <a:t>)………………………</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kern="100">
                          <a:effectLst/>
                          <a:latin typeface="Arial" panose="020B0604020202020204" pitchFamily="34" charset="0"/>
                          <a:ea typeface="SimSun" panose="02010600030101010101" pitchFamily="2" charset="-122"/>
                          <a:cs typeface="Arial" panose="020B0604020202020204" pitchFamily="34" charset="0"/>
                        </a:rPr>
                        <a:t>(4</a:t>
                      </a:r>
                      <a:r>
                        <a:rPr lang="en-US" sz="4000" kern="100" smtClean="0">
                          <a:effectLst/>
                          <a:latin typeface="Arial" panose="020B0604020202020204" pitchFamily="34" charset="0"/>
                          <a:ea typeface="SimSun" panose="02010600030101010101" pitchFamily="2" charset="-122"/>
                          <a:cs typeface="Arial" panose="020B0604020202020204" pitchFamily="34" charset="0"/>
                        </a:rPr>
                        <a:t>)……………………</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9031927"/>
                  </a:ext>
                </a:extLst>
              </a:tr>
              <a:tr h="1826312">
                <a:tc>
                  <a:txBody>
                    <a:bodyPr/>
                    <a:lstStyle/>
                    <a:p>
                      <a:pPr algn="ctr">
                        <a:lnSpc>
                          <a:spcPct val="100000"/>
                        </a:lnSpc>
                        <a:spcBef>
                          <a:spcPts val="300"/>
                        </a:spcBef>
                        <a:spcAft>
                          <a:spcPts val="300"/>
                        </a:spcAft>
                      </a:pPr>
                      <a:r>
                        <a:rPr lang="en-US" sz="4000" kern="100">
                          <a:effectLst/>
                          <a:latin typeface="Arial" panose="020B0604020202020204" pitchFamily="34" charset="0"/>
                          <a:ea typeface="SimSun" panose="02010600030101010101" pitchFamily="2" charset="-122"/>
                          <a:cs typeface="Arial" panose="020B0604020202020204" pitchFamily="34" charset="0"/>
                        </a:rPr>
                        <a:t>Hình cầu</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kern="100">
                          <a:effectLst/>
                          <a:latin typeface="Arial" panose="020B0604020202020204" pitchFamily="34" charset="0"/>
                          <a:ea typeface="SimSun" panose="02010600030101010101" pitchFamily="2" charset="-122"/>
                          <a:cs typeface="Arial" panose="020B0604020202020204" pitchFamily="34" charset="0"/>
                        </a:rPr>
                        <a:t>(5</a:t>
                      </a:r>
                      <a:r>
                        <a:rPr lang="en-US" sz="4000" kern="100" smtClean="0">
                          <a:effectLst/>
                          <a:latin typeface="Arial" panose="020B0604020202020204" pitchFamily="34" charset="0"/>
                          <a:ea typeface="SimSun" panose="02010600030101010101" pitchFamily="2" charset="-122"/>
                          <a:cs typeface="Arial" panose="020B0604020202020204" pitchFamily="34" charset="0"/>
                        </a:rPr>
                        <a:t>)………………………</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300"/>
                        </a:spcBef>
                        <a:spcAft>
                          <a:spcPts val="300"/>
                        </a:spcAft>
                      </a:pPr>
                      <a:r>
                        <a:rPr lang="en-US" sz="4000" kern="100">
                          <a:effectLst/>
                          <a:latin typeface="Arial" panose="020B0604020202020204" pitchFamily="34" charset="0"/>
                          <a:ea typeface="SimSun" panose="02010600030101010101" pitchFamily="2" charset="-122"/>
                          <a:cs typeface="Arial" panose="020B0604020202020204" pitchFamily="34" charset="0"/>
                        </a:rPr>
                        <a:t>(6</a:t>
                      </a:r>
                      <a:r>
                        <a:rPr lang="en-US" sz="4000" kern="100" smtClean="0">
                          <a:effectLst/>
                          <a:latin typeface="Arial" panose="020B0604020202020204" pitchFamily="34" charset="0"/>
                          <a:ea typeface="SimSun" panose="02010600030101010101" pitchFamily="2" charset="-122"/>
                          <a:cs typeface="Arial" panose="020B0604020202020204" pitchFamily="34" charset="0"/>
                        </a:rPr>
                        <a:t>)……………………</a:t>
                      </a:r>
                      <a:endParaRPr lang="en-US" sz="4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8555474"/>
                  </a:ext>
                </a:extLst>
              </a:tr>
            </a:tbl>
          </a:graphicData>
        </a:graphic>
      </p:graphicFrame>
      <mc:AlternateContent xmlns:mc="http://schemas.openxmlformats.org/markup-compatibility/2006" xmlns:a14="http://schemas.microsoft.com/office/drawing/2010/main">
        <mc:Choice Requires="a14">
          <p:sp>
            <p:nvSpPr>
              <p:cNvPr id="7" name="Rectangle 6"/>
              <p:cNvSpPr/>
              <p:nvPr/>
            </p:nvSpPr>
            <p:spPr>
              <a:xfrm>
                <a:off x="6934198" y="4686300"/>
                <a:ext cx="2611228" cy="707886"/>
              </a:xfrm>
              <a:prstGeom prst="rect">
                <a:avLst/>
              </a:prstGeom>
            </p:spPr>
            <p:txBody>
              <a:bodyPr wrap="none">
                <a:spAutoFit/>
              </a:bodyPr>
              <a:lstStyle/>
              <a:p>
                <a:pPr algn="ctr"/>
                <a14:m>
                  <m:oMath xmlns:m="http://schemas.openxmlformats.org/officeDocument/2006/math">
                    <m:r>
                      <a:rPr lang="en-US" sz="40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𝑺</m:t>
                    </m:r>
                    <m:r>
                      <a:rPr lang="en-US" sz="40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r>
                      <a:rPr lang="en-US" sz="40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𝝅</m:t>
                    </m:r>
                    <m:r>
                      <a:rPr lang="en-US" sz="40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𝑹𝒉</m:t>
                    </m:r>
                  </m:oMath>
                </a14:m>
                <a:r>
                  <a:rPr lang="en-US" sz="40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b="1">
                  <a:solidFill>
                    <a:srgbClr val="C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6934198" y="4686300"/>
                <a:ext cx="2611228" cy="70788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3030198" y="4502724"/>
                <a:ext cx="2592441" cy="1075038"/>
              </a:xfrm>
              <a:prstGeom prst="rect">
                <a:avLst/>
              </a:prstGeom>
            </p:spPr>
            <p:txBody>
              <a:bodyPr wrap="none">
                <a:spAutoFit/>
              </a:bodyPr>
              <a:lstStyle/>
              <a:p>
                <a:pPr lvl="0" algn="just">
                  <a:lnSpc>
                    <a:spcPct val="150000"/>
                  </a:lnSpc>
                  <a:spcBef>
                    <a:spcPts val="300"/>
                  </a:spcBef>
                  <a:spcAft>
                    <a:spcPts val="300"/>
                  </a:spcAft>
                  <a:tabLst>
                    <a:tab pos="2719705" algn="l"/>
                  </a:tabLst>
                </a:pPr>
                <a14:m>
                  <m:oMathPara xmlns:m="http://schemas.openxmlformats.org/officeDocument/2006/math">
                    <m:oMathParaPr>
                      <m:jc m:val="center"/>
                    </m:oMathParaPr>
                    <m:oMath xmlns:m="http://schemas.openxmlformats.org/officeDocument/2006/math">
                      <m:r>
                        <a:rPr lang="en-US" sz="40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𝑽</m:t>
                      </m:r>
                      <m:r>
                        <a:rPr lang="en-US" sz="40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𝝅</m:t>
                      </m:r>
                      <m:sSup>
                        <m:sSupPr>
                          <m:ctrlP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𝑹</m:t>
                          </m:r>
                        </m:e>
                        <m:sup>
                          <m: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sup>
                      </m:sSup>
                      <m: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𝒉</m:t>
                      </m:r>
                    </m:oMath>
                  </m:oMathPara>
                </a14:m>
                <a:endParaRPr lang="en-US" sz="4000" b="1">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3030198" y="4502724"/>
                <a:ext cx="2592441" cy="107503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934198" y="6607715"/>
                <a:ext cx="2170402" cy="707886"/>
              </a:xfrm>
              <a:prstGeom prst="rect">
                <a:avLst/>
              </a:prstGeom>
            </p:spPr>
            <p:txBody>
              <a:bodyPr wrap="none">
                <a:spAutoFit/>
              </a:bodyPr>
              <a:lstStyle/>
              <a:p>
                <a:pPr algn="ctr"/>
                <a14:m>
                  <m:oMath xmlns:m="http://schemas.openxmlformats.org/officeDocument/2006/math">
                    <m:r>
                      <a:rPr lang="en-US" sz="40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𝑺</m:t>
                    </m:r>
                    <m:r>
                      <a:rPr lang="fr-FR"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𝝅</m:t>
                    </m:r>
                    <m: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𝑹𝒍</m:t>
                    </m:r>
                  </m:oMath>
                </a14:m>
                <a:r>
                  <a:rPr lang="en-US" sz="40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b="1">
                  <a:solidFill>
                    <a:srgbClr val="C0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6934198" y="6607715"/>
                <a:ext cx="2170402" cy="70788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2870355" y="6438900"/>
                <a:ext cx="2984087" cy="1287275"/>
              </a:xfrm>
              <a:prstGeom prst="rect">
                <a:avLst/>
              </a:prstGeom>
            </p:spPr>
            <p:txBody>
              <a:bodyPr wrap="none">
                <a:spAutoFit/>
              </a:bodyPr>
              <a:lstStyle/>
              <a:p>
                <a:pPr lvl="0" algn="just">
                  <a:spcBef>
                    <a:spcPts val="300"/>
                  </a:spcBef>
                  <a:spcAft>
                    <a:spcPts val="300"/>
                  </a:spcAft>
                  <a:tabLst>
                    <a:tab pos="2719705" algn="l"/>
                  </a:tabLst>
                </a:pPr>
                <a14:m>
                  <m:oMathPara xmlns:m="http://schemas.openxmlformats.org/officeDocument/2006/math">
                    <m:oMathParaPr>
                      <m:jc m:val="centerGroup"/>
                    </m:oMathParaPr>
                    <m:oMath xmlns:m="http://schemas.openxmlformats.org/officeDocument/2006/math">
                      <m:r>
                        <a:rPr lang="en-US" sz="40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𝑽</m:t>
                      </m:r>
                      <m:r>
                        <a:rPr lang="fr-FR"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𝟏</m:t>
                          </m:r>
                        </m:num>
                        <m:den>
                          <m:r>
                            <a:rPr lang="fr-FR"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𝟑</m:t>
                          </m:r>
                        </m:den>
                      </m:f>
                      <m: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𝝅</m:t>
                      </m:r>
                      <m:sSup>
                        <m:sSupPr>
                          <m:ctrlP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𝑹</m:t>
                          </m:r>
                        </m:e>
                        <m:sup>
                          <m:r>
                            <a:rPr lang="fr-FR"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sup>
                      </m:sSup>
                      <m:r>
                        <a:rPr lang="fr-FR"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𝒉</m:t>
                      </m:r>
                    </m:oMath>
                  </m:oMathPara>
                </a14:m>
                <a:endParaRPr lang="en-US" sz="4000" b="1">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2870355" y="6438900"/>
                <a:ext cx="2984087" cy="128727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852293" y="8529130"/>
                <a:ext cx="2520305" cy="721801"/>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sz="40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𝑺</m:t>
                      </m:r>
                      <m:r>
                        <a:rPr lang="fr-FR"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𝟒</m:t>
                      </m:r>
                      <m: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𝝅</m:t>
                      </m:r>
                      <m:sSup>
                        <m:sSupPr>
                          <m:ctrlP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𝑹</m:t>
                          </m:r>
                        </m:e>
                        <m:sup>
                          <m:r>
                            <a:rPr lang="fr-FR"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sup>
                      </m:sSup>
                    </m:oMath>
                  </m:oMathPara>
                </a14:m>
                <a:endParaRPr lang="en-US" b="1">
                  <a:solidFill>
                    <a:srgbClr val="C00000"/>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6852293" y="8529130"/>
                <a:ext cx="2520305" cy="721801"/>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2996278" y="8283487"/>
                <a:ext cx="2660279" cy="1284967"/>
              </a:xfrm>
              <a:prstGeom prst="rect">
                <a:avLst/>
              </a:prstGeom>
            </p:spPr>
            <p:txBody>
              <a:bodyPr wrap="none">
                <a:spAutoFit/>
              </a:bodyPr>
              <a:lstStyle/>
              <a:p>
                <a:pPr lvl="0" algn="just">
                  <a:spcBef>
                    <a:spcPts val="300"/>
                  </a:spcBef>
                  <a:spcAft>
                    <a:spcPts val="300"/>
                  </a:spcAft>
                  <a:tabLst>
                    <a:tab pos="2719705" algn="l"/>
                  </a:tabLst>
                </a:pPr>
                <a14:m>
                  <m:oMathPara xmlns:m="http://schemas.openxmlformats.org/officeDocument/2006/math">
                    <m:oMathParaPr>
                      <m:jc m:val="left"/>
                    </m:oMathParaPr>
                    <m:oMath xmlns:m="http://schemas.openxmlformats.org/officeDocument/2006/math">
                      <m:r>
                        <a:rPr lang="en-US" sz="40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𝑽</m:t>
                      </m:r>
                      <m:r>
                        <a:rPr lang="fr-FR"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𝟒</m:t>
                          </m:r>
                        </m:num>
                        <m:den>
                          <m:r>
                            <a:rPr lang="fr-FR"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𝟑</m:t>
                          </m:r>
                        </m:den>
                      </m:f>
                      <m: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𝝅</m:t>
                      </m:r>
                      <m:sSup>
                        <m:sSupPr>
                          <m:ctrlP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𝑹</m:t>
                          </m:r>
                        </m:e>
                        <m:sup>
                          <m:r>
                            <a:rPr lang="fr-FR" sz="40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𝟑</m:t>
                          </m:r>
                        </m:sup>
                      </m:sSup>
                    </m:oMath>
                  </m:oMathPara>
                </a14:m>
                <a:endParaRPr lang="en-US" sz="4000" b="1">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2996278" y="8283487"/>
                <a:ext cx="2660279" cy="1284967"/>
              </a:xfrm>
              <a:prstGeom prst="rect">
                <a:avLst/>
              </a:prstGeom>
              <a:blipFill>
                <a:blip r:embed="rId13"/>
                <a:stretch>
                  <a:fillRect/>
                </a:stretch>
              </a:blipFill>
            </p:spPr>
            <p:txBody>
              <a:bodyPr/>
              <a:lstStyle/>
              <a:p>
                <a:r>
                  <a:rPr lang="en-US">
                    <a:noFill/>
                  </a:rPr>
                  <a:t> </a:t>
                </a:r>
              </a:p>
            </p:txBody>
          </p:sp>
        </mc:Fallback>
      </mc:AlternateContent>
      <p:grpSp>
        <p:nvGrpSpPr>
          <p:cNvPr id="27" name="Group 26"/>
          <p:cNvGrpSpPr/>
          <p:nvPr/>
        </p:nvGrpSpPr>
        <p:grpSpPr>
          <a:xfrm>
            <a:off x="0" y="190500"/>
            <a:ext cx="18288000" cy="1066800"/>
            <a:chOff x="-425114" y="631659"/>
            <a:chExt cx="16370967" cy="1371601"/>
          </a:xfrm>
          <a:solidFill>
            <a:srgbClr val="FAEDCD"/>
          </a:solidFill>
        </p:grpSpPr>
        <p:sp>
          <p:nvSpPr>
            <p:cNvPr id="28" name="Freeform 6"/>
            <p:cNvSpPr/>
            <p:nvPr/>
          </p:nvSpPr>
          <p:spPr>
            <a:xfrm>
              <a:off x="-425114" y="631659"/>
              <a:ext cx="16370967" cy="1371601"/>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29" name="TextBox 28">
              <a:extLst>
                <a:ext uri="{FF2B5EF4-FFF2-40B4-BE49-F238E27FC236}">
                  <a16:creationId xmlns:a16="http://schemas.microsoft.com/office/drawing/2014/main" id="{D75CE7C2-8D10-9360-EBC8-3AA71A157681}"/>
                </a:ext>
              </a:extLst>
            </p:cNvPr>
            <p:cNvSpPr txBox="1"/>
            <p:nvPr/>
          </p:nvSpPr>
          <p:spPr>
            <a:xfrm>
              <a:off x="30078" y="683224"/>
              <a:ext cx="15448549" cy="1206925"/>
            </a:xfrm>
            <a:prstGeom prst="rect">
              <a:avLst/>
            </a:prstGeom>
            <a:grpFill/>
          </p:spPr>
          <p:txBody>
            <a:bodyPr wrap="square" rtlCol="0">
              <a:spAutoFit/>
            </a:bodyPr>
            <a:lstStyle/>
            <a:p>
              <a:pPr lvl="0" algn="ctr">
                <a:defRPr/>
              </a:pPr>
              <a:r>
                <a:rPr lang="vi-VN" sz="5500" b="1">
                  <a:solidFill>
                    <a:srgbClr val="3D7073"/>
                  </a:solidFill>
                  <a:cs typeface="Arial" panose="020B0604020202020204" pitchFamily="34" charset="0"/>
                </a:rPr>
                <a:t>PHIẾU HỌC TẬP</a:t>
              </a:r>
              <a:endParaRPr kumimoji="0" lang="en-US" sz="5500" b="1" i="0" u="none" strike="noStrike" kern="1200" cap="none" spc="0" normalizeH="0" baseline="0" noProof="0">
                <a:ln>
                  <a:noFill/>
                </a:ln>
                <a:solidFill>
                  <a:srgbClr val="3D7073"/>
                </a:solidFill>
                <a:effectLst/>
                <a:uLnTx/>
                <a:uFillTx/>
                <a:latin typeface="Arial" panose="020B0604020202020204" pitchFamily="34" charset="0"/>
                <a:cs typeface="Arial" panose="020B0604020202020204" pitchFamily="34" charset="0"/>
              </a:endParaRPr>
            </a:p>
          </p:txBody>
        </p:sp>
      </p:grpSp>
      <p:sp>
        <p:nvSpPr>
          <p:cNvPr id="30" name="Freeform 14"/>
          <p:cNvSpPr/>
          <p:nvPr/>
        </p:nvSpPr>
        <p:spPr>
          <a:xfrm>
            <a:off x="15486898" y="0"/>
            <a:ext cx="2706599" cy="2455765"/>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14"/>
            <a:stretch>
              <a:fillRect/>
            </a:stretch>
          </a:blipFill>
        </p:spPr>
      </p:sp>
      <p:pic>
        <p:nvPicPr>
          <p:cNvPr id="31" name="Picture 30"/>
          <p:cNvPicPr>
            <a:picLocks noChangeAspect="1"/>
          </p:cNvPicPr>
          <p:nvPr/>
        </p:nvPicPr>
        <p:blipFill>
          <a:blip r:embed="rId15"/>
          <a:stretch>
            <a:fillRect/>
          </a:stretch>
        </p:blipFill>
        <p:spPr>
          <a:xfrm>
            <a:off x="200526" y="7835781"/>
            <a:ext cx="1256033" cy="2108319"/>
          </a:xfrm>
          <a:prstGeom prst="rect">
            <a:avLst/>
          </a:prstGeom>
        </p:spPr>
      </p:pic>
    </p:spTree>
    <p:extLst>
      <p:ext uri="{BB962C8B-B14F-4D97-AF65-F5344CB8AC3E}">
        <p14:creationId xmlns:p14="http://schemas.microsoft.com/office/powerpoint/2010/main" val="408753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EDCD"/>
        </a:solidFill>
        <a:effectLst/>
      </p:bgPr>
    </p:bg>
    <p:spTree>
      <p:nvGrpSpPr>
        <p:cNvPr id="1" name=""/>
        <p:cNvGrpSpPr/>
        <p:nvPr/>
      </p:nvGrpSpPr>
      <p:grpSpPr>
        <a:xfrm>
          <a:off x="0" y="0"/>
          <a:ext cx="0" cy="0"/>
          <a:chOff x="0" y="0"/>
          <a:chExt cx="0" cy="0"/>
        </a:xfrm>
      </p:grpSpPr>
      <p:grpSp>
        <p:nvGrpSpPr>
          <p:cNvPr id="10" name="Group 9"/>
          <p:cNvGrpSpPr/>
          <p:nvPr/>
        </p:nvGrpSpPr>
        <p:grpSpPr>
          <a:xfrm>
            <a:off x="0" y="419100"/>
            <a:ext cx="18288000" cy="1219200"/>
            <a:chOff x="-425114" y="631659"/>
            <a:chExt cx="16370967" cy="1371601"/>
          </a:xfrm>
          <a:solidFill>
            <a:srgbClr val="6AACAF"/>
          </a:solidFill>
        </p:grpSpPr>
        <p:sp>
          <p:nvSpPr>
            <p:cNvPr id="11" name="Freeform 6"/>
            <p:cNvSpPr/>
            <p:nvPr/>
          </p:nvSpPr>
          <p:spPr>
            <a:xfrm>
              <a:off x="-425114" y="631659"/>
              <a:ext cx="16370967" cy="1371601"/>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13" name="TextBox 12">
              <a:extLst>
                <a:ext uri="{FF2B5EF4-FFF2-40B4-BE49-F238E27FC236}">
                  <a16:creationId xmlns:a16="http://schemas.microsoft.com/office/drawing/2014/main" id="{D75CE7C2-8D10-9360-EBC8-3AA71A157681}"/>
                </a:ext>
              </a:extLst>
            </p:cNvPr>
            <p:cNvSpPr txBox="1"/>
            <p:nvPr/>
          </p:nvSpPr>
          <p:spPr>
            <a:xfrm>
              <a:off x="30078" y="803108"/>
              <a:ext cx="15448549" cy="882132"/>
            </a:xfrm>
            <a:prstGeom prst="rect">
              <a:avLst/>
            </a:prstGeom>
            <a:grpFill/>
          </p:spPr>
          <p:txBody>
            <a:bodyPr wrap="square" rtlCol="0">
              <a:spAutoFit/>
            </a:bodyPr>
            <a:lstStyle/>
            <a:p>
              <a:pPr lvl="0" algn="ctr">
                <a:defRPr/>
              </a:pPr>
              <a:r>
                <a:rPr lang="vi-VN" sz="5500" b="1">
                  <a:solidFill>
                    <a:srgbClr val="FAEDCD"/>
                  </a:solidFill>
                  <a:cs typeface="Arial" panose="020B0604020202020204" pitchFamily="34" charset="0"/>
                </a:rPr>
                <a:t>Bài toán</a:t>
              </a:r>
              <a:endParaRPr kumimoji="0" lang="en-US" sz="5500" b="0" i="0" u="none" strike="noStrike" kern="1200" cap="none" spc="0" normalizeH="0" baseline="0" noProof="0">
                <a:ln>
                  <a:noFill/>
                </a:ln>
                <a:solidFill>
                  <a:srgbClr val="FAEDCD"/>
                </a:solidFill>
                <a:effectLst/>
                <a:uLnTx/>
                <a:uFillTx/>
                <a:latin typeface="Arial" panose="020B0604020202020204" pitchFamily="34" charset="0"/>
                <a:cs typeface="Arial" panose="020B0604020202020204" pitchFamily="34" charset="0"/>
              </a:endParaRPr>
            </a:p>
          </p:txBody>
        </p:sp>
      </p:grpSp>
      <p:sp>
        <p:nvSpPr>
          <p:cNvPr id="2" name="Rectangle 1"/>
          <p:cNvSpPr/>
          <p:nvPr/>
        </p:nvSpPr>
        <p:spPr>
          <a:xfrm>
            <a:off x="348916" y="1898447"/>
            <a:ext cx="17602200" cy="3077766"/>
          </a:xfrm>
          <a:prstGeom prst="rect">
            <a:avLst/>
          </a:prstGeom>
        </p:spPr>
        <p:txBody>
          <a:bodyPr wrap="square">
            <a:spAutoFit/>
          </a:bodyPr>
          <a:lstStyle/>
          <a:p>
            <a:pPr algn="just">
              <a:lnSpc>
                <a:spcPct val="150000"/>
              </a:lnSpc>
              <a:spcBef>
                <a:spcPts val="300"/>
              </a:spcBef>
              <a:spcAft>
                <a:spcPts val="300"/>
              </a:spcAft>
            </a:pPr>
            <a:r>
              <a:rPr lang="en-US" sz="4200">
                <a:latin typeface="Arial" panose="020B0604020202020204" pitchFamily="34" charset="0"/>
                <a:ea typeface="Calibri" panose="020F0502020204030204" pitchFamily="34" charset="0"/>
                <a:cs typeface="Arial" panose="020B0604020202020204" pitchFamily="34" charset="0"/>
              </a:rPr>
              <a:t>Hộp phô mai hình trụ có đường kính đáy 12,2 cm, chiều cao 2,4 cm.</a:t>
            </a:r>
          </a:p>
          <a:p>
            <a:pPr algn="just">
              <a:lnSpc>
                <a:spcPct val="150000"/>
              </a:lnSpc>
              <a:spcBef>
                <a:spcPts val="300"/>
              </a:spcBef>
              <a:spcAft>
                <a:spcPts val="300"/>
              </a:spcAft>
            </a:pPr>
            <a:r>
              <a:rPr lang="en-US" sz="4200">
                <a:latin typeface="Arial" panose="020B0604020202020204" pitchFamily="34" charset="0"/>
                <a:ea typeface="Calibri" panose="020F0502020204030204" pitchFamily="34" charset="0"/>
                <a:cs typeface="Arial" panose="020B0604020202020204" pitchFamily="34" charset="0"/>
              </a:rPr>
              <a:t>a) Biết rằng 8 miếng phô mai được xếp nằm sát nhau vừa khít trong hộp (như hình vẽ). Hỏi thể tích một miếng phô mai là bao nhiêu</a:t>
            </a:r>
            <a:r>
              <a:rPr lang="en-US" sz="4200" smtClean="0">
                <a:latin typeface="Arial" panose="020B0604020202020204" pitchFamily="34" charset="0"/>
                <a:ea typeface="Calibri" panose="020F0502020204030204" pitchFamily="34" charset="0"/>
                <a:cs typeface="Arial" panose="020B0604020202020204" pitchFamily="34" charset="0"/>
              </a:rPr>
              <a:t>?</a:t>
            </a:r>
            <a:endParaRPr lang="en-US" sz="4200">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3726" y="5372100"/>
            <a:ext cx="7326943" cy="3962400"/>
          </a:xfrm>
          <a:prstGeom prst="rect">
            <a:avLst/>
          </a:prstGeom>
        </p:spPr>
      </p:pic>
      <p:sp>
        <p:nvSpPr>
          <p:cNvPr id="6" name="Rectangle 5"/>
          <p:cNvSpPr/>
          <p:nvPr/>
        </p:nvSpPr>
        <p:spPr>
          <a:xfrm>
            <a:off x="348916" y="5004286"/>
            <a:ext cx="9636856" cy="4939814"/>
          </a:xfrm>
          <a:prstGeom prst="rect">
            <a:avLst/>
          </a:prstGeom>
        </p:spPr>
        <p:txBody>
          <a:bodyPr wrap="square">
            <a:spAutoFit/>
          </a:bodyPr>
          <a:lstStyle/>
          <a:p>
            <a:pPr lvl="0" algn="just">
              <a:lnSpc>
                <a:spcPct val="150000"/>
              </a:lnSpc>
              <a:spcBef>
                <a:spcPts val="300"/>
              </a:spcBef>
              <a:spcAft>
                <a:spcPts val="300"/>
              </a:spcAft>
            </a:pPr>
            <a:r>
              <a:rPr lang="en-US" sz="4200">
                <a:solidFill>
                  <a:prstClr val="black"/>
                </a:solidFill>
                <a:latin typeface="Arial" panose="020B0604020202020204" pitchFamily="34" charset="0"/>
                <a:ea typeface="Calibri" panose="020F0502020204030204" pitchFamily="34" charset="0"/>
                <a:cs typeface="Arial" panose="020B0604020202020204" pitchFamily="34" charset="0"/>
              </a:rPr>
              <a:t>b) Người ta gói từng miếng phô mai bằng một loại giấy đặc biệt. Giả sử phần giấy gói vừa khít miếng phô mai. Hãy tính diện tích phần giấy gói mỗi miếng phô mai.</a:t>
            </a:r>
          </a:p>
        </p:txBody>
      </p:sp>
    </p:spTree>
    <p:extLst>
      <p:ext uri="{BB962C8B-B14F-4D97-AF65-F5344CB8AC3E}">
        <p14:creationId xmlns:p14="http://schemas.microsoft.com/office/powerpoint/2010/main" val="34433259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EDCD"/>
        </a:solidFill>
        <a:effectLst/>
      </p:bgPr>
    </p:bg>
    <p:spTree>
      <p:nvGrpSpPr>
        <p:cNvPr id="1" name=""/>
        <p:cNvGrpSpPr/>
        <p:nvPr/>
      </p:nvGrpSpPr>
      <p:grpSpPr>
        <a:xfrm>
          <a:off x="0" y="0"/>
          <a:ext cx="0" cy="0"/>
          <a:chOff x="0" y="0"/>
          <a:chExt cx="0" cy="0"/>
        </a:xfrm>
      </p:grpSpPr>
      <p:grpSp>
        <p:nvGrpSpPr>
          <p:cNvPr id="7" name="Group 6"/>
          <p:cNvGrpSpPr/>
          <p:nvPr/>
        </p:nvGrpSpPr>
        <p:grpSpPr>
          <a:xfrm>
            <a:off x="609600" y="515353"/>
            <a:ext cx="3048000" cy="1449664"/>
            <a:chOff x="859666" y="676025"/>
            <a:chExt cx="3432866" cy="1051118"/>
          </a:xfrm>
        </p:grpSpPr>
        <p:pic>
          <p:nvPicPr>
            <p:cNvPr id="8" name="Picture 7"/>
            <p:cNvPicPr>
              <a:picLocks noChangeAspect="1"/>
            </p:cNvPicPr>
            <p:nvPr/>
          </p:nvPicPr>
          <p:blipFill>
            <a:blip r:embed="rId2" cstate="print">
              <a:duotone>
                <a:prstClr val="black"/>
                <a:srgbClr val="3D7073">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0" name="TextBox 9"/>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3" name="Rectangle 2"/>
              <p:cNvSpPr/>
              <p:nvPr/>
            </p:nvSpPr>
            <p:spPr>
              <a:xfrm>
                <a:off x="3886200" y="38100"/>
                <a:ext cx="13040102" cy="4751109"/>
              </a:xfrm>
              <a:prstGeom prst="rect">
                <a:avLst/>
              </a:prstGeom>
            </p:spPr>
            <p:txBody>
              <a:bodyPr wrap="square">
                <a:spAutoFit/>
              </a:bodyPr>
              <a:lstStyle/>
              <a:p>
                <a:pPr algn="just">
                  <a:lnSpc>
                    <a:spcPct val="150000"/>
                  </a:lnSpc>
                  <a:tabLst>
                    <a:tab pos="2719705" algn="l"/>
                  </a:tabLst>
                </a:pPr>
                <a14:m>
                  <m:oMathPara xmlns:m="http://schemas.openxmlformats.org/officeDocument/2006/math">
                    <m:oMathParaPr>
                      <m:jc m:val="left"/>
                    </m:oMathParaPr>
                    <m:oMath xmlns:m="http://schemas.openxmlformats.org/officeDocument/2006/math">
                      <m:r>
                        <m:rPr>
                          <m:nor/>
                        </m:rPr>
                        <a:rPr lang="da-DK" sz="4000" smtClean="0">
                          <a:latin typeface="Arial" panose="020B0604020202020204" pitchFamily="34" charset="0"/>
                          <a:ea typeface="Calibri" panose="020F0502020204030204" pitchFamily="34" charset="0"/>
                          <a:cs typeface="Arial" panose="020B0604020202020204" pitchFamily="34" charset="0"/>
                        </a:rPr>
                        <m:t>a</m:t>
                      </m:r>
                      <m:r>
                        <m:rPr>
                          <m:nor/>
                        </m:rPr>
                        <a:rPr lang="da-DK" sz="4000" smtClean="0">
                          <a:latin typeface="Arial" panose="020B0604020202020204" pitchFamily="34" charset="0"/>
                          <a:ea typeface="Calibri" panose="020F0502020204030204" pitchFamily="34" charset="0"/>
                          <a:cs typeface="Arial" panose="020B0604020202020204" pitchFamily="34" charset="0"/>
                        </a:rPr>
                        <m:t>) </m:t>
                      </m:r>
                      <m:r>
                        <m:rPr>
                          <m:nor/>
                        </m:rPr>
                        <a:rPr lang="da-DK" sz="4000" smtClean="0">
                          <a:latin typeface="Arial" panose="020B0604020202020204" pitchFamily="34" charset="0"/>
                          <a:ea typeface="Calibri" panose="020F0502020204030204" pitchFamily="34" charset="0"/>
                          <a:cs typeface="Arial" panose="020B0604020202020204" pitchFamily="34" charset="0"/>
                        </a:rPr>
                        <m:t>B</m:t>
                      </m:r>
                      <m:r>
                        <m:rPr>
                          <m:nor/>
                        </m:rPr>
                        <a:rPr lang="da-DK" sz="4000" smtClean="0">
                          <a:latin typeface="Arial" panose="020B0604020202020204" pitchFamily="34" charset="0"/>
                          <a:ea typeface="Calibri" panose="020F0502020204030204" pitchFamily="34" charset="0"/>
                          <a:cs typeface="Arial" panose="020B0604020202020204" pitchFamily="34" charset="0"/>
                        </a:rPr>
                        <m:t>á</m:t>
                      </m:r>
                      <m:r>
                        <m:rPr>
                          <m:nor/>
                        </m:rPr>
                        <a:rPr lang="da-DK" sz="4000" smtClean="0">
                          <a:latin typeface="Arial" panose="020B0604020202020204" pitchFamily="34" charset="0"/>
                          <a:ea typeface="Calibri" panose="020F0502020204030204" pitchFamily="34" charset="0"/>
                          <a:cs typeface="Arial" panose="020B0604020202020204" pitchFamily="34" charset="0"/>
                        </a:rPr>
                        <m:t>n</m:t>
                      </m:r>
                      <m:r>
                        <m:rPr>
                          <m:nor/>
                        </m:rPr>
                        <a:rPr lang="da-DK" sz="4000" smtClean="0">
                          <a:latin typeface="Arial" panose="020B0604020202020204" pitchFamily="34" charset="0"/>
                          <a:ea typeface="Calibri" panose="020F0502020204030204" pitchFamily="34" charset="0"/>
                          <a:cs typeface="Arial" panose="020B0604020202020204" pitchFamily="34" charset="0"/>
                        </a:rPr>
                        <m:t> </m:t>
                      </m:r>
                      <m:r>
                        <m:rPr>
                          <m:nor/>
                        </m:rPr>
                        <a:rPr lang="da-DK" sz="4000" smtClean="0">
                          <a:latin typeface="Arial" panose="020B0604020202020204" pitchFamily="34" charset="0"/>
                          <a:ea typeface="Calibri" panose="020F0502020204030204" pitchFamily="34" charset="0"/>
                          <a:cs typeface="Arial" panose="020B0604020202020204" pitchFamily="34" charset="0"/>
                        </a:rPr>
                        <m:t>k</m:t>
                      </m:r>
                      <m:r>
                        <m:rPr>
                          <m:nor/>
                        </m:rPr>
                        <a:rPr lang="da-DK" sz="4000" smtClean="0">
                          <a:latin typeface="Arial" panose="020B0604020202020204" pitchFamily="34" charset="0"/>
                          <a:ea typeface="Calibri" panose="020F0502020204030204" pitchFamily="34" charset="0"/>
                          <a:cs typeface="Arial" panose="020B0604020202020204" pitchFamily="34" charset="0"/>
                        </a:rPr>
                        <m:t>í</m:t>
                      </m:r>
                      <m:r>
                        <m:rPr>
                          <m:nor/>
                        </m:rPr>
                        <a:rPr lang="da-DK" sz="4000" smtClean="0">
                          <a:latin typeface="Arial" panose="020B0604020202020204" pitchFamily="34" charset="0"/>
                          <a:ea typeface="Calibri" panose="020F0502020204030204" pitchFamily="34" charset="0"/>
                          <a:cs typeface="Arial" panose="020B0604020202020204" pitchFamily="34" charset="0"/>
                        </a:rPr>
                        <m:t>nh</m:t>
                      </m:r>
                      <m:r>
                        <m:rPr>
                          <m:nor/>
                        </m:rPr>
                        <a:rPr lang="da-DK" sz="4000" smtClean="0">
                          <a:latin typeface="Arial" panose="020B0604020202020204" pitchFamily="34" charset="0"/>
                          <a:ea typeface="Calibri" panose="020F0502020204030204" pitchFamily="34" charset="0"/>
                          <a:cs typeface="Arial" panose="020B0604020202020204" pitchFamily="34" charset="0"/>
                        </a:rPr>
                        <m:t> đá</m:t>
                      </m:r>
                      <m:r>
                        <m:rPr>
                          <m:nor/>
                        </m:rPr>
                        <a:rPr lang="da-DK" sz="4000" smtClean="0">
                          <a:latin typeface="Arial" panose="020B0604020202020204" pitchFamily="34" charset="0"/>
                          <a:ea typeface="Calibri" panose="020F0502020204030204" pitchFamily="34" charset="0"/>
                          <a:cs typeface="Arial" panose="020B0604020202020204" pitchFamily="34" charset="0"/>
                        </a:rPr>
                        <m:t>y</m:t>
                      </m:r>
                      <m:r>
                        <m:rPr>
                          <m:nor/>
                        </m:rPr>
                        <a:rPr lang="da-DK" sz="4000" smtClean="0">
                          <a:latin typeface="Arial" panose="020B0604020202020204" pitchFamily="34" charset="0"/>
                          <a:ea typeface="Calibri" panose="020F0502020204030204" pitchFamily="34" charset="0"/>
                          <a:cs typeface="Arial" panose="020B0604020202020204" pitchFamily="34" charset="0"/>
                        </a:rPr>
                        <m:t> </m:t>
                      </m:r>
                      <m:r>
                        <m:rPr>
                          <m:nor/>
                        </m:rPr>
                        <a:rPr lang="da-DK" sz="4000" smtClean="0">
                          <a:latin typeface="Arial" panose="020B0604020202020204" pitchFamily="34" charset="0"/>
                          <a:ea typeface="Calibri" panose="020F0502020204030204" pitchFamily="34" charset="0"/>
                          <a:cs typeface="Arial" panose="020B0604020202020204" pitchFamily="34" charset="0"/>
                        </a:rPr>
                        <m:t>l</m:t>
                      </m:r>
                      <m:r>
                        <m:rPr>
                          <m:nor/>
                        </m:rPr>
                        <a:rPr lang="da-DK" sz="4000" smtClean="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da-DK" sz="4000" i="1">
                          <a:effectLst/>
                          <a:latin typeface="Cambria Math" panose="02040503050406030204" pitchFamily="18" charset="0"/>
                          <a:ea typeface="Calibri" panose="020F0502020204030204" pitchFamily="34" charset="0"/>
                          <a:cs typeface="Times New Roman" panose="02020603050405020304" pitchFamily="18" charset="0"/>
                        </a:rPr>
                        <m:t>𝑟</m:t>
                      </m:r>
                      <m:r>
                        <a:rPr lang="da-DK"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000" i="1">
                              <a:effectLst/>
                              <a:latin typeface="Cambria Math" panose="02040503050406030204" pitchFamily="18" charset="0"/>
                              <a:ea typeface="Calibri" panose="020F0502020204030204" pitchFamily="34" charset="0"/>
                              <a:cs typeface="Times New Roman" panose="02020603050405020304" pitchFamily="18" charset="0"/>
                            </a:rPr>
                            <m:t>12,2</m:t>
                          </m:r>
                        </m:num>
                        <m:den>
                          <m:r>
                            <a:rPr lang="da-DK"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da-DK" sz="4000" i="1">
                          <a:effectLst/>
                          <a:latin typeface="Cambria Math" panose="02040503050406030204" pitchFamily="18" charset="0"/>
                          <a:ea typeface="Calibri" panose="020F0502020204030204" pitchFamily="34" charset="0"/>
                          <a:cs typeface="Times New Roman" panose="02020603050405020304" pitchFamily="18" charset="0"/>
                        </a:rPr>
                        <m:t>=6,1</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da-DK" sz="4000">
                          <a:latin typeface="Arial" panose="020B0604020202020204" pitchFamily="34" charset="0"/>
                          <a:ea typeface="Calibri" panose="020F0502020204030204" pitchFamily="34" charset="0"/>
                          <a:cs typeface="Arial" panose="020B0604020202020204" pitchFamily="34" charset="0"/>
                        </a:rPr>
                        <m:t>(</m:t>
                      </m:r>
                      <m:r>
                        <m:rPr>
                          <m:nor/>
                        </m:rPr>
                        <a:rPr lang="da-DK" sz="4000">
                          <a:latin typeface="Arial" panose="020B0604020202020204" pitchFamily="34" charset="0"/>
                          <a:ea typeface="Calibri" panose="020F0502020204030204" pitchFamily="34" charset="0"/>
                          <a:cs typeface="Arial" panose="020B0604020202020204" pitchFamily="34" charset="0"/>
                        </a:rPr>
                        <m:t>cm</m:t>
                      </m:r>
                      <m:r>
                        <m:rPr>
                          <m:nor/>
                        </m:rPr>
                        <a:rPr lang="da-DK" sz="4000">
                          <a:latin typeface="Arial" panose="020B0604020202020204" pitchFamily="34" charset="0"/>
                          <a:ea typeface="Calibri" panose="020F0502020204030204" pitchFamily="34" charset="0"/>
                          <a:cs typeface="Arial" panose="020B0604020202020204" pitchFamily="34" charset="0"/>
                        </a:rPr>
                        <m:t>)</m:t>
                      </m:r>
                    </m:oMath>
                  </m:oMathPara>
                </a14:m>
                <a:endParaRPr lang="da-DK" sz="4000" smtClean="0">
                  <a:effectLst/>
                  <a:latin typeface="Arial" panose="020B0604020202020204" pitchFamily="34" charset="0"/>
                  <a:ea typeface="Calibri" panose="020F0502020204030204" pitchFamily="34" charset="0"/>
                  <a:cs typeface="Arial" panose="020B0604020202020204" pitchFamily="34" charset="0"/>
                </a:endParaRPr>
              </a:p>
              <a:p>
                <a:pPr marL="625475" indent="-79375" algn="just">
                  <a:lnSpc>
                    <a:spcPct val="150000"/>
                  </a:lnSpc>
                  <a:spcBef>
                    <a:spcPts val="1200"/>
                  </a:spcBef>
                  <a:tabLst>
                    <a:tab pos="2719705" algn="l"/>
                  </a:tabLst>
                </a:pPr>
                <a:r>
                  <a:rPr lang="da-DK" sz="4000" smtClean="0">
                    <a:effectLst/>
                    <a:latin typeface="Arial" panose="020B0604020202020204" pitchFamily="34" charset="0"/>
                    <a:ea typeface="Calibri" panose="020F0502020204030204" pitchFamily="34" charset="0"/>
                    <a:cs typeface="Arial" panose="020B0604020202020204" pitchFamily="34" charset="0"/>
                  </a:rPr>
                  <a:t>Thể </a:t>
                </a:r>
                <a:r>
                  <a:rPr lang="da-DK" sz="4000">
                    <a:effectLst/>
                    <a:latin typeface="Arial" panose="020B0604020202020204" pitchFamily="34" charset="0"/>
                    <a:ea typeface="Calibri" panose="020F0502020204030204" pitchFamily="34" charset="0"/>
                    <a:cs typeface="Arial" panose="020B0604020202020204" pitchFamily="34" charset="0"/>
                  </a:rPr>
                  <a:t>tích hộp phô mai là </a:t>
                </a:r>
                <a14:m>
                  <m:oMath xmlns:m="http://schemas.openxmlformats.org/officeDocument/2006/math">
                    <m:r>
                      <a:rPr lang="da-DK" sz="4000" i="1">
                        <a:effectLst/>
                        <a:latin typeface="Cambria Math" panose="02040503050406030204" pitchFamily="18" charset="0"/>
                        <a:ea typeface="Calibri" panose="020F0502020204030204" pitchFamily="34" charset="0"/>
                        <a:cs typeface="Times New Roman" panose="02020603050405020304" pitchFamily="18" charset="0"/>
                      </a:rPr>
                      <m:t>𝑉</m:t>
                    </m:r>
                    <m:r>
                      <a:rPr lang="da-DK" sz="4000" i="1">
                        <a:effectLst/>
                        <a:latin typeface="Cambria Math" panose="02040503050406030204" pitchFamily="18" charset="0"/>
                        <a:ea typeface="Calibri" panose="020F0502020204030204" pitchFamily="34" charset="0"/>
                        <a:cs typeface="Times New Roman" panose="02020603050405020304" pitchFamily="18" charset="0"/>
                      </a:rPr>
                      <m:t>=</m:t>
                    </m:r>
                    <m:r>
                      <a:rPr lang="da-DK" sz="4000" i="1">
                        <a:effectLst/>
                        <a:latin typeface="Cambria Math" panose="02040503050406030204" pitchFamily="18" charset="0"/>
                        <a:ea typeface="Calibri" panose="020F0502020204030204" pitchFamily="34" charset="0"/>
                        <a:cs typeface="Times New Roman" panose="02020603050405020304" pitchFamily="18" charset="0"/>
                      </a:rPr>
                      <m:t>𝜋</m:t>
                    </m:r>
                    <m:r>
                      <a:rPr lang="da-DK"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4000" i="1">
                                <a:effectLst/>
                                <a:latin typeface="Cambria Math" panose="02040503050406030204" pitchFamily="18" charset="0"/>
                                <a:ea typeface="Calibri" panose="020F0502020204030204" pitchFamily="34" charset="0"/>
                                <a:cs typeface="Times New Roman" panose="02020603050405020304" pitchFamily="18" charset="0"/>
                              </a:rPr>
                              <m:t>6,1</m:t>
                            </m:r>
                          </m:e>
                        </m:d>
                      </m:e>
                      <m:sup>
                        <m:r>
                          <a:rPr lang="da-DK"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4000" i="1">
                        <a:effectLst/>
                        <a:latin typeface="Cambria Math" panose="02040503050406030204" pitchFamily="18" charset="0"/>
                        <a:ea typeface="Calibri" panose="020F0502020204030204" pitchFamily="34" charset="0"/>
                        <a:cs typeface="Times New Roman" panose="02020603050405020304" pitchFamily="18" charset="0"/>
                      </a:rPr>
                      <m:t>.2,4</m:t>
                    </m:r>
                  </m:oMath>
                </a14:m>
                <a:r>
                  <a:rPr lang="da-DK" sz="4000">
                    <a:effectLst/>
                    <a:latin typeface="Arial" panose="020B0604020202020204" pitchFamily="34" charset="0"/>
                    <a:ea typeface="Calibri" panose="020F0502020204030204" pitchFamily="34" charset="0"/>
                    <a:cs typeface="Arial" panose="020B0604020202020204" pitchFamily="34" charset="0"/>
                  </a:rPr>
                  <a:t> (cm</a:t>
                </a:r>
                <a:r>
                  <a:rPr lang="da-DK" sz="4000" baseline="30000">
                    <a:effectLst/>
                    <a:latin typeface="Arial" panose="020B0604020202020204" pitchFamily="34" charset="0"/>
                    <a:ea typeface="Calibri" panose="020F0502020204030204" pitchFamily="34" charset="0"/>
                    <a:cs typeface="Arial" panose="020B0604020202020204" pitchFamily="34" charset="0"/>
                  </a:rPr>
                  <a:t>3</a:t>
                </a:r>
                <a:r>
                  <a:rPr lang="da-DK"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46100" algn="just">
                  <a:lnSpc>
                    <a:spcPct val="150000"/>
                  </a:lnSpc>
                  <a:tabLst>
                    <a:tab pos="2719705" algn="l"/>
                  </a:tabLst>
                </a:pPr>
                <a14:m>
                  <m:oMathPara xmlns:m="http://schemas.openxmlformats.org/officeDocument/2006/math">
                    <m:oMathParaPr>
                      <m:jc m:val="left"/>
                    </m:oMathParaPr>
                    <m:oMath xmlns:m="http://schemas.openxmlformats.org/officeDocument/2006/math">
                      <m:r>
                        <m:rPr>
                          <m:nor/>
                        </m:rPr>
                        <a:rPr lang="da-DK" sz="4000">
                          <a:latin typeface="Arial" panose="020B0604020202020204" pitchFamily="34" charset="0"/>
                          <a:ea typeface="Calibri" panose="020F0502020204030204" pitchFamily="34" charset="0"/>
                          <a:cs typeface="Arial" panose="020B0604020202020204" pitchFamily="34" charset="0"/>
                        </a:rPr>
                        <m:t>Th</m:t>
                      </m:r>
                      <m:r>
                        <m:rPr>
                          <m:nor/>
                        </m:rPr>
                        <a:rPr lang="da-DK" sz="4000">
                          <a:latin typeface="Arial" panose="020B0604020202020204" pitchFamily="34" charset="0"/>
                          <a:ea typeface="Calibri" panose="020F0502020204030204" pitchFamily="34" charset="0"/>
                          <a:cs typeface="Arial" panose="020B0604020202020204" pitchFamily="34" charset="0"/>
                        </a:rPr>
                        <m:t>ể </m:t>
                      </m:r>
                      <m:r>
                        <m:rPr>
                          <m:nor/>
                        </m:rPr>
                        <a:rPr lang="da-DK" sz="4000">
                          <a:latin typeface="Arial" panose="020B0604020202020204" pitchFamily="34" charset="0"/>
                          <a:ea typeface="Calibri" panose="020F0502020204030204" pitchFamily="34" charset="0"/>
                          <a:cs typeface="Arial" panose="020B0604020202020204" pitchFamily="34" charset="0"/>
                        </a:rPr>
                        <m:t>t</m:t>
                      </m:r>
                      <m:r>
                        <m:rPr>
                          <m:nor/>
                        </m:rPr>
                        <a:rPr lang="da-DK" sz="4000">
                          <a:latin typeface="Arial" panose="020B0604020202020204" pitchFamily="34" charset="0"/>
                          <a:ea typeface="Calibri" panose="020F0502020204030204" pitchFamily="34" charset="0"/>
                          <a:cs typeface="Arial" panose="020B0604020202020204" pitchFamily="34" charset="0"/>
                        </a:rPr>
                        <m:t>í</m:t>
                      </m:r>
                      <m:r>
                        <m:rPr>
                          <m:nor/>
                        </m:rPr>
                        <a:rPr lang="da-DK" sz="4000">
                          <a:latin typeface="Arial" panose="020B0604020202020204" pitchFamily="34" charset="0"/>
                          <a:ea typeface="Calibri" panose="020F0502020204030204" pitchFamily="34" charset="0"/>
                          <a:cs typeface="Arial" panose="020B0604020202020204" pitchFamily="34" charset="0"/>
                        </a:rPr>
                        <m:t>ch</m:t>
                      </m:r>
                      <m:r>
                        <m:rPr>
                          <m:nor/>
                        </m:rPr>
                        <a:rPr lang="da-DK" sz="4000">
                          <a:latin typeface="Arial" panose="020B0604020202020204" pitchFamily="34" charset="0"/>
                          <a:ea typeface="Calibri" panose="020F0502020204030204" pitchFamily="34" charset="0"/>
                          <a:cs typeface="Arial" panose="020B0604020202020204" pitchFamily="34" charset="0"/>
                        </a:rPr>
                        <m:t> </m:t>
                      </m:r>
                      <m:r>
                        <m:rPr>
                          <m:nor/>
                        </m:rPr>
                        <a:rPr lang="da-DK" sz="4000">
                          <a:latin typeface="Arial" panose="020B0604020202020204" pitchFamily="34" charset="0"/>
                          <a:ea typeface="Calibri" panose="020F0502020204030204" pitchFamily="34" charset="0"/>
                          <a:cs typeface="Arial" panose="020B0604020202020204" pitchFamily="34" charset="0"/>
                        </a:rPr>
                        <m:t>m</m:t>
                      </m:r>
                      <m:r>
                        <m:rPr>
                          <m:nor/>
                        </m:rPr>
                        <a:rPr lang="da-DK" sz="4000">
                          <a:latin typeface="Arial" panose="020B0604020202020204" pitchFamily="34" charset="0"/>
                          <a:ea typeface="Calibri" panose="020F0502020204030204" pitchFamily="34" charset="0"/>
                          <a:cs typeface="Arial" panose="020B0604020202020204" pitchFamily="34" charset="0"/>
                        </a:rPr>
                        <m:t>ộ</m:t>
                      </m:r>
                      <m:r>
                        <m:rPr>
                          <m:nor/>
                        </m:rPr>
                        <a:rPr lang="da-DK" sz="4000">
                          <a:latin typeface="Arial" panose="020B0604020202020204" pitchFamily="34" charset="0"/>
                          <a:ea typeface="Calibri" panose="020F0502020204030204" pitchFamily="34" charset="0"/>
                          <a:cs typeface="Arial" panose="020B0604020202020204" pitchFamily="34" charset="0"/>
                        </a:rPr>
                        <m:t>t</m:t>
                      </m:r>
                      <m:r>
                        <m:rPr>
                          <m:nor/>
                        </m:rPr>
                        <a:rPr lang="da-DK" sz="4000">
                          <a:latin typeface="Arial" panose="020B0604020202020204" pitchFamily="34" charset="0"/>
                          <a:ea typeface="Calibri" panose="020F0502020204030204" pitchFamily="34" charset="0"/>
                          <a:cs typeface="Arial" panose="020B0604020202020204" pitchFamily="34" charset="0"/>
                        </a:rPr>
                        <m:t> </m:t>
                      </m:r>
                      <m:r>
                        <m:rPr>
                          <m:nor/>
                        </m:rPr>
                        <a:rPr lang="da-DK" sz="4000">
                          <a:latin typeface="Arial" panose="020B0604020202020204" pitchFamily="34" charset="0"/>
                          <a:ea typeface="Calibri" panose="020F0502020204030204" pitchFamily="34" charset="0"/>
                          <a:cs typeface="Arial" panose="020B0604020202020204" pitchFamily="34" charset="0"/>
                        </a:rPr>
                        <m:t>mi</m:t>
                      </m:r>
                      <m:r>
                        <m:rPr>
                          <m:nor/>
                        </m:rPr>
                        <a:rPr lang="da-DK" sz="4000">
                          <a:latin typeface="Arial" panose="020B0604020202020204" pitchFamily="34" charset="0"/>
                          <a:ea typeface="Calibri" panose="020F0502020204030204" pitchFamily="34" charset="0"/>
                          <a:cs typeface="Arial" panose="020B0604020202020204" pitchFamily="34" charset="0"/>
                        </a:rPr>
                        <m:t>ế</m:t>
                      </m:r>
                      <m:r>
                        <m:rPr>
                          <m:nor/>
                        </m:rPr>
                        <a:rPr lang="da-DK" sz="4000">
                          <a:latin typeface="Arial" panose="020B0604020202020204" pitchFamily="34" charset="0"/>
                          <a:ea typeface="Calibri" panose="020F0502020204030204" pitchFamily="34" charset="0"/>
                          <a:cs typeface="Arial" panose="020B0604020202020204" pitchFamily="34" charset="0"/>
                        </a:rPr>
                        <m:t>ng</m:t>
                      </m:r>
                      <m:r>
                        <m:rPr>
                          <m:nor/>
                        </m:rPr>
                        <a:rPr lang="da-DK" sz="4000">
                          <a:latin typeface="Arial" panose="020B0604020202020204" pitchFamily="34" charset="0"/>
                          <a:ea typeface="Calibri" panose="020F0502020204030204" pitchFamily="34" charset="0"/>
                          <a:cs typeface="Arial" panose="020B0604020202020204" pitchFamily="34" charset="0"/>
                        </a:rPr>
                        <m:t> </m:t>
                      </m:r>
                      <m:r>
                        <m:rPr>
                          <m:nor/>
                        </m:rPr>
                        <a:rPr lang="da-DK" sz="4000">
                          <a:latin typeface="Arial" panose="020B0604020202020204" pitchFamily="34" charset="0"/>
                          <a:ea typeface="Calibri" panose="020F0502020204030204" pitchFamily="34" charset="0"/>
                          <a:cs typeface="Arial" panose="020B0604020202020204" pitchFamily="34" charset="0"/>
                        </a:rPr>
                        <m:t>ph</m:t>
                      </m:r>
                      <m:r>
                        <m:rPr>
                          <m:nor/>
                        </m:rPr>
                        <a:rPr lang="da-DK" sz="4000">
                          <a:latin typeface="Arial" panose="020B0604020202020204" pitchFamily="34" charset="0"/>
                          <a:ea typeface="Calibri" panose="020F0502020204030204" pitchFamily="34" charset="0"/>
                          <a:cs typeface="Arial" panose="020B0604020202020204" pitchFamily="34" charset="0"/>
                        </a:rPr>
                        <m:t>ô </m:t>
                      </m:r>
                      <m:r>
                        <m:rPr>
                          <m:nor/>
                        </m:rPr>
                        <a:rPr lang="da-DK" sz="4000">
                          <a:latin typeface="Arial" panose="020B0604020202020204" pitchFamily="34" charset="0"/>
                          <a:ea typeface="Calibri" panose="020F0502020204030204" pitchFamily="34" charset="0"/>
                          <a:cs typeface="Arial" panose="020B0604020202020204" pitchFamily="34" charset="0"/>
                        </a:rPr>
                        <m:t>mai</m:t>
                      </m:r>
                      <m:r>
                        <m:rPr>
                          <m:nor/>
                        </m:rPr>
                        <a:rPr lang="da-DK" sz="4000">
                          <a:latin typeface="Arial" panose="020B0604020202020204" pitchFamily="34" charset="0"/>
                          <a:ea typeface="Calibri" panose="020F0502020204030204" pitchFamily="34" charset="0"/>
                          <a:cs typeface="Arial" panose="020B0604020202020204" pitchFamily="34" charset="0"/>
                        </a:rPr>
                        <m:t> </m:t>
                      </m:r>
                      <m:r>
                        <m:rPr>
                          <m:nor/>
                        </m:rPr>
                        <a:rPr lang="da-DK" sz="4000">
                          <a:latin typeface="Arial" panose="020B0604020202020204" pitchFamily="34" charset="0"/>
                          <a:ea typeface="Calibri" panose="020F0502020204030204" pitchFamily="34" charset="0"/>
                          <a:cs typeface="Arial" panose="020B0604020202020204" pitchFamily="34" charset="0"/>
                        </a:rPr>
                        <m:t>l</m:t>
                      </m:r>
                      <m:r>
                        <m:rPr>
                          <m:nor/>
                        </m:rPr>
                        <a:rPr lang="da-DK" sz="400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000" i="1">
                              <a:effectLst/>
                              <a:latin typeface="Cambria Math" panose="02040503050406030204" pitchFamily="18" charset="0"/>
                              <a:ea typeface="Calibri" panose="020F0502020204030204" pitchFamily="34" charset="0"/>
                              <a:cs typeface="Times New Roman" panose="02020603050405020304" pitchFamily="18" charset="0"/>
                            </a:rPr>
                            <m:t>𝜋</m:t>
                          </m:r>
                          <m:r>
                            <a:rPr lang="da-DK"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4000" i="1">
                                      <a:effectLst/>
                                      <a:latin typeface="Cambria Math" panose="02040503050406030204" pitchFamily="18" charset="0"/>
                                      <a:ea typeface="Calibri" panose="020F0502020204030204" pitchFamily="34" charset="0"/>
                                      <a:cs typeface="Times New Roman" panose="02020603050405020304" pitchFamily="18" charset="0"/>
                                    </a:rPr>
                                    <m:t>6,1</m:t>
                                  </m:r>
                                </m:e>
                              </m:d>
                            </m:e>
                            <m:sup>
                              <m:r>
                                <a:rPr lang="da-DK"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da-DK" sz="4000" i="1">
                              <a:effectLst/>
                              <a:latin typeface="Cambria Math" panose="02040503050406030204" pitchFamily="18" charset="0"/>
                              <a:ea typeface="Calibri" panose="020F0502020204030204" pitchFamily="34" charset="0"/>
                              <a:cs typeface="Times New Roman" panose="02020603050405020304" pitchFamily="18" charset="0"/>
                            </a:rPr>
                            <m:t>.2,4</m:t>
                          </m:r>
                        </m:num>
                        <m:den>
                          <m:r>
                            <a:rPr lang="da-DK" sz="4000" i="1">
                              <a:effectLst/>
                              <a:latin typeface="Cambria Math" panose="02040503050406030204" pitchFamily="18" charset="0"/>
                              <a:ea typeface="Calibri" panose="020F0502020204030204" pitchFamily="34" charset="0"/>
                              <a:cs typeface="Times New Roman" panose="02020603050405020304" pitchFamily="18" charset="0"/>
                            </a:rPr>
                            <m:t>8</m:t>
                          </m:r>
                        </m:den>
                      </m:f>
                      <m:r>
                        <a:rPr lang="da-DK" sz="4000" i="1">
                          <a:effectLst/>
                          <a:latin typeface="Cambria Math" panose="02040503050406030204" pitchFamily="18" charset="0"/>
                          <a:ea typeface="Calibri" panose="020F0502020204030204" pitchFamily="34" charset="0"/>
                          <a:cs typeface="Times New Roman" panose="02020603050405020304" pitchFamily="18" charset="0"/>
                        </a:rPr>
                        <m:t>≈35</m:t>
                      </m:r>
                      <m:r>
                        <m:rPr>
                          <m:nor/>
                        </m:rP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da-DK" sz="4000">
                          <a:latin typeface="Arial" panose="020B0604020202020204" pitchFamily="34" charset="0"/>
                          <a:ea typeface="Calibri" panose="020F0502020204030204" pitchFamily="34" charset="0"/>
                          <a:cs typeface="Arial" panose="020B0604020202020204" pitchFamily="34" charset="0"/>
                        </a:rPr>
                        <m:t>(</m:t>
                      </m:r>
                      <m:r>
                        <m:rPr>
                          <m:nor/>
                        </m:rPr>
                        <a:rPr lang="da-DK" sz="4000">
                          <a:latin typeface="Arial" panose="020B0604020202020204" pitchFamily="34" charset="0"/>
                          <a:ea typeface="Calibri" panose="020F0502020204030204" pitchFamily="34" charset="0"/>
                          <a:cs typeface="Arial" panose="020B0604020202020204" pitchFamily="34" charset="0"/>
                        </a:rPr>
                        <m:t>cm</m:t>
                      </m:r>
                      <m:r>
                        <m:rPr>
                          <m:nor/>
                        </m:rPr>
                        <a:rPr lang="da-DK" sz="4000" baseline="30000">
                          <a:latin typeface="Arial" panose="020B0604020202020204" pitchFamily="34" charset="0"/>
                          <a:ea typeface="Calibri" panose="020F0502020204030204" pitchFamily="34" charset="0"/>
                          <a:cs typeface="Arial" panose="020B0604020202020204" pitchFamily="34" charset="0"/>
                        </a:rPr>
                        <m:t>3</m:t>
                      </m:r>
                      <m:r>
                        <m:rPr>
                          <m:nor/>
                        </m:rPr>
                        <a:rPr lang="da-DK" sz="4000">
                          <a:latin typeface="Arial" panose="020B0604020202020204" pitchFamily="34" charset="0"/>
                          <a:ea typeface="Calibri" panose="020F0502020204030204" pitchFamily="34" charset="0"/>
                          <a:cs typeface="Arial" panose="020B0604020202020204" pitchFamily="34" charset="0"/>
                        </a:rPr>
                        <m:t>)</m:t>
                      </m:r>
                    </m:oMath>
                  </m:oMathPara>
                </a14:m>
                <a:endParaRPr lang="en-US" sz="40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886200" y="38100"/>
                <a:ext cx="13040102" cy="475110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225340" y="4838700"/>
                <a:ext cx="8071060" cy="1824923"/>
              </a:xfrm>
              <a:prstGeom prst="rect">
                <a:avLst/>
              </a:prstGeom>
            </p:spPr>
            <p:txBody>
              <a:bodyPr wrap="square">
                <a:spAutoFit/>
              </a:bodyPr>
              <a:lstStyle/>
              <a:p>
                <a:pPr algn="just">
                  <a:lnSpc>
                    <a:spcPct val="150000"/>
                  </a:lnSpc>
                  <a:spcBef>
                    <a:spcPts val="300"/>
                  </a:spcBef>
                  <a:spcAft>
                    <a:spcPts val="300"/>
                  </a:spcAft>
                  <a:tabLst>
                    <a:tab pos="2719705" algn="l"/>
                  </a:tabLst>
                </a:pPr>
                <a:r>
                  <a:rPr lang="da-DK" sz="4000">
                    <a:latin typeface="Arial" panose="020B0604020202020204" pitchFamily="34" charset="0"/>
                    <a:ea typeface="Calibri" panose="020F0502020204030204" pitchFamily="34" charset="0"/>
                    <a:cs typeface="Arial" panose="020B0604020202020204" pitchFamily="34" charset="0"/>
                  </a:rPr>
                  <a:t>b) Gọi </a:t>
                </a:r>
                <a14:m>
                  <m:oMath xmlns:m="http://schemas.openxmlformats.org/officeDocument/2006/math">
                    <m:r>
                      <a:rPr lang="da-DK" sz="4000" i="1">
                        <a:effectLst/>
                        <a:latin typeface="Cambria Math" panose="02040503050406030204" pitchFamily="18" charset="0"/>
                        <a:ea typeface="Calibri" panose="020F0502020204030204" pitchFamily="34" charset="0"/>
                        <a:cs typeface="Times New Roman" panose="02020603050405020304" pitchFamily="18" charset="0"/>
                      </a:rPr>
                      <m:t>𝑆</m:t>
                    </m:r>
                  </m:oMath>
                </a14:m>
                <a:r>
                  <a:rPr lang="da-DK" sz="4000">
                    <a:effectLst/>
                    <a:latin typeface="Arial" panose="020B0604020202020204" pitchFamily="34" charset="0"/>
                    <a:ea typeface="Calibri" panose="020F0502020204030204" pitchFamily="34" charset="0"/>
                    <a:cs typeface="Arial" panose="020B0604020202020204" pitchFamily="34" charset="0"/>
                  </a:rPr>
                  <a:t> là diện tích giấy để gói một miếng phô mai.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25340" y="4838700"/>
                <a:ext cx="8071060" cy="1824923"/>
              </a:xfrm>
              <a:prstGeom prst="rect">
                <a:avLst/>
              </a:prstGeom>
              <a:blipFill>
                <a:blip r:embed="rId7"/>
                <a:stretch>
                  <a:fillRect l="-2644" r="-2719" b="-13712"/>
                </a:stretch>
              </a:blipFill>
            </p:spPr>
            <p:txBody>
              <a:bodyPr/>
              <a:lstStyle/>
              <a:p>
                <a:r>
                  <a:rPr lang="en-US">
                    <a:noFill/>
                  </a:rPr>
                  <a:t> </a:t>
                </a:r>
              </a:p>
            </p:txBody>
          </p:sp>
        </mc:Fallback>
      </mc:AlternateContent>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6388" y="5193737"/>
            <a:ext cx="6259914" cy="4827421"/>
          </a:xfrm>
          <a:prstGeom prst="rect">
            <a:avLst/>
          </a:prstGeom>
        </p:spPr>
      </p:pic>
      <p:sp>
        <p:nvSpPr>
          <p:cNvPr id="13" name="Freeform 9"/>
          <p:cNvSpPr/>
          <p:nvPr/>
        </p:nvSpPr>
        <p:spPr>
          <a:xfrm flipH="1">
            <a:off x="1225340" y="7505700"/>
            <a:ext cx="1589342" cy="2514600"/>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9">
              <a:extLst>
                <a:ext uri="{96DAC541-7B7A-43D3-8B79-37D633B846F1}">
                  <asvg:svgBlip xmlns:asvg="http://schemas.microsoft.com/office/drawing/2016/SVG/main" xmlns="" r:embed="rId17"/>
                </a:ext>
              </a:extLst>
            </a:blip>
            <a:stretch>
              <a:fillRect/>
            </a:stretch>
          </a:blipFill>
        </p:spPr>
      </p:sp>
    </p:spTree>
    <p:extLst>
      <p:ext uri="{BB962C8B-B14F-4D97-AF65-F5344CB8AC3E}">
        <p14:creationId xmlns:p14="http://schemas.microsoft.com/office/powerpoint/2010/main" val="261641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EDCD"/>
        </a:solidFill>
        <a:effectLst/>
      </p:bgPr>
    </p:bg>
    <p:spTree>
      <p:nvGrpSpPr>
        <p:cNvPr id="1" name=""/>
        <p:cNvGrpSpPr/>
        <p:nvPr/>
      </p:nvGrpSpPr>
      <p:grpSpPr>
        <a:xfrm>
          <a:off x="0" y="0"/>
          <a:ext cx="0" cy="0"/>
          <a:chOff x="0" y="0"/>
          <a:chExt cx="0" cy="0"/>
        </a:xfrm>
      </p:grpSpPr>
      <p:grpSp>
        <p:nvGrpSpPr>
          <p:cNvPr id="7" name="Group 6"/>
          <p:cNvGrpSpPr/>
          <p:nvPr/>
        </p:nvGrpSpPr>
        <p:grpSpPr>
          <a:xfrm>
            <a:off x="-76200" y="190500"/>
            <a:ext cx="3048000" cy="1449664"/>
            <a:chOff x="859666" y="676025"/>
            <a:chExt cx="3432866" cy="1051118"/>
          </a:xfrm>
        </p:grpSpPr>
        <p:pic>
          <p:nvPicPr>
            <p:cNvPr id="8" name="Picture 7"/>
            <p:cNvPicPr>
              <a:picLocks noChangeAspect="1"/>
            </p:cNvPicPr>
            <p:nvPr/>
          </p:nvPicPr>
          <p:blipFill>
            <a:blip r:embed="rId2" cstate="print">
              <a:duotone>
                <a:prstClr val="black"/>
                <a:srgbClr val="3D7073">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0" name="TextBox 9"/>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380" y="1869645"/>
            <a:ext cx="6259914" cy="4827421"/>
          </a:xfrm>
          <a:prstGeom prst="rect">
            <a:avLst/>
          </a:prstGeom>
        </p:spPr>
      </p:pic>
      <p:sp>
        <p:nvSpPr>
          <p:cNvPr id="9" name="Freeform 9"/>
          <p:cNvSpPr/>
          <p:nvPr/>
        </p:nvSpPr>
        <p:spPr>
          <a:xfrm flipH="1">
            <a:off x="609600" y="7429500"/>
            <a:ext cx="1589342" cy="2514600"/>
          </a:xfrm>
          <a:custGeom>
            <a:avLst/>
            <a:gdLst/>
            <a:ahLst/>
            <a:cxnLst/>
            <a:rect l="l" t="t" r="r" b="b"/>
            <a:pathLst>
              <a:path w="2525458" h="4114800">
                <a:moveTo>
                  <a:pt x="0" y="0"/>
                </a:moveTo>
                <a:lnTo>
                  <a:pt x="2525458" y="0"/>
                </a:lnTo>
                <a:lnTo>
                  <a:pt x="2525458" y="4114800"/>
                </a:lnTo>
                <a:lnTo>
                  <a:pt x="0" y="4114800"/>
                </a:lnTo>
                <a:lnTo>
                  <a:pt x="0" y="0"/>
                </a:lnTo>
                <a:close/>
              </a:path>
            </a:pathLst>
          </a:custGeom>
          <a:blipFill>
            <a:blip r:embed="rId5">
              <a:extLst>
                <a:ext uri="{96DAC541-7B7A-43D3-8B79-37D633B846F1}">
                  <asvg:svgBlip xmlns:asvg="http://schemas.microsoft.com/office/drawing/2016/SVG/main" xmlns="" r:embed="rId17"/>
                </a:ext>
              </a:extLst>
            </a:blip>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7352180" y="1432017"/>
                <a:ext cx="10363200" cy="7521483"/>
              </a:xfrm>
              <a:prstGeom prst="rect">
                <a:avLst/>
              </a:prstGeom>
            </p:spPr>
            <p:txBody>
              <a:bodyPr wrap="square">
                <a:spAutoFit/>
              </a:bodyPr>
              <a:lstStyle/>
              <a:p>
                <a:pPr algn="just">
                  <a:lnSpc>
                    <a:spcPct val="150000"/>
                  </a:lnSpc>
                  <a:tabLst>
                    <a:tab pos="2719705" algn="l"/>
                  </a:tabLst>
                </a:pPr>
                <a14:m>
                  <m:oMath xmlns:m="http://schemas.openxmlformats.org/officeDocument/2006/math">
                    <m:sSub>
                      <m:sSubPr>
                        <m:ctrlPr>
                          <a:rPr lang="en-US" sz="4000" i="1">
                            <a:latin typeface="Cambria Math" panose="02040503050406030204" pitchFamily="18" charset="0"/>
                            <a:ea typeface="Calibri" panose="020F0502020204030204" pitchFamily="34" charset="0"/>
                            <a:cs typeface="Times New Roman" panose="02020603050405020304" pitchFamily="18" charset="0"/>
                          </a:rPr>
                        </m:ctrlPr>
                      </m:sSubPr>
                      <m:e>
                        <m:r>
                          <a:rPr lang="da-DK"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da-DK" sz="4000" i="1">
                            <a:effectLst/>
                            <a:latin typeface="Cambria Math" panose="02040503050406030204" pitchFamily="18" charset="0"/>
                            <a:ea typeface="Calibri" panose="020F0502020204030204" pitchFamily="34" charset="0"/>
                            <a:cs typeface="Times New Roman" panose="02020603050405020304" pitchFamily="18" charset="0"/>
                          </a:rPr>
                          <m:t>đá</m:t>
                        </m:r>
                        <m:r>
                          <a:rPr lang="da-DK" sz="4000" i="1">
                            <a:effectLst/>
                            <a:latin typeface="Cambria Math" panose="02040503050406030204" pitchFamily="18" charset="0"/>
                            <a:ea typeface="Calibri" panose="020F0502020204030204" pitchFamily="34" charset="0"/>
                            <a:cs typeface="Times New Roman" panose="02020603050405020304" pitchFamily="18" charset="0"/>
                          </a:rPr>
                          <m:t>𝑦</m:t>
                        </m:r>
                      </m:sub>
                    </m:sSub>
                    <m:r>
                      <a:rPr lang="da-DK"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da-DK"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da-DK" sz="4000" i="1">
                            <a:effectLst/>
                            <a:latin typeface="Cambria Math" panose="02040503050406030204" pitchFamily="18" charset="0"/>
                            <a:ea typeface="Calibri" panose="020F0502020204030204" pitchFamily="34" charset="0"/>
                            <a:cs typeface="Times New Roman" panose="02020603050405020304" pitchFamily="18" charset="0"/>
                          </a:rPr>
                          <m:t>𝑏</m:t>
                        </m:r>
                        <m:r>
                          <a:rPr lang="da-DK" sz="4000" i="1">
                            <a:effectLst/>
                            <a:latin typeface="Cambria Math" panose="02040503050406030204" pitchFamily="18" charset="0"/>
                            <a:ea typeface="Calibri" panose="020F0502020204030204" pitchFamily="34" charset="0"/>
                            <a:cs typeface="Times New Roman" panose="02020603050405020304" pitchFamily="18" charset="0"/>
                          </a:rPr>
                          <m:t>ê</m:t>
                        </m:r>
                        <m:r>
                          <a:rPr lang="da-DK"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da-DK"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da-DK"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da-DK" sz="4000" i="1">
                            <a:effectLst/>
                            <a:latin typeface="Cambria Math" panose="02040503050406030204" pitchFamily="18" charset="0"/>
                            <a:ea typeface="Calibri" panose="020F0502020204030204" pitchFamily="34" charset="0"/>
                            <a:cs typeface="Times New Roman" panose="02020603050405020304" pitchFamily="18" charset="0"/>
                          </a:rPr>
                          <m:t>𝑐𝑜𝑛𝑔</m:t>
                        </m:r>
                      </m:sub>
                    </m:sSub>
                  </m:oMath>
                </a14:m>
                <a:r>
                  <a:rPr lang="da-DK" sz="4000">
                    <a:effectLst/>
                    <a:latin typeface="Arial" panose="020B0604020202020204" pitchFamily="34" charset="0"/>
                    <a:ea typeface="Calibri" panose="020F0502020204030204" pitchFamily="34" charset="0"/>
                    <a:cs typeface="Arial" panose="020B0604020202020204" pitchFamily="34" charset="0"/>
                  </a:rPr>
                  <a:t> lần lượt là diện tích một mặt đáy, diện tích một mặt bên hình chữ nhật và diện tích mặt cong của một miếng phô mai.</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r>
                  <a:rPr lang="da-DK" sz="4000">
                    <a:effectLst/>
                    <a:latin typeface="Arial" panose="020B0604020202020204" pitchFamily="34" charset="0"/>
                    <a:ea typeface="Calibri" panose="020F0502020204030204" pitchFamily="34" charset="0"/>
                    <a:cs typeface="Arial" panose="020B0604020202020204" pitchFamily="34" charset="0"/>
                  </a:rPr>
                  <a:t>Diện tích phần giấy gói một miếng phô mai là</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14:m>
                  <m:oMathPara xmlns:m="http://schemas.openxmlformats.org/officeDocument/2006/math">
                    <m:oMathParaPr>
                      <m:jc m:val="left"/>
                    </m:oMathParaPr>
                    <m:oMath xmlns:m="http://schemas.openxmlformats.org/officeDocument/2006/math">
                      <m:r>
                        <a:rPr lang="da-DK" sz="4000" i="1">
                          <a:effectLst/>
                          <a:latin typeface="Cambria Math" panose="02040503050406030204" pitchFamily="18" charset="0"/>
                          <a:ea typeface="Calibri" panose="020F0502020204030204" pitchFamily="34" charset="0"/>
                          <a:cs typeface="Times New Roman" panose="02020603050405020304" pitchFamily="18" charset="0"/>
                        </a:rPr>
                        <m:t>𝑆</m:t>
                      </m:r>
                      <m:r>
                        <a:rPr lang="da-DK" sz="4000" i="1">
                          <a:effectLst/>
                          <a:latin typeface="Cambria Math" panose="02040503050406030204" pitchFamily="18" charset="0"/>
                          <a:ea typeface="Calibri" panose="020F0502020204030204" pitchFamily="34" charset="0"/>
                          <a:cs typeface="Times New Roman" panose="02020603050405020304" pitchFamily="18" charset="0"/>
                        </a:rPr>
                        <m:t>=2</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da-DK"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da-DK" sz="4000" i="1">
                              <a:effectLst/>
                              <a:latin typeface="Cambria Math" panose="02040503050406030204" pitchFamily="18" charset="0"/>
                              <a:ea typeface="Calibri" panose="020F0502020204030204" pitchFamily="34" charset="0"/>
                              <a:cs typeface="Times New Roman" panose="02020603050405020304" pitchFamily="18" charset="0"/>
                            </a:rPr>
                            <m:t>đá</m:t>
                          </m:r>
                          <m:r>
                            <a:rPr lang="da-DK" sz="4000" i="1">
                              <a:effectLst/>
                              <a:latin typeface="Cambria Math" panose="02040503050406030204" pitchFamily="18" charset="0"/>
                              <a:ea typeface="Calibri" panose="020F0502020204030204" pitchFamily="34" charset="0"/>
                              <a:cs typeface="Times New Roman" panose="02020603050405020304" pitchFamily="18" charset="0"/>
                            </a:rPr>
                            <m:t>𝑦</m:t>
                          </m:r>
                        </m:sub>
                      </m:sSub>
                      <m:r>
                        <a:rPr lang="da-DK" sz="4000" i="1">
                          <a:effectLst/>
                          <a:latin typeface="Cambria Math" panose="02040503050406030204" pitchFamily="18" charset="0"/>
                          <a:ea typeface="Calibri" panose="020F0502020204030204" pitchFamily="34" charset="0"/>
                          <a:cs typeface="Times New Roman" panose="02020603050405020304" pitchFamily="18" charset="0"/>
                        </a:rPr>
                        <m:t>+2</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da-DK"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da-DK" sz="4000" i="1">
                              <a:effectLst/>
                              <a:latin typeface="Cambria Math" panose="02040503050406030204" pitchFamily="18" charset="0"/>
                              <a:ea typeface="Calibri" panose="020F0502020204030204" pitchFamily="34" charset="0"/>
                              <a:cs typeface="Times New Roman" panose="02020603050405020304" pitchFamily="18" charset="0"/>
                            </a:rPr>
                            <m:t>𝑏</m:t>
                          </m:r>
                          <m:r>
                            <a:rPr lang="da-DK" sz="4000" i="1">
                              <a:effectLst/>
                              <a:latin typeface="Cambria Math" panose="02040503050406030204" pitchFamily="18" charset="0"/>
                              <a:ea typeface="Calibri" panose="020F0502020204030204" pitchFamily="34" charset="0"/>
                              <a:cs typeface="Times New Roman" panose="02020603050405020304" pitchFamily="18" charset="0"/>
                            </a:rPr>
                            <m:t>ê</m:t>
                          </m:r>
                          <m:r>
                            <a:rPr lang="da-DK"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da-DK"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da-DK"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da-DK" sz="4000" i="1">
                              <a:effectLst/>
                              <a:latin typeface="Cambria Math" panose="02040503050406030204" pitchFamily="18" charset="0"/>
                              <a:ea typeface="Calibri" panose="020F0502020204030204" pitchFamily="34" charset="0"/>
                              <a:cs typeface="Times New Roman" panose="02020603050405020304" pitchFamily="18" charset="0"/>
                            </a:rPr>
                            <m:t>𝑐𝑜𝑛𝑔</m:t>
                          </m:r>
                        </m:sub>
                      </m:sSub>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2719705" algn="l"/>
                  </a:tabLst>
                </a:pPr>
                <a14:m>
                  <m:oMathPara xmlns:m="http://schemas.openxmlformats.org/officeDocument/2006/math">
                    <m:oMathParaPr>
                      <m:jc m:val="left"/>
                    </m:oMathParaPr>
                    <m:oMath xmlns:m="http://schemas.openxmlformats.org/officeDocument/2006/math">
                      <m:r>
                        <a:rPr lang="da-DK" sz="4000" i="1">
                          <a:effectLst/>
                          <a:latin typeface="Cambria Math" panose="02040503050406030204" pitchFamily="18" charset="0"/>
                          <a:ea typeface="Calibri" panose="020F0502020204030204" pitchFamily="34" charset="0"/>
                          <a:cs typeface="Times New Roman" panose="02020603050405020304" pitchFamily="18" charset="0"/>
                        </a:rPr>
                        <m:t>𝑆</m:t>
                      </m:r>
                      <m:r>
                        <a:rPr lang="da-DK"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000" i="1">
                              <a:effectLst/>
                              <a:latin typeface="Cambria Math" panose="02040503050406030204" pitchFamily="18" charset="0"/>
                              <a:ea typeface="Calibri" panose="020F0502020204030204" pitchFamily="34" charset="0"/>
                              <a:cs typeface="Times New Roman" panose="02020603050405020304" pitchFamily="18" charset="0"/>
                            </a:rPr>
                            <m:t>2.</m:t>
                          </m:r>
                          <m:r>
                            <a:rPr lang="da-DK" sz="4000" i="1">
                              <a:effectLst/>
                              <a:latin typeface="Cambria Math" panose="02040503050406030204" pitchFamily="18" charset="0"/>
                              <a:ea typeface="Calibri" panose="020F0502020204030204" pitchFamily="34" charset="0"/>
                              <a:cs typeface="Times New Roman" panose="02020603050405020304" pitchFamily="18" charset="0"/>
                            </a:rPr>
                            <m:t>𝜋</m:t>
                          </m:r>
                          <m:r>
                            <a:rPr lang="da-DK"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4000" i="1">
                                      <a:effectLst/>
                                      <a:latin typeface="Cambria Math" panose="02040503050406030204" pitchFamily="18" charset="0"/>
                                      <a:ea typeface="Calibri" panose="020F0502020204030204" pitchFamily="34" charset="0"/>
                                      <a:cs typeface="Times New Roman" panose="02020603050405020304" pitchFamily="18" charset="0"/>
                                    </a:rPr>
                                    <m:t>6,1</m:t>
                                  </m:r>
                                </m:e>
                              </m:d>
                            </m:e>
                            <m:sup>
                              <m:r>
                                <a:rPr lang="da-DK" sz="40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da-DK" sz="4000" i="1">
                              <a:effectLst/>
                              <a:latin typeface="Cambria Math" panose="02040503050406030204" pitchFamily="18" charset="0"/>
                              <a:ea typeface="Calibri" panose="020F0502020204030204" pitchFamily="34" charset="0"/>
                              <a:cs typeface="Times New Roman" panose="02020603050405020304" pitchFamily="18" charset="0"/>
                            </a:rPr>
                            <m:t>8</m:t>
                          </m:r>
                        </m:den>
                      </m:f>
                      <m:r>
                        <a:rPr lang="da-DK" sz="4000" i="1">
                          <a:effectLst/>
                          <a:latin typeface="Cambria Math" panose="02040503050406030204" pitchFamily="18" charset="0"/>
                          <a:ea typeface="Calibri" panose="020F0502020204030204" pitchFamily="34" charset="0"/>
                          <a:cs typeface="Times New Roman" panose="02020603050405020304" pitchFamily="18" charset="0"/>
                        </a:rPr>
                        <m:t>+2.2,4.6,1+</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4000" i="1">
                              <a:effectLst/>
                              <a:latin typeface="Cambria Math" panose="02040503050406030204" pitchFamily="18" charset="0"/>
                              <a:ea typeface="Calibri" panose="020F0502020204030204" pitchFamily="34" charset="0"/>
                              <a:cs typeface="Times New Roman" panose="02020603050405020304" pitchFamily="18" charset="0"/>
                            </a:rPr>
                            <m:t>2.</m:t>
                          </m:r>
                          <m:r>
                            <a:rPr lang="da-DK" sz="4000" i="1">
                              <a:effectLst/>
                              <a:latin typeface="Cambria Math" panose="02040503050406030204" pitchFamily="18" charset="0"/>
                              <a:ea typeface="Calibri" panose="020F0502020204030204" pitchFamily="34" charset="0"/>
                              <a:cs typeface="Times New Roman" panose="02020603050405020304" pitchFamily="18" charset="0"/>
                            </a:rPr>
                            <m:t>𝜋</m:t>
                          </m:r>
                          <m:r>
                            <a:rPr lang="da-DK" sz="4000" i="1">
                              <a:effectLst/>
                              <a:latin typeface="Cambria Math" panose="02040503050406030204" pitchFamily="18" charset="0"/>
                              <a:ea typeface="Calibri" panose="020F0502020204030204" pitchFamily="34" charset="0"/>
                              <a:cs typeface="Times New Roman" panose="02020603050405020304" pitchFamily="18" charset="0"/>
                            </a:rPr>
                            <m:t>.6,1.2,4</m:t>
                          </m:r>
                        </m:num>
                        <m:den>
                          <m:r>
                            <a:rPr lang="da-DK" sz="4000" i="1">
                              <a:effectLst/>
                              <a:latin typeface="Cambria Math" panose="02040503050406030204" pitchFamily="18" charset="0"/>
                              <a:ea typeface="Calibri" panose="020F0502020204030204" pitchFamily="34" charset="0"/>
                              <a:cs typeface="Times New Roman" panose="02020603050405020304" pitchFamily="18" charset="0"/>
                            </a:rPr>
                            <m:t>8</m:t>
                          </m:r>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tabLst>
                    <a:tab pos="2719705" algn="l"/>
                  </a:tabLst>
                </a:pPr>
                <a14:m>
                  <m:oMath xmlns:m="http://schemas.openxmlformats.org/officeDocument/2006/math">
                    <m:r>
                      <a:rPr lang="da-DK" sz="4000" i="1">
                        <a:effectLst/>
                        <a:latin typeface="Cambria Math" panose="02040503050406030204" pitchFamily="18" charset="0"/>
                        <a:ea typeface="Calibri" panose="020F0502020204030204" pitchFamily="34" charset="0"/>
                        <a:cs typeface="Times New Roman" panose="02020603050405020304" pitchFamily="18" charset="0"/>
                      </a:rPr>
                      <m:t>𝑆</m:t>
                    </m:r>
                    <m:r>
                      <a:rPr lang="da-DK" sz="4000" i="1">
                        <a:effectLst/>
                        <a:latin typeface="Cambria Math" panose="02040503050406030204" pitchFamily="18" charset="0"/>
                        <a:ea typeface="Calibri" panose="020F0502020204030204" pitchFamily="34" charset="0"/>
                        <a:cs typeface="Times New Roman" panose="02020603050405020304" pitchFamily="18" charset="0"/>
                      </a:rPr>
                      <m:t>≈70</m:t>
                    </m:r>
                  </m:oMath>
                </a14:m>
                <a:r>
                  <a:rPr lang="da-DK" sz="4000">
                    <a:effectLst/>
                    <a:latin typeface="Arial" panose="020B0604020202020204" pitchFamily="34" charset="0"/>
                    <a:ea typeface="Calibri" panose="020F0502020204030204" pitchFamily="34" charset="0"/>
                    <a:cs typeface="Arial" panose="020B0604020202020204" pitchFamily="34" charset="0"/>
                  </a:rPr>
                  <a:t> (</a:t>
                </a:r>
                <a:r>
                  <a:rPr lang="da-DK" sz="4000" smtClean="0">
                    <a:effectLst/>
                    <a:latin typeface="Arial" panose="020B0604020202020204" pitchFamily="34" charset="0"/>
                    <a:ea typeface="Calibri" panose="020F0502020204030204" pitchFamily="34" charset="0"/>
                    <a:cs typeface="Arial" panose="020B0604020202020204" pitchFamily="34" charset="0"/>
                  </a:rPr>
                  <a:t>cm</a:t>
                </a:r>
                <a:r>
                  <a:rPr lang="da-DK" sz="4000" baseline="30000" smtClean="0">
                    <a:effectLst/>
                    <a:latin typeface="Arial" panose="020B0604020202020204" pitchFamily="34" charset="0"/>
                    <a:ea typeface="Calibri" panose="020F0502020204030204" pitchFamily="34" charset="0"/>
                    <a:cs typeface="Arial" panose="020B0604020202020204" pitchFamily="34" charset="0"/>
                  </a:rPr>
                  <a:t>2</a:t>
                </a:r>
                <a:r>
                  <a:rPr lang="da-DK"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352180" y="1432017"/>
                <a:ext cx="10363200" cy="7521483"/>
              </a:xfrm>
              <a:prstGeom prst="rect">
                <a:avLst/>
              </a:prstGeom>
              <a:blipFill>
                <a:blip r:embed="rId18"/>
                <a:stretch>
                  <a:fillRect l="-2059" r="-2118" b="-2512"/>
                </a:stretch>
              </a:blipFill>
            </p:spPr>
            <p:txBody>
              <a:bodyPr/>
              <a:lstStyle/>
              <a:p>
                <a:r>
                  <a:rPr lang="en-US">
                    <a:noFill/>
                  </a:rPr>
                  <a:t> </a:t>
                </a:r>
              </a:p>
            </p:txBody>
          </p:sp>
        </mc:Fallback>
      </mc:AlternateContent>
      <p:sp>
        <p:nvSpPr>
          <p:cNvPr id="6" name="Rectangle 5"/>
          <p:cNvSpPr/>
          <p:nvPr/>
        </p:nvSpPr>
        <p:spPr>
          <a:xfrm>
            <a:off x="5066180" y="9182100"/>
            <a:ext cx="12840820" cy="707886"/>
          </a:xfrm>
          <a:prstGeom prst="rect">
            <a:avLst/>
          </a:prstGeom>
        </p:spPr>
        <p:txBody>
          <a:bodyPr wrap="square">
            <a:spAutoFit/>
          </a:bodyPr>
          <a:lstStyle/>
          <a:p>
            <a:pPr lvl="0"/>
            <a:r>
              <a:rPr lang="da-DK" sz="4000" kern="0">
                <a:solidFill>
                  <a:prstClr val="black"/>
                </a:solidFill>
                <a:latin typeface="Arial" panose="020B0604020202020204" pitchFamily="34" charset="0"/>
                <a:ea typeface="Calibri" panose="020F0502020204030204" pitchFamily="34" charset="0"/>
                <a:cs typeface="Arial" panose="020B0604020202020204" pitchFamily="34" charset="0"/>
              </a:rPr>
              <a:t>Vậy mỗi miếng phô mai cần khoảng 70 cm</a:t>
            </a:r>
            <a:r>
              <a:rPr lang="da-DK" sz="4000" kern="0" baseline="30000">
                <a:solidFill>
                  <a:prstClr val="black"/>
                </a:solidFill>
                <a:latin typeface="Arial" panose="020B0604020202020204" pitchFamily="34" charset="0"/>
                <a:ea typeface="Calibri" panose="020F0502020204030204" pitchFamily="34" charset="0"/>
                <a:cs typeface="Arial" panose="020B0604020202020204" pitchFamily="34" charset="0"/>
              </a:rPr>
              <a:t>2</a:t>
            </a:r>
            <a:r>
              <a:rPr lang="da-DK" sz="4000" kern="0">
                <a:solidFill>
                  <a:prstClr val="black"/>
                </a:solidFill>
                <a:latin typeface="Arial" panose="020B0604020202020204" pitchFamily="34" charset="0"/>
                <a:ea typeface="Calibri" panose="020F0502020204030204" pitchFamily="34" charset="0"/>
                <a:cs typeface="Arial" panose="020B0604020202020204" pitchFamily="34" charset="0"/>
              </a:rPr>
              <a:t> giấy để gói.</a:t>
            </a:r>
            <a:endParaRPr lang="en-US" sz="4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34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up)">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up)">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2" name="Freeform 2"/>
          <p:cNvSpPr/>
          <p:nvPr/>
        </p:nvSpPr>
        <p:spPr>
          <a:xfrm>
            <a:off x="1173181" y="1333500"/>
            <a:ext cx="11407288" cy="6402341"/>
          </a:xfrm>
          <a:custGeom>
            <a:avLst/>
            <a:gdLst/>
            <a:ahLst/>
            <a:cxnLst/>
            <a:rect l="l" t="t" r="r" b="b"/>
            <a:pathLst>
              <a:path w="11407288" h="6402341">
                <a:moveTo>
                  <a:pt x="0" y="0"/>
                </a:moveTo>
                <a:lnTo>
                  <a:pt x="11407288" y="0"/>
                </a:lnTo>
                <a:lnTo>
                  <a:pt x="11407288" y="6402341"/>
                </a:lnTo>
                <a:lnTo>
                  <a:pt x="0" y="64023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805519" y="2802335"/>
            <a:ext cx="6127803" cy="6527620"/>
            <a:chOff x="0" y="0"/>
            <a:chExt cx="8170404" cy="8703493"/>
          </a:xfrm>
        </p:grpSpPr>
        <p:sp>
          <p:nvSpPr>
            <p:cNvPr id="4" name="Freeform 4"/>
            <p:cNvSpPr/>
            <p:nvPr/>
          </p:nvSpPr>
          <p:spPr>
            <a:xfrm>
              <a:off x="0" y="0"/>
              <a:ext cx="8170404" cy="8703493"/>
            </a:xfrm>
            <a:custGeom>
              <a:avLst/>
              <a:gdLst/>
              <a:ahLst/>
              <a:cxnLst/>
              <a:rect l="l" t="t" r="r" b="b"/>
              <a:pathLst>
                <a:path w="8170404" h="8703493">
                  <a:moveTo>
                    <a:pt x="0" y="0"/>
                  </a:moveTo>
                  <a:lnTo>
                    <a:pt x="8170404" y="0"/>
                  </a:lnTo>
                  <a:lnTo>
                    <a:pt x="8170404" y="8703493"/>
                  </a:lnTo>
                  <a:lnTo>
                    <a:pt x="0" y="87034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184635" y="902815"/>
              <a:ext cx="609380" cy="747466"/>
              <a:chOff x="0" y="0"/>
              <a:chExt cx="515620" cy="632460"/>
            </a:xfrm>
          </p:grpSpPr>
          <p:sp>
            <p:nvSpPr>
              <p:cNvPr id="6" name="Freeform 6"/>
              <p:cNvSpPr/>
              <p:nvPr/>
            </p:nvSpPr>
            <p:spPr>
              <a:xfrm>
                <a:off x="46990" y="44450"/>
                <a:ext cx="419100" cy="551180"/>
              </a:xfrm>
              <a:custGeom>
                <a:avLst/>
                <a:gdLst/>
                <a:ahLst/>
                <a:cxnLst/>
                <a:rect l="l" t="t" r="r" b="b"/>
                <a:pathLst>
                  <a:path w="419100" h="551180">
                    <a:moveTo>
                      <a:pt x="288290" y="469900"/>
                    </a:moveTo>
                    <a:cubicBezTo>
                      <a:pt x="208280" y="464820"/>
                      <a:pt x="160020" y="450850"/>
                      <a:pt x="130810" y="427990"/>
                    </a:cubicBezTo>
                    <a:cubicBezTo>
                      <a:pt x="101600" y="405130"/>
                      <a:pt x="77470" y="363220"/>
                      <a:pt x="64770" y="331470"/>
                    </a:cubicBezTo>
                    <a:cubicBezTo>
                      <a:pt x="54610" y="304800"/>
                      <a:pt x="49530" y="279400"/>
                      <a:pt x="54610" y="251460"/>
                    </a:cubicBezTo>
                    <a:cubicBezTo>
                      <a:pt x="59690" y="218440"/>
                      <a:pt x="80010" y="166370"/>
                      <a:pt x="105410" y="146050"/>
                    </a:cubicBezTo>
                    <a:cubicBezTo>
                      <a:pt x="128270" y="128270"/>
                      <a:pt x="162560" y="121920"/>
                      <a:pt x="191770" y="127000"/>
                    </a:cubicBezTo>
                    <a:cubicBezTo>
                      <a:pt x="227330" y="133350"/>
                      <a:pt x="275590" y="167640"/>
                      <a:pt x="298450" y="199390"/>
                    </a:cubicBezTo>
                    <a:cubicBezTo>
                      <a:pt x="320040" y="229870"/>
                      <a:pt x="323850" y="275590"/>
                      <a:pt x="328930" y="309880"/>
                    </a:cubicBezTo>
                    <a:cubicBezTo>
                      <a:pt x="332740" y="339090"/>
                      <a:pt x="336550" y="363220"/>
                      <a:pt x="331470" y="391160"/>
                    </a:cubicBezTo>
                    <a:cubicBezTo>
                      <a:pt x="326390" y="421640"/>
                      <a:pt x="312420" y="463550"/>
                      <a:pt x="292100" y="486410"/>
                    </a:cubicBezTo>
                    <a:cubicBezTo>
                      <a:pt x="273050" y="506730"/>
                      <a:pt x="245110" y="521970"/>
                      <a:pt x="218440" y="524510"/>
                    </a:cubicBezTo>
                    <a:cubicBezTo>
                      <a:pt x="187960" y="527050"/>
                      <a:pt x="146050" y="511810"/>
                      <a:pt x="118110" y="491490"/>
                    </a:cubicBezTo>
                    <a:cubicBezTo>
                      <a:pt x="87630" y="469900"/>
                      <a:pt x="63500" y="426720"/>
                      <a:pt x="45720" y="392430"/>
                    </a:cubicBezTo>
                    <a:cubicBezTo>
                      <a:pt x="29210" y="360680"/>
                      <a:pt x="16510" y="323850"/>
                      <a:pt x="10160" y="292100"/>
                    </a:cubicBezTo>
                    <a:cubicBezTo>
                      <a:pt x="3810" y="264160"/>
                      <a:pt x="0" y="238760"/>
                      <a:pt x="3810" y="209550"/>
                    </a:cubicBezTo>
                    <a:cubicBezTo>
                      <a:pt x="7620" y="175260"/>
                      <a:pt x="21590" y="134620"/>
                      <a:pt x="39370" y="102870"/>
                    </a:cubicBezTo>
                    <a:cubicBezTo>
                      <a:pt x="57150" y="71120"/>
                      <a:pt x="85090" y="34290"/>
                      <a:pt x="113030" y="19050"/>
                    </a:cubicBezTo>
                    <a:cubicBezTo>
                      <a:pt x="135890" y="6350"/>
                      <a:pt x="163830" y="0"/>
                      <a:pt x="190500" y="6350"/>
                    </a:cubicBezTo>
                    <a:cubicBezTo>
                      <a:pt x="226060" y="13970"/>
                      <a:pt x="273050" y="39370"/>
                      <a:pt x="302260" y="80010"/>
                    </a:cubicBezTo>
                    <a:cubicBezTo>
                      <a:pt x="345440" y="139700"/>
                      <a:pt x="377190" y="292100"/>
                      <a:pt x="381000" y="365760"/>
                    </a:cubicBezTo>
                    <a:cubicBezTo>
                      <a:pt x="383540" y="411480"/>
                      <a:pt x="374650" y="448310"/>
                      <a:pt x="360680" y="478790"/>
                    </a:cubicBezTo>
                    <a:cubicBezTo>
                      <a:pt x="349250" y="502920"/>
                      <a:pt x="332740" y="527050"/>
                      <a:pt x="309880" y="537210"/>
                    </a:cubicBezTo>
                    <a:cubicBezTo>
                      <a:pt x="281940" y="549910"/>
                      <a:pt x="228600" y="551180"/>
                      <a:pt x="198120" y="537210"/>
                    </a:cubicBezTo>
                    <a:cubicBezTo>
                      <a:pt x="168910" y="523240"/>
                      <a:pt x="142240" y="488950"/>
                      <a:pt x="129540" y="458470"/>
                    </a:cubicBezTo>
                    <a:cubicBezTo>
                      <a:pt x="116840" y="426720"/>
                      <a:pt x="119380" y="384810"/>
                      <a:pt x="121920" y="350520"/>
                    </a:cubicBezTo>
                    <a:cubicBezTo>
                      <a:pt x="123190" y="320040"/>
                      <a:pt x="128270" y="290830"/>
                      <a:pt x="138430" y="264160"/>
                    </a:cubicBezTo>
                    <a:cubicBezTo>
                      <a:pt x="148590" y="238760"/>
                      <a:pt x="163830" y="213360"/>
                      <a:pt x="184150" y="193040"/>
                    </a:cubicBezTo>
                    <a:cubicBezTo>
                      <a:pt x="205740" y="171450"/>
                      <a:pt x="237490" y="144780"/>
                      <a:pt x="265430" y="140970"/>
                    </a:cubicBezTo>
                    <a:cubicBezTo>
                      <a:pt x="293370" y="137160"/>
                      <a:pt x="328930" y="148590"/>
                      <a:pt x="351790" y="166370"/>
                    </a:cubicBezTo>
                    <a:cubicBezTo>
                      <a:pt x="374650" y="184150"/>
                      <a:pt x="389890" y="214630"/>
                      <a:pt x="401320" y="246380"/>
                    </a:cubicBezTo>
                    <a:cubicBezTo>
                      <a:pt x="415290" y="285750"/>
                      <a:pt x="419100" y="355600"/>
                      <a:pt x="417830" y="389890"/>
                    </a:cubicBezTo>
                    <a:cubicBezTo>
                      <a:pt x="416560" y="408940"/>
                      <a:pt x="415290" y="420370"/>
                      <a:pt x="407670" y="434340"/>
                    </a:cubicBezTo>
                    <a:cubicBezTo>
                      <a:pt x="398780" y="450850"/>
                      <a:pt x="378460" y="473710"/>
                      <a:pt x="359410" y="481330"/>
                    </a:cubicBezTo>
                    <a:cubicBezTo>
                      <a:pt x="340360" y="490220"/>
                      <a:pt x="312420" y="490220"/>
                      <a:pt x="292100" y="483870"/>
                    </a:cubicBezTo>
                    <a:cubicBezTo>
                      <a:pt x="271780" y="477520"/>
                      <a:pt x="250190" y="458470"/>
                      <a:pt x="240030" y="441960"/>
                    </a:cubicBezTo>
                    <a:cubicBezTo>
                      <a:pt x="231140" y="427990"/>
                      <a:pt x="226060" y="415290"/>
                      <a:pt x="227330" y="397510"/>
                    </a:cubicBezTo>
                    <a:cubicBezTo>
                      <a:pt x="228600" y="369570"/>
                      <a:pt x="251460" y="317500"/>
                      <a:pt x="267970" y="292100"/>
                    </a:cubicBezTo>
                    <a:cubicBezTo>
                      <a:pt x="279400" y="274320"/>
                      <a:pt x="292100" y="259080"/>
                      <a:pt x="307340" y="255270"/>
                    </a:cubicBezTo>
                    <a:cubicBezTo>
                      <a:pt x="322580" y="251460"/>
                      <a:pt x="347980" y="256540"/>
                      <a:pt x="359410" y="266700"/>
                    </a:cubicBezTo>
                    <a:cubicBezTo>
                      <a:pt x="372110" y="276860"/>
                      <a:pt x="379730" y="302260"/>
                      <a:pt x="379730" y="317500"/>
                    </a:cubicBezTo>
                    <a:cubicBezTo>
                      <a:pt x="379730" y="330200"/>
                      <a:pt x="372110" y="342900"/>
                      <a:pt x="364490" y="350520"/>
                    </a:cubicBezTo>
                    <a:cubicBezTo>
                      <a:pt x="356870" y="359410"/>
                      <a:pt x="344170" y="365760"/>
                      <a:pt x="331470" y="367030"/>
                    </a:cubicBezTo>
                    <a:cubicBezTo>
                      <a:pt x="316230" y="368300"/>
                      <a:pt x="292100" y="360680"/>
                      <a:pt x="280670" y="350520"/>
                    </a:cubicBezTo>
                    <a:cubicBezTo>
                      <a:pt x="271780" y="341630"/>
                      <a:pt x="266700" y="327660"/>
                      <a:pt x="265430" y="316230"/>
                    </a:cubicBezTo>
                    <a:cubicBezTo>
                      <a:pt x="264160" y="304800"/>
                      <a:pt x="266700" y="290830"/>
                      <a:pt x="273050" y="280670"/>
                    </a:cubicBezTo>
                    <a:cubicBezTo>
                      <a:pt x="279400" y="270510"/>
                      <a:pt x="290830" y="261620"/>
                      <a:pt x="300990" y="257810"/>
                    </a:cubicBezTo>
                    <a:cubicBezTo>
                      <a:pt x="312420" y="254000"/>
                      <a:pt x="326390" y="251460"/>
                      <a:pt x="337820" y="255270"/>
                    </a:cubicBezTo>
                    <a:cubicBezTo>
                      <a:pt x="351790" y="260350"/>
                      <a:pt x="365760" y="275590"/>
                      <a:pt x="377190" y="292100"/>
                    </a:cubicBezTo>
                    <a:cubicBezTo>
                      <a:pt x="393700" y="316230"/>
                      <a:pt x="416560" y="360680"/>
                      <a:pt x="417830" y="389890"/>
                    </a:cubicBezTo>
                    <a:cubicBezTo>
                      <a:pt x="419100" y="414020"/>
                      <a:pt x="410210" y="438150"/>
                      <a:pt x="396240" y="454660"/>
                    </a:cubicBezTo>
                    <a:cubicBezTo>
                      <a:pt x="383540" y="471170"/>
                      <a:pt x="358140" y="483870"/>
                      <a:pt x="337820" y="487680"/>
                    </a:cubicBezTo>
                    <a:cubicBezTo>
                      <a:pt x="317500" y="491490"/>
                      <a:pt x="289560" y="486410"/>
                      <a:pt x="271780" y="474980"/>
                    </a:cubicBezTo>
                    <a:cubicBezTo>
                      <a:pt x="254000" y="463550"/>
                      <a:pt x="238760" y="444500"/>
                      <a:pt x="231140" y="420370"/>
                    </a:cubicBezTo>
                    <a:cubicBezTo>
                      <a:pt x="220980" y="388620"/>
                      <a:pt x="217170" y="309880"/>
                      <a:pt x="236220" y="295910"/>
                    </a:cubicBezTo>
                    <a:cubicBezTo>
                      <a:pt x="252730" y="284480"/>
                      <a:pt x="313690" y="302260"/>
                      <a:pt x="323850" y="320040"/>
                    </a:cubicBezTo>
                    <a:cubicBezTo>
                      <a:pt x="334010" y="336550"/>
                      <a:pt x="320040" y="386080"/>
                      <a:pt x="302260" y="397510"/>
                    </a:cubicBezTo>
                    <a:cubicBezTo>
                      <a:pt x="280670" y="411480"/>
                      <a:pt x="214630" y="400050"/>
                      <a:pt x="187960" y="374650"/>
                    </a:cubicBezTo>
                    <a:cubicBezTo>
                      <a:pt x="153670" y="341630"/>
                      <a:pt x="127000" y="217170"/>
                      <a:pt x="144780" y="184150"/>
                    </a:cubicBezTo>
                    <a:cubicBezTo>
                      <a:pt x="156210" y="163830"/>
                      <a:pt x="208280" y="149860"/>
                      <a:pt x="218440" y="158750"/>
                    </a:cubicBezTo>
                    <a:cubicBezTo>
                      <a:pt x="229870" y="168910"/>
                      <a:pt x="191770" y="223520"/>
                      <a:pt x="194310" y="254000"/>
                    </a:cubicBezTo>
                    <a:cubicBezTo>
                      <a:pt x="196850" y="285750"/>
                      <a:pt x="246380" y="323850"/>
                      <a:pt x="238760" y="346710"/>
                    </a:cubicBezTo>
                    <a:cubicBezTo>
                      <a:pt x="229870" y="370840"/>
                      <a:pt x="153670" y="402590"/>
                      <a:pt x="140970" y="392430"/>
                    </a:cubicBezTo>
                    <a:cubicBezTo>
                      <a:pt x="129540" y="383540"/>
                      <a:pt x="137160" y="325120"/>
                      <a:pt x="153670" y="306070"/>
                    </a:cubicBezTo>
                    <a:cubicBezTo>
                      <a:pt x="170180" y="287020"/>
                      <a:pt x="210820" y="281940"/>
                      <a:pt x="240030" y="279400"/>
                    </a:cubicBezTo>
                    <a:cubicBezTo>
                      <a:pt x="270510" y="276860"/>
                      <a:pt x="308610" y="276860"/>
                      <a:pt x="332740" y="289560"/>
                    </a:cubicBezTo>
                    <a:cubicBezTo>
                      <a:pt x="353060" y="299720"/>
                      <a:pt x="369570" y="322580"/>
                      <a:pt x="377190" y="340360"/>
                    </a:cubicBezTo>
                    <a:cubicBezTo>
                      <a:pt x="383540" y="355600"/>
                      <a:pt x="384810" y="370840"/>
                      <a:pt x="382270" y="386080"/>
                    </a:cubicBezTo>
                    <a:cubicBezTo>
                      <a:pt x="379730" y="400050"/>
                      <a:pt x="374650" y="415290"/>
                      <a:pt x="365760" y="427990"/>
                    </a:cubicBezTo>
                    <a:cubicBezTo>
                      <a:pt x="358140" y="439420"/>
                      <a:pt x="345440" y="452120"/>
                      <a:pt x="332740" y="458470"/>
                    </a:cubicBezTo>
                    <a:cubicBezTo>
                      <a:pt x="320040" y="466090"/>
                      <a:pt x="288290" y="469900"/>
                      <a:pt x="288290" y="469900"/>
                    </a:cubicBezTo>
                  </a:path>
                </a:pathLst>
              </a:custGeom>
              <a:solidFill>
                <a:srgbClr val="FAEDCD"/>
              </a:solidFill>
              <a:ln cap="sq">
                <a:noFill/>
                <a:prstDash val="solid"/>
                <a:miter/>
              </a:ln>
            </p:spPr>
          </p:sp>
        </p:grpSp>
      </p:grpSp>
      <p:grpSp>
        <p:nvGrpSpPr>
          <p:cNvPr id="7" name="Group 7"/>
          <p:cNvGrpSpPr/>
          <p:nvPr/>
        </p:nvGrpSpPr>
        <p:grpSpPr>
          <a:xfrm>
            <a:off x="14802430" y="3995853"/>
            <a:ext cx="306705" cy="381953"/>
            <a:chOff x="0" y="0"/>
            <a:chExt cx="408940" cy="509270"/>
          </a:xfrm>
        </p:grpSpPr>
        <p:grpSp>
          <p:nvGrpSpPr>
            <p:cNvPr id="8" name="Group 8"/>
            <p:cNvGrpSpPr/>
            <p:nvPr/>
          </p:nvGrpSpPr>
          <p:grpSpPr>
            <a:xfrm>
              <a:off x="10795" y="52070"/>
              <a:ext cx="387350" cy="405130"/>
              <a:chOff x="0" y="0"/>
              <a:chExt cx="387350" cy="405130"/>
            </a:xfrm>
          </p:grpSpPr>
          <p:sp>
            <p:nvSpPr>
              <p:cNvPr id="9" name="Freeform 9"/>
              <p:cNvSpPr/>
              <p:nvPr/>
            </p:nvSpPr>
            <p:spPr>
              <a:xfrm>
                <a:off x="48260" y="50800"/>
                <a:ext cx="289560" cy="309880"/>
              </a:xfrm>
              <a:custGeom>
                <a:avLst/>
                <a:gdLst/>
                <a:ahLst/>
                <a:cxnLst/>
                <a:rect l="l" t="t" r="r" b="b"/>
                <a:pathLst>
                  <a:path w="289560" h="309880">
                    <a:moveTo>
                      <a:pt x="86360" y="20320"/>
                    </a:moveTo>
                    <a:cubicBezTo>
                      <a:pt x="280670" y="251460"/>
                      <a:pt x="288290" y="260350"/>
                      <a:pt x="288290" y="271780"/>
                    </a:cubicBezTo>
                    <a:cubicBezTo>
                      <a:pt x="288290" y="281940"/>
                      <a:pt x="280670" y="295910"/>
                      <a:pt x="273050" y="299720"/>
                    </a:cubicBezTo>
                    <a:cubicBezTo>
                      <a:pt x="265430" y="303530"/>
                      <a:pt x="248920" y="300990"/>
                      <a:pt x="241300" y="295910"/>
                    </a:cubicBezTo>
                    <a:cubicBezTo>
                      <a:pt x="234950" y="290830"/>
                      <a:pt x="229870" y="278130"/>
                      <a:pt x="231140" y="270510"/>
                    </a:cubicBezTo>
                    <a:cubicBezTo>
                      <a:pt x="232410" y="261620"/>
                      <a:pt x="246380" y="247650"/>
                      <a:pt x="255270" y="245110"/>
                    </a:cubicBezTo>
                    <a:cubicBezTo>
                      <a:pt x="262890" y="243840"/>
                      <a:pt x="275590" y="247650"/>
                      <a:pt x="280670" y="254000"/>
                    </a:cubicBezTo>
                    <a:cubicBezTo>
                      <a:pt x="285750" y="260350"/>
                      <a:pt x="288290" y="273050"/>
                      <a:pt x="287020" y="280670"/>
                    </a:cubicBezTo>
                    <a:cubicBezTo>
                      <a:pt x="285750" y="288290"/>
                      <a:pt x="278130" y="298450"/>
                      <a:pt x="270510" y="300990"/>
                    </a:cubicBezTo>
                    <a:cubicBezTo>
                      <a:pt x="261620" y="303530"/>
                      <a:pt x="242570" y="298450"/>
                      <a:pt x="236220" y="290830"/>
                    </a:cubicBezTo>
                    <a:cubicBezTo>
                      <a:pt x="231140" y="284480"/>
                      <a:pt x="229870" y="271780"/>
                      <a:pt x="232410" y="264160"/>
                    </a:cubicBezTo>
                    <a:cubicBezTo>
                      <a:pt x="234950" y="256540"/>
                      <a:pt x="245110" y="248920"/>
                      <a:pt x="252730" y="246380"/>
                    </a:cubicBezTo>
                    <a:cubicBezTo>
                      <a:pt x="260350" y="243840"/>
                      <a:pt x="273050" y="247650"/>
                      <a:pt x="279400" y="252730"/>
                    </a:cubicBezTo>
                    <a:cubicBezTo>
                      <a:pt x="285750" y="257810"/>
                      <a:pt x="289560" y="270510"/>
                      <a:pt x="288290" y="278130"/>
                    </a:cubicBezTo>
                    <a:cubicBezTo>
                      <a:pt x="288290" y="284480"/>
                      <a:pt x="284480" y="292100"/>
                      <a:pt x="278130" y="295910"/>
                    </a:cubicBezTo>
                    <a:cubicBezTo>
                      <a:pt x="266700" y="303530"/>
                      <a:pt x="238760" y="309880"/>
                      <a:pt x="217170" y="303530"/>
                    </a:cubicBezTo>
                    <a:cubicBezTo>
                      <a:pt x="181610" y="292100"/>
                      <a:pt x="133350" y="234950"/>
                      <a:pt x="100330" y="199390"/>
                    </a:cubicBezTo>
                    <a:cubicBezTo>
                      <a:pt x="71120" y="167640"/>
                      <a:pt x="44450" y="128270"/>
                      <a:pt x="26670" y="102870"/>
                    </a:cubicBezTo>
                    <a:cubicBezTo>
                      <a:pt x="16510" y="87630"/>
                      <a:pt x="5080" y="77470"/>
                      <a:pt x="2540" y="63500"/>
                    </a:cubicBezTo>
                    <a:cubicBezTo>
                      <a:pt x="0" y="49530"/>
                      <a:pt x="0" y="29210"/>
                      <a:pt x="7620" y="19050"/>
                    </a:cubicBezTo>
                    <a:cubicBezTo>
                      <a:pt x="15240" y="8890"/>
                      <a:pt x="35560" y="0"/>
                      <a:pt x="48260" y="0"/>
                    </a:cubicBezTo>
                    <a:cubicBezTo>
                      <a:pt x="60960" y="0"/>
                      <a:pt x="86360" y="20320"/>
                      <a:pt x="86360" y="20320"/>
                    </a:cubicBezTo>
                  </a:path>
                </a:pathLst>
              </a:custGeom>
              <a:solidFill>
                <a:srgbClr val="F03E32"/>
              </a:solidFill>
              <a:ln cap="sq">
                <a:noFill/>
                <a:prstDash val="solid"/>
                <a:miter/>
              </a:ln>
            </p:spPr>
          </p:sp>
        </p:grpSp>
        <p:grpSp>
          <p:nvGrpSpPr>
            <p:cNvPr id="10" name="Group 10"/>
            <p:cNvGrpSpPr/>
            <p:nvPr/>
          </p:nvGrpSpPr>
          <p:grpSpPr>
            <a:xfrm>
              <a:off x="0" y="0"/>
              <a:ext cx="408940" cy="509270"/>
              <a:chOff x="0" y="0"/>
              <a:chExt cx="408940" cy="509270"/>
            </a:xfrm>
          </p:grpSpPr>
          <p:sp>
            <p:nvSpPr>
              <p:cNvPr id="11" name="Freeform 11"/>
              <p:cNvSpPr/>
              <p:nvPr/>
            </p:nvSpPr>
            <p:spPr>
              <a:xfrm>
                <a:off x="48260" y="48260"/>
                <a:ext cx="313690" cy="411480"/>
              </a:xfrm>
              <a:custGeom>
                <a:avLst/>
                <a:gdLst/>
                <a:ahLst/>
                <a:cxnLst/>
                <a:rect l="l" t="t" r="r" b="b"/>
                <a:pathLst>
                  <a:path w="313690" h="411480">
                    <a:moveTo>
                      <a:pt x="5080" y="341630"/>
                    </a:moveTo>
                    <a:cubicBezTo>
                      <a:pt x="172720" y="76200"/>
                      <a:pt x="193040" y="40640"/>
                      <a:pt x="220980" y="22860"/>
                    </a:cubicBezTo>
                    <a:cubicBezTo>
                      <a:pt x="243840" y="8890"/>
                      <a:pt x="279400" y="0"/>
                      <a:pt x="293370" y="6350"/>
                    </a:cubicBezTo>
                    <a:cubicBezTo>
                      <a:pt x="302260" y="10160"/>
                      <a:pt x="308610" y="26670"/>
                      <a:pt x="307340" y="35560"/>
                    </a:cubicBezTo>
                    <a:cubicBezTo>
                      <a:pt x="306070" y="44450"/>
                      <a:pt x="292100" y="57150"/>
                      <a:pt x="283210" y="59690"/>
                    </a:cubicBezTo>
                    <a:cubicBezTo>
                      <a:pt x="275590" y="60960"/>
                      <a:pt x="262890" y="57150"/>
                      <a:pt x="257810" y="50800"/>
                    </a:cubicBezTo>
                    <a:cubicBezTo>
                      <a:pt x="252730" y="45720"/>
                      <a:pt x="250190" y="33020"/>
                      <a:pt x="251460" y="25400"/>
                    </a:cubicBezTo>
                    <a:cubicBezTo>
                      <a:pt x="252730" y="17780"/>
                      <a:pt x="261620" y="7620"/>
                      <a:pt x="269240" y="5080"/>
                    </a:cubicBezTo>
                    <a:cubicBezTo>
                      <a:pt x="276860" y="2540"/>
                      <a:pt x="290830" y="2540"/>
                      <a:pt x="295910" y="7620"/>
                    </a:cubicBezTo>
                    <a:cubicBezTo>
                      <a:pt x="303530" y="13970"/>
                      <a:pt x="307340" y="40640"/>
                      <a:pt x="302260" y="49530"/>
                    </a:cubicBezTo>
                    <a:cubicBezTo>
                      <a:pt x="298450" y="55880"/>
                      <a:pt x="284480" y="60960"/>
                      <a:pt x="276860" y="59690"/>
                    </a:cubicBezTo>
                    <a:cubicBezTo>
                      <a:pt x="269240" y="58420"/>
                      <a:pt x="257810" y="53340"/>
                      <a:pt x="254000" y="45720"/>
                    </a:cubicBezTo>
                    <a:cubicBezTo>
                      <a:pt x="250190" y="38100"/>
                      <a:pt x="251460" y="21590"/>
                      <a:pt x="256540" y="13970"/>
                    </a:cubicBezTo>
                    <a:cubicBezTo>
                      <a:pt x="261620" y="7620"/>
                      <a:pt x="273050" y="2540"/>
                      <a:pt x="280670" y="2540"/>
                    </a:cubicBezTo>
                    <a:cubicBezTo>
                      <a:pt x="288290" y="2540"/>
                      <a:pt x="298450" y="8890"/>
                      <a:pt x="303530" y="16510"/>
                    </a:cubicBezTo>
                    <a:cubicBezTo>
                      <a:pt x="308610" y="24130"/>
                      <a:pt x="313690" y="34290"/>
                      <a:pt x="309880" y="50800"/>
                    </a:cubicBezTo>
                    <a:cubicBezTo>
                      <a:pt x="298450" y="106680"/>
                      <a:pt x="127000" y="353060"/>
                      <a:pt x="83820" y="393700"/>
                    </a:cubicBezTo>
                    <a:cubicBezTo>
                      <a:pt x="71120" y="405130"/>
                      <a:pt x="64770" y="408940"/>
                      <a:pt x="54610" y="410210"/>
                    </a:cubicBezTo>
                    <a:cubicBezTo>
                      <a:pt x="44450" y="411480"/>
                      <a:pt x="30480" y="408940"/>
                      <a:pt x="21590" y="402590"/>
                    </a:cubicBezTo>
                    <a:cubicBezTo>
                      <a:pt x="12700" y="396240"/>
                      <a:pt x="5080" y="386080"/>
                      <a:pt x="2540" y="375920"/>
                    </a:cubicBezTo>
                    <a:cubicBezTo>
                      <a:pt x="0" y="365760"/>
                      <a:pt x="5080" y="341630"/>
                      <a:pt x="5080" y="341630"/>
                    </a:cubicBezTo>
                  </a:path>
                </a:pathLst>
              </a:custGeom>
              <a:solidFill>
                <a:srgbClr val="F03E32"/>
              </a:solidFill>
              <a:ln cap="sq">
                <a:noFill/>
                <a:prstDash val="solid"/>
                <a:miter/>
              </a:ln>
            </p:spPr>
          </p:sp>
        </p:grpSp>
      </p:grpSp>
      <p:sp>
        <p:nvSpPr>
          <p:cNvPr id="13" name="Freeform 13"/>
          <p:cNvSpPr/>
          <p:nvPr/>
        </p:nvSpPr>
        <p:spPr>
          <a:xfrm rot="-1099232">
            <a:off x="-272470" y="8053091"/>
            <a:ext cx="2602340" cy="2410417"/>
          </a:xfrm>
          <a:custGeom>
            <a:avLst/>
            <a:gdLst/>
            <a:ahLst/>
            <a:cxnLst/>
            <a:rect l="l" t="t" r="r" b="b"/>
            <a:pathLst>
              <a:path w="2602340" h="2410417">
                <a:moveTo>
                  <a:pt x="0" y="0"/>
                </a:moveTo>
                <a:lnTo>
                  <a:pt x="2602340" y="0"/>
                </a:lnTo>
                <a:lnTo>
                  <a:pt x="2602340" y="2410418"/>
                </a:lnTo>
                <a:lnTo>
                  <a:pt x="0" y="24104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rot="2871297">
            <a:off x="14861177" y="885194"/>
            <a:ext cx="1678098" cy="1411700"/>
          </a:xfrm>
          <a:custGeom>
            <a:avLst/>
            <a:gdLst/>
            <a:ahLst/>
            <a:cxnLst/>
            <a:rect l="l" t="t" r="r" b="b"/>
            <a:pathLst>
              <a:path w="1678098" h="1411700">
                <a:moveTo>
                  <a:pt x="0" y="0"/>
                </a:moveTo>
                <a:lnTo>
                  <a:pt x="1678098" y="0"/>
                </a:lnTo>
                <a:lnTo>
                  <a:pt x="1678098" y="1411700"/>
                </a:lnTo>
                <a:lnTo>
                  <a:pt x="0" y="14117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28"/>
          <p:cNvSpPr txBox="1"/>
          <p:nvPr/>
        </p:nvSpPr>
        <p:spPr>
          <a:xfrm>
            <a:off x="3222618" y="2439647"/>
            <a:ext cx="6607182" cy="387798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00" b="1" i="0" u="none" strike="noStrike" kern="1200" cap="none" spc="0" normalizeH="0" baseline="0" noProof="0" smtClean="0">
                <a:ln>
                  <a:noFill/>
                </a:ln>
                <a:solidFill>
                  <a:srgbClr val="6AACAF"/>
                </a:solidFill>
                <a:effectLst/>
                <a:uLnTx/>
                <a:uFillTx/>
                <a:latin typeface="Arial" panose="020B0604020202020204" pitchFamily="34" charset="0"/>
                <a:ea typeface="Ahkio Bold"/>
                <a:cs typeface="Arial" panose="020B0604020202020204" pitchFamily="34" charset="0"/>
                <a:sym typeface="Ahkio Bold"/>
              </a:rPr>
              <a:t>HOẠT ĐỘNG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00" b="1" i="0" u="none" strike="noStrike" kern="1200" cap="none" spc="0" normalizeH="0" baseline="0" noProof="0" smtClean="0">
                <a:ln>
                  <a:noFill/>
                </a:ln>
                <a:solidFill>
                  <a:srgbClr val="6AACAF"/>
                </a:solidFill>
                <a:effectLst/>
                <a:uLnTx/>
                <a:uFillTx/>
                <a:latin typeface="Arial" panose="020B0604020202020204" pitchFamily="34" charset="0"/>
                <a:ea typeface="Ahkio Bold"/>
                <a:cs typeface="Arial" panose="020B0604020202020204" pitchFamily="34" charset="0"/>
                <a:sym typeface="Ahkio Bold"/>
              </a:rPr>
              <a:t>LUYỆN TẬP</a:t>
            </a:r>
            <a:endParaRPr kumimoji="0" lang="en-US" sz="8400" b="1" i="0" u="none" strike="noStrike" kern="1200" cap="none" spc="0" normalizeH="0" baseline="0" noProof="0">
              <a:ln>
                <a:noFill/>
              </a:ln>
              <a:solidFill>
                <a:srgbClr val="6AACAF"/>
              </a:solidFill>
              <a:effectLst/>
              <a:uLnTx/>
              <a:uFillTx/>
              <a:latin typeface="Arial" panose="020B0604020202020204" pitchFamily="34" charset="0"/>
              <a:ea typeface="Ahkio Bold"/>
              <a:cs typeface="Arial" panose="020B0604020202020204" pitchFamily="34" charset="0"/>
              <a:sym typeface="Ahkio Bold"/>
            </a:endParaRPr>
          </a:p>
        </p:txBody>
      </p:sp>
      <p:pic>
        <p:nvPicPr>
          <p:cNvPr id="16" name="Google Shape;268;p5"/>
          <p:cNvPicPr preferRelativeResize="0"/>
          <p:nvPr/>
        </p:nvPicPr>
        <p:blipFill rotWithShape="1">
          <a:blip r:embed="rId10">
            <a:alphaModFix/>
            <a:duotone>
              <a:prstClr val="black"/>
              <a:schemeClr val="accent5">
                <a:tint val="45000"/>
                <a:satMod val="400000"/>
              </a:schemeClr>
            </a:duotone>
          </a:blip>
          <a:srcRect/>
          <a:stretch/>
        </p:blipFill>
        <p:spPr>
          <a:xfrm>
            <a:off x="1173181" y="9334500"/>
            <a:ext cx="2320276" cy="467613"/>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5829300" y="0"/>
            <a:ext cx="6629400" cy="218276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000"/>
                <a:buFontTx/>
                <a:buNone/>
                <a:tabLst/>
                <a:defRPr/>
              </a:pPr>
              <a:endParaRPr kumimoji="0" sz="6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000"/>
                <a:buFontTx/>
                <a:buNone/>
                <a:tabLst/>
                <a:defRPr/>
              </a:pPr>
              <a:endParaRPr kumimoji="0" sz="60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FFFFFF"/>
                </a:buClr>
                <a:buSzPts val="4400"/>
                <a:buFontTx/>
                <a:buNone/>
                <a:tabLst/>
                <a:defRPr/>
              </a:pPr>
              <a:r>
                <a:rPr kumimoji="0" lang="en-US" sz="6600" b="1" i="0" u="none" strike="noStrike" kern="0" cap="none" spc="0" normalizeH="0" baseline="0" noProof="0">
                  <a:ln>
                    <a:noFill/>
                  </a:ln>
                  <a:solidFill>
                    <a:srgbClr val="FFFFFF"/>
                  </a:solidFill>
                  <a:effectLst/>
                  <a:uLnTx/>
                  <a:uFillTx/>
                  <a:latin typeface="Arial"/>
                  <a:ea typeface="Arial"/>
                  <a:cs typeface="Arial"/>
                  <a:sym typeface="Arial"/>
                </a:rPr>
                <a:t>kenhgiaovien</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 name="Google Shape;164;p1"/>
          <p:cNvGrpSpPr/>
          <p:nvPr/>
        </p:nvGrpSpPr>
        <p:grpSpPr>
          <a:xfrm>
            <a:off x="1173767" y="7234940"/>
            <a:ext cx="9573359" cy="1486050"/>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137138" tIns="68550" rIns="137138" bIns="68550" anchor="ctr" anchorCtr="0">
              <a:noAutofit/>
            </a:bodyPr>
            <a:lstStyle/>
            <a:p>
              <a:pPr marL="0" marR="0" lvl="0" indent="0" algn="ctr" defTabSz="1371600" rtl="0" eaLnBrk="1" fontAlgn="auto" latinLnBrk="0" hangingPunct="1">
                <a:lnSpc>
                  <a:spcPct val="100000"/>
                </a:lnSpc>
                <a:spcBef>
                  <a:spcPts val="0"/>
                </a:spcBef>
                <a:spcAft>
                  <a:spcPts val="0"/>
                </a:spcAft>
                <a:buClr>
                  <a:srgbClr val="000000"/>
                </a:buClr>
                <a:buSzPts val="2400"/>
                <a:buFontTx/>
                <a:buNone/>
                <a:tabLst/>
                <a:defRPr/>
              </a:pPr>
              <a:r>
                <a:rPr kumimoji="0" lang="en-US" sz="3600" b="0" i="0" u="sng" strike="noStrike" kern="0" cap="none" spc="0" normalizeH="0" baseline="0" noProof="0">
                  <a:ln>
                    <a:noFill/>
                  </a:ln>
                  <a:solidFill>
                    <a:srgbClr val="000000"/>
                  </a:solidFill>
                  <a:effectLst/>
                  <a:uLnTx/>
                  <a:uFillTx/>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https://kenhgiaovien.com/</a:t>
              </a:r>
              <a:r>
                <a:rPr kumimoji="0" lang="en-US" sz="3600" b="0" i="0" u="none" strike="noStrike" kern="0" cap="none" spc="0" normalizeH="0" baseline="0" noProof="0">
                  <a:ln>
                    <a:noFill/>
                  </a:ln>
                  <a:solidFill>
                    <a:srgbClr val="000000"/>
                  </a:solidFill>
                  <a:effectLst/>
                  <a:uLnTx/>
                  <a:uFillTx/>
                  <a:latin typeface="Arial"/>
                  <a:ea typeface="Arial"/>
                  <a:cs typeface="Arial"/>
                  <a:sym typeface="Arial"/>
                </a:rPr>
                <a:t> </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1225235" y="2694920"/>
            <a:ext cx="12269540" cy="4293422"/>
          </a:xfrm>
          <a:prstGeom prst="rect">
            <a:avLst/>
          </a:prstGeom>
          <a:noFill/>
          <a:ln>
            <a:noFill/>
          </a:ln>
        </p:spPr>
        <p:txBody>
          <a:bodyPr spcFirstLastPara="1" wrap="square" lIns="137138" tIns="68550" rIns="137138" bIns="68550" anchor="t" anchorCtr="0">
            <a:spAutoFit/>
          </a:bodyPr>
          <a:lstStyle/>
          <a:p>
            <a:pPr marL="685835" marR="0" lvl="0" indent="-685835"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Arial"/>
                <a:cs typeface="Arial"/>
                <a:sym typeface="Arial"/>
              </a:rPr>
              <a:t>Bài giảng và giáo án này chỉ có duy nhất trên </a:t>
            </a:r>
            <a:r>
              <a:rPr kumimoji="0" lang="en-US" sz="3600" b="1" i="0" u="none" strike="noStrike" kern="0" cap="none" spc="0" normalizeH="0" baseline="0" noProof="0">
                <a:ln>
                  <a:noFill/>
                </a:ln>
                <a:solidFill>
                  <a:srgbClr val="000000"/>
                </a:solidFill>
                <a:effectLst/>
                <a:uLnTx/>
                <a:uFillTx/>
                <a:latin typeface="Arial"/>
                <a:ea typeface="Arial"/>
                <a:cs typeface="Arial"/>
                <a:sym typeface="Arial"/>
              </a:rPr>
              <a:t>kenhgiaovien.com </a:t>
            </a:r>
            <a:endParaRPr kumimoji="0" sz="3600" b="1" i="0" u="none" strike="noStrike" kern="0" cap="none" spc="0" normalizeH="0" baseline="0" noProof="0">
              <a:ln>
                <a:noFill/>
              </a:ln>
              <a:solidFill>
                <a:srgbClr val="000000"/>
              </a:solidFill>
              <a:effectLst/>
              <a:uLnTx/>
              <a:uFillTx/>
              <a:latin typeface="Arial"/>
              <a:ea typeface="Arial"/>
              <a:cs typeface="Arial"/>
              <a:sym typeface="Arial"/>
            </a:endParaRPr>
          </a:p>
          <a:p>
            <a:pPr marL="685835" marR="0" lvl="0" indent="-685835"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Arial"/>
                <a:cs typeface="Arial"/>
                <a:sym typeface="Arial"/>
              </a:rPr>
              <a:t>Bất cứ nơi nào đăng bán lại đều là đánh cắp bản quyền và hưởng lợi bất chính trên công sức của giáo viên. </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a:p>
            <a:pPr marL="685835" marR="0" lvl="0" indent="-685835" algn="just" defTabSz="13716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3600" b="0" i="0" u="none" strike="noStrike" kern="0" cap="none" spc="0" normalizeH="0" baseline="0" noProof="0">
                <a:ln>
                  <a:noFill/>
                </a:ln>
                <a:solidFill>
                  <a:srgbClr val="000000"/>
                </a:solidFill>
                <a:effectLst/>
                <a:uLnTx/>
                <a:uFillTx/>
                <a:latin typeface="Arial"/>
                <a:ea typeface="Arial"/>
                <a:cs typeface="Arial"/>
                <a:sym typeface="Arial"/>
              </a:rPr>
              <a:t>Vui lòng không tiếp tay cho hành vi xấu.</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
          <p:cNvSpPr txBox="1"/>
          <p:nvPr/>
        </p:nvSpPr>
        <p:spPr>
          <a:xfrm>
            <a:off x="2146307" y="8793380"/>
            <a:ext cx="7628277" cy="1154102"/>
          </a:xfrm>
          <a:prstGeom prst="rect">
            <a:avLst/>
          </a:prstGeom>
          <a:noFill/>
          <a:ln>
            <a:noFill/>
          </a:ln>
        </p:spPr>
        <p:txBody>
          <a:bodyPr spcFirstLastPara="1" wrap="square" lIns="137138" tIns="68550" rIns="137138" bIns="68550" anchor="t" anchorCtr="0">
            <a:spAutoFit/>
          </a:bodyPr>
          <a:lstStyle/>
          <a:p>
            <a:pPr marL="0" marR="0" lvl="0" indent="0" algn="ctr" defTabSz="1371600" rtl="0" eaLnBrk="1" fontAlgn="auto" latinLnBrk="0" hangingPunct="1">
              <a:lnSpc>
                <a:spcPct val="100000"/>
              </a:lnSpc>
              <a:spcBef>
                <a:spcPts val="0"/>
              </a:spcBef>
              <a:spcAft>
                <a:spcPts val="0"/>
              </a:spcAft>
              <a:buClr>
                <a:srgbClr val="000000"/>
              </a:buClr>
              <a:buSzPts val="4000"/>
              <a:buFontTx/>
              <a:buNone/>
              <a:tabLst/>
              <a:defRPr/>
            </a:pPr>
            <a:r>
              <a:rPr kumimoji="0" lang="en-US" sz="6000" b="0" i="0" u="none" strike="noStrike" kern="0" cap="none" spc="0" normalizeH="0" baseline="0" noProof="0">
                <a:ln>
                  <a:noFill/>
                </a:ln>
                <a:solidFill>
                  <a:srgbClr val="000000"/>
                </a:solidFill>
                <a:effectLst/>
                <a:uLnTx/>
                <a:uFillTx/>
                <a:latin typeface="Aharoni"/>
                <a:ea typeface="Aharoni"/>
                <a:cs typeface="Aharoni"/>
                <a:sym typeface="Aharoni"/>
              </a:rPr>
              <a:t>Zalo: </a:t>
            </a:r>
            <a:r>
              <a:rPr kumimoji="0" lang="en-US" sz="6600" b="1" i="0" u="none" strike="noStrike" kern="0" cap="none" spc="0" normalizeH="0" baseline="0" noProof="0">
                <a:ln>
                  <a:noFill/>
                </a:ln>
                <a:solidFill>
                  <a:srgbClr val="4EA72E"/>
                </a:solidFill>
                <a:effectLst/>
                <a:uLnTx/>
                <a:uFillTx/>
                <a:latin typeface="Aharoni"/>
                <a:ea typeface="Aharoni"/>
                <a:cs typeface="Aharoni"/>
                <a:sym typeface="Aharoni"/>
              </a:rPr>
              <a:t>0386 168 725</a:t>
            </a:r>
            <a:endParaRPr kumimoji="0" sz="6000" b="1" i="0" u="none" strike="noStrike" kern="0" cap="none" spc="0" normalizeH="0" baseline="0" noProof="0">
              <a:ln>
                <a:noFill/>
              </a:ln>
              <a:solidFill>
                <a:srgbClr val="4EA72E"/>
              </a:solidFill>
              <a:effectLst/>
              <a:uLnTx/>
              <a:uFillTx/>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13081820" y="3209384"/>
            <a:ext cx="4511981" cy="7077617"/>
          </a:xfrm>
          <a:prstGeom prst="rect">
            <a:avLst/>
          </a:prstGeom>
          <a:noFill/>
          <a:ln>
            <a:noFill/>
          </a:ln>
        </p:spPr>
      </p:pic>
    </p:spTree>
    <p:extLst>
      <p:ext uri="{BB962C8B-B14F-4D97-AF65-F5344CB8AC3E}">
        <p14:creationId xmlns:p14="http://schemas.microsoft.com/office/powerpoint/2010/main" val="3567883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412315" y="2757713"/>
            <a:ext cx="5714542" cy="5749038"/>
            <a:chOff x="5706157" y="1378856"/>
            <a:chExt cx="2857271" cy="2874519"/>
          </a:xfrm>
        </p:grpSpPr>
        <p:pic>
          <p:nvPicPr>
            <p:cNvPr id="6" name="Google Shape;700;p32"/>
            <p:cNvPicPr preferRelativeResize="0"/>
            <p:nvPr/>
          </p:nvPicPr>
          <p:blipFill rotWithShape="1">
            <a:blip r:embed="rId2">
              <a:extLst>
                <a:ext uri="{28A0092B-C50C-407E-A947-70E740481C1C}">
                  <a14:useLocalDpi xmlns:a14="http://schemas.microsoft.com/office/drawing/2010/main" val="0"/>
                </a:ext>
              </a:extLst>
            </a:blip>
            <a:srcRect/>
            <a:stretch/>
          </p:blipFill>
          <p:spPr>
            <a:xfrm>
              <a:off x="5706157" y="1378856"/>
              <a:ext cx="2792099" cy="2792099"/>
            </a:xfrm>
            <a:prstGeom prst="ellipse">
              <a:avLst/>
            </a:prstGeom>
            <a:noFill/>
            <a:ln>
              <a:noFill/>
            </a:ln>
          </p:spPr>
        </p:pic>
        <p:sp>
          <p:nvSpPr>
            <p:cNvPr id="7" name="Google Shape;701;p32"/>
            <p:cNvSpPr/>
            <p:nvPr/>
          </p:nvSpPr>
          <p:spPr>
            <a:xfrm>
              <a:off x="5771329" y="1461276"/>
              <a:ext cx="2792099" cy="2792099"/>
            </a:xfrm>
            <a:prstGeom prst="ellipse">
              <a:avLst/>
            </a:prstGeom>
            <a:no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14" name="Google Shape;660;p30"/>
          <p:cNvSpPr/>
          <p:nvPr/>
        </p:nvSpPr>
        <p:spPr>
          <a:xfrm>
            <a:off x="1404278" y="3194781"/>
            <a:ext cx="8081204" cy="3842834"/>
          </a:xfrm>
          <a:prstGeom prst="roundRect">
            <a:avLst/>
          </a:prstGeom>
          <a:solidFill>
            <a:srgbClr val="F4D97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9" name="Google Shape;661;p30"/>
          <p:cNvSpPr/>
          <p:nvPr/>
        </p:nvSpPr>
        <p:spPr>
          <a:xfrm>
            <a:off x="1463522" y="3257037"/>
            <a:ext cx="8081204" cy="3842834"/>
          </a:xfrm>
          <a:prstGeom prst="roundRect">
            <a:avLst/>
          </a:prstGeom>
          <a:no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0" name="TextBox 19"/>
          <p:cNvSpPr txBox="1"/>
          <p:nvPr/>
        </p:nvSpPr>
        <p:spPr>
          <a:xfrm>
            <a:off x="1463521" y="3854313"/>
            <a:ext cx="8024722" cy="1169551"/>
          </a:xfrm>
          <a:prstGeom prst="rect">
            <a:avLst/>
          </a:prstGeom>
          <a:noFill/>
        </p:spPr>
        <p:txBody>
          <a:bodyPr wrap="square" rtlCol="0">
            <a:spAutoFit/>
          </a:bodyPr>
          <a:lstStyle/>
          <a:p>
            <a:pPr algn="ctr" defTabSz="1828800">
              <a:buClr>
                <a:srgbClr val="000000"/>
              </a:buClr>
            </a:pPr>
            <a:r>
              <a:rPr lang="en-US" sz="7000" b="1" kern="0">
                <a:solidFill>
                  <a:srgbClr val="000000"/>
                </a:solidFill>
                <a:latin typeface="Arial"/>
                <a:cs typeface="Arial"/>
                <a:sym typeface="Arial"/>
              </a:rPr>
              <a:t>Trò chơi</a:t>
            </a:r>
          </a:p>
        </p:txBody>
      </p:sp>
      <p:sp>
        <p:nvSpPr>
          <p:cNvPr id="21" name="TextBox 20"/>
          <p:cNvSpPr txBox="1"/>
          <p:nvPr/>
        </p:nvSpPr>
        <p:spPr>
          <a:xfrm>
            <a:off x="1493141" y="5175916"/>
            <a:ext cx="8024722" cy="1015663"/>
          </a:xfrm>
          <a:prstGeom prst="rect">
            <a:avLst/>
          </a:prstGeom>
          <a:noFill/>
        </p:spPr>
        <p:txBody>
          <a:bodyPr wrap="square" rtlCol="0">
            <a:spAutoFit/>
          </a:bodyPr>
          <a:lstStyle/>
          <a:p>
            <a:pPr algn="ctr" defTabSz="1828800">
              <a:buClr>
                <a:srgbClr val="000000"/>
              </a:buClr>
            </a:pPr>
            <a:r>
              <a:rPr lang="en-US" sz="6000" b="1" kern="0">
                <a:solidFill>
                  <a:srgbClr val="C00000"/>
                </a:solidFill>
                <a:latin typeface="Arial"/>
                <a:cs typeface="Arial"/>
                <a:sym typeface="Arial"/>
              </a:rPr>
              <a:t>Chú thỏ may mắn</a:t>
            </a:r>
          </a:p>
        </p:txBody>
      </p:sp>
      <p:pic>
        <p:nvPicPr>
          <p:cNvPr id="22" name="Picture 21"/>
          <p:cNvPicPr>
            <a:picLocks noChangeAspect="1"/>
          </p:cNvPicPr>
          <p:nvPr/>
        </p:nvPicPr>
        <p:blipFill>
          <a:blip r:embed="rId3"/>
          <a:stretch>
            <a:fillRect/>
          </a:stretch>
        </p:blipFill>
        <p:spPr>
          <a:xfrm rot="745834">
            <a:off x="9746023" y="6876605"/>
            <a:ext cx="1378334" cy="1469934"/>
          </a:xfrm>
          <a:prstGeom prst="rect">
            <a:avLst/>
          </a:prstGeom>
        </p:spPr>
      </p:pic>
      <p:pic>
        <p:nvPicPr>
          <p:cNvPr id="23" name="Picture 22"/>
          <p:cNvPicPr>
            <a:picLocks noChangeAspect="1"/>
          </p:cNvPicPr>
          <p:nvPr/>
        </p:nvPicPr>
        <p:blipFill>
          <a:blip r:embed="rId4"/>
          <a:stretch>
            <a:fillRect/>
          </a:stretch>
        </p:blipFill>
        <p:spPr>
          <a:xfrm rot="20630850">
            <a:off x="925405" y="1761747"/>
            <a:ext cx="1196098" cy="1196098"/>
          </a:xfrm>
          <a:prstGeom prst="rect">
            <a:avLst/>
          </a:prstGeom>
        </p:spPr>
      </p:pic>
    </p:spTree>
    <p:extLst>
      <p:ext uri="{BB962C8B-B14F-4D97-AF65-F5344CB8AC3E}">
        <p14:creationId xmlns:p14="http://schemas.microsoft.com/office/powerpoint/2010/main" val="369095616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fill="hold" grpId="0" nodeType="withEffect">
                                  <p:stCondLst>
                                    <p:cond delay="0"/>
                                  </p:stCondLst>
                                  <p:childTnLst>
                                    <p:animRot by="120000">
                                      <p:cBhvr>
                                        <p:cTn id="18" dur="100" fill="hold">
                                          <p:stCondLst>
                                            <p:cond delay="0"/>
                                          </p:stCondLst>
                                        </p:cTn>
                                        <p:tgtEl>
                                          <p:spTgt spid="21"/>
                                        </p:tgtEl>
                                        <p:attrNameLst>
                                          <p:attrName>r</p:attrName>
                                        </p:attrNameLst>
                                      </p:cBhvr>
                                    </p:animRot>
                                    <p:animRot by="-240000">
                                      <p:cBhvr>
                                        <p:cTn id="19" dur="200" fill="hold">
                                          <p:stCondLst>
                                            <p:cond delay="200"/>
                                          </p:stCondLst>
                                        </p:cTn>
                                        <p:tgtEl>
                                          <p:spTgt spid="21"/>
                                        </p:tgtEl>
                                        <p:attrNameLst>
                                          <p:attrName>r</p:attrName>
                                        </p:attrNameLst>
                                      </p:cBhvr>
                                    </p:animRot>
                                    <p:animRot by="240000">
                                      <p:cBhvr>
                                        <p:cTn id="20" dur="200" fill="hold">
                                          <p:stCondLst>
                                            <p:cond delay="400"/>
                                          </p:stCondLst>
                                        </p:cTn>
                                        <p:tgtEl>
                                          <p:spTgt spid="21"/>
                                        </p:tgtEl>
                                        <p:attrNameLst>
                                          <p:attrName>r</p:attrName>
                                        </p:attrNameLst>
                                      </p:cBhvr>
                                    </p:animRot>
                                    <p:animRot by="-240000">
                                      <p:cBhvr>
                                        <p:cTn id="21" dur="200" fill="hold">
                                          <p:stCondLst>
                                            <p:cond delay="600"/>
                                          </p:stCondLst>
                                        </p:cTn>
                                        <p:tgtEl>
                                          <p:spTgt spid="21"/>
                                        </p:tgtEl>
                                        <p:attrNameLst>
                                          <p:attrName>r</p:attrName>
                                        </p:attrNameLst>
                                      </p:cBhvr>
                                    </p:animRot>
                                    <p:animRot by="120000">
                                      <p:cBhvr>
                                        <p:cTn id="22" dur="200" fill="hold">
                                          <p:stCondLst>
                                            <p:cond delay="800"/>
                                          </p:stCondLst>
                                        </p:cTn>
                                        <p:tgtEl>
                                          <p:spTgt spid="21"/>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723900"/>
            <a:ext cx="18288000" cy="1015663"/>
          </a:xfrm>
          <a:prstGeom prst="rect">
            <a:avLst/>
          </a:prstGeom>
          <a:noFill/>
        </p:spPr>
        <p:txBody>
          <a:bodyPr wrap="square" rtlCol="0">
            <a:spAutoFit/>
          </a:bodyPr>
          <a:lstStyle/>
          <a:p>
            <a:pPr algn="ctr" defTabSz="1828800">
              <a:buClr>
                <a:srgbClr val="000000"/>
              </a:buClr>
            </a:pPr>
            <a:r>
              <a:rPr lang="en-US" sz="6000" b="1" kern="0">
                <a:solidFill>
                  <a:srgbClr val="C00000"/>
                </a:solidFill>
                <a:latin typeface="Arial"/>
                <a:cs typeface="Arial"/>
                <a:sym typeface="Arial"/>
              </a:rPr>
              <a:t>CHÚ THỎ MAY MẮN</a:t>
            </a:r>
          </a:p>
        </p:txBody>
      </p:sp>
      <p:pic>
        <p:nvPicPr>
          <p:cNvPr id="17" name="Picture 16">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2867" r="60754"/>
          <a:stretch/>
        </p:blipFill>
        <p:spPr>
          <a:xfrm>
            <a:off x="5240992" y="2432943"/>
            <a:ext cx="2548916" cy="3945108"/>
          </a:xfrm>
          <a:prstGeom prst="rect">
            <a:avLst/>
          </a:prstGeom>
        </p:spPr>
      </p:pic>
      <p:pic>
        <p:nvPicPr>
          <p:cNvPr id="19" name="Picture 18">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3432" r="60646"/>
          <a:stretch/>
        </p:blipFill>
        <p:spPr>
          <a:xfrm>
            <a:off x="7948401" y="4622417"/>
            <a:ext cx="2516854" cy="3945108"/>
          </a:xfrm>
          <a:prstGeom prst="rect">
            <a:avLst/>
          </a:prstGeom>
        </p:spPr>
      </p:pic>
      <p:pic>
        <p:nvPicPr>
          <p:cNvPr id="20" name="Picture 19">
            <a:hlinkClick r:id="rId7"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40344" r="23048"/>
          <a:stretch/>
        </p:blipFill>
        <p:spPr>
          <a:xfrm>
            <a:off x="10465255" y="2331633"/>
            <a:ext cx="2564946" cy="3945108"/>
          </a:xfrm>
          <a:prstGeom prst="rect">
            <a:avLst/>
          </a:prstGeom>
        </p:spPr>
      </p:pic>
      <p:pic>
        <p:nvPicPr>
          <p:cNvPr id="21" name="Picture 20">
            <a:hlinkClick r:id="rId8"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3318" r="21218"/>
          <a:stretch/>
        </p:blipFill>
        <p:spPr>
          <a:xfrm>
            <a:off x="13030200" y="4658521"/>
            <a:ext cx="2484792" cy="3945108"/>
          </a:xfrm>
          <a:prstGeom prst="rect">
            <a:avLst/>
          </a:prstGeom>
        </p:spPr>
      </p:pic>
      <p:pic>
        <p:nvPicPr>
          <p:cNvPr id="22" name="Picture 21">
            <a:hlinkClick r:id="rId9" action="ppaction://hlinksldjump"/>
          </p:cNvPr>
          <p:cNvPicPr>
            <a:picLocks noChangeAspect="1"/>
          </p:cNvPicPr>
          <p:nvPr/>
        </p:nvPicPr>
        <p:blipFill rotWithShape="1">
          <a:blip r:embed="rId10">
            <a:extLst>
              <a:ext uri="{28A0092B-C50C-407E-A947-70E740481C1C}">
                <a14:useLocalDpi xmlns:a14="http://schemas.microsoft.com/office/drawing/2010/main" val="0"/>
              </a:ext>
            </a:extLst>
          </a:blip>
          <a:srcRect l="2276" r="52421"/>
          <a:stretch/>
        </p:blipFill>
        <p:spPr>
          <a:xfrm>
            <a:off x="2669437" y="4855686"/>
            <a:ext cx="2856858" cy="3550782"/>
          </a:xfrm>
          <a:prstGeom prst="rect">
            <a:avLst/>
          </a:prstGeom>
        </p:spPr>
      </p:pic>
      <p:pic>
        <p:nvPicPr>
          <p:cNvPr id="23" name="Picture 22"/>
          <p:cNvPicPr>
            <a:picLocks noChangeAspect="1"/>
          </p:cNvPicPr>
          <p:nvPr/>
        </p:nvPicPr>
        <p:blipFill>
          <a:blip r:embed="rId11"/>
          <a:stretch>
            <a:fillRect/>
          </a:stretch>
        </p:blipFill>
        <p:spPr>
          <a:xfrm>
            <a:off x="16226915" y="156880"/>
            <a:ext cx="1799826" cy="3026368"/>
          </a:xfrm>
          <a:prstGeom prst="rect">
            <a:avLst/>
          </a:prstGeom>
        </p:spPr>
      </p:pic>
      <p:pic>
        <p:nvPicPr>
          <p:cNvPr id="5122" name="Picture 2" descr="https://cdn-icons-png.flaticon.com/128/5590/5590537.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03990" y="469665"/>
            <a:ext cx="1460440" cy="1460442"/>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oogle Shape;599;p27"/>
          <p:cNvGrpSpPr/>
          <p:nvPr/>
        </p:nvGrpSpPr>
        <p:grpSpPr>
          <a:xfrm rot="1140036">
            <a:off x="14569709" y="2878738"/>
            <a:ext cx="953538" cy="941802"/>
            <a:chOff x="4252781" y="935174"/>
            <a:chExt cx="476769" cy="470901"/>
          </a:xfrm>
        </p:grpSpPr>
        <p:sp>
          <p:nvSpPr>
            <p:cNvPr id="26" name="Google Shape;600;p27"/>
            <p:cNvSpPr/>
            <p:nvPr/>
          </p:nvSpPr>
          <p:spPr>
            <a:xfrm>
              <a:off x="4285025" y="935175"/>
              <a:ext cx="444525" cy="470900"/>
            </a:xfrm>
            <a:custGeom>
              <a:avLst/>
              <a:gdLst/>
              <a:ahLst/>
              <a:cxnLst/>
              <a:rect l="l" t="t" r="r" b="b"/>
              <a:pathLst>
                <a:path w="17781" h="18836" extrusionOk="0">
                  <a:moveTo>
                    <a:pt x="3775" y="0"/>
                  </a:moveTo>
                  <a:cubicBezTo>
                    <a:pt x="3585" y="0"/>
                    <a:pt x="3394" y="18"/>
                    <a:pt x="3203" y="55"/>
                  </a:cubicBezTo>
                  <a:cubicBezTo>
                    <a:pt x="1102" y="456"/>
                    <a:pt x="1" y="2924"/>
                    <a:pt x="268" y="5059"/>
                  </a:cubicBezTo>
                  <a:cubicBezTo>
                    <a:pt x="568" y="7160"/>
                    <a:pt x="1802" y="8995"/>
                    <a:pt x="2870" y="10830"/>
                  </a:cubicBezTo>
                  <a:cubicBezTo>
                    <a:pt x="4304" y="13365"/>
                    <a:pt x="5472" y="16033"/>
                    <a:pt x="6339" y="18835"/>
                  </a:cubicBezTo>
                  <a:cubicBezTo>
                    <a:pt x="10108" y="15166"/>
                    <a:pt x="13444" y="11063"/>
                    <a:pt x="16213" y="6593"/>
                  </a:cubicBezTo>
                  <a:cubicBezTo>
                    <a:pt x="17013" y="5326"/>
                    <a:pt x="17780" y="3925"/>
                    <a:pt x="17614" y="2457"/>
                  </a:cubicBezTo>
                  <a:cubicBezTo>
                    <a:pt x="17614" y="2123"/>
                    <a:pt x="17513" y="1823"/>
                    <a:pt x="17313" y="1556"/>
                  </a:cubicBezTo>
                  <a:cubicBezTo>
                    <a:pt x="17061" y="1274"/>
                    <a:pt x="16715" y="1164"/>
                    <a:pt x="16342" y="1164"/>
                  </a:cubicBezTo>
                  <a:cubicBezTo>
                    <a:pt x="15878" y="1164"/>
                    <a:pt x="15370" y="1334"/>
                    <a:pt x="14945" y="1556"/>
                  </a:cubicBezTo>
                  <a:cubicBezTo>
                    <a:pt x="12543" y="2824"/>
                    <a:pt x="10842" y="5059"/>
                    <a:pt x="9174" y="7160"/>
                  </a:cubicBezTo>
                  <a:cubicBezTo>
                    <a:pt x="8741" y="5426"/>
                    <a:pt x="8207" y="3424"/>
                    <a:pt x="7173" y="1957"/>
                  </a:cubicBezTo>
                  <a:cubicBezTo>
                    <a:pt x="6384" y="876"/>
                    <a:pt x="5110" y="0"/>
                    <a:pt x="3775" y="0"/>
                  </a:cubicBez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27" name="Google Shape;601;p27"/>
            <p:cNvSpPr/>
            <p:nvPr/>
          </p:nvSpPr>
          <p:spPr>
            <a:xfrm>
              <a:off x="4252781" y="935174"/>
              <a:ext cx="444525" cy="470900"/>
            </a:xfrm>
            <a:custGeom>
              <a:avLst/>
              <a:gdLst/>
              <a:ahLst/>
              <a:cxnLst/>
              <a:rect l="l" t="t" r="r" b="b"/>
              <a:pathLst>
                <a:path w="17781" h="18836" extrusionOk="0">
                  <a:moveTo>
                    <a:pt x="3775" y="0"/>
                  </a:moveTo>
                  <a:cubicBezTo>
                    <a:pt x="3585" y="0"/>
                    <a:pt x="3394" y="18"/>
                    <a:pt x="3203" y="55"/>
                  </a:cubicBezTo>
                  <a:cubicBezTo>
                    <a:pt x="1102" y="456"/>
                    <a:pt x="1" y="2924"/>
                    <a:pt x="268" y="5059"/>
                  </a:cubicBezTo>
                  <a:cubicBezTo>
                    <a:pt x="568" y="7160"/>
                    <a:pt x="1802" y="8995"/>
                    <a:pt x="2870" y="10830"/>
                  </a:cubicBezTo>
                  <a:cubicBezTo>
                    <a:pt x="4304" y="13365"/>
                    <a:pt x="5472" y="16033"/>
                    <a:pt x="6339" y="18835"/>
                  </a:cubicBezTo>
                  <a:cubicBezTo>
                    <a:pt x="10108" y="15166"/>
                    <a:pt x="13444" y="11063"/>
                    <a:pt x="16213" y="6593"/>
                  </a:cubicBezTo>
                  <a:cubicBezTo>
                    <a:pt x="17013" y="5326"/>
                    <a:pt x="17780" y="3925"/>
                    <a:pt x="17614" y="2457"/>
                  </a:cubicBezTo>
                  <a:cubicBezTo>
                    <a:pt x="17614" y="2123"/>
                    <a:pt x="17513" y="1823"/>
                    <a:pt x="17313" y="1556"/>
                  </a:cubicBezTo>
                  <a:cubicBezTo>
                    <a:pt x="17061" y="1274"/>
                    <a:pt x="16715" y="1164"/>
                    <a:pt x="16342" y="1164"/>
                  </a:cubicBezTo>
                  <a:cubicBezTo>
                    <a:pt x="15878" y="1164"/>
                    <a:pt x="15370" y="1334"/>
                    <a:pt x="14945" y="1556"/>
                  </a:cubicBezTo>
                  <a:cubicBezTo>
                    <a:pt x="12543" y="2824"/>
                    <a:pt x="10842" y="5059"/>
                    <a:pt x="9174" y="7160"/>
                  </a:cubicBezTo>
                  <a:cubicBezTo>
                    <a:pt x="8741" y="5426"/>
                    <a:pt x="8207" y="3424"/>
                    <a:pt x="7173" y="1957"/>
                  </a:cubicBezTo>
                  <a:cubicBezTo>
                    <a:pt x="6384" y="876"/>
                    <a:pt x="5110" y="0"/>
                    <a:pt x="3775" y="0"/>
                  </a:cubicBezTo>
                  <a:close/>
                </a:path>
              </a:pathLst>
            </a:custGeom>
            <a:no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28" name="Google Shape;602;p27"/>
          <p:cNvGrpSpPr/>
          <p:nvPr/>
        </p:nvGrpSpPr>
        <p:grpSpPr>
          <a:xfrm rot="20647010">
            <a:off x="3129745" y="3111275"/>
            <a:ext cx="749558" cy="701900"/>
            <a:chOff x="4826800" y="1400925"/>
            <a:chExt cx="374779" cy="350950"/>
          </a:xfrm>
        </p:grpSpPr>
        <p:sp>
          <p:nvSpPr>
            <p:cNvPr id="29" name="Google Shape;603;p27"/>
            <p:cNvSpPr/>
            <p:nvPr/>
          </p:nvSpPr>
          <p:spPr>
            <a:xfrm>
              <a:off x="4826800" y="1400925"/>
              <a:ext cx="346950" cy="350950"/>
            </a:xfrm>
            <a:custGeom>
              <a:avLst/>
              <a:gdLst/>
              <a:ahLst/>
              <a:cxnLst/>
              <a:rect l="l" t="t" r="r" b="b"/>
              <a:pathLst>
                <a:path w="13878" h="14038" extrusionOk="0">
                  <a:moveTo>
                    <a:pt x="11774" y="1"/>
                  </a:moveTo>
                  <a:cubicBezTo>
                    <a:pt x="10765" y="1"/>
                    <a:pt x="9884" y="878"/>
                    <a:pt x="9308" y="1728"/>
                  </a:cubicBezTo>
                  <a:cubicBezTo>
                    <a:pt x="8674" y="2662"/>
                    <a:pt x="8307" y="3696"/>
                    <a:pt x="7773" y="4630"/>
                  </a:cubicBezTo>
                  <a:cubicBezTo>
                    <a:pt x="7139" y="3463"/>
                    <a:pt x="6239" y="2429"/>
                    <a:pt x="5105" y="1695"/>
                  </a:cubicBezTo>
                  <a:cubicBezTo>
                    <a:pt x="4556" y="1306"/>
                    <a:pt x="3914" y="1113"/>
                    <a:pt x="3267" y="1113"/>
                  </a:cubicBezTo>
                  <a:cubicBezTo>
                    <a:pt x="2695" y="1113"/>
                    <a:pt x="2119" y="1264"/>
                    <a:pt x="1602" y="1562"/>
                  </a:cubicBezTo>
                  <a:cubicBezTo>
                    <a:pt x="134" y="2496"/>
                    <a:pt x="1" y="4730"/>
                    <a:pt x="768" y="6298"/>
                  </a:cubicBezTo>
                  <a:cubicBezTo>
                    <a:pt x="1569" y="7866"/>
                    <a:pt x="3003" y="8967"/>
                    <a:pt x="4337" y="10134"/>
                  </a:cubicBezTo>
                  <a:cubicBezTo>
                    <a:pt x="5738" y="11335"/>
                    <a:pt x="7073" y="12636"/>
                    <a:pt x="8307" y="14037"/>
                  </a:cubicBezTo>
                  <a:cubicBezTo>
                    <a:pt x="10475" y="11268"/>
                    <a:pt x="12176" y="8166"/>
                    <a:pt x="13344" y="4864"/>
                  </a:cubicBezTo>
                  <a:cubicBezTo>
                    <a:pt x="13744" y="3997"/>
                    <a:pt x="13878" y="3029"/>
                    <a:pt x="13811" y="2062"/>
                  </a:cubicBezTo>
                  <a:cubicBezTo>
                    <a:pt x="13677" y="1128"/>
                    <a:pt x="13044" y="194"/>
                    <a:pt x="12076" y="27"/>
                  </a:cubicBezTo>
                  <a:cubicBezTo>
                    <a:pt x="11974" y="9"/>
                    <a:pt x="11873" y="1"/>
                    <a:pt x="11774" y="1"/>
                  </a:cubicBez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0" name="Google Shape;604;p27"/>
            <p:cNvSpPr/>
            <p:nvPr/>
          </p:nvSpPr>
          <p:spPr>
            <a:xfrm>
              <a:off x="4854629" y="1400925"/>
              <a:ext cx="346950" cy="350950"/>
            </a:xfrm>
            <a:custGeom>
              <a:avLst/>
              <a:gdLst/>
              <a:ahLst/>
              <a:cxnLst/>
              <a:rect l="l" t="t" r="r" b="b"/>
              <a:pathLst>
                <a:path w="13878" h="14038" extrusionOk="0">
                  <a:moveTo>
                    <a:pt x="11774" y="1"/>
                  </a:moveTo>
                  <a:cubicBezTo>
                    <a:pt x="10765" y="1"/>
                    <a:pt x="9884" y="878"/>
                    <a:pt x="9308" y="1728"/>
                  </a:cubicBezTo>
                  <a:cubicBezTo>
                    <a:pt x="8674" y="2662"/>
                    <a:pt x="8307" y="3696"/>
                    <a:pt x="7773" y="4630"/>
                  </a:cubicBezTo>
                  <a:cubicBezTo>
                    <a:pt x="7139" y="3463"/>
                    <a:pt x="6239" y="2429"/>
                    <a:pt x="5105" y="1695"/>
                  </a:cubicBezTo>
                  <a:cubicBezTo>
                    <a:pt x="4556" y="1306"/>
                    <a:pt x="3914" y="1113"/>
                    <a:pt x="3267" y="1113"/>
                  </a:cubicBezTo>
                  <a:cubicBezTo>
                    <a:pt x="2695" y="1113"/>
                    <a:pt x="2119" y="1264"/>
                    <a:pt x="1602" y="1562"/>
                  </a:cubicBezTo>
                  <a:cubicBezTo>
                    <a:pt x="134" y="2496"/>
                    <a:pt x="1" y="4730"/>
                    <a:pt x="768" y="6298"/>
                  </a:cubicBezTo>
                  <a:cubicBezTo>
                    <a:pt x="1569" y="7866"/>
                    <a:pt x="3003" y="8967"/>
                    <a:pt x="4337" y="10134"/>
                  </a:cubicBezTo>
                  <a:cubicBezTo>
                    <a:pt x="5738" y="11335"/>
                    <a:pt x="7073" y="12636"/>
                    <a:pt x="8307" y="14037"/>
                  </a:cubicBezTo>
                  <a:cubicBezTo>
                    <a:pt x="10475" y="11268"/>
                    <a:pt x="12176" y="8166"/>
                    <a:pt x="13344" y="4864"/>
                  </a:cubicBezTo>
                  <a:cubicBezTo>
                    <a:pt x="13744" y="3997"/>
                    <a:pt x="13878" y="3029"/>
                    <a:pt x="13811" y="2062"/>
                  </a:cubicBezTo>
                  <a:cubicBezTo>
                    <a:pt x="13677" y="1128"/>
                    <a:pt x="13044" y="194"/>
                    <a:pt x="12076" y="27"/>
                  </a:cubicBezTo>
                  <a:cubicBezTo>
                    <a:pt x="11974" y="9"/>
                    <a:pt x="11873" y="1"/>
                    <a:pt x="11774" y="1"/>
                  </a:cubicBezTo>
                  <a:close/>
                </a:path>
              </a:pathLst>
            </a:custGeom>
            <a:no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31" name="Google Shape;605;p27"/>
          <p:cNvGrpSpPr/>
          <p:nvPr/>
        </p:nvGrpSpPr>
        <p:grpSpPr>
          <a:xfrm>
            <a:off x="6560044" y="7865626"/>
            <a:ext cx="759952" cy="701926"/>
            <a:chOff x="5162486" y="3741525"/>
            <a:chExt cx="379976" cy="350963"/>
          </a:xfrm>
        </p:grpSpPr>
        <p:sp>
          <p:nvSpPr>
            <p:cNvPr id="32" name="Google Shape;606;p27"/>
            <p:cNvSpPr/>
            <p:nvPr/>
          </p:nvSpPr>
          <p:spPr>
            <a:xfrm flipH="1">
              <a:off x="5195513" y="3741538"/>
              <a:ext cx="346950" cy="350950"/>
            </a:xfrm>
            <a:custGeom>
              <a:avLst/>
              <a:gdLst/>
              <a:ahLst/>
              <a:cxnLst/>
              <a:rect l="l" t="t" r="r" b="b"/>
              <a:pathLst>
                <a:path w="13878" h="14038" extrusionOk="0">
                  <a:moveTo>
                    <a:pt x="11774" y="1"/>
                  </a:moveTo>
                  <a:cubicBezTo>
                    <a:pt x="10765" y="1"/>
                    <a:pt x="9884" y="878"/>
                    <a:pt x="9308" y="1728"/>
                  </a:cubicBezTo>
                  <a:cubicBezTo>
                    <a:pt x="8674" y="2662"/>
                    <a:pt x="8307" y="3696"/>
                    <a:pt x="7773" y="4630"/>
                  </a:cubicBezTo>
                  <a:cubicBezTo>
                    <a:pt x="7139" y="3463"/>
                    <a:pt x="6239" y="2429"/>
                    <a:pt x="5105" y="1695"/>
                  </a:cubicBezTo>
                  <a:cubicBezTo>
                    <a:pt x="4556" y="1306"/>
                    <a:pt x="3914" y="1113"/>
                    <a:pt x="3267" y="1113"/>
                  </a:cubicBezTo>
                  <a:cubicBezTo>
                    <a:pt x="2695" y="1113"/>
                    <a:pt x="2119" y="1264"/>
                    <a:pt x="1602" y="1562"/>
                  </a:cubicBezTo>
                  <a:cubicBezTo>
                    <a:pt x="134" y="2496"/>
                    <a:pt x="1" y="4730"/>
                    <a:pt x="768" y="6298"/>
                  </a:cubicBezTo>
                  <a:cubicBezTo>
                    <a:pt x="1569" y="7866"/>
                    <a:pt x="3003" y="8967"/>
                    <a:pt x="4337" y="10134"/>
                  </a:cubicBezTo>
                  <a:cubicBezTo>
                    <a:pt x="5738" y="11335"/>
                    <a:pt x="7073" y="12636"/>
                    <a:pt x="8307" y="14037"/>
                  </a:cubicBezTo>
                  <a:cubicBezTo>
                    <a:pt x="10475" y="11268"/>
                    <a:pt x="12176" y="8166"/>
                    <a:pt x="13344" y="4864"/>
                  </a:cubicBezTo>
                  <a:cubicBezTo>
                    <a:pt x="13744" y="3997"/>
                    <a:pt x="13878" y="3029"/>
                    <a:pt x="13811" y="2062"/>
                  </a:cubicBezTo>
                  <a:cubicBezTo>
                    <a:pt x="13677" y="1128"/>
                    <a:pt x="13044" y="194"/>
                    <a:pt x="12076" y="27"/>
                  </a:cubicBezTo>
                  <a:cubicBezTo>
                    <a:pt x="11974" y="9"/>
                    <a:pt x="11873" y="1"/>
                    <a:pt x="11774" y="1"/>
                  </a:cubicBez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3" name="Google Shape;607;p27"/>
            <p:cNvSpPr/>
            <p:nvPr/>
          </p:nvSpPr>
          <p:spPr>
            <a:xfrm flipH="1">
              <a:off x="5162486" y="3741525"/>
              <a:ext cx="346950" cy="350950"/>
            </a:xfrm>
            <a:custGeom>
              <a:avLst/>
              <a:gdLst/>
              <a:ahLst/>
              <a:cxnLst/>
              <a:rect l="l" t="t" r="r" b="b"/>
              <a:pathLst>
                <a:path w="13878" h="14038" extrusionOk="0">
                  <a:moveTo>
                    <a:pt x="11774" y="1"/>
                  </a:moveTo>
                  <a:cubicBezTo>
                    <a:pt x="10765" y="1"/>
                    <a:pt x="9884" y="878"/>
                    <a:pt x="9308" y="1728"/>
                  </a:cubicBezTo>
                  <a:cubicBezTo>
                    <a:pt x="8674" y="2662"/>
                    <a:pt x="8307" y="3696"/>
                    <a:pt x="7773" y="4630"/>
                  </a:cubicBezTo>
                  <a:cubicBezTo>
                    <a:pt x="7139" y="3463"/>
                    <a:pt x="6239" y="2429"/>
                    <a:pt x="5105" y="1695"/>
                  </a:cubicBezTo>
                  <a:cubicBezTo>
                    <a:pt x="4556" y="1306"/>
                    <a:pt x="3914" y="1113"/>
                    <a:pt x="3267" y="1113"/>
                  </a:cubicBezTo>
                  <a:cubicBezTo>
                    <a:pt x="2695" y="1113"/>
                    <a:pt x="2119" y="1264"/>
                    <a:pt x="1602" y="1562"/>
                  </a:cubicBezTo>
                  <a:cubicBezTo>
                    <a:pt x="134" y="2496"/>
                    <a:pt x="1" y="4730"/>
                    <a:pt x="768" y="6298"/>
                  </a:cubicBezTo>
                  <a:cubicBezTo>
                    <a:pt x="1569" y="7866"/>
                    <a:pt x="3003" y="8967"/>
                    <a:pt x="4337" y="10134"/>
                  </a:cubicBezTo>
                  <a:cubicBezTo>
                    <a:pt x="5738" y="11335"/>
                    <a:pt x="7073" y="12636"/>
                    <a:pt x="8307" y="14037"/>
                  </a:cubicBezTo>
                  <a:cubicBezTo>
                    <a:pt x="10475" y="11268"/>
                    <a:pt x="12176" y="8166"/>
                    <a:pt x="13344" y="4864"/>
                  </a:cubicBezTo>
                  <a:cubicBezTo>
                    <a:pt x="13744" y="3997"/>
                    <a:pt x="13878" y="3029"/>
                    <a:pt x="13811" y="2062"/>
                  </a:cubicBezTo>
                  <a:cubicBezTo>
                    <a:pt x="13677" y="1128"/>
                    <a:pt x="13044" y="194"/>
                    <a:pt x="12076" y="27"/>
                  </a:cubicBezTo>
                  <a:cubicBezTo>
                    <a:pt x="11974" y="9"/>
                    <a:pt x="11873" y="1"/>
                    <a:pt x="11774" y="1"/>
                  </a:cubicBezTo>
                  <a:close/>
                </a:path>
              </a:pathLst>
            </a:custGeom>
            <a:no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34238227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2"/>
                                        </p:tgtEl>
                                        <p:attrNameLst>
                                          <p:attrName>r</p:attrName>
                                        </p:attrNameLst>
                                      </p:cBhvr>
                                    </p:animRot>
                                    <p:animRot by="-240000">
                                      <p:cBhvr>
                                        <p:cTn id="19" dur="200" fill="hold">
                                          <p:stCondLst>
                                            <p:cond delay="200"/>
                                          </p:stCondLst>
                                        </p:cTn>
                                        <p:tgtEl>
                                          <p:spTgt spid="22"/>
                                        </p:tgtEl>
                                        <p:attrNameLst>
                                          <p:attrName>r</p:attrName>
                                        </p:attrNameLst>
                                      </p:cBhvr>
                                    </p:animRot>
                                    <p:animRot by="240000">
                                      <p:cBhvr>
                                        <p:cTn id="20" dur="200" fill="hold">
                                          <p:stCondLst>
                                            <p:cond delay="400"/>
                                          </p:stCondLst>
                                        </p:cTn>
                                        <p:tgtEl>
                                          <p:spTgt spid="22"/>
                                        </p:tgtEl>
                                        <p:attrNameLst>
                                          <p:attrName>r</p:attrName>
                                        </p:attrNameLst>
                                      </p:cBhvr>
                                    </p:animRot>
                                    <p:animRot by="-240000">
                                      <p:cBhvr>
                                        <p:cTn id="21" dur="200" fill="hold">
                                          <p:stCondLst>
                                            <p:cond delay="600"/>
                                          </p:stCondLst>
                                        </p:cTn>
                                        <p:tgtEl>
                                          <p:spTgt spid="22"/>
                                        </p:tgtEl>
                                        <p:attrNameLst>
                                          <p:attrName>r</p:attrName>
                                        </p:attrNameLst>
                                      </p:cBhvr>
                                    </p:animRot>
                                    <p:animRot by="120000">
                                      <p:cBhvr>
                                        <p:cTn id="22" dur="200" fill="hold">
                                          <p:stCondLst>
                                            <p:cond delay="800"/>
                                          </p:stCondLst>
                                        </p:cTn>
                                        <p:tgtEl>
                                          <p:spTgt spid="2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1"/>
                                        </p:tgtEl>
                                        <p:attrNameLst>
                                          <p:attrName>r</p:attrName>
                                        </p:attrNameLst>
                                      </p:cBhvr>
                                    </p:animRot>
                                    <p:animRot by="-240000">
                                      <p:cBhvr>
                                        <p:cTn id="31" dur="200" fill="hold">
                                          <p:stCondLst>
                                            <p:cond delay="200"/>
                                          </p:stCondLst>
                                        </p:cTn>
                                        <p:tgtEl>
                                          <p:spTgt spid="21"/>
                                        </p:tgtEl>
                                        <p:attrNameLst>
                                          <p:attrName>r</p:attrName>
                                        </p:attrNameLst>
                                      </p:cBhvr>
                                    </p:animRot>
                                    <p:animRot by="240000">
                                      <p:cBhvr>
                                        <p:cTn id="32" dur="200" fill="hold">
                                          <p:stCondLst>
                                            <p:cond delay="400"/>
                                          </p:stCondLst>
                                        </p:cTn>
                                        <p:tgtEl>
                                          <p:spTgt spid="21"/>
                                        </p:tgtEl>
                                        <p:attrNameLst>
                                          <p:attrName>r</p:attrName>
                                        </p:attrNameLst>
                                      </p:cBhvr>
                                    </p:animRot>
                                    <p:animRot by="-240000">
                                      <p:cBhvr>
                                        <p:cTn id="33" dur="200" fill="hold">
                                          <p:stCondLst>
                                            <p:cond delay="600"/>
                                          </p:stCondLst>
                                        </p:cTn>
                                        <p:tgtEl>
                                          <p:spTgt spid="21"/>
                                        </p:tgtEl>
                                        <p:attrNameLst>
                                          <p:attrName>r</p:attrName>
                                        </p:attrNameLst>
                                      </p:cBhvr>
                                    </p:animRot>
                                    <p:animRot by="120000">
                                      <p:cBhvr>
                                        <p:cTn id="34" dur="200" fill="hold">
                                          <p:stCondLst>
                                            <p:cond delay="800"/>
                                          </p:stCondLst>
                                        </p:cTn>
                                        <p:tgtEl>
                                          <p:spTgt spid="2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8"/>
                                        </p:tgtEl>
                                        <p:attrNameLst>
                                          <p:attrName>r</p:attrName>
                                        </p:attrNameLst>
                                      </p:cBhvr>
                                    </p:animRot>
                                    <p:animRot by="-240000">
                                      <p:cBhvr>
                                        <p:cTn id="37" dur="200" fill="hold">
                                          <p:stCondLst>
                                            <p:cond delay="200"/>
                                          </p:stCondLst>
                                        </p:cTn>
                                        <p:tgtEl>
                                          <p:spTgt spid="28"/>
                                        </p:tgtEl>
                                        <p:attrNameLst>
                                          <p:attrName>r</p:attrName>
                                        </p:attrNameLst>
                                      </p:cBhvr>
                                    </p:animRot>
                                    <p:animRot by="240000">
                                      <p:cBhvr>
                                        <p:cTn id="38" dur="200" fill="hold">
                                          <p:stCondLst>
                                            <p:cond delay="400"/>
                                          </p:stCondLst>
                                        </p:cTn>
                                        <p:tgtEl>
                                          <p:spTgt spid="28"/>
                                        </p:tgtEl>
                                        <p:attrNameLst>
                                          <p:attrName>r</p:attrName>
                                        </p:attrNameLst>
                                      </p:cBhvr>
                                    </p:animRot>
                                    <p:animRot by="-240000">
                                      <p:cBhvr>
                                        <p:cTn id="39" dur="200" fill="hold">
                                          <p:stCondLst>
                                            <p:cond delay="600"/>
                                          </p:stCondLst>
                                        </p:cTn>
                                        <p:tgtEl>
                                          <p:spTgt spid="28"/>
                                        </p:tgtEl>
                                        <p:attrNameLst>
                                          <p:attrName>r</p:attrName>
                                        </p:attrNameLst>
                                      </p:cBhvr>
                                    </p:animRot>
                                    <p:animRot by="120000">
                                      <p:cBhvr>
                                        <p:cTn id="40" dur="200" fill="hold">
                                          <p:stCondLst>
                                            <p:cond delay="800"/>
                                          </p:stCondLst>
                                        </p:cTn>
                                        <p:tgtEl>
                                          <p:spTgt spid="28"/>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5"/>
                                        </p:tgtEl>
                                        <p:attrNameLst>
                                          <p:attrName>r</p:attrName>
                                        </p:attrNameLst>
                                      </p:cBhvr>
                                    </p:animRot>
                                    <p:animRot by="-240000">
                                      <p:cBhvr>
                                        <p:cTn id="43" dur="200" fill="hold">
                                          <p:stCondLst>
                                            <p:cond delay="200"/>
                                          </p:stCondLst>
                                        </p:cTn>
                                        <p:tgtEl>
                                          <p:spTgt spid="25"/>
                                        </p:tgtEl>
                                        <p:attrNameLst>
                                          <p:attrName>r</p:attrName>
                                        </p:attrNameLst>
                                      </p:cBhvr>
                                    </p:animRot>
                                    <p:animRot by="240000">
                                      <p:cBhvr>
                                        <p:cTn id="44" dur="200" fill="hold">
                                          <p:stCondLst>
                                            <p:cond delay="400"/>
                                          </p:stCondLst>
                                        </p:cTn>
                                        <p:tgtEl>
                                          <p:spTgt spid="25"/>
                                        </p:tgtEl>
                                        <p:attrNameLst>
                                          <p:attrName>r</p:attrName>
                                        </p:attrNameLst>
                                      </p:cBhvr>
                                    </p:animRot>
                                    <p:animRot by="-240000">
                                      <p:cBhvr>
                                        <p:cTn id="45" dur="200" fill="hold">
                                          <p:stCondLst>
                                            <p:cond delay="600"/>
                                          </p:stCondLst>
                                        </p:cTn>
                                        <p:tgtEl>
                                          <p:spTgt spid="25"/>
                                        </p:tgtEl>
                                        <p:attrNameLst>
                                          <p:attrName>r</p:attrName>
                                        </p:attrNameLst>
                                      </p:cBhvr>
                                    </p:animRot>
                                    <p:animRot by="120000">
                                      <p:cBhvr>
                                        <p:cTn id="46" dur="200" fill="hold">
                                          <p:stCondLst>
                                            <p:cond delay="800"/>
                                          </p:stCondLst>
                                        </p:cTn>
                                        <p:tgtEl>
                                          <p:spTgt spid="25"/>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31"/>
                                        </p:tgtEl>
                                        <p:attrNameLst>
                                          <p:attrName>r</p:attrName>
                                        </p:attrNameLst>
                                      </p:cBhvr>
                                    </p:animRot>
                                    <p:animRot by="-240000">
                                      <p:cBhvr>
                                        <p:cTn id="49" dur="200" fill="hold">
                                          <p:stCondLst>
                                            <p:cond delay="200"/>
                                          </p:stCondLst>
                                        </p:cTn>
                                        <p:tgtEl>
                                          <p:spTgt spid="31"/>
                                        </p:tgtEl>
                                        <p:attrNameLst>
                                          <p:attrName>r</p:attrName>
                                        </p:attrNameLst>
                                      </p:cBhvr>
                                    </p:animRot>
                                    <p:animRot by="240000">
                                      <p:cBhvr>
                                        <p:cTn id="50" dur="200" fill="hold">
                                          <p:stCondLst>
                                            <p:cond delay="400"/>
                                          </p:stCondLst>
                                        </p:cTn>
                                        <p:tgtEl>
                                          <p:spTgt spid="31"/>
                                        </p:tgtEl>
                                        <p:attrNameLst>
                                          <p:attrName>r</p:attrName>
                                        </p:attrNameLst>
                                      </p:cBhvr>
                                    </p:animRot>
                                    <p:animRot by="-240000">
                                      <p:cBhvr>
                                        <p:cTn id="51" dur="200" fill="hold">
                                          <p:stCondLst>
                                            <p:cond delay="600"/>
                                          </p:stCondLst>
                                        </p:cTn>
                                        <p:tgtEl>
                                          <p:spTgt spid="31"/>
                                        </p:tgtEl>
                                        <p:attrNameLst>
                                          <p:attrName>r</p:attrName>
                                        </p:attrNameLst>
                                      </p:cBhvr>
                                    </p:animRot>
                                    <p:animRot by="120000">
                                      <p:cBhvr>
                                        <p:cTn id="5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17"/>
                                        </p:tgtEl>
                                        <p:attrNameLst>
                                          <p:attrName>ppt_w</p:attrName>
                                        </p:attrNameLst>
                                      </p:cBhvr>
                                      <p:tavLst>
                                        <p:tav tm="0">
                                          <p:val>
                                            <p:strVal val="ppt_w"/>
                                          </p:val>
                                        </p:tav>
                                        <p:tav tm="100000">
                                          <p:val>
                                            <p:fltVal val="0"/>
                                          </p:val>
                                        </p:tav>
                                      </p:tavLst>
                                    </p:anim>
                                    <p:anim calcmode="lin" valueType="num">
                                      <p:cBhvr>
                                        <p:cTn id="58" dur="500"/>
                                        <p:tgtEl>
                                          <p:spTgt spid="17"/>
                                        </p:tgtEl>
                                        <p:attrNameLst>
                                          <p:attrName>ppt_h</p:attrName>
                                        </p:attrNameLst>
                                      </p:cBhvr>
                                      <p:tavLst>
                                        <p:tav tm="0">
                                          <p:val>
                                            <p:strVal val="ppt_h"/>
                                          </p:val>
                                        </p:tav>
                                        <p:tav tm="100000">
                                          <p:val>
                                            <p:fltVal val="0"/>
                                          </p:val>
                                        </p:tav>
                                      </p:tavLst>
                                    </p:anim>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20"/>
                                        </p:tgtEl>
                                        <p:attrNameLst>
                                          <p:attrName>ppt_w</p:attrName>
                                        </p:attrNameLst>
                                      </p:cBhvr>
                                      <p:tavLst>
                                        <p:tav tm="0">
                                          <p:val>
                                            <p:strVal val="ppt_w"/>
                                          </p:val>
                                        </p:tav>
                                        <p:tav tm="100000">
                                          <p:val>
                                            <p:fltVal val="0"/>
                                          </p:val>
                                        </p:tav>
                                      </p:tavLst>
                                    </p:anim>
                                    <p:anim calcmode="lin" valueType="num">
                                      <p:cBhvr>
                                        <p:cTn id="66" dur="500"/>
                                        <p:tgtEl>
                                          <p:spTgt spid="20"/>
                                        </p:tgtEl>
                                        <p:attrNameLst>
                                          <p:attrName>ppt_h</p:attrName>
                                        </p:attrNameLst>
                                      </p:cBhvr>
                                      <p:tavLst>
                                        <p:tav tm="0">
                                          <p:val>
                                            <p:strVal val="ppt_h"/>
                                          </p:val>
                                        </p:tav>
                                        <p:tav tm="100000">
                                          <p:val>
                                            <p:fltVal val="0"/>
                                          </p:val>
                                        </p:tav>
                                      </p:tavLst>
                                    </p:anim>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9" restart="whenNotActive" fill="hold" evtFilter="cancelBubble" nodeType="interactiveSeq">
                <p:stCondLst>
                  <p:cond evt="onClick" delay="0">
                    <p:tgtEl>
                      <p:spTgt spid="22"/>
                    </p:tgtEl>
                  </p:cond>
                </p:stCondLst>
                <p:endSync evt="end" delay="0">
                  <p:rtn val="all"/>
                </p:endSync>
                <p:childTnLst>
                  <p:par>
                    <p:cTn id="70" fill="hold">
                      <p:stCondLst>
                        <p:cond delay="0"/>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22"/>
                                        </p:tgtEl>
                                        <p:attrNameLst>
                                          <p:attrName>ppt_w</p:attrName>
                                        </p:attrNameLst>
                                      </p:cBhvr>
                                      <p:tavLst>
                                        <p:tav tm="0">
                                          <p:val>
                                            <p:strVal val="ppt_w"/>
                                          </p:val>
                                        </p:tav>
                                        <p:tav tm="100000">
                                          <p:val>
                                            <p:fltVal val="0"/>
                                          </p:val>
                                        </p:tav>
                                      </p:tavLst>
                                    </p:anim>
                                    <p:anim calcmode="lin" valueType="num">
                                      <p:cBhvr>
                                        <p:cTn id="74" dur="500"/>
                                        <p:tgtEl>
                                          <p:spTgt spid="22"/>
                                        </p:tgtEl>
                                        <p:attrNameLst>
                                          <p:attrName>ppt_h</p:attrName>
                                        </p:attrNameLst>
                                      </p:cBhvr>
                                      <p:tavLst>
                                        <p:tav tm="0">
                                          <p:val>
                                            <p:strVal val="ppt_h"/>
                                          </p:val>
                                        </p:tav>
                                        <p:tav tm="100000">
                                          <p:val>
                                            <p:fltVal val="0"/>
                                          </p:val>
                                        </p:tav>
                                      </p:tavLst>
                                    </p:anim>
                                    <p:animEffect transition="out" filter="fade">
                                      <p:cBhvr>
                                        <p:cTn id="75" dur="500"/>
                                        <p:tgtEl>
                                          <p:spTgt spid="22"/>
                                        </p:tgtEl>
                                      </p:cBhvr>
                                    </p:animEffect>
                                    <p:set>
                                      <p:cBhvr>
                                        <p:cTn id="7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7" restart="whenNotActive" fill="hold" evtFilter="cancelBubble" nodeType="interactiveSeq">
                <p:stCondLst>
                  <p:cond evt="onClick" delay="0">
                    <p:tgtEl>
                      <p:spTgt spid="19"/>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nodeType="clickEffect">
                                  <p:stCondLst>
                                    <p:cond delay="0"/>
                                  </p:stCondLst>
                                  <p:childTnLst>
                                    <p:anim calcmode="lin" valueType="num">
                                      <p:cBhvr>
                                        <p:cTn id="81" dur="500"/>
                                        <p:tgtEl>
                                          <p:spTgt spid="19"/>
                                        </p:tgtEl>
                                        <p:attrNameLst>
                                          <p:attrName>ppt_w</p:attrName>
                                        </p:attrNameLst>
                                      </p:cBhvr>
                                      <p:tavLst>
                                        <p:tav tm="0">
                                          <p:val>
                                            <p:strVal val="ppt_w"/>
                                          </p:val>
                                        </p:tav>
                                        <p:tav tm="100000">
                                          <p:val>
                                            <p:fltVal val="0"/>
                                          </p:val>
                                        </p:tav>
                                      </p:tavLst>
                                    </p:anim>
                                    <p:anim calcmode="lin" valueType="num">
                                      <p:cBhvr>
                                        <p:cTn id="82" dur="500"/>
                                        <p:tgtEl>
                                          <p:spTgt spid="19"/>
                                        </p:tgtEl>
                                        <p:attrNameLst>
                                          <p:attrName>ppt_h</p:attrName>
                                        </p:attrNameLst>
                                      </p:cBhvr>
                                      <p:tavLst>
                                        <p:tav tm="0">
                                          <p:val>
                                            <p:strVal val="ppt_h"/>
                                          </p:val>
                                        </p:tav>
                                        <p:tav tm="100000">
                                          <p:val>
                                            <p:fltVal val="0"/>
                                          </p:val>
                                        </p:tav>
                                      </p:tavLst>
                                    </p:anim>
                                    <p:animEffect transition="out" filter="fade">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5" restart="whenNotActive" fill="hold" evtFilter="cancelBubble" nodeType="interactiveSeq">
                <p:stCondLst>
                  <p:cond evt="onClick" delay="0">
                    <p:tgtEl>
                      <p:spTgt spid="21"/>
                    </p:tgtEl>
                  </p:cond>
                </p:stCondLst>
                <p:endSync evt="end" delay="0">
                  <p:rtn val="all"/>
                </p:endSync>
                <p:childTnLst>
                  <p:par>
                    <p:cTn id="86" fill="hold">
                      <p:stCondLst>
                        <p:cond delay="0"/>
                      </p:stCondLst>
                      <p:childTnLst>
                        <p:par>
                          <p:cTn id="87" fill="hold">
                            <p:stCondLst>
                              <p:cond delay="0"/>
                            </p:stCondLst>
                            <p:childTnLst>
                              <p:par>
                                <p:cTn id="88" presetID="53" presetClass="exit" presetSubtype="32" fill="hold" nodeType="clickEffect">
                                  <p:stCondLst>
                                    <p:cond delay="0"/>
                                  </p:stCondLst>
                                  <p:childTnLst>
                                    <p:anim calcmode="lin" valueType="num">
                                      <p:cBhvr>
                                        <p:cTn id="89" dur="500"/>
                                        <p:tgtEl>
                                          <p:spTgt spid="21"/>
                                        </p:tgtEl>
                                        <p:attrNameLst>
                                          <p:attrName>ppt_w</p:attrName>
                                        </p:attrNameLst>
                                      </p:cBhvr>
                                      <p:tavLst>
                                        <p:tav tm="0">
                                          <p:val>
                                            <p:strVal val="ppt_w"/>
                                          </p:val>
                                        </p:tav>
                                        <p:tav tm="100000">
                                          <p:val>
                                            <p:fltVal val="0"/>
                                          </p:val>
                                        </p:tav>
                                      </p:tavLst>
                                    </p:anim>
                                    <p:anim calcmode="lin" valueType="num">
                                      <p:cBhvr>
                                        <p:cTn id="90" dur="500"/>
                                        <p:tgtEl>
                                          <p:spTgt spid="21"/>
                                        </p:tgtEl>
                                        <p:attrNameLst>
                                          <p:attrName>ppt_h</p:attrName>
                                        </p:attrNameLst>
                                      </p:cBhvr>
                                      <p:tavLst>
                                        <p:tav tm="0">
                                          <p:val>
                                            <p:strVal val="ppt_h"/>
                                          </p:val>
                                        </p:tav>
                                        <p:tav tm="100000">
                                          <p:val>
                                            <p:fltVal val="0"/>
                                          </p:val>
                                        </p:tav>
                                      </p:tavLst>
                                    </p:anim>
                                    <p:animEffect transition="out" filter="fade">
                                      <p:cBhvr>
                                        <p:cTn id="91" dur="500"/>
                                        <p:tgtEl>
                                          <p:spTgt spid="21"/>
                                        </p:tgtEl>
                                      </p:cBhvr>
                                    </p:animEffect>
                                    <p:set>
                                      <p:cBhvr>
                                        <p:cTn id="9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âu hỏi">
            <a:extLst>
              <a:ext uri="{FF2B5EF4-FFF2-40B4-BE49-F238E27FC236}">
                <a16:creationId xmlns:a16="http://schemas.microsoft.com/office/drawing/2014/main" id="{018AD89B-885D-983C-F4F6-FC485515F49D}"/>
              </a:ext>
            </a:extLst>
          </p:cNvPr>
          <p:cNvSpPr/>
          <p:nvPr/>
        </p:nvSpPr>
        <p:spPr>
          <a:xfrm>
            <a:off x="539899" y="370377"/>
            <a:ext cx="17208202" cy="25358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300" b="1" noProof="1">
                <a:solidFill>
                  <a:prstClr val="black"/>
                </a:solidFill>
                <a:cs typeface="Arial" panose="020B0604020202020204" pitchFamily="34" charset="0"/>
                <a:sym typeface="Arial"/>
              </a:rPr>
              <a:t>Câu 1. </a:t>
            </a:r>
            <a:r>
              <a:rPr lang="vi-VN" sz="4300" noProof="1">
                <a:solidFill>
                  <a:prstClr val="black"/>
                </a:solidFill>
                <a:cs typeface="Arial" panose="020B0604020202020204" pitchFamily="34" charset="0"/>
                <a:sym typeface="Arial"/>
              </a:rPr>
              <a:t>Hình nón tròn xoay ngoại tiếp tứ diện đều cạnh bằng a , có diện tích xung quanh là</a:t>
            </a:r>
            <a:endParaRPr lang="vi-VN" sz="4300" noProof="1">
              <a:solidFill>
                <a:prstClr val="black"/>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Đáp án đúng">
                <a:extLst>
                  <a:ext uri="{FF2B5EF4-FFF2-40B4-BE49-F238E27FC236}">
                    <a16:creationId xmlns:a16="http://schemas.microsoft.com/office/drawing/2014/main" id="{4D1DA2F5-D9A5-C765-0E47-25DD326F3067}"/>
                  </a:ext>
                </a:extLst>
              </p:cNvPr>
              <p:cNvSpPr/>
              <p:nvPr/>
            </p:nvSpPr>
            <p:spPr>
              <a:xfrm>
                <a:off x="539899" y="3453244"/>
                <a:ext cx="8250142" cy="21148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14:m>
                  <m:oMathPara xmlns:m="http://schemas.openxmlformats.org/officeDocument/2006/math">
                    <m:oMathParaPr>
                      <m:jc m:val="centerGroup"/>
                    </m:oMathParaPr>
                    <m:oMath xmlns:m="http://schemas.openxmlformats.org/officeDocument/2006/math">
                      <m:r>
                        <m:rPr>
                          <m:nor/>
                        </m:rPr>
                        <a:rPr lang="fr-FR" sz="4300" kern="0" smtClean="0">
                          <a:solidFill>
                            <a:schemeClr val="bg2"/>
                          </a:solidFill>
                          <a:ea typeface="Calibri" panose="020F0502020204030204" pitchFamily="34" charset="0"/>
                        </a:rPr>
                        <m:t>A</m:t>
                      </m:r>
                      <m:r>
                        <m:rPr>
                          <m:nor/>
                        </m:rPr>
                        <a:rPr lang="fr-FR" sz="4300" kern="0" smtClean="0">
                          <a:solidFill>
                            <a:schemeClr val="bg2"/>
                          </a:solidFill>
                          <a:ea typeface="Calibri" panose="020F0502020204030204" pitchFamily="34" charset="0"/>
                        </a:rPr>
                        <m:t>.</m:t>
                      </m:r>
                      <m:r>
                        <a:rPr lang="en-US" sz="4300" b="0" i="1" kern="0" smtClean="0">
                          <a:solidFill>
                            <a:schemeClr val="bg2"/>
                          </a:solidFill>
                          <a:latin typeface="Cambria Math" panose="02040503050406030204" pitchFamily="18" charset="0"/>
                          <a:ea typeface="Calibri" panose="020F0502020204030204" pitchFamily="34" charset="0"/>
                        </a:rPr>
                        <m:t>  </m:t>
                      </m:r>
                      <m:sSub>
                        <m:sSubPr>
                          <m:ctrlPr>
                            <a:rPr lang="en-US" sz="4300" i="1">
                              <a:solidFill>
                                <a:schemeClr val="bg2"/>
                              </a:solidFill>
                              <a:effectLst/>
                              <a:latin typeface="Cambria Math" panose="02040503050406030204" pitchFamily="18" charset="0"/>
                              <a:cs typeface="Times New Roman" panose="02020603050405020304" pitchFamily="18" charset="0"/>
                            </a:rPr>
                          </m:ctrlPr>
                        </m:sSubPr>
                        <m:e>
                          <m:r>
                            <a:rPr lang="fr-FR"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fr-FR"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300" i="1">
                              <a:solidFill>
                                <a:schemeClr val="bg2"/>
                              </a:solidFill>
                              <a:effectLst/>
                              <a:latin typeface="Cambria Math" panose="02040503050406030204" pitchFamily="18" charset="0"/>
                              <a:cs typeface="Times New Roman" panose="02020603050405020304" pitchFamily="18" charset="0"/>
                            </a:rPr>
                          </m:ctrlPr>
                        </m:fPr>
                        <m:num>
                          <m:r>
                            <a:rPr lang="fr-FR"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300" i="1">
                                  <a:solidFill>
                                    <a:schemeClr val="bg2"/>
                                  </a:solidFill>
                                  <a:effectLst/>
                                  <a:latin typeface="Cambria Math" panose="02040503050406030204" pitchFamily="18" charset="0"/>
                                  <a:cs typeface="Times New Roman" panose="02020603050405020304" pitchFamily="18" charset="0"/>
                                </a:rPr>
                              </m:ctrlPr>
                            </m:sSupPr>
                            <m:e>
                              <m:r>
                                <a:rPr lang="fr-FR"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4300" i="1">
                                  <a:solidFill>
                                    <a:schemeClr val="bg2"/>
                                  </a:solidFill>
                                  <a:effectLst/>
                                  <a:latin typeface="Cambria Math" panose="02040503050406030204" pitchFamily="18" charset="0"/>
                                  <a:cs typeface="Times New Roman" panose="02020603050405020304" pitchFamily="18" charset="0"/>
                                </a:rPr>
                              </m:ctrlPr>
                            </m:radPr>
                            <m:deg/>
                            <m:e>
                              <m:r>
                                <a:rPr lang="fr-FR"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fr-FR"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vi-VN" sz="4300" noProof="1">
                  <a:solidFill>
                    <a:schemeClr val="bg2"/>
                  </a:solidFill>
                  <a:cs typeface="Arial" panose="020B0604020202020204" pitchFamily="34" charset="0"/>
                  <a:sym typeface="Arial"/>
                </a:endParaRPr>
              </a:p>
            </p:txBody>
          </p:sp>
        </mc:Choice>
        <mc:Fallback xmlns="">
          <p:sp>
            <p:nvSpPr>
              <p:cNvPr id="10"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539899" y="3453244"/>
                <a:ext cx="8250142" cy="2114850"/>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1713963F-2894-56F2-E53C-4371936FB85C}"/>
                  </a:ext>
                </a:extLst>
              </p:cNvPr>
              <p:cNvSpPr/>
              <p:nvPr/>
            </p:nvSpPr>
            <p:spPr>
              <a:xfrm>
                <a:off x="539901" y="6152850"/>
                <a:ext cx="8250142" cy="21148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14:m>
                  <m:oMathPara xmlns:m="http://schemas.openxmlformats.org/officeDocument/2006/math">
                    <m:oMathParaPr>
                      <m:jc m:val="centerGroup"/>
                    </m:oMathParaPr>
                    <m:oMath xmlns:m="http://schemas.openxmlformats.org/officeDocument/2006/math">
                      <m:r>
                        <m:rPr>
                          <m:nor/>
                        </m:rPr>
                        <a:rPr lang="fr-FR" sz="4300" kern="0" smtClean="0">
                          <a:solidFill>
                            <a:schemeClr val="bg2"/>
                          </a:solidFill>
                          <a:ea typeface="Malgun Gothic" panose="020B0503020000020004" pitchFamily="34" charset="-127"/>
                        </a:rPr>
                        <m:t>C</m:t>
                      </m:r>
                      <m:r>
                        <m:rPr>
                          <m:nor/>
                        </m:rPr>
                        <a:rPr lang="fr-FR" sz="4300" kern="0" smtClean="0">
                          <a:solidFill>
                            <a:schemeClr val="bg2"/>
                          </a:solidFill>
                          <a:ea typeface="Malgun Gothic" panose="020B0503020000020004" pitchFamily="34" charset="-127"/>
                        </a:rPr>
                        <m:t>.</m:t>
                      </m:r>
                      <m:r>
                        <a:rPr lang="en-US" sz="4300" b="0" i="1" kern="0" smtClean="0">
                          <a:solidFill>
                            <a:schemeClr val="bg2"/>
                          </a:solidFill>
                          <a:latin typeface="Cambria Math" panose="02040503050406030204" pitchFamily="18" charset="0"/>
                          <a:ea typeface="Malgun Gothic" panose="020B0503020000020004" pitchFamily="34" charset="-127"/>
                        </a:rPr>
                        <m:t>  </m:t>
                      </m:r>
                      <m:sSub>
                        <m:sSubPr>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𝑥𝑞</m:t>
                          </m:r>
                        </m:sub>
                      </m:sSub>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ad>
                            <m:radPr>
                              <m:degHide m:val="on"/>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3</m:t>
                              </m:r>
                            </m:e>
                          </m:rad>
                        </m:num>
                        <m:den>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6</m:t>
                          </m:r>
                        </m:den>
                      </m:f>
                    </m:oMath>
                  </m:oMathPara>
                </a14:m>
                <a:endParaRPr lang="vi-VN" sz="4300" noProof="1">
                  <a:solidFill>
                    <a:schemeClr val="bg2"/>
                  </a:solidFill>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539901" y="6152850"/>
                <a:ext cx="8250142" cy="2114850"/>
              </a:xfrm>
              <a:prstGeom prst="roundRect">
                <a:avLst/>
              </a:prstGeom>
              <a:blipFill>
                <a:blip r:embed="rId4"/>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2">
                <a:extLst>
                  <a:ext uri="{FF2B5EF4-FFF2-40B4-BE49-F238E27FC236}">
                    <a16:creationId xmlns:a16="http://schemas.microsoft.com/office/drawing/2014/main" id="{72E080E8-9CBE-7E1E-25CC-340E27A4D017}"/>
                  </a:ext>
                </a:extLst>
              </p:cNvPr>
              <p:cNvSpPr/>
              <p:nvPr/>
            </p:nvSpPr>
            <p:spPr>
              <a:xfrm>
                <a:off x="9497959" y="3453244"/>
                <a:ext cx="8250142" cy="21148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nor/>
                        </m:rPr>
                        <a:rPr lang="fr-FR" sz="4300" smtClean="0">
                          <a:solidFill>
                            <a:schemeClr val="bg2"/>
                          </a:solidFill>
                          <a:ea typeface="Malgun Gothic" panose="020B0503020000020004" pitchFamily="34" charset="-127"/>
                          <a:cs typeface="Times New Roman" panose="02020603050405020304" pitchFamily="18" charset="0"/>
                        </a:rPr>
                        <m:t>B</m:t>
                      </m:r>
                      <m:r>
                        <m:rPr>
                          <m:nor/>
                        </m:rPr>
                        <a:rPr lang="fr-FR" sz="4300" smtClean="0">
                          <a:solidFill>
                            <a:schemeClr val="bg2"/>
                          </a:solidFill>
                          <a:ea typeface="Malgun Gothic" panose="020B0503020000020004" pitchFamily="34" charset="-127"/>
                          <a:cs typeface="Times New Roman" panose="02020603050405020304" pitchFamily="18" charset="0"/>
                        </a:rPr>
                        <m:t>.</m:t>
                      </m:r>
                      <m:r>
                        <a:rPr lang="en-US" sz="4300" b="0" i="1" smtClean="0">
                          <a:solidFill>
                            <a:schemeClr val="bg2"/>
                          </a:solidFill>
                          <a:latin typeface="Cambria Math" panose="02040503050406030204" pitchFamily="18" charset="0"/>
                          <a:ea typeface="Malgun Gothic" panose="020B0503020000020004" pitchFamily="34" charset="-127"/>
                          <a:cs typeface="Times New Roman" panose="02020603050405020304" pitchFamily="18" charset="0"/>
                        </a:rPr>
                        <m:t>  </m:t>
                      </m:r>
                      <m:sSub>
                        <m:sSubPr>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fr-FR"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fr-FR"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𝑥𝑞</m:t>
                          </m:r>
                        </m:sub>
                      </m:sSub>
                      <m:r>
                        <a:rPr lang="fr-FR"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fr-FR"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num>
                        <m:den>
                          <m:r>
                            <a:rPr lang="fr-FR"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en-US" sz="4300">
                  <a:solidFill>
                    <a:schemeClr val="bg2"/>
                  </a:solidFill>
                  <a:effectLst/>
                  <a:ea typeface="Calibri" panose="020F0502020204030204" pitchFamily="34" charset="0"/>
                  <a:cs typeface="Times New Roman" panose="02020603050405020304" pitchFamily="18" charset="0"/>
                </a:endParaRPr>
              </a:p>
            </p:txBody>
          </p:sp>
        </mc:Choice>
        <mc:Fallback xmlns="">
          <p:sp>
            <p:nvSpPr>
              <p:cNvPr id="12"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9497959" y="3453244"/>
                <a:ext cx="8250142" cy="2114850"/>
              </a:xfrm>
              <a:prstGeom prst="roundRect">
                <a:avLst/>
              </a:prstGeom>
              <a:blipFill>
                <a:blip r:embed="rId5"/>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3">
                <a:extLst>
                  <a:ext uri="{FF2B5EF4-FFF2-40B4-BE49-F238E27FC236}">
                    <a16:creationId xmlns:a16="http://schemas.microsoft.com/office/drawing/2014/main" id="{98AC7C36-17E6-7D99-2014-5789447F054D}"/>
                  </a:ext>
                </a:extLst>
              </p:cNvPr>
              <p:cNvSpPr/>
              <p:nvPr/>
            </p:nvSpPr>
            <p:spPr>
              <a:xfrm>
                <a:off x="9497959" y="6152850"/>
                <a:ext cx="8250142" cy="21148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14:m>
                  <m:oMathPara xmlns:m="http://schemas.openxmlformats.org/officeDocument/2006/math">
                    <m:oMathParaPr>
                      <m:jc m:val="centerGroup"/>
                    </m:oMathParaPr>
                    <m:oMath xmlns:m="http://schemas.openxmlformats.org/officeDocument/2006/math">
                      <m:r>
                        <m:rPr>
                          <m:nor/>
                        </m:rPr>
                        <a:rPr lang="fr-FR" sz="4300" kern="0" smtClean="0">
                          <a:solidFill>
                            <a:schemeClr val="bg2"/>
                          </a:solidFill>
                          <a:ea typeface="Malgun Gothic" panose="020B0503020000020004" pitchFamily="34" charset="-127"/>
                        </a:rPr>
                        <m:t>D</m:t>
                      </m:r>
                      <m:r>
                        <m:rPr>
                          <m:nor/>
                        </m:rPr>
                        <a:rPr lang="fr-FR" sz="4300" kern="0" smtClean="0">
                          <a:solidFill>
                            <a:schemeClr val="bg2"/>
                          </a:solidFill>
                          <a:ea typeface="Malgun Gothic" panose="020B0503020000020004" pitchFamily="34" charset="-127"/>
                        </a:rPr>
                        <m:t>.</m:t>
                      </m:r>
                      <m:r>
                        <a:rPr lang="en-US" sz="4300" b="0" i="1" kern="0" smtClean="0">
                          <a:solidFill>
                            <a:schemeClr val="bg2"/>
                          </a:solidFill>
                          <a:latin typeface="Cambria Math" panose="02040503050406030204" pitchFamily="18" charset="0"/>
                          <a:ea typeface="Malgun Gothic" panose="020B0503020000020004" pitchFamily="34" charset="-127"/>
                        </a:rPr>
                        <m:t>  </m:t>
                      </m:r>
                      <m:sSub>
                        <m:sSubPr>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𝑥𝑞</m:t>
                          </m:r>
                        </m:sub>
                      </m:sSub>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𝜋</m:t>
                          </m:r>
                          <m:sSup>
                            <m:sSupPr>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rad>
                            <m:radPr>
                              <m:degHide m:val="on"/>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3</m:t>
                              </m:r>
                            </m:e>
                          </m:rad>
                        </m:num>
                        <m:den>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vi-VN" sz="4300" noProof="1">
                  <a:solidFill>
                    <a:schemeClr val="bg2"/>
                  </a:solidFill>
                  <a:cs typeface="Arial" panose="020B0604020202020204" pitchFamily="34" charset="0"/>
                  <a:sym typeface="Arial"/>
                </a:endParaRPr>
              </a:p>
            </p:txBody>
          </p:sp>
        </mc:Choice>
        <mc:Fallback xmlns="">
          <p:sp>
            <p:nvSpPr>
              <p:cNvPr id="13"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9497959" y="6152850"/>
                <a:ext cx="8250142" cy="2114850"/>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đúng">
                <a:extLst>
                  <a:ext uri="{FF2B5EF4-FFF2-40B4-BE49-F238E27FC236}">
                    <a16:creationId xmlns:a16="http://schemas.microsoft.com/office/drawing/2014/main" id="{F26A5EAB-E5AD-94BE-45D6-5F46AA945CA3}"/>
                  </a:ext>
                </a:extLst>
              </p:cNvPr>
              <p:cNvSpPr/>
              <p:nvPr/>
            </p:nvSpPr>
            <p:spPr>
              <a:xfrm>
                <a:off x="9497959" y="6152850"/>
                <a:ext cx="8250142" cy="2114850"/>
              </a:xfrm>
              <a:prstGeom prst="roundRect">
                <a:avLst/>
              </a:prstGeom>
              <a:solidFill>
                <a:srgbClr val="90291E"/>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14:m>
                  <m:oMathPara xmlns:m="http://schemas.openxmlformats.org/officeDocument/2006/math">
                    <m:oMathParaPr>
                      <m:jc m:val="centerGroup"/>
                    </m:oMathParaPr>
                    <m:oMath xmlns:m="http://schemas.openxmlformats.org/officeDocument/2006/math">
                      <m:r>
                        <m:rPr>
                          <m:nor/>
                        </m:rPr>
                        <a:rPr lang="fr-FR" sz="4300" b="1" kern="0" smtClean="0">
                          <a:solidFill>
                            <a:schemeClr val="tx2"/>
                          </a:solidFill>
                          <a:ea typeface="Malgun Gothic" panose="020B0503020000020004" pitchFamily="34" charset="-127"/>
                        </a:rPr>
                        <m:t>D</m:t>
                      </m:r>
                      <m:r>
                        <m:rPr>
                          <m:nor/>
                        </m:rPr>
                        <a:rPr lang="fr-FR" sz="4300" b="1" kern="0" smtClean="0">
                          <a:solidFill>
                            <a:schemeClr val="tx2"/>
                          </a:solidFill>
                          <a:ea typeface="Malgun Gothic" panose="020B0503020000020004" pitchFamily="34" charset="-127"/>
                        </a:rPr>
                        <m:t>.</m:t>
                      </m:r>
                      <m:r>
                        <a:rPr lang="en-US" sz="4300" b="1" i="1" kern="0">
                          <a:solidFill>
                            <a:schemeClr val="tx2"/>
                          </a:solidFill>
                          <a:latin typeface="Cambria Math" panose="02040503050406030204" pitchFamily="18" charset="0"/>
                          <a:ea typeface="Malgun Gothic" panose="020B0503020000020004" pitchFamily="34" charset="-127"/>
                        </a:rPr>
                        <m:t>  </m:t>
                      </m:r>
                      <m:sSub>
                        <m:sSubPr>
                          <m:ctrlPr>
                            <a:rPr lang="en-US" sz="4300" b="1" i="1">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fr-FR" sz="4300" b="1" i="1" kern="0">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𝑺</m:t>
                          </m:r>
                        </m:e>
                        <m:sub>
                          <m:r>
                            <a:rPr lang="fr-FR" sz="4300" b="1" i="1" kern="0">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𝒙𝒒</m:t>
                          </m:r>
                        </m:sub>
                      </m:sSub>
                      <m:r>
                        <a:rPr lang="fr-FR" sz="4300" b="1" i="1" kern="0">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300" b="1" i="1">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fr-FR" sz="4300" b="1" i="1" kern="0">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𝝅</m:t>
                          </m:r>
                          <m:sSup>
                            <m:sSupPr>
                              <m:ctrlPr>
                                <a:rPr lang="en-US" sz="4300" b="1" i="1">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fr-FR" sz="4300" b="1" i="1" kern="0">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𝒂</m:t>
                              </m:r>
                            </m:e>
                            <m:sup>
                              <m:r>
                                <a:rPr lang="fr-FR" sz="4300" b="1" i="1" kern="0">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𝟐</m:t>
                              </m:r>
                            </m:sup>
                          </m:sSup>
                          <m:rad>
                            <m:radPr>
                              <m:degHide m:val="on"/>
                              <m:ctrlPr>
                                <a:rPr lang="en-US" sz="4300" b="1" i="1">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ctrlPr>
                            </m:radPr>
                            <m:deg/>
                            <m:e>
                              <m:r>
                                <a:rPr lang="fr-FR" sz="4300" b="1" i="1" kern="0">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𝟑</m:t>
                              </m:r>
                            </m:e>
                          </m:rad>
                        </m:num>
                        <m:den>
                          <m:r>
                            <a:rPr lang="fr-FR" sz="4300" b="1" i="1" kern="0">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𝟑</m:t>
                          </m:r>
                        </m:den>
                      </m:f>
                    </m:oMath>
                  </m:oMathPara>
                </a14:m>
                <a:endParaRPr lang="vi-VN" sz="4300" b="1" noProof="1">
                  <a:solidFill>
                    <a:schemeClr val="tx2"/>
                  </a:solidFill>
                  <a:cs typeface="Arial" panose="020B0604020202020204" pitchFamily="34" charset="0"/>
                  <a:sym typeface="Arial"/>
                </a:endParaRPr>
              </a:p>
            </p:txBody>
          </p:sp>
        </mc:Choice>
        <mc:Fallback xmlns="">
          <p:sp>
            <p:nvSpPr>
              <p:cNvPr id="14"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9497959" y="6152850"/>
                <a:ext cx="8250142" cy="2114850"/>
              </a:xfrm>
              <a:prstGeom prst="roundRect">
                <a:avLst/>
              </a:prstGeom>
              <a:blipFill>
                <a:blip r:embed="rId9"/>
                <a:stretch>
                  <a:fillRect/>
                </a:stretch>
              </a:blipFill>
              <a:ln w="12700">
                <a:solidFill>
                  <a:srgbClr val="000000"/>
                </a:solidFill>
              </a:ln>
            </p:spPr>
            <p:txBody>
              <a:bodyPr/>
              <a:lstStyle/>
              <a:p>
                <a:r>
                  <a:rPr lang="en-US">
                    <a:noFill/>
                  </a:rPr>
                  <a:t> </a:t>
                </a:r>
              </a:p>
            </p:txBody>
          </p:sp>
        </mc:Fallback>
      </mc:AlternateContent>
      <p:pic>
        <p:nvPicPr>
          <p:cNvPr id="10242" name="Picture 2" descr="https://cdn-icons-png.flaticon.com/128/391/391138.pn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492063" y="8648700"/>
            <a:ext cx="1303874" cy="1303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29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âu hỏi">
            <a:extLst>
              <a:ext uri="{FF2B5EF4-FFF2-40B4-BE49-F238E27FC236}">
                <a16:creationId xmlns:a16="http://schemas.microsoft.com/office/drawing/2014/main" id="{018AD89B-885D-983C-F4F6-FC485515F49D}"/>
              </a:ext>
            </a:extLst>
          </p:cNvPr>
          <p:cNvSpPr/>
          <p:nvPr/>
        </p:nvSpPr>
        <p:spPr>
          <a:xfrm>
            <a:off x="539899" y="337992"/>
            <a:ext cx="17208202" cy="4729308"/>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endParaRPr lang="vi-VN" sz="4000" noProof="1">
              <a:solidFill>
                <a:prstClr val="black"/>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Đáp án đúng">
                <a:extLst>
                  <a:ext uri="{FF2B5EF4-FFF2-40B4-BE49-F238E27FC236}">
                    <a16:creationId xmlns:a16="http://schemas.microsoft.com/office/drawing/2014/main" id="{4D1DA2F5-D9A5-C765-0E47-25DD326F3067}"/>
                  </a:ext>
                </a:extLst>
              </p:cNvPr>
              <p:cNvSpPr/>
              <p:nvPr/>
            </p:nvSpPr>
            <p:spPr>
              <a:xfrm>
                <a:off x="3352798" y="5611381"/>
                <a:ext cx="5029621" cy="1402635"/>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fr-FR" sz="4200" kern="0" smtClean="0">
                    <a:solidFill>
                      <a:schemeClr val="bg2"/>
                    </a:solidFill>
                    <a:ea typeface="Malgun Gothic" panose="020B0503020000020004" pitchFamily="34" charset="-127"/>
                  </a:rPr>
                  <a:t>A. </a:t>
                </a:r>
                <a14:m>
                  <m:oMath xmlns:m="http://schemas.openxmlformats.org/officeDocument/2006/math">
                    <m:r>
                      <a:rPr lang="fr-FR" sz="42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136</m:t>
                    </m:r>
                    <m:r>
                      <a:rPr lang="fr-FR" sz="42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𝜋</m:t>
                    </m:r>
                  </m:oMath>
                </a14:m>
                <a:r>
                  <a:rPr lang="fr-FR" sz="4200" kern="0">
                    <a:solidFill>
                      <a:schemeClr val="bg2"/>
                    </a:solidFill>
                    <a:effectLst/>
                    <a:ea typeface="Malgun Gothic" panose="020B0503020000020004" pitchFamily="34" charset="-127"/>
                  </a:rPr>
                  <a:t> (cm</a:t>
                </a:r>
                <a:r>
                  <a:rPr lang="fr-FR" sz="4200" kern="0" baseline="30000">
                    <a:solidFill>
                      <a:schemeClr val="bg2"/>
                    </a:solidFill>
                    <a:effectLst/>
                    <a:ea typeface="Malgun Gothic" panose="020B0503020000020004" pitchFamily="34" charset="-127"/>
                  </a:rPr>
                  <a:t>2</a:t>
                </a:r>
                <a:r>
                  <a:rPr lang="fr-FR" sz="4200" kern="0">
                    <a:solidFill>
                      <a:schemeClr val="bg2"/>
                    </a:solidFill>
                    <a:effectLst/>
                    <a:ea typeface="Malgun Gothic" panose="020B0503020000020004" pitchFamily="34" charset="-127"/>
                  </a:rPr>
                  <a:t>)</a:t>
                </a:r>
                <a:endParaRPr lang="vi-VN" sz="4200" noProof="1">
                  <a:solidFill>
                    <a:schemeClr val="bg2"/>
                  </a:solidFill>
                  <a:cs typeface="Arial" panose="020B0604020202020204" pitchFamily="34" charset="0"/>
                  <a:sym typeface="Arial"/>
                </a:endParaRPr>
              </a:p>
            </p:txBody>
          </p:sp>
        </mc:Choice>
        <mc:Fallback xmlns="">
          <p:sp>
            <p:nvSpPr>
              <p:cNvPr id="10"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3352798" y="5611381"/>
                <a:ext cx="5029621" cy="1402635"/>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1713963F-2894-56F2-E53C-4371936FB85C}"/>
                  </a:ext>
                </a:extLst>
              </p:cNvPr>
              <p:cNvSpPr/>
              <p:nvPr/>
            </p:nvSpPr>
            <p:spPr>
              <a:xfrm>
                <a:off x="3352800" y="7576457"/>
                <a:ext cx="5029621" cy="1402635"/>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fr-FR" sz="4200" kern="0" smtClean="0">
                    <a:solidFill>
                      <a:schemeClr val="bg2"/>
                    </a:solidFill>
                    <a:ea typeface="Malgun Gothic" panose="020B0503020000020004" pitchFamily="34" charset="-127"/>
                  </a:rPr>
                  <a:t>C. 126</a:t>
                </a:r>
                <a14:m>
                  <m:oMath xmlns:m="http://schemas.openxmlformats.org/officeDocument/2006/math">
                    <m:r>
                      <a:rPr lang="fr-FR" sz="42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𝜋</m:t>
                    </m:r>
                  </m:oMath>
                </a14:m>
                <a:r>
                  <a:rPr lang="fr-FR" sz="4200" kern="0">
                    <a:solidFill>
                      <a:schemeClr val="bg2"/>
                    </a:solidFill>
                    <a:effectLst/>
                    <a:ea typeface="Malgun Gothic" panose="020B0503020000020004" pitchFamily="34" charset="-127"/>
                  </a:rPr>
                  <a:t> (cm</a:t>
                </a:r>
                <a:r>
                  <a:rPr lang="fr-FR" sz="4200" kern="0" baseline="30000">
                    <a:solidFill>
                      <a:schemeClr val="bg2"/>
                    </a:solidFill>
                    <a:effectLst/>
                    <a:ea typeface="Malgun Gothic" panose="020B0503020000020004" pitchFamily="34" charset="-127"/>
                  </a:rPr>
                  <a:t>2</a:t>
                </a:r>
                <a:r>
                  <a:rPr lang="fr-FR" sz="4200" kern="0" smtClean="0">
                    <a:solidFill>
                      <a:schemeClr val="bg2"/>
                    </a:solidFill>
                    <a:effectLst/>
                    <a:ea typeface="Malgun Gothic" panose="020B0503020000020004" pitchFamily="34" charset="-127"/>
                  </a:rPr>
                  <a:t>)</a:t>
                </a:r>
                <a:endParaRPr lang="vi-VN" sz="4200" noProof="1">
                  <a:solidFill>
                    <a:schemeClr val="bg2"/>
                  </a:solidFill>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3352800" y="7576457"/>
                <a:ext cx="5029621" cy="1402635"/>
              </a:xfrm>
              <a:prstGeom prst="roundRect">
                <a:avLst/>
              </a:prstGeom>
              <a:blipFill>
                <a:blip r:embed="rId4"/>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2">
                <a:extLst>
                  <a:ext uri="{FF2B5EF4-FFF2-40B4-BE49-F238E27FC236}">
                    <a16:creationId xmlns:a16="http://schemas.microsoft.com/office/drawing/2014/main" id="{72E080E8-9CBE-7E1E-25CC-340E27A4D017}"/>
                  </a:ext>
                </a:extLst>
              </p:cNvPr>
              <p:cNvSpPr/>
              <p:nvPr/>
            </p:nvSpPr>
            <p:spPr>
              <a:xfrm>
                <a:off x="9829800" y="5616824"/>
                <a:ext cx="5029621" cy="1402635"/>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fr-FR" sz="4200" kern="0" smtClean="0">
                    <a:solidFill>
                      <a:schemeClr val="bg2"/>
                    </a:solidFill>
                    <a:ea typeface="Malgun Gothic" panose="020B0503020000020004" pitchFamily="34" charset="-127"/>
                  </a:rPr>
                  <a:t>B. </a:t>
                </a:r>
                <a14:m>
                  <m:oMath xmlns:m="http://schemas.openxmlformats.org/officeDocument/2006/math">
                    <m:r>
                      <a:rPr lang="fr-FR" sz="42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120</m:t>
                    </m:r>
                    <m:r>
                      <a:rPr lang="fr-FR" sz="42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𝜋</m:t>
                    </m:r>
                  </m:oMath>
                </a14:m>
                <a:r>
                  <a:rPr lang="fr-FR" sz="4200" kern="0">
                    <a:solidFill>
                      <a:schemeClr val="bg2"/>
                    </a:solidFill>
                    <a:effectLst/>
                    <a:ea typeface="Malgun Gothic" panose="020B0503020000020004" pitchFamily="34" charset="-127"/>
                  </a:rPr>
                  <a:t> (cm</a:t>
                </a:r>
                <a:r>
                  <a:rPr lang="fr-FR" sz="4200" kern="0" baseline="30000">
                    <a:solidFill>
                      <a:schemeClr val="bg2"/>
                    </a:solidFill>
                    <a:effectLst/>
                    <a:ea typeface="Malgun Gothic" panose="020B0503020000020004" pitchFamily="34" charset="-127"/>
                  </a:rPr>
                  <a:t>2</a:t>
                </a:r>
                <a:r>
                  <a:rPr lang="fr-FR" sz="4200" kern="0">
                    <a:solidFill>
                      <a:schemeClr val="bg2"/>
                    </a:solidFill>
                    <a:effectLst/>
                    <a:ea typeface="Malgun Gothic" panose="020B0503020000020004" pitchFamily="34" charset="-127"/>
                  </a:rPr>
                  <a:t>)</a:t>
                </a:r>
                <a:endParaRPr lang="vi-VN" sz="4200" noProof="1">
                  <a:solidFill>
                    <a:schemeClr val="bg2"/>
                  </a:solidFill>
                  <a:cs typeface="Arial" panose="020B0604020202020204" pitchFamily="34" charset="0"/>
                  <a:sym typeface="Arial"/>
                </a:endParaRPr>
              </a:p>
            </p:txBody>
          </p:sp>
        </mc:Choice>
        <mc:Fallback xmlns="">
          <p:sp>
            <p:nvSpPr>
              <p:cNvPr id="12"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9829800" y="5616824"/>
                <a:ext cx="5029621" cy="1402635"/>
              </a:xfrm>
              <a:prstGeom prst="roundRect">
                <a:avLst/>
              </a:prstGeom>
              <a:blipFill>
                <a:blip r:embed="rId5"/>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Đáp án sai 3">
                <a:extLst>
                  <a:ext uri="{FF2B5EF4-FFF2-40B4-BE49-F238E27FC236}">
                    <a16:creationId xmlns:a16="http://schemas.microsoft.com/office/drawing/2014/main" id="{98AC7C36-17E6-7D99-2014-5789447F054D}"/>
                  </a:ext>
                </a:extLst>
              </p:cNvPr>
              <p:cNvSpPr/>
              <p:nvPr/>
            </p:nvSpPr>
            <p:spPr>
              <a:xfrm>
                <a:off x="9829800" y="7581900"/>
                <a:ext cx="5029621" cy="1402635"/>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200" smtClean="0">
                    <a:solidFill>
                      <a:schemeClr val="bg2"/>
                    </a:solidFill>
                    <a:ea typeface="Malgun Gothic" panose="020B0503020000020004" pitchFamily="34" charset="-127"/>
                    <a:cs typeface="Times New Roman" panose="02020603050405020304" pitchFamily="18" charset="0"/>
                  </a:rPr>
                  <a:t>D. 128</a:t>
                </a:r>
                <a14:m>
                  <m:oMath xmlns:m="http://schemas.openxmlformats.org/officeDocument/2006/math">
                    <m:r>
                      <a:rPr lang="fr-FR" sz="42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𝜋</m:t>
                    </m:r>
                  </m:oMath>
                </a14:m>
                <a:r>
                  <a:rPr lang="fr-FR" sz="4200">
                    <a:solidFill>
                      <a:schemeClr val="bg2"/>
                    </a:solidFill>
                    <a:effectLst/>
                    <a:ea typeface="Malgun Gothic" panose="020B0503020000020004" pitchFamily="34" charset="-127"/>
                    <a:cs typeface="Times New Roman" panose="02020603050405020304" pitchFamily="18" charset="0"/>
                  </a:rPr>
                  <a:t> (cm</a:t>
                </a:r>
                <a:r>
                  <a:rPr lang="fr-FR" sz="4200" baseline="30000">
                    <a:solidFill>
                      <a:schemeClr val="bg2"/>
                    </a:solidFill>
                    <a:effectLst/>
                    <a:ea typeface="Malgun Gothic" panose="020B0503020000020004" pitchFamily="34" charset="-127"/>
                    <a:cs typeface="Times New Roman" panose="02020603050405020304" pitchFamily="18" charset="0"/>
                  </a:rPr>
                  <a:t>2</a:t>
                </a:r>
                <a:r>
                  <a:rPr lang="fr-FR" sz="4200">
                    <a:solidFill>
                      <a:schemeClr val="bg2"/>
                    </a:solidFill>
                    <a:effectLst/>
                    <a:ea typeface="Malgun Gothic" panose="020B0503020000020004" pitchFamily="34" charset="-127"/>
                    <a:cs typeface="Times New Roman" panose="02020603050405020304" pitchFamily="18" charset="0"/>
                  </a:rPr>
                  <a:t>)</a:t>
                </a:r>
                <a:endParaRPr lang="en-US" sz="4200">
                  <a:solidFill>
                    <a:schemeClr val="bg2"/>
                  </a:solidFill>
                  <a:effectLst/>
                  <a:ea typeface="Calibri" panose="020F0502020204030204" pitchFamily="34" charset="0"/>
                  <a:cs typeface="Times New Roman" panose="02020603050405020304" pitchFamily="18" charset="0"/>
                </a:endParaRPr>
              </a:p>
            </p:txBody>
          </p:sp>
        </mc:Choice>
        <mc:Fallback xmlns="">
          <p:sp>
            <p:nvSpPr>
              <p:cNvPr id="13"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9829800" y="7581900"/>
                <a:ext cx="5029621" cy="1402635"/>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đúng">
                <a:extLst>
                  <a:ext uri="{FF2B5EF4-FFF2-40B4-BE49-F238E27FC236}">
                    <a16:creationId xmlns:a16="http://schemas.microsoft.com/office/drawing/2014/main" id="{F26A5EAB-E5AD-94BE-45D6-5F46AA945CA3}"/>
                  </a:ext>
                </a:extLst>
              </p:cNvPr>
              <p:cNvSpPr/>
              <p:nvPr/>
            </p:nvSpPr>
            <p:spPr>
              <a:xfrm>
                <a:off x="9829379" y="7597322"/>
                <a:ext cx="5029621" cy="1402635"/>
              </a:xfrm>
              <a:prstGeom prst="roundRect">
                <a:avLst/>
              </a:prstGeom>
              <a:solidFill>
                <a:srgbClr val="90291E"/>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4200" b="1" smtClean="0">
                    <a:solidFill>
                      <a:schemeClr val="tx2"/>
                    </a:solidFill>
                    <a:ea typeface="Malgun Gothic" panose="020B0503020000020004" pitchFamily="34" charset="-127"/>
                    <a:cs typeface="Times New Roman" panose="02020603050405020304" pitchFamily="18" charset="0"/>
                  </a:rPr>
                  <a:t>D. 128</a:t>
                </a:r>
                <a14:m>
                  <m:oMath xmlns:m="http://schemas.openxmlformats.org/officeDocument/2006/math">
                    <m:r>
                      <a:rPr lang="fr-FR" sz="4200" b="1" i="1">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𝝅</m:t>
                    </m:r>
                  </m:oMath>
                </a14:m>
                <a:r>
                  <a:rPr lang="fr-FR" sz="4200" b="1">
                    <a:solidFill>
                      <a:schemeClr val="tx2"/>
                    </a:solidFill>
                    <a:ea typeface="Malgun Gothic" panose="020B0503020000020004" pitchFamily="34" charset="-127"/>
                    <a:cs typeface="Times New Roman" panose="02020603050405020304" pitchFamily="18" charset="0"/>
                  </a:rPr>
                  <a:t> (cm</a:t>
                </a:r>
                <a:r>
                  <a:rPr lang="fr-FR" sz="4200" b="1" baseline="30000">
                    <a:solidFill>
                      <a:schemeClr val="tx2"/>
                    </a:solidFill>
                    <a:ea typeface="Malgun Gothic" panose="020B0503020000020004" pitchFamily="34" charset="-127"/>
                    <a:cs typeface="Times New Roman" panose="02020603050405020304" pitchFamily="18" charset="0"/>
                  </a:rPr>
                  <a:t>2</a:t>
                </a:r>
                <a:r>
                  <a:rPr lang="fr-FR" sz="4200" b="1">
                    <a:solidFill>
                      <a:schemeClr val="tx2"/>
                    </a:solidFill>
                    <a:ea typeface="Malgun Gothic" panose="020B0503020000020004" pitchFamily="34" charset="-127"/>
                    <a:cs typeface="Times New Roman" panose="02020603050405020304" pitchFamily="18" charset="0"/>
                  </a:rPr>
                  <a:t>)</a:t>
                </a:r>
                <a:endParaRPr lang="en-US" sz="4200" b="1">
                  <a:solidFill>
                    <a:schemeClr val="tx2"/>
                  </a:solidFill>
                  <a:ea typeface="Calibri" panose="020F0502020204030204" pitchFamily="34" charset="0"/>
                  <a:cs typeface="Times New Roman" panose="02020603050405020304" pitchFamily="18" charset="0"/>
                </a:endParaRPr>
              </a:p>
            </p:txBody>
          </p:sp>
        </mc:Choice>
        <mc:Fallback xmlns="">
          <p:sp>
            <p:nvSpPr>
              <p:cNvPr id="14"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9829379" y="7597322"/>
                <a:ext cx="5029621" cy="1402635"/>
              </a:xfrm>
              <a:prstGeom prst="roundRect">
                <a:avLst/>
              </a:prstGeom>
              <a:blipFill>
                <a:blip r:embed="rId12"/>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447800" y="682029"/>
                <a:ext cx="10591800" cy="3939989"/>
              </a:xfrm>
              <a:prstGeom prst="rect">
                <a:avLst/>
              </a:prstGeom>
            </p:spPr>
            <p:txBody>
              <a:bodyPr wrap="square">
                <a:spAutoFit/>
              </a:bodyPr>
              <a:lstStyle/>
              <a:p>
                <a:pPr algn="just">
                  <a:lnSpc>
                    <a:spcPct val="150000"/>
                  </a:lnSpc>
                  <a:spcBef>
                    <a:spcPts val="300"/>
                  </a:spcBef>
                  <a:spcAft>
                    <a:spcPts val="300"/>
                  </a:spcAft>
                </a:pPr>
                <a:r>
                  <a:rPr lang="fr-FR" sz="4200" b="1">
                    <a:latin typeface="Arial" panose="020B0604020202020204" pitchFamily="34" charset="0"/>
                    <a:ea typeface="Calibri" panose="020F0502020204030204" pitchFamily="34" charset="0"/>
                    <a:cs typeface="Arial" panose="020B0604020202020204" pitchFamily="34" charset="0"/>
                  </a:rPr>
                  <a:t>Câu 2</a:t>
                </a:r>
                <a:r>
                  <a:rPr lang="fr-FR" sz="4200">
                    <a:effectLst/>
                    <a:latin typeface="Arial" panose="020B0604020202020204" pitchFamily="34" charset="0"/>
                    <a:ea typeface="Calibri" panose="020F0502020204030204" pitchFamily="34" charset="0"/>
                    <a:cs typeface="Arial" panose="020B0604020202020204" pitchFamily="34" charset="0"/>
                  </a:rPr>
                  <a:t>. Từ một khúc gỗ hình trụ cao 15 cm, người ta tiện thành một hình nón (như hình vẽ). Biết phần gỗ bỏ đi có thể tích là 640</a:t>
                </a:r>
                <a14:m>
                  <m:oMath xmlns:m="http://schemas.openxmlformats.org/officeDocument/2006/math">
                    <m:r>
                      <a:rPr lang="fr-FR" sz="4200" i="1">
                        <a:effectLst/>
                        <a:latin typeface="Cambria Math" panose="02040503050406030204" pitchFamily="18" charset="0"/>
                        <a:ea typeface="Calibri" panose="020F0502020204030204" pitchFamily="34" charset="0"/>
                        <a:cs typeface="Times New Roman" panose="02020603050405020304" pitchFamily="18" charset="0"/>
                      </a:rPr>
                      <m:t>𝜋</m:t>
                    </m:r>
                  </m:oMath>
                </a14:m>
                <a:r>
                  <a:rPr lang="fr-FR" sz="4200">
                    <a:effectLst/>
                    <a:latin typeface="Arial" panose="020B0604020202020204" pitchFamily="34" charset="0"/>
                    <a:ea typeface="Malgun Gothic" panose="020B0503020000020004" pitchFamily="34" charset="-127"/>
                    <a:cs typeface="Arial" panose="020B0604020202020204" pitchFamily="34" charset="0"/>
                  </a:rPr>
                  <a:t> (cm</a:t>
                </a:r>
                <a:r>
                  <a:rPr lang="fr-FR" sz="4200" baseline="30000">
                    <a:effectLst/>
                    <a:latin typeface="Arial" panose="020B0604020202020204" pitchFamily="34" charset="0"/>
                    <a:ea typeface="Malgun Gothic" panose="020B0503020000020004" pitchFamily="34" charset="-127"/>
                    <a:cs typeface="Arial" panose="020B0604020202020204" pitchFamily="34" charset="0"/>
                  </a:rPr>
                  <a:t>3</a:t>
                </a:r>
                <a:r>
                  <a:rPr lang="fr-FR" sz="4200">
                    <a:effectLst/>
                    <a:latin typeface="Arial" panose="020B0604020202020204" pitchFamily="34" charset="0"/>
                    <a:ea typeface="Malgun Gothic" panose="020B0503020000020004" pitchFamily="34" charset="-127"/>
                    <a:cs typeface="Arial" panose="020B0604020202020204" pitchFamily="34" charset="0"/>
                  </a:rPr>
                  <a:t>)</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447800" y="682029"/>
                <a:ext cx="10591800" cy="3939989"/>
              </a:xfrm>
              <a:prstGeom prst="rect">
                <a:avLst/>
              </a:prstGeom>
              <a:blipFill>
                <a:blip r:embed="rId9"/>
                <a:stretch>
                  <a:fillRect l="-2245" r="-2188" b="-4025"/>
                </a:stretch>
              </a:blipFill>
            </p:spPr>
            <p:txBody>
              <a:bodyPr/>
              <a:lstStyle/>
              <a:p>
                <a:r>
                  <a:rPr lang="en-US">
                    <a:noFill/>
                  </a:rPr>
                  <a:t> </a:t>
                </a:r>
              </a:p>
            </p:txBody>
          </p:sp>
        </mc:Fallback>
      </mc:AlternateContent>
      <p:pic>
        <p:nvPicPr>
          <p:cNvPr id="15" name="Picture 14" descr="A drawing of a cylinder&#10;&#10;Description automatically generated"/>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contrast="-40000"/>
                    </a14:imgEffect>
                  </a14:imgLayer>
                </a14:imgProps>
              </a:ext>
            </a:extLst>
          </a:blip>
          <a:stretch>
            <a:fillRect/>
          </a:stretch>
        </p:blipFill>
        <p:spPr>
          <a:xfrm>
            <a:off x="13182600" y="537886"/>
            <a:ext cx="3352800" cy="4300814"/>
          </a:xfrm>
          <a:prstGeom prst="rect">
            <a:avLst/>
          </a:prstGeom>
        </p:spPr>
      </p:pic>
      <p:pic>
        <p:nvPicPr>
          <p:cNvPr id="16" name="Picture 2" descr="https://cdn-icons-png.flaticon.com/128/391/391138.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15883463" y="8572500"/>
            <a:ext cx="1303874" cy="1303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2976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7" name="Rectangle 6"/>
          <p:cNvSpPr/>
          <p:nvPr/>
        </p:nvSpPr>
        <p:spPr>
          <a:xfrm>
            <a:off x="0" y="316349"/>
            <a:ext cx="18288000" cy="1169551"/>
          </a:xfrm>
          <a:prstGeom prst="rect">
            <a:avLst/>
          </a:prstGeom>
        </p:spPr>
        <p:txBody>
          <a:bodyPr wrap="square">
            <a:spAutoFit/>
          </a:bodyPr>
          <a:lstStyle/>
          <a:p>
            <a:pPr algn="ctr" defTabSz="1828756">
              <a:buClr>
                <a:srgbClr val="143E63"/>
              </a:buClr>
              <a:buSzPts val="3000"/>
              <a:defRPr/>
            </a:pPr>
            <a:r>
              <a:rPr lang="en-US" sz="7000" b="1" kern="0" smtClean="0">
                <a:solidFill>
                  <a:srgbClr val="3D7073"/>
                </a:solidFill>
                <a:latin typeface="Arial"/>
                <a:cs typeface="Arial"/>
                <a:sym typeface="Merriweather Sans"/>
              </a:rPr>
              <a:t>KHỞI ĐỘNG</a:t>
            </a:r>
            <a:endParaRPr lang="vi-VN" sz="7000" b="1" kern="0">
              <a:solidFill>
                <a:srgbClr val="3D7073"/>
              </a:solidFill>
              <a:latin typeface="Arial"/>
              <a:cs typeface="Arial"/>
              <a:sym typeface="Merriweather Sans"/>
            </a:endParaRPr>
          </a:p>
        </p:txBody>
      </p:sp>
      <p:sp>
        <p:nvSpPr>
          <p:cNvPr id="9" name="Câu hỏi">
            <a:extLst>
              <a:ext uri="{FF2B5EF4-FFF2-40B4-BE49-F238E27FC236}">
                <a16:creationId xmlns:a16="http://schemas.microsoft.com/office/drawing/2014/main" id="{018AD89B-885D-983C-F4F6-FC485515F49D}"/>
              </a:ext>
            </a:extLst>
          </p:cNvPr>
          <p:cNvSpPr/>
          <p:nvPr/>
        </p:nvSpPr>
        <p:spPr>
          <a:xfrm>
            <a:off x="521368" y="3238500"/>
            <a:ext cx="17255476" cy="229925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lang="en-US" sz="4200" b="1" noProof="1" smtClean="0">
                <a:solidFill>
                  <a:prstClr val="black"/>
                </a:solidFill>
                <a:latin typeface="Arial (Body)"/>
                <a:cs typeface="Arial" panose="020B0604020202020204" pitchFamily="34" charset="0"/>
                <a:sym typeface="Arial"/>
              </a:rPr>
              <a:t>Bài 10.17</a:t>
            </a:r>
            <a:r>
              <a:rPr kumimoji="0" lang="vi-VN" sz="4200" b="1" i="0" u="none" strike="noStrike" kern="1200" cap="none" spc="0" normalizeH="0" baseline="0" noProof="1" smtClean="0">
                <a:ln>
                  <a:noFill/>
                </a:ln>
                <a:solidFill>
                  <a:prstClr val="black"/>
                </a:solidFill>
                <a:effectLst/>
                <a:uLnTx/>
                <a:uFillTx/>
                <a:latin typeface="Arial (Body)"/>
                <a:cs typeface="Arial" panose="020B0604020202020204" pitchFamily="34" charset="0"/>
                <a:sym typeface="Arial"/>
              </a:rPr>
              <a:t>:</a:t>
            </a:r>
            <a:r>
              <a:rPr kumimoji="0" lang="en-US" sz="4200" b="1" i="0" u="none" strike="noStrike" kern="1200" cap="none" spc="0" normalizeH="0" baseline="0" noProof="1" smtClean="0">
                <a:ln>
                  <a:noFill/>
                </a:ln>
                <a:solidFill>
                  <a:prstClr val="black"/>
                </a:solidFill>
                <a:effectLst/>
                <a:uLnTx/>
                <a:uFillTx/>
                <a:latin typeface="Arial (Body)"/>
                <a:cs typeface="Arial" panose="020B0604020202020204" pitchFamily="34" charset="0"/>
                <a:sym typeface="Arial"/>
              </a:rPr>
              <a:t> </a:t>
            </a:r>
            <a:r>
              <a:rPr lang="vi-VN" sz="4200" noProof="1">
                <a:solidFill>
                  <a:prstClr val="black"/>
                </a:solidFill>
                <a:latin typeface="Arial (Body)"/>
                <a:cs typeface="Arial" panose="020B0604020202020204" pitchFamily="34" charset="0"/>
                <a:sym typeface="Arial"/>
              </a:rPr>
              <a:t>Khi quay hình chữ nhật ABCD một vòng quanh cạnh AB ta được một hình trụ </a:t>
            </a:r>
            <a:r>
              <a:rPr lang="vi-VN" sz="4200" noProof="1" smtClean="0">
                <a:solidFill>
                  <a:prstClr val="black"/>
                </a:solidFill>
                <a:latin typeface="Arial (Body)"/>
                <a:cs typeface="Arial" panose="020B0604020202020204" pitchFamily="34" charset="0"/>
                <a:sym typeface="Arial"/>
              </a:rPr>
              <a:t>có</a:t>
            </a:r>
            <a:r>
              <a:rPr lang="en-US" sz="4200" noProof="1" smtClean="0">
                <a:solidFill>
                  <a:prstClr val="black"/>
                </a:solidFill>
                <a:latin typeface="Arial (Body)"/>
                <a:cs typeface="Arial" panose="020B0604020202020204" pitchFamily="34" charset="0"/>
                <a:sym typeface="Arial"/>
              </a:rPr>
              <a:t> </a:t>
            </a:r>
            <a:r>
              <a:rPr lang="vi-VN" sz="4200" noProof="1" smtClean="0">
                <a:solidFill>
                  <a:prstClr val="black"/>
                </a:solidFill>
                <a:latin typeface="Arial (Body)"/>
                <a:cs typeface="Arial" panose="020B0604020202020204" pitchFamily="34" charset="0"/>
                <a:sym typeface="Arial"/>
              </a:rPr>
              <a:t>bán </a:t>
            </a:r>
            <a:r>
              <a:rPr lang="vi-VN" sz="4200" noProof="1">
                <a:solidFill>
                  <a:prstClr val="black"/>
                </a:solidFill>
                <a:latin typeface="Arial (Body)"/>
                <a:cs typeface="Arial" panose="020B0604020202020204" pitchFamily="34" charset="0"/>
                <a:sym typeface="Arial"/>
              </a:rPr>
              <a:t>kính đáy bằng độ dài đoạn thẳng</a:t>
            </a:r>
            <a:endParaRPr kumimoji="0" lang="vi-VN" sz="4200" b="0" i="0" u="none" strike="noStrike" kern="1200" cap="none" spc="0" normalizeH="0" baseline="0" noProof="1">
              <a:ln>
                <a:noFill/>
              </a:ln>
              <a:solidFill>
                <a:prstClr val="black"/>
              </a:solidFill>
              <a:effectLst/>
              <a:uLnTx/>
              <a:uFillTx/>
              <a:latin typeface="Arial (Body)"/>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Đáp án đúng">
                <a:extLst>
                  <a:ext uri="{FF2B5EF4-FFF2-40B4-BE49-F238E27FC236}">
                    <a16:creationId xmlns:a16="http://schemas.microsoft.com/office/drawing/2014/main" id="{4D1DA2F5-D9A5-C765-0E47-25DD326F3067}"/>
                  </a:ext>
                </a:extLst>
              </p:cNvPr>
              <p:cNvSpPr/>
              <p:nvPr/>
            </p:nvSpPr>
            <p:spPr>
              <a:xfrm>
                <a:off x="7814324" y="6092118"/>
                <a:ext cx="2853676" cy="164887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lang="en-US" sz="4200" noProof="1" smtClean="0">
                        <a:solidFill>
                          <a:prstClr val="black"/>
                        </a:solidFill>
                        <a:latin typeface="Arial (Body)"/>
                        <a:cs typeface="Arial" panose="020B0604020202020204" pitchFamily="34" charset="0"/>
                        <a:sym typeface="Arial"/>
                      </a:rPr>
                      <m:t>A</m:t>
                    </m:r>
                    <m:r>
                      <m:rPr>
                        <m:nor/>
                      </m:rPr>
                      <a:rPr lang="en-US" sz="4200" noProof="1" smtClean="0">
                        <a:solidFill>
                          <a:prstClr val="black"/>
                        </a:solidFill>
                        <a:latin typeface="Arial (Body)"/>
                        <a:cs typeface="Arial" panose="020B0604020202020204" pitchFamily="34" charset="0"/>
                        <a:sym typeface="Arial"/>
                      </a:rPr>
                      <m:t>.</m:t>
                    </m:r>
                  </m:oMath>
                </a14:m>
                <a:r>
                  <a:rPr kumimoji="0" lang="en-US" sz="4200" b="0" i="0" u="none" strike="noStrike" kern="1200" cap="none" spc="0" normalizeH="0" baseline="0" noProof="1" smtClean="0">
                    <a:ln>
                      <a:noFill/>
                    </a:ln>
                    <a:solidFill>
                      <a:prstClr val="black"/>
                    </a:solidFill>
                    <a:effectLst/>
                    <a:uLnTx/>
                    <a:uFillTx/>
                    <a:latin typeface="Arial (Body)"/>
                    <a:cs typeface="Arial" panose="020B0604020202020204" pitchFamily="34" charset="0"/>
                    <a:sym typeface="Arial"/>
                  </a:rPr>
                  <a:t> AB</a:t>
                </a:r>
                <a:endParaRPr kumimoji="0" lang="vi-VN" sz="4200" b="0" i="0" u="none" strike="noStrike" kern="1200" cap="none" spc="0" normalizeH="0" baseline="0" noProof="1">
                  <a:ln>
                    <a:noFill/>
                  </a:ln>
                  <a:solidFill>
                    <a:prstClr val="black"/>
                  </a:solidFill>
                  <a:effectLst/>
                  <a:uLnTx/>
                  <a:uFillTx/>
                  <a:latin typeface="Arial (Body)"/>
                  <a:cs typeface="Arial" panose="020B0604020202020204" pitchFamily="34" charset="0"/>
                  <a:sym typeface="Arial"/>
                </a:endParaRPr>
              </a:p>
            </p:txBody>
          </p:sp>
        </mc:Choice>
        <mc:Fallback xmlns="">
          <p:sp>
            <p:nvSpPr>
              <p:cNvPr id="10"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7814324" y="6092118"/>
                <a:ext cx="2853676" cy="1648877"/>
              </a:xfrm>
              <a:prstGeom prst="roundRect">
                <a:avLst/>
              </a:prstGeom>
              <a:blipFill>
                <a:blip r:embed="rId2"/>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1713963F-2894-56F2-E53C-4371936FB85C}"/>
                  </a:ext>
                </a:extLst>
              </p:cNvPr>
              <p:cNvSpPr/>
              <p:nvPr/>
            </p:nvSpPr>
            <p:spPr>
              <a:xfrm>
                <a:off x="7810313" y="8321871"/>
                <a:ext cx="2853676" cy="164887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lang="en-US" sz="4200" noProof="1" smtClean="0">
                        <a:solidFill>
                          <a:prstClr val="black"/>
                        </a:solidFill>
                        <a:latin typeface="Arial (Body)"/>
                        <a:cs typeface="Arial" panose="020B0604020202020204" pitchFamily="34" charset="0"/>
                        <a:sym typeface="Arial"/>
                      </a:rPr>
                      <m:t>C</m:t>
                    </m:r>
                    <m:r>
                      <m:rPr>
                        <m:nor/>
                      </m:rPr>
                      <a:rPr lang="en-US" sz="4200" noProof="1" smtClean="0">
                        <a:solidFill>
                          <a:prstClr val="black"/>
                        </a:solidFill>
                        <a:latin typeface="Arial (Body)"/>
                        <a:cs typeface="Arial" panose="020B0604020202020204" pitchFamily="34" charset="0"/>
                        <a:sym typeface="Arial"/>
                      </a:rPr>
                      <m:t>.</m:t>
                    </m:r>
                  </m:oMath>
                </a14:m>
                <a:r>
                  <a:rPr kumimoji="0" lang="en-US" sz="4200" b="0" i="0" u="none" strike="noStrike" kern="1200" cap="none" spc="0" normalizeH="0" baseline="0" noProof="1" smtClean="0">
                    <a:ln>
                      <a:noFill/>
                    </a:ln>
                    <a:solidFill>
                      <a:prstClr val="black"/>
                    </a:solidFill>
                    <a:effectLst/>
                    <a:uLnTx/>
                    <a:uFillTx/>
                    <a:latin typeface="Arial (Body)"/>
                    <a:cs typeface="Arial" panose="020B0604020202020204" pitchFamily="34" charset="0"/>
                    <a:sym typeface="Arial"/>
                  </a:rPr>
                  <a:t> AD</a:t>
                </a:r>
                <a:endParaRPr kumimoji="0" lang="vi-VN" sz="4200" b="0" i="0" u="none" strike="noStrike" kern="1200" cap="none" spc="0" normalizeH="0" baseline="0" noProof="1">
                  <a:ln>
                    <a:noFill/>
                  </a:ln>
                  <a:solidFill>
                    <a:prstClr val="black"/>
                  </a:solidFill>
                  <a:effectLst/>
                  <a:uLnTx/>
                  <a:uFillTx/>
                  <a:latin typeface="Arial (Body)"/>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7810313" y="8321871"/>
                <a:ext cx="2853676" cy="1648877"/>
              </a:xfrm>
              <a:prstGeom prst="roundRect">
                <a:avLst/>
              </a:prstGeom>
              <a:blipFill>
                <a:blip r:embed="rId3"/>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2">
                <a:extLst>
                  <a:ext uri="{FF2B5EF4-FFF2-40B4-BE49-F238E27FC236}">
                    <a16:creationId xmlns:a16="http://schemas.microsoft.com/office/drawing/2014/main" id="{72E080E8-9CBE-7E1E-25CC-340E27A4D017}"/>
                  </a:ext>
                </a:extLst>
              </p:cNvPr>
              <p:cNvSpPr/>
              <p:nvPr/>
            </p:nvSpPr>
            <p:spPr>
              <a:xfrm>
                <a:off x="12614924" y="6078727"/>
                <a:ext cx="2853676" cy="164887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lang="en-US" sz="4200" noProof="1">
                        <a:solidFill>
                          <a:prstClr val="black"/>
                        </a:solidFill>
                        <a:latin typeface="Arial (Body)"/>
                        <a:cs typeface="Arial" panose="020B0604020202020204" pitchFamily="34" charset="0"/>
                        <a:sym typeface="Arial"/>
                      </a:rPr>
                      <m:t>B</m:t>
                    </m:r>
                    <m:r>
                      <m:rPr>
                        <m:nor/>
                      </m:rPr>
                      <a:rPr lang="en-US" sz="4200" noProof="1">
                        <a:solidFill>
                          <a:prstClr val="black"/>
                        </a:solidFill>
                        <a:latin typeface="Arial (Body)"/>
                        <a:cs typeface="Arial" panose="020B0604020202020204" pitchFamily="34" charset="0"/>
                        <a:sym typeface="Arial"/>
                      </a:rPr>
                      <m:t>.</m:t>
                    </m:r>
                  </m:oMath>
                </a14:m>
                <a:r>
                  <a:rPr kumimoji="0" lang="en-US" sz="4200" b="0" i="0" u="none" strike="noStrike" kern="1200" cap="none" spc="0" normalizeH="0" baseline="0" noProof="1" smtClean="0">
                    <a:ln>
                      <a:noFill/>
                    </a:ln>
                    <a:solidFill>
                      <a:prstClr val="black"/>
                    </a:solidFill>
                    <a:effectLst/>
                    <a:uLnTx/>
                    <a:uFillTx/>
                    <a:latin typeface="Arial (Body)"/>
                    <a:cs typeface="Arial" panose="020B0604020202020204" pitchFamily="34" charset="0"/>
                    <a:sym typeface="Arial"/>
                  </a:rPr>
                  <a:t> CD</a:t>
                </a:r>
                <a:endParaRPr kumimoji="0" lang="vi-VN" sz="4200" b="0" i="0" u="none" strike="noStrike" kern="1200" cap="none" spc="0" normalizeH="0" baseline="0" noProof="1">
                  <a:ln>
                    <a:noFill/>
                  </a:ln>
                  <a:solidFill>
                    <a:prstClr val="black"/>
                  </a:solidFill>
                  <a:effectLst/>
                  <a:uLnTx/>
                  <a:uFillTx/>
                  <a:latin typeface="Arial (Body)"/>
                  <a:cs typeface="Arial" panose="020B0604020202020204" pitchFamily="34" charset="0"/>
                  <a:sym typeface="Arial"/>
                </a:endParaRPr>
              </a:p>
            </p:txBody>
          </p:sp>
        </mc:Choice>
        <mc:Fallback xmlns="">
          <p:sp>
            <p:nvSpPr>
              <p:cNvPr id="12"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12614924" y="6078727"/>
                <a:ext cx="2853676" cy="1648877"/>
              </a:xfrm>
              <a:prstGeom prst="roundRect">
                <a:avLst/>
              </a:prstGeom>
              <a:blipFill>
                <a:blip r:embed="rId4"/>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98AC7C36-17E6-7D99-2014-5789447F054D}"/>
                  </a:ext>
                </a:extLst>
              </p:cNvPr>
              <p:cNvSpPr/>
              <p:nvPr/>
            </p:nvSpPr>
            <p:spPr>
              <a:xfrm>
                <a:off x="12610913" y="8313836"/>
                <a:ext cx="2853676" cy="164887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kumimoji="0" lang="en-US" sz="4200" b="0" i="0" u="none" strike="noStrike" kern="1200" cap="none" spc="0" normalizeH="0" baseline="0" noProof="1" smtClean="0">
                        <a:ln>
                          <a:noFill/>
                        </a:ln>
                        <a:solidFill>
                          <a:prstClr val="black"/>
                        </a:solidFill>
                        <a:effectLst/>
                        <a:uLnTx/>
                        <a:uFillTx/>
                        <a:latin typeface="Arial (Body)"/>
                        <a:cs typeface="Arial" panose="020B0604020202020204" pitchFamily="34" charset="0"/>
                        <a:sym typeface="Arial"/>
                      </a:rPr>
                      <m:t>D</m:t>
                    </m:r>
                    <m:r>
                      <m:rPr>
                        <m:nor/>
                      </m:rPr>
                      <a:rPr kumimoji="0" lang="en-US" sz="4200" b="0" i="0" u="none" strike="noStrike" kern="1200" cap="none" spc="0" normalizeH="0" baseline="0" noProof="1" smtClean="0">
                        <a:ln>
                          <a:noFill/>
                        </a:ln>
                        <a:solidFill>
                          <a:prstClr val="black"/>
                        </a:solidFill>
                        <a:effectLst/>
                        <a:uLnTx/>
                        <a:uFillTx/>
                        <a:latin typeface="Arial (Body)"/>
                        <a:cs typeface="Arial" panose="020B0604020202020204" pitchFamily="34" charset="0"/>
                        <a:sym typeface="Arial"/>
                      </a:rPr>
                      <m:t>.</m:t>
                    </m:r>
                  </m:oMath>
                </a14:m>
                <a:r>
                  <a:rPr kumimoji="0" lang="en-US" sz="4200" b="0" i="0" u="none" strike="noStrike" kern="1200" cap="none" spc="0" normalizeH="0" baseline="0" noProof="1" smtClean="0">
                    <a:ln>
                      <a:noFill/>
                    </a:ln>
                    <a:solidFill>
                      <a:prstClr val="black"/>
                    </a:solidFill>
                    <a:effectLst/>
                    <a:uLnTx/>
                    <a:uFillTx/>
                    <a:latin typeface="Arial (Body)"/>
                    <a:cs typeface="Arial" panose="020B0604020202020204" pitchFamily="34" charset="0"/>
                    <a:sym typeface="Arial"/>
                  </a:rPr>
                  <a:t> AC</a:t>
                </a:r>
                <a:endParaRPr kumimoji="0" lang="vi-VN" sz="4200" b="0" i="0" u="none" strike="noStrike" kern="1200" cap="none" spc="0" normalizeH="0" baseline="0" noProof="1">
                  <a:ln>
                    <a:noFill/>
                  </a:ln>
                  <a:solidFill>
                    <a:prstClr val="black"/>
                  </a:solidFill>
                  <a:effectLst/>
                  <a:uLnTx/>
                  <a:uFillTx/>
                  <a:latin typeface="Arial (Body)"/>
                  <a:cs typeface="Arial" panose="020B0604020202020204" pitchFamily="34" charset="0"/>
                  <a:sym typeface="Arial"/>
                </a:endParaRPr>
              </a:p>
            </p:txBody>
          </p:sp>
        </mc:Choice>
        <mc:Fallback xmlns="">
          <p:sp>
            <p:nvSpPr>
              <p:cNvPr id="14"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12610913" y="8313836"/>
                <a:ext cx="2853676" cy="1648877"/>
              </a:xfrm>
              <a:prstGeom prst="roundRect">
                <a:avLst/>
              </a:prstGeom>
              <a:blipFill>
                <a:blip r:embed="rId5"/>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F26A5EAB-E5AD-94BE-45D6-5F46AA945CA3}"/>
                  </a:ext>
                </a:extLst>
              </p:cNvPr>
              <p:cNvSpPr/>
              <p:nvPr/>
            </p:nvSpPr>
            <p:spPr>
              <a:xfrm>
                <a:off x="7810313" y="8327307"/>
                <a:ext cx="2853676" cy="1648877"/>
              </a:xfrm>
              <a:prstGeom prst="roundRect">
                <a:avLst/>
              </a:prstGeom>
              <a:solidFill>
                <a:srgbClr val="EFA64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Para xmlns:m="http://schemas.openxmlformats.org/officeDocument/2006/math">
                    <m:oMathParaPr>
                      <m:jc m:val="centerGroup"/>
                    </m:oMathParaPr>
                    <m:oMath xmlns:m="http://schemas.openxmlformats.org/officeDocument/2006/math">
                      <m:r>
                        <m:rPr>
                          <m:nor/>
                        </m:rPr>
                        <a:rPr lang="en-US" sz="4200" b="1" noProof="1">
                          <a:solidFill>
                            <a:schemeClr val="bg1"/>
                          </a:solidFill>
                          <a:latin typeface="Arial (Body)"/>
                          <a:cs typeface="Arial" panose="020B0604020202020204" pitchFamily="34" charset="0"/>
                          <a:sym typeface="Arial"/>
                        </a:rPr>
                        <m:t>C</m:t>
                      </m:r>
                      <m:r>
                        <m:rPr>
                          <m:nor/>
                        </m:rPr>
                        <a:rPr lang="en-US" sz="4200" b="1" noProof="1">
                          <a:solidFill>
                            <a:schemeClr val="bg1"/>
                          </a:solidFill>
                          <a:latin typeface="Arial (Body)"/>
                          <a:cs typeface="Arial" panose="020B0604020202020204" pitchFamily="34" charset="0"/>
                          <a:sym typeface="Arial"/>
                        </a:rPr>
                        <m:t>. </m:t>
                      </m:r>
                      <m:r>
                        <m:rPr>
                          <m:nor/>
                        </m:rPr>
                        <a:rPr lang="en-US" sz="4200" b="1" noProof="1">
                          <a:solidFill>
                            <a:schemeClr val="bg1"/>
                          </a:solidFill>
                          <a:latin typeface="Arial (Body)"/>
                          <a:cs typeface="Arial" panose="020B0604020202020204" pitchFamily="34" charset="0"/>
                          <a:sym typeface="Arial"/>
                        </a:rPr>
                        <m:t>AD</m:t>
                      </m:r>
                    </m:oMath>
                  </m:oMathPara>
                </a14:m>
                <a:endParaRPr/>
              </a:p>
            </p:txBody>
          </p:sp>
        </mc:Choice>
        <mc:Fallback xmlns="">
          <p:sp>
            <p:nvSpPr>
              <p:cNvPr id="15"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7810313" y="8327307"/>
                <a:ext cx="2853676" cy="1648877"/>
              </a:xfrm>
              <a:prstGeom prst="roundRect">
                <a:avLst/>
              </a:prstGeom>
              <a:blipFill>
                <a:blip r:embed="rId9"/>
                <a:stretch>
                  <a:fillRect/>
                </a:stretch>
              </a:blipFill>
              <a:ln w="12700">
                <a:solidFill>
                  <a:schemeClr val="tx1"/>
                </a:solidFill>
              </a:ln>
            </p:spPr>
            <p:txBody>
              <a:bodyPr/>
              <a:lstStyle/>
              <a:p>
                <a:r>
                  <a:rPr lang="en-US">
                    <a:noFill/>
                  </a:rPr>
                  <a:t> </a:t>
                </a:r>
              </a:p>
            </p:txBody>
          </p:sp>
        </mc:Fallback>
      </mc:AlternateContent>
      <p:sp>
        <p:nvSpPr>
          <p:cNvPr id="16" name="Rectangle 15"/>
          <p:cNvSpPr/>
          <p:nvPr/>
        </p:nvSpPr>
        <p:spPr>
          <a:xfrm>
            <a:off x="2835029" y="1844070"/>
            <a:ext cx="12617941" cy="784830"/>
          </a:xfrm>
          <a:prstGeom prst="rect">
            <a:avLst/>
          </a:prstGeom>
        </p:spPr>
        <p:txBody>
          <a:bodyPr wrap="none">
            <a:spAutoFit/>
          </a:bodyPr>
          <a:lstStyle/>
          <a:p>
            <a:pPr lvl="0" algn="ctr"/>
            <a:r>
              <a:rPr lang="en-US" sz="4500" b="1">
                <a:solidFill>
                  <a:prstClr val="black"/>
                </a:solidFill>
                <a:latin typeface="Arial" panose="020B0604020202020204" pitchFamily="34" charset="0"/>
                <a:ea typeface="Calibri" panose="020F0502020204030204" pitchFamily="34" charset="0"/>
                <a:cs typeface="Arial" panose="020B0604020202020204" pitchFamily="34" charset="0"/>
              </a:rPr>
              <a:t>Trả lời các câu hỏi trắc nghiệm (SGK – </a:t>
            </a:r>
            <a:r>
              <a:rPr lang="en-US" sz="4500" b="1" smtClean="0">
                <a:solidFill>
                  <a:prstClr val="black"/>
                </a:solidFill>
                <a:latin typeface="Arial" panose="020B0604020202020204" pitchFamily="34" charset="0"/>
                <a:ea typeface="Calibri" panose="020F0502020204030204" pitchFamily="34" charset="0"/>
                <a:cs typeface="Arial" panose="020B0604020202020204" pitchFamily="34" charset="0"/>
              </a:rPr>
              <a:t>tr.108)</a:t>
            </a:r>
            <a:endParaRPr lang="en-US" sz="45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3" name="Freeform 2"/>
          <p:cNvSpPr/>
          <p:nvPr/>
        </p:nvSpPr>
        <p:spPr>
          <a:xfrm>
            <a:off x="1828800" y="6168318"/>
            <a:ext cx="3978443" cy="3775782"/>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10">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17046321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anim calcmode="lin" valueType="num">
                                      <p:cBhvr>
                                        <p:cTn id="33" dur="500" fill="hold"/>
                                        <p:tgtEl>
                                          <p:spTgt spid="14"/>
                                        </p:tgtEl>
                                        <p:attrNameLst>
                                          <p:attrName>ppt_x</p:attrName>
                                        </p:attrNameLst>
                                      </p:cBhvr>
                                      <p:tavLst>
                                        <p:tav tm="0">
                                          <p:val>
                                            <p:strVal val="#ppt_x"/>
                                          </p:val>
                                        </p:tav>
                                        <p:tav tm="100000">
                                          <p:val>
                                            <p:strVal val="#ppt_x"/>
                                          </p:val>
                                        </p:tav>
                                      </p:tavLst>
                                    </p:anim>
                                    <p:anim calcmode="lin" valueType="num">
                                      <p:cBhvr>
                                        <p:cTn id="3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âu hỏi">
            <a:extLst>
              <a:ext uri="{FF2B5EF4-FFF2-40B4-BE49-F238E27FC236}">
                <a16:creationId xmlns:a16="http://schemas.microsoft.com/office/drawing/2014/main" id="{018AD89B-885D-983C-F4F6-FC485515F49D}"/>
              </a:ext>
            </a:extLst>
          </p:cNvPr>
          <p:cNvSpPr/>
          <p:nvPr/>
        </p:nvSpPr>
        <p:spPr>
          <a:xfrm>
            <a:off x="539899" y="370377"/>
            <a:ext cx="17208202" cy="25358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fr-FR" sz="4300" b="1">
                <a:solidFill>
                  <a:schemeClr val="bg2"/>
                </a:solidFill>
                <a:ea typeface="Calibri" panose="020F0502020204030204" pitchFamily="34" charset="0"/>
                <a:cs typeface="Times New Roman" panose="02020603050405020304" pitchFamily="18" charset="0"/>
              </a:rPr>
              <a:t>Câu 3.</a:t>
            </a:r>
            <a:r>
              <a:rPr lang="fr-FR" sz="4300">
                <a:solidFill>
                  <a:schemeClr val="bg2"/>
                </a:solidFill>
                <a:ea typeface="Calibri" panose="020F0502020204030204" pitchFamily="34" charset="0"/>
                <a:cs typeface="Times New Roman" panose="02020603050405020304" pitchFamily="18" charset="0"/>
              </a:rPr>
              <a:t> </a:t>
            </a:r>
            <a:r>
              <a:rPr lang="vi-VN" sz="4300">
                <a:solidFill>
                  <a:schemeClr val="bg2"/>
                </a:solidFill>
                <a:ea typeface="Calibri" panose="020F0502020204030204" pitchFamily="34" charset="0"/>
                <a:cs typeface="Times New Roman" panose="02020603050405020304" pitchFamily="18" charset="0"/>
              </a:rPr>
              <a:t>Một khúc gỗ hình trụ có bán kính đáy là 13 cm, diện tích xung quanh bằng 527 cm</a:t>
            </a:r>
            <a:r>
              <a:rPr lang="vi-VN" sz="4300" baseline="30000">
                <a:solidFill>
                  <a:schemeClr val="bg2"/>
                </a:solidFill>
                <a:ea typeface="Calibri" panose="020F0502020204030204" pitchFamily="34" charset="0"/>
                <a:cs typeface="Times New Roman" panose="02020603050405020304" pitchFamily="18" charset="0"/>
              </a:rPr>
              <a:t>2</a:t>
            </a:r>
            <a:r>
              <a:rPr lang="vi-VN" sz="4300">
                <a:solidFill>
                  <a:schemeClr val="bg2"/>
                </a:solidFill>
                <a:ea typeface="Calibri" panose="020F0502020204030204" pitchFamily="34" charset="0"/>
                <a:cs typeface="Times New Roman" panose="02020603050405020304" pitchFamily="18" charset="0"/>
              </a:rPr>
              <a:t>. Khi đó, chiều cao của khúc gỗ khoảng:</a:t>
            </a:r>
            <a:endParaRPr lang="en-US" sz="4300">
              <a:solidFill>
                <a:schemeClr val="bg2"/>
              </a:solidFill>
              <a:effectLs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4D1DA2F5-D9A5-C765-0E47-25DD326F3067}"/>
                  </a:ext>
                </a:extLst>
              </p:cNvPr>
              <p:cNvSpPr/>
              <p:nvPr/>
            </p:nvSpPr>
            <p:spPr>
              <a:xfrm>
                <a:off x="539899" y="3469573"/>
                <a:ext cx="8250142" cy="21148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14:m>
                  <m:oMathPara xmlns:m="http://schemas.openxmlformats.org/officeDocument/2006/math">
                    <m:oMathParaPr>
                      <m:jc m:val="centerGroup"/>
                    </m:oMathParaPr>
                    <m:oMath xmlns:m="http://schemas.openxmlformats.org/officeDocument/2006/math">
                      <m:r>
                        <m:rPr>
                          <m:nor/>
                        </m:rPr>
                        <a:rPr lang="vi-VN" sz="4300" kern="0" smtClean="0">
                          <a:solidFill>
                            <a:schemeClr val="bg2"/>
                          </a:solidFill>
                          <a:ea typeface="Calibri" panose="020F0502020204030204" pitchFamily="34" charset="0"/>
                        </a:rPr>
                        <m:t>A</m:t>
                      </m:r>
                      <m:r>
                        <m:rPr>
                          <m:nor/>
                        </m:rPr>
                        <a:rPr lang="vi-VN" sz="4300" kern="0" smtClean="0">
                          <a:solidFill>
                            <a:schemeClr val="bg2"/>
                          </a:solidFill>
                          <a:ea typeface="Calibri" panose="020F0502020204030204" pitchFamily="34" charset="0"/>
                        </a:rPr>
                        <m:t>. 27,958 </m:t>
                      </m:r>
                      <m:r>
                        <m:rPr>
                          <m:nor/>
                        </m:rPr>
                        <a:rPr lang="vi-VN" sz="4300" kern="0" smtClean="0">
                          <a:solidFill>
                            <a:schemeClr val="bg2"/>
                          </a:solidFill>
                          <a:ea typeface="Calibri" panose="020F0502020204030204" pitchFamily="34" charset="0"/>
                        </a:rPr>
                        <m:t>cm</m:t>
                      </m:r>
                      <m:r>
                        <m:rPr>
                          <m:nor/>
                        </m:rPr>
                        <a:rPr lang="vi-VN" sz="4300" kern="0" smtClean="0">
                          <a:solidFill>
                            <a:schemeClr val="bg2"/>
                          </a:solidFill>
                          <a:ea typeface="Calibri" panose="020F0502020204030204" pitchFamily="34" charset="0"/>
                        </a:rPr>
                        <m:t>	</m:t>
                      </m:r>
                    </m:oMath>
                  </m:oMathPara>
                </a14:m>
                <a:endParaRPr lang="vi-VN" sz="4300" noProof="1">
                  <a:solidFill>
                    <a:schemeClr val="bg2"/>
                  </a:solidFill>
                  <a:cs typeface="Arial" panose="020B0604020202020204" pitchFamily="34" charset="0"/>
                  <a:sym typeface="Arial"/>
                </a:endParaRPr>
              </a:p>
            </p:txBody>
          </p:sp>
        </mc:Choice>
        <mc:Fallback xmlns="">
          <p:sp>
            <p:nvSpPr>
              <p:cNvPr id="16"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539899" y="3469573"/>
                <a:ext cx="8250142" cy="2114850"/>
              </a:xfrm>
              <a:prstGeom prst="roundRect">
                <a:avLst/>
              </a:prstGeom>
              <a:blipFill>
                <a:blip r:embed="rId3"/>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1713963F-2894-56F2-E53C-4371936FB85C}"/>
                  </a:ext>
                </a:extLst>
              </p:cNvPr>
              <p:cNvSpPr/>
              <p:nvPr/>
            </p:nvSpPr>
            <p:spPr>
              <a:xfrm>
                <a:off x="539901" y="6152850"/>
                <a:ext cx="8250142" cy="21148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14:m>
                  <m:oMathPara xmlns:m="http://schemas.openxmlformats.org/officeDocument/2006/math">
                    <m:oMathParaPr>
                      <m:jc m:val="centerGroup"/>
                    </m:oMathParaPr>
                    <m:oMath xmlns:m="http://schemas.openxmlformats.org/officeDocument/2006/math">
                      <m:r>
                        <m:rPr>
                          <m:nor/>
                        </m:rPr>
                        <a:rPr lang="vi-VN" sz="4300" kern="0" smtClean="0">
                          <a:solidFill>
                            <a:schemeClr val="bg2"/>
                          </a:solidFill>
                          <a:ea typeface="Calibri" panose="020F0502020204030204" pitchFamily="34" charset="0"/>
                        </a:rPr>
                        <m:t>C</m:t>
                      </m:r>
                      <m:r>
                        <m:rPr>
                          <m:nor/>
                        </m:rPr>
                        <a:rPr lang="vi-VN" sz="4300" kern="0" smtClean="0">
                          <a:solidFill>
                            <a:schemeClr val="bg2"/>
                          </a:solidFill>
                          <a:ea typeface="Calibri" panose="020F0502020204030204" pitchFamily="34" charset="0"/>
                        </a:rPr>
                        <m:t>. 6,451 </m:t>
                      </m:r>
                      <m:r>
                        <m:rPr>
                          <m:nor/>
                        </m:rPr>
                        <a:rPr lang="vi-VN" sz="4300" kern="0" smtClean="0">
                          <a:solidFill>
                            <a:schemeClr val="bg2"/>
                          </a:solidFill>
                          <a:ea typeface="Calibri" panose="020F0502020204030204" pitchFamily="34" charset="0"/>
                        </a:rPr>
                        <m:t>cm</m:t>
                      </m:r>
                      <m:r>
                        <m:rPr>
                          <m:nor/>
                        </m:rPr>
                        <a:rPr lang="vi-VN" sz="4300" kern="0" smtClean="0">
                          <a:solidFill>
                            <a:schemeClr val="bg2"/>
                          </a:solidFill>
                          <a:ea typeface="Calibri" panose="020F0502020204030204" pitchFamily="34" charset="0"/>
                        </a:rPr>
                        <m:t>	</m:t>
                      </m:r>
                    </m:oMath>
                  </m:oMathPara>
                </a14:m>
                <a:endParaRPr lang="vi-VN" sz="4300" noProof="1">
                  <a:solidFill>
                    <a:schemeClr val="bg2"/>
                  </a:solidFill>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539901" y="6152850"/>
                <a:ext cx="8250142" cy="2114850"/>
              </a:xfrm>
              <a:prstGeom prst="roundRect">
                <a:avLst/>
              </a:prstGeom>
              <a:blipFill>
                <a:blip r:embed="rId4"/>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2">
                <a:extLst>
                  <a:ext uri="{FF2B5EF4-FFF2-40B4-BE49-F238E27FC236}">
                    <a16:creationId xmlns:a16="http://schemas.microsoft.com/office/drawing/2014/main" id="{72E080E8-9CBE-7E1E-25CC-340E27A4D017}"/>
                  </a:ext>
                </a:extLst>
              </p:cNvPr>
              <p:cNvSpPr/>
              <p:nvPr/>
            </p:nvSpPr>
            <p:spPr>
              <a:xfrm>
                <a:off x="9497959" y="3469573"/>
                <a:ext cx="8250142" cy="21148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nor/>
                        </m:rPr>
                        <a:rPr lang="vi-VN" sz="4300" kern="0" smtClean="0">
                          <a:solidFill>
                            <a:schemeClr val="bg2"/>
                          </a:solidFill>
                          <a:ea typeface="Calibri" panose="020F0502020204030204" pitchFamily="34" charset="0"/>
                        </a:rPr>
                        <m:t>B</m:t>
                      </m:r>
                      <m:r>
                        <m:rPr>
                          <m:nor/>
                        </m:rPr>
                        <a:rPr lang="vi-VN" sz="4300" kern="0" smtClean="0">
                          <a:solidFill>
                            <a:schemeClr val="bg2"/>
                          </a:solidFill>
                          <a:ea typeface="Calibri" panose="020F0502020204030204" pitchFamily="34" charset="0"/>
                        </a:rPr>
                        <m:t>. 17,958 </m:t>
                      </m:r>
                      <m:r>
                        <m:rPr>
                          <m:nor/>
                        </m:rPr>
                        <a:rPr lang="vi-VN" sz="4300" kern="0" smtClean="0">
                          <a:solidFill>
                            <a:schemeClr val="bg2"/>
                          </a:solidFill>
                          <a:ea typeface="Calibri" panose="020F0502020204030204" pitchFamily="34" charset="0"/>
                        </a:rPr>
                        <m:t>cm</m:t>
                      </m:r>
                    </m:oMath>
                  </m:oMathPara>
                </a14:m>
                <a:endParaRPr lang="en-US" sz="4300">
                  <a:solidFill>
                    <a:schemeClr val="bg2"/>
                  </a:solidFill>
                  <a:effectLst/>
                  <a:ea typeface="Calibri" panose="020F0502020204030204" pitchFamily="34" charset="0"/>
                  <a:cs typeface="Times New Roman" panose="02020603050405020304" pitchFamily="18" charset="0"/>
                </a:endParaRPr>
              </a:p>
            </p:txBody>
          </p:sp>
        </mc:Choice>
        <mc:Fallback xmlns="">
          <p:sp>
            <p:nvSpPr>
              <p:cNvPr id="18"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9497959" y="3469573"/>
                <a:ext cx="8250142" cy="2114850"/>
              </a:xfrm>
              <a:prstGeom prst="roundRect">
                <a:avLst/>
              </a:prstGeom>
              <a:blipFill>
                <a:blip r:embed="rId5"/>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3">
                <a:extLst>
                  <a:ext uri="{FF2B5EF4-FFF2-40B4-BE49-F238E27FC236}">
                    <a16:creationId xmlns:a16="http://schemas.microsoft.com/office/drawing/2014/main" id="{98AC7C36-17E6-7D99-2014-5789447F054D}"/>
                  </a:ext>
                </a:extLst>
              </p:cNvPr>
              <p:cNvSpPr/>
              <p:nvPr/>
            </p:nvSpPr>
            <p:spPr>
              <a:xfrm>
                <a:off x="9497959" y="6152850"/>
                <a:ext cx="8250142" cy="21148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14:m>
                  <m:oMathPara xmlns:m="http://schemas.openxmlformats.org/officeDocument/2006/math">
                    <m:oMathParaPr>
                      <m:jc m:val="centerGroup"/>
                    </m:oMathParaPr>
                    <m:oMath xmlns:m="http://schemas.openxmlformats.org/officeDocument/2006/math">
                      <m:r>
                        <m:rPr>
                          <m:nor/>
                        </m:rPr>
                        <a:rPr lang="vi-VN" sz="4300" kern="0" smtClean="0">
                          <a:solidFill>
                            <a:schemeClr val="bg2"/>
                          </a:solidFill>
                          <a:ea typeface="Calibri" panose="020F0502020204030204" pitchFamily="34" charset="0"/>
                        </a:rPr>
                        <m:t>D</m:t>
                      </m:r>
                      <m:r>
                        <m:rPr>
                          <m:nor/>
                        </m:rPr>
                        <a:rPr lang="vi-VN" sz="4300" kern="0" smtClean="0">
                          <a:solidFill>
                            <a:schemeClr val="bg2"/>
                          </a:solidFill>
                          <a:ea typeface="Calibri" panose="020F0502020204030204" pitchFamily="34" charset="0"/>
                        </a:rPr>
                        <m:t>. 28,958 </m:t>
                      </m:r>
                      <m:r>
                        <m:rPr>
                          <m:nor/>
                        </m:rPr>
                        <a:rPr lang="vi-VN" sz="4300" kern="0" smtClean="0">
                          <a:solidFill>
                            <a:schemeClr val="bg2"/>
                          </a:solidFill>
                          <a:ea typeface="Calibri" panose="020F0502020204030204" pitchFamily="34" charset="0"/>
                        </a:rPr>
                        <m:t>cm</m:t>
                      </m:r>
                    </m:oMath>
                  </m:oMathPara>
                </a14:m>
                <a:endParaRPr lang="vi-VN" sz="4300" noProof="1">
                  <a:solidFill>
                    <a:schemeClr val="bg2"/>
                  </a:solidFill>
                  <a:cs typeface="Arial" panose="020B0604020202020204" pitchFamily="34" charset="0"/>
                  <a:sym typeface="Arial"/>
                </a:endParaRPr>
              </a:p>
            </p:txBody>
          </p:sp>
        </mc:Choice>
        <mc:Fallback xmlns="">
          <p:sp>
            <p:nvSpPr>
              <p:cNvPr id="19"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9497959" y="6152850"/>
                <a:ext cx="8250142" cy="2114850"/>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đúng">
                <a:extLst>
                  <a:ext uri="{FF2B5EF4-FFF2-40B4-BE49-F238E27FC236}">
                    <a16:creationId xmlns:a16="http://schemas.microsoft.com/office/drawing/2014/main" id="{F26A5EAB-E5AD-94BE-45D6-5F46AA945CA3}"/>
                  </a:ext>
                </a:extLst>
              </p:cNvPr>
              <p:cNvSpPr/>
              <p:nvPr/>
            </p:nvSpPr>
            <p:spPr>
              <a:xfrm>
                <a:off x="539899" y="6147785"/>
                <a:ext cx="8250142" cy="2114850"/>
              </a:xfrm>
              <a:prstGeom prst="roundRect">
                <a:avLst/>
              </a:prstGeom>
              <a:solidFill>
                <a:srgbClr val="90291E"/>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14:m>
                  <m:oMathPara xmlns:m="http://schemas.openxmlformats.org/officeDocument/2006/math">
                    <m:oMathParaPr>
                      <m:jc m:val="centerGroup"/>
                    </m:oMathParaPr>
                    <m:oMath xmlns:m="http://schemas.openxmlformats.org/officeDocument/2006/math">
                      <m:r>
                        <m:rPr>
                          <m:nor/>
                        </m:rPr>
                        <a:rPr lang="vi-VN" sz="4300" b="1" kern="0" smtClean="0">
                          <a:solidFill>
                            <a:schemeClr val="tx2"/>
                          </a:solidFill>
                          <a:ea typeface="Calibri" panose="020F0502020204030204" pitchFamily="34" charset="0"/>
                        </a:rPr>
                        <m:t>C</m:t>
                      </m:r>
                      <m:r>
                        <m:rPr>
                          <m:nor/>
                        </m:rPr>
                        <a:rPr lang="vi-VN" sz="4300" b="1" kern="0" smtClean="0">
                          <a:solidFill>
                            <a:schemeClr val="tx2"/>
                          </a:solidFill>
                          <a:ea typeface="Calibri" panose="020F0502020204030204" pitchFamily="34" charset="0"/>
                        </a:rPr>
                        <m:t>. 6,451 </m:t>
                      </m:r>
                      <m:r>
                        <m:rPr>
                          <m:nor/>
                        </m:rPr>
                        <a:rPr lang="vi-VN" sz="4300" b="1" kern="0" smtClean="0">
                          <a:solidFill>
                            <a:schemeClr val="tx2"/>
                          </a:solidFill>
                          <a:ea typeface="Calibri" panose="020F0502020204030204" pitchFamily="34" charset="0"/>
                        </a:rPr>
                        <m:t>cm</m:t>
                      </m:r>
                      <m:r>
                        <m:rPr>
                          <m:nor/>
                        </m:rPr>
                        <a:rPr lang="vi-VN" sz="4300" b="1" kern="0" smtClean="0">
                          <a:solidFill>
                            <a:schemeClr val="tx2"/>
                          </a:solidFill>
                          <a:ea typeface="Calibri" panose="020F0502020204030204" pitchFamily="34" charset="0"/>
                        </a:rPr>
                        <m:t>	</m:t>
                      </m:r>
                    </m:oMath>
                  </m:oMathPara>
                </a14:m>
                <a:endParaRPr lang="vi-VN" sz="4300" b="1" noProof="1">
                  <a:solidFill>
                    <a:schemeClr val="tx2"/>
                  </a:solidFill>
                  <a:cs typeface="Arial" panose="020B0604020202020204" pitchFamily="34" charset="0"/>
                  <a:sym typeface="Arial"/>
                </a:endParaRPr>
              </a:p>
            </p:txBody>
          </p:sp>
        </mc:Choice>
        <mc:Fallback xmlns="">
          <p:sp>
            <p:nvSpPr>
              <p:cNvPr id="20"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539899" y="6147785"/>
                <a:ext cx="8250142" cy="2114850"/>
              </a:xfrm>
              <a:prstGeom prst="roundRect">
                <a:avLst/>
              </a:prstGeom>
              <a:blipFill>
                <a:blip r:embed="rId9"/>
                <a:stretch>
                  <a:fillRect/>
                </a:stretch>
              </a:blipFill>
              <a:ln w="12700">
                <a:solidFill>
                  <a:srgbClr val="000000"/>
                </a:solidFill>
              </a:ln>
            </p:spPr>
            <p:txBody>
              <a:bodyPr/>
              <a:lstStyle/>
              <a:p>
                <a:r>
                  <a:rPr lang="en-US">
                    <a:noFill/>
                  </a:rPr>
                  <a:t> </a:t>
                </a:r>
              </a:p>
            </p:txBody>
          </p:sp>
        </mc:Fallback>
      </mc:AlternateContent>
      <p:pic>
        <p:nvPicPr>
          <p:cNvPr id="22" name="Picture 2" descr="https://cdn-icons-png.flaticon.com/128/391/391138.pn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492063" y="8648700"/>
            <a:ext cx="1303874" cy="1303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7670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Câu hỏi">
                <a:extLst>
                  <a:ext uri="{FF2B5EF4-FFF2-40B4-BE49-F238E27FC236}">
                    <a16:creationId xmlns:a16="http://schemas.microsoft.com/office/drawing/2014/main" id="{018AD89B-885D-983C-F4F6-FC485515F49D}"/>
                  </a:ext>
                </a:extLst>
              </p:cNvPr>
              <p:cNvSpPr/>
              <p:nvPr/>
            </p:nvSpPr>
            <p:spPr>
              <a:xfrm>
                <a:off x="539899" y="370377"/>
                <a:ext cx="17208202" cy="253583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300" b="1" smtClean="0">
                    <a:solidFill>
                      <a:schemeClr val="bg2"/>
                    </a:solidFill>
                    <a:ea typeface="Calibri" panose="020F0502020204030204" pitchFamily="34" charset="0"/>
                    <a:cs typeface="Times New Roman" panose="02020603050405020304" pitchFamily="18" charset="0"/>
                  </a:rPr>
                  <a:t>Câu 4.</a:t>
                </a:r>
                <a:r>
                  <a:rPr lang="fr-FR" sz="4300">
                    <a:solidFill>
                      <a:schemeClr val="bg2"/>
                    </a:solidFill>
                    <a:effectLst/>
                    <a:ea typeface="Calibri" panose="020F0502020204030204" pitchFamily="34" charset="0"/>
                    <a:cs typeface="Times New Roman" panose="02020603050405020304" pitchFamily="18" charset="0"/>
                  </a:rPr>
                  <a:t> Hình cầu có thể tích là 288</a:t>
                </a:r>
                <a14:m>
                  <m:oMath xmlns:m="http://schemas.openxmlformats.org/officeDocument/2006/math">
                    <m:r>
                      <a:rPr lang="fr-FR" sz="4300" i="1">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𝜋</m:t>
                    </m:r>
                  </m:oMath>
                </a14:m>
                <a:r>
                  <a:rPr lang="fr-FR" sz="4300">
                    <a:solidFill>
                      <a:schemeClr val="bg2"/>
                    </a:solidFill>
                    <a:effectLst/>
                    <a:ea typeface="Malgun Gothic" panose="020B0503020000020004" pitchFamily="34" charset="-127"/>
                    <a:cs typeface="Times New Roman" panose="02020603050405020304" pitchFamily="18" charset="0"/>
                  </a:rPr>
                  <a:t> (cm</a:t>
                </a:r>
                <a:r>
                  <a:rPr lang="fr-FR" sz="4300" baseline="30000">
                    <a:solidFill>
                      <a:schemeClr val="bg2"/>
                    </a:solidFill>
                    <a:effectLst/>
                    <a:ea typeface="Malgun Gothic" panose="020B0503020000020004" pitchFamily="34" charset="-127"/>
                    <a:cs typeface="Times New Roman" panose="02020603050405020304" pitchFamily="18" charset="0"/>
                  </a:rPr>
                  <a:t>3</a:t>
                </a:r>
                <a:r>
                  <a:rPr lang="fr-FR" sz="4300">
                    <a:solidFill>
                      <a:schemeClr val="bg2"/>
                    </a:solidFill>
                    <a:effectLst/>
                    <a:ea typeface="Malgun Gothic" panose="020B0503020000020004" pitchFamily="34" charset="-127"/>
                    <a:cs typeface="Times New Roman" panose="02020603050405020304" pitchFamily="18" charset="0"/>
                  </a:rPr>
                  <a:t>) thì diện tích mặt cầu đó là</a:t>
                </a:r>
                <a:endParaRPr lang="en-US" sz="4300">
                  <a:solidFill>
                    <a:schemeClr val="bg2"/>
                  </a:solidFill>
                  <a:effectLst/>
                  <a:ea typeface="Calibri" panose="020F0502020204030204" pitchFamily="34" charset="0"/>
                  <a:cs typeface="Times New Roman" panose="02020603050405020304" pitchFamily="18" charset="0"/>
                </a:endParaRPr>
              </a:p>
            </p:txBody>
          </p:sp>
        </mc:Choice>
        <mc:Fallback xmlns="">
          <p:sp>
            <p:nvSpPr>
              <p:cNvPr id="15" name="Câu hỏi">
                <a:extLst>
                  <a:ext uri="{FF2B5EF4-FFF2-40B4-BE49-F238E27FC236}">
                    <a16:creationId xmlns:a16="http://schemas.microsoft.com/office/drawing/2014/main" id="{018AD89B-885D-983C-F4F6-FC485515F49D}"/>
                  </a:ext>
                </a:extLst>
              </p:cNvPr>
              <p:cNvSpPr>
                <a:spLocks noRot="1" noChangeAspect="1" noMove="1" noResize="1" noEditPoints="1" noAdjustHandles="1" noChangeArrowheads="1" noChangeShapeType="1" noTextEdit="1"/>
              </p:cNvSpPr>
              <p:nvPr/>
            </p:nvSpPr>
            <p:spPr>
              <a:xfrm>
                <a:off x="539899" y="370377"/>
                <a:ext cx="17208202" cy="2535834"/>
              </a:xfrm>
              <a:prstGeom prst="roundRect">
                <a:avLst/>
              </a:prstGeom>
              <a:blipFill>
                <a:blip r:embed="rId10"/>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4D1DA2F5-D9A5-C765-0E47-25DD326F3067}"/>
                  </a:ext>
                </a:extLst>
              </p:cNvPr>
              <p:cNvSpPr/>
              <p:nvPr/>
            </p:nvSpPr>
            <p:spPr>
              <a:xfrm>
                <a:off x="539899" y="3469573"/>
                <a:ext cx="8250142" cy="21148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14:m>
                  <m:oMathPara xmlns:m="http://schemas.openxmlformats.org/officeDocument/2006/math">
                    <m:oMathParaPr>
                      <m:jc m:val="centerGroup"/>
                    </m:oMathParaPr>
                    <m:oMath xmlns:m="http://schemas.openxmlformats.org/officeDocument/2006/math">
                      <m:r>
                        <m:rPr>
                          <m:nor/>
                        </m:rPr>
                        <a:rPr lang="fr-FR" sz="4300" kern="0" smtClean="0">
                          <a:solidFill>
                            <a:schemeClr val="bg2"/>
                          </a:solidFill>
                          <a:ea typeface="Calibri" panose="020F0502020204030204" pitchFamily="34" charset="0"/>
                        </a:rPr>
                        <m:t>A</m:t>
                      </m:r>
                      <m:r>
                        <m:rPr>
                          <m:nor/>
                        </m:rPr>
                        <a:rPr lang="fr-FR" sz="4300" kern="0" smtClean="0">
                          <a:solidFill>
                            <a:schemeClr val="bg2"/>
                          </a:solidFill>
                          <a:ea typeface="Calibri" panose="020F0502020204030204" pitchFamily="34" charset="0"/>
                        </a:rPr>
                        <m:t>. </m:t>
                      </m:r>
                      <m:r>
                        <a:rPr lang="fr-FR"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144 </m:t>
                      </m:r>
                      <m:r>
                        <a:rPr lang="en-US"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300" i="1">
                              <a:solidFill>
                                <a:schemeClr val="bg2"/>
                              </a:solidFill>
                              <a:effectLst/>
                              <a:latin typeface="Cambria Math" panose="02040503050406030204" pitchFamily="18" charset="0"/>
                              <a:cs typeface="Times New Roman" panose="02020603050405020304" pitchFamily="18" charset="0"/>
                            </a:rPr>
                          </m:ctrlPr>
                        </m:sSupPr>
                        <m:e>
                          <m:r>
                            <a:rPr lang="en-US"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vi-VN" sz="4300" noProof="1">
                  <a:solidFill>
                    <a:schemeClr val="bg2"/>
                  </a:solidFill>
                  <a:cs typeface="Arial" panose="020B0604020202020204" pitchFamily="34" charset="0"/>
                  <a:sym typeface="Arial"/>
                </a:endParaRPr>
              </a:p>
            </p:txBody>
          </p:sp>
        </mc:Choice>
        <mc:Fallback xmlns="">
          <p:sp>
            <p:nvSpPr>
              <p:cNvPr id="16"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539899" y="3469573"/>
                <a:ext cx="8250142" cy="2114850"/>
              </a:xfrm>
              <a:prstGeom prst="roundRect">
                <a:avLst/>
              </a:prstGeom>
              <a:blipFill>
                <a:blip r:embed="rId11"/>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1713963F-2894-56F2-E53C-4371936FB85C}"/>
                  </a:ext>
                </a:extLst>
              </p:cNvPr>
              <p:cNvSpPr/>
              <p:nvPr/>
            </p:nvSpPr>
            <p:spPr>
              <a:xfrm>
                <a:off x="539901" y="6152850"/>
                <a:ext cx="8250142" cy="21148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14:m>
                  <m:oMathPara xmlns:m="http://schemas.openxmlformats.org/officeDocument/2006/math">
                    <m:oMathParaPr>
                      <m:jc m:val="centerGroup"/>
                    </m:oMathParaPr>
                    <m:oMath xmlns:m="http://schemas.openxmlformats.org/officeDocument/2006/math">
                      <m:r>
                        <m:rPr>
                          <m:nor/>
                        </m:rPr>
                        <a:rPr lang="fr-FR" sz="4300" kern="0" smtClean="0">
                          <a:solidFill>
                            <a:schemeClr val="bg2"/>
                          </a:solidFill>
                          <a:ea typeface="Malgun Gothic" panose="020B0503020000020004" pitchFamily="34" charset="-127"/>
                        </a:rPr>
                        <m:t>C</m:t>
                      </m:r>
                      <m:r>
                        <m:rPr>
                          <m:nor/>
                        </m:rPr>
                        <a:rPr lang="fr-FR" sz="4300" kern="0" smtClean="0">
                          <a:solidFill>
                            <a:schemeClr val="bg2"/>
                          </a:solidFill>
                          <a:ea typeface="Malgun Gothic" panose="020B0503020000020004" pitchFamily="34" charset="-127"/>
                        </a:rPr>
                        <m:t>. </m:t>
                      </m:r>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72</m:t>
                      </m:r>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𝑐</m:t>
                      </m:r>
                      <m:sSup>
                        <m:sSupPr>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oMath>
                  </m:oMathPara>
                </a14:m>
                <a:endParaRPr lang="vi-VN" sz="4300" noProof="1">
                  <a:solidFill>
                    <a:schemeClr val="bg2"/>
                  </a:solidFill>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539901" y="6152850"/>
                <a:ext cx="8250142" cy="2114850"/>
              </a:xfrm>
              <a:prstGeom prst="roundRect">
                <a:avLst/>
              </a:prstGeom>
              <a:blipFill>
                <a:blip r:embed="rId12"/>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2">
                <a:extLst>
                  <a:ext uri="{FF2B5EF4-FFF2-40B4-BE49-F238E27FC236}">
                    <a16:creationId xmlns:a16="http://schemas.microsoft.com/office/drawing/2014/main" id="{72E080E8-9CBE-7E1E-25CC-340E27A4D017}"/>
                  </a:ext>
                </a:extLst>
              </p:cNvPr>
              <p:cNvSpPr/>
              <p:nvPr/>
            </p:nvSpPr>
            <p:spPr>
              <a:xfrm>
                <a:off x="9497959" y="3469573"/>
                <a:ext cx="8250142" cy="21148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fr-FR" sz="4300" smtClean="0">
                          <a:solidFill>
                            <a:schemeClr val="bg2"/>
                          </a:solidFill>
                          <a:ea typeface="Malgun Gothic" panose="020B0503020000020004" pitchFamily="34" charset="-127"/>
                          <a:cs typeface="Times New Roman" panose="02020603050405020304" pitchFamily="18" charset="0"/>
                        </a:rPr>
                        <m:t>B</m:t>
                      </m:r>
                      <m:r>
                        <m:rPr>
                          <m:nor/>
                        </m:rPr>
                        <a:rPr lang="fr-FR" sz="4300" smtClean="0">
                          <a:solidFill>
                            <a:schemeClr val="bg2"/>
                          </a:solidFill>
                          <a:ea typeface="Malgun Gothic" panose="020B0503020000020004" pitchFamily="34" charset="-127"/>
                          <a:cs typeface="Times New Roman" panose="02020603050405020304" pitchFamily="18" charset="0"/>
                        </a:rPr>
                        <m:t>. </m:t>
                      </m:r>
                      <m:r>
                        <a:rPr lang="fr-FR"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144</m:t>
                      </m:r>
                      <m: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𝑐</m:t>
                      </m:r>
                      <m:sSup>
                        <m:sSupPr>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fr-FR"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oMath>
                  </m:oMathPara>
                </a14:m>
                <a:endParaRPr lang="en-US" sz="4300">
                  <a:solidFill>
                    <a:schemeClr val="bg2"/>
                  </a:solidFill>
                  <a:effectLst/>
                  <a:ea typeface="Calibri" panose="020F0502020204030204" pitchFamily="34" charset="0"/>
                  <a:cs typeface="Times New Roman" panose="02020603050405020304" pitchFamily="18" charset="0"/>
                </a:endParaRPr>
              </a:p>
            </p:txBody>
          </p:sp>
        </mc:Choice>
        <mc:Fallback xmlns="">
          <p:sp>
            <p:nvSpPr>
              <p:cNvPr id="18"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9497959" y="3469573"/>
                <a:ext cx="8250142" cy="2114850"/>
              </a:xfrm>
              <a:prstGeom prst="roundRect">
                <a:avLst/>
              </a:prstGeom>
              <a:blipFill>
                <a:blip r:embed="rId13"/>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3">
                <a:extLst>
                  <a:ext uri="{FF2B5EF4-FFF2-40B4-BE49-F238E27FC236}">
                    <a16:creationId xmlns:a16="http://schemas.microsoft.com/office/drawing/2014/main" id="{98AC7C36-17E6-7D99-2014-5789447F054D}"/>
                  </a:ext>
                </a:extLst>
              </p:cNvPr>
              <p:cNvSpPr/>
              <p:nvPr/>
            </p:nvSpPr>
            <p:spPr>
              <a:xfrm>
                <a:off x="9497959" y="6152850"/>
                <a:ext cx="8250142" cy="2114850"/>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14:m>
                  <m:oMathPara xmlns:m="http://schemas.openxmlformats.org/officeDocument/2006/math">
                    <m:oMathParaPr>
                      <m:jc m:val="centerGroup"/>
                    </m:oMathParaPr>
                    <m:oMath xmlns:m="http://schemas.openxmlformats.org/officeDocument/2006/math">
                      <m:r>
                        <m:rPr>
                          <m:nor/>
                        </m:rPr>
                        <a:rPr lang="fr-FR" sz="4300" kern="0" smtClean="0">
                          <a:solidFill>
                            <a:schemeClr val="bg2"/>
                          </a:solidFill>
                          <a:ea typeface="Malgun Gothic" panose="020B0503020000020004" pitchFamily="34" charset="-127"/>
                        </a:rPr>
                        <m:t>D</m:t>
                      </m:r>
                      <m:r>
                        <m:rPr>
                          <m:nor/>
                        </m:rPr>
                        <a:rPr lang="fr-FR" sz="4300" kern="0" smtClean="0">
                          <a:solidFill>
                            <a:schemeClr val="bg2"/>
                          </a:solidFill>
                          <a:ea typeface="Malgun Gothic" panose="020B0503020000020004" pitchFamily="34" charset="-127"/>
                        </a:rPr>
                        <m:t>. </m:t>
                      </m:r>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24</m:t>
                      </m:r>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𝜋</m:t>
                      </m:r>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𝑐</m:t>
                      </m:r>
                      <m:sSup>
                        <m:sSupPr>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fr-FR"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oMath>
                  </m:oMathPara>
                </a14:m>
                <a:endParaRPr lang="vi-VN" sz="4300" noProof="1">
                  <a:solidFill>
                    <a:schemeClr val="bg2"/>
                  </a:solidFill>
                  <a:cs typeface="Arial" panose="020B0604020202020204" pitchFamily="34" charset="0"/>
                  <a:sym typeface="Arial"/>
                </a:endParaRPr>
              </a:p>
            </p:txBody>
          </p:sp>
        </mc:Choice>
        <mc:Fallback xmlns="">
          <p:sp>
            <p:nvSpPr>
              <p:cNvPr id="19"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9497959" y="6152850"/>
                <a:ext cx="8250142" cy="2114850"/>
              </a:xfrm>
              <a:prstGeom prst="roundRect">
                <a:avLst/>
              </a:prstGeom>
              <a:blipFill>
                <a:blip r:embed="rId14"/>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Đáp án đúng">
                <a:extLst>
                  <a:ext uri="{FF2B5EF4-FFF2-40B4-BE49-F238E27FC236}">
                    <a16:creationId xmlns:a16="http://schemas.microsoft.com/office/drawing/2014/main" id="{F26A5EAB-E5AD-94BE-45D6-5F46AA945CA3}"/>
                  </a:ext>
                </a:extLst>
              </p:cNvPr>
              <p:cNvSpPr/>
              <p:nvPr/>
            </p:nvSpPr>
            <p:spPr>
              <a:xfrm>
                <a:off x="9497959" y="3475928"/>
                <a:ext cx="8250142" cy="2114850"/>
              </a:xfrm>
              <a:prstGeom prst="roundRect">
                <a:avLst/>
              </a:prstGeom>
              <a:solidFill>
                <a:srgbClr val="90291E"/>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14:m>
                  <m:oMathPara xmlns:m="http://schemas.openxmlformats.org/officeDocument/2006/math">
                    <m:oMathParaPr>
                      <m:jc m:val="centerGroup"/>
                    </m:oMathParaPr>
                    <m:oMath xmlns:m="http://schemas.openxmlformats.org/officeDocument/2006/math">
                      <m:r>
                        <m:rPr>
                          <m:nor/>
                        </m:rPr>
                        <a:rPr lang="fr-FR" sz="4300" b="1" smtClean="0">
                          <a:solidFill>
                            <a:schemeClr val="tx2"/>
                          </a:solidFill>
                          <a:ea typeface="Malgun Gothic" panose="020B0503020000020004" pitchFamily="34" charset="-127"/>
                          <a:cs typeface="Times New Roman" panose="02020603050405020304" pitchFamily="18" charset="0"/>
                        </a:rPr>
                        <m:t>B</m:t>
                      </m:r>
                      <m:r>
                        <m:rPr>
                          <m:nor/>
                        </m:rPr>
                        <a:rPr lang="fr-FR" sz="4300" b="1" smtClean="0">
                          <a:solidFill>
                            <a:schemeClr val="tx2"/>
                          </a:solidFill>
                          <a:ea typeface="Malgun Gothic" panose="020B0503020000020004" pitchFamily="34" charset="-127"/>
                          <a:cs typeface="Times New Roman" panose="02020603050405020304" pitchFamily="18" charset="0"/>
                        </a:rPr>
                        <m:t>. </m:t>
                      </m:r>
                      <m:r>
                        <a:rPr lang="fr-FR" sz="4300" b="1" i="1">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𝟏𝟒𝟒</m:t>
                      </m:r>
                      <m:r>
                        <a:rPr lang="en-US" sz="4300" b="1" i="1">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𝝅</m:t>
                      </m:r>
                      <m:r>
                        <a:rPr lang="en-US" sz="4300" b="1" i="1">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300" b="1" i="1">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𝒄</m:t>
                      </m:r>
                      <m:sSup>
                        <m:sSupPr>
                          <m:ctrlPr>
                            <a:rPr lang="en-US" sz="4300" b="1" i="1">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300" b="1" i="1">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𝒎</m:t>
                          </m:r>
                        </m:e>
                        <m:sup>
                          <m:r>
                            <a:rPr lang="fr-FR" sz="4300" b="1" i="1">
                              <a:solidFill>
                                <a:schemeClr val="tx2"/>
                              </a:solidFill>
                              <a:latin typeface="Cambria Math" panose="02040503050406030204" pitchFamily="18" charset="0"/>
                              <a:ea typeface="Malgun Gothic" panose="020B0503020000020004" pitchFamily="34" charset="-127"/>
                              <a:cs typeface="Times New Roman" panose="02020603050405020304" pitchFamily="18" charset="0"/>
                            </a:rPr>
                            <m:t>𝟐</m:t>
                          </m:r>
                        </m:sup>
                      </m:sSup>
                    </m:oMath>
                  </m:oMathPara>
                </a14:m>
                <a:endParaRPr lang="en-US" sz="4000" b="1" noProof="1">
                  <a:solidFill>
                    <a:schemeClr val="tx2"/>
                  </a:solidFill>
                  <a:latin typeface="Arial" panose="020B0604020202020204" pitchFamily="34" charset="0"/>
                  <a:cs typeface="Arial" panose="020B0604020202020204" pitchFamily="34" charset="0"/>
                  <a:sym typeface="Arial"/>
                </a:endParaRPr>
              </a:p>
            </p:txBody>
          </p:sp>
        </mc:Choice>
        <mc:Fallback xmlns="">
          <p:sp>
            <p:nvSpPr>
              <p:cNvPr id="20"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9497959" y="3475928"/>
                <a:ext cx="8250142" cy="2114850"/>
              </a:xfrm>
              <a:prstGeom prst="roundRect">
                <a:avLst/>
              </a:prstGeom>
              <a:blipFill>
                <a:blip r:embed="rId15"/>
                <a:stretch>
                  <a:fillRect/>
                </a:stretch>
              </a:blipFill>
              <a:ln w="12700">
                <a:solidFill>
                  <a:srgbClr val="000000"/>
                </a:solidFill>
              </a:ln>
            </p:spPr>
            <p:txBody>
              <a:bodyPr/>
              <a:lstStyle/>
              <a:p>
                <a:r>
                  <a:rPr lang="en-US">
                    <a:noFill/>
                  </a:rPr>
                  <a:t> </a:t>
                </a:r>
              </a:p>
            </p:txBody>
          </p:sp>
        </mc:Fallback>
      </mc:AlternateContent>
      <p:pic>
        <p:nvPicPr>
          <p:cNvPr id="22" name="Picture 2" descr="https://cdn-icons-png.flaticon.com/128/391/391138.png">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8492063" y="8648700"/>
            <a:ext cx="1303874" cy="1303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548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âu hỏi">
            <a:extLst>
              <a:ext uri="{FF2B5EF4-FFF2-40B4-BE49-F238E27FC236}">
                <a16:creationId xmlns:a16="http://schemas.microsoft.com/office/drawing/2014/main" id="{018AD89B-885D-983C-F4F6-FC485515F49D}"/>
              </a:ext>
            </a:extLst>
          </p:cNvPr>
          <p:cNvSpPr/>
          <p:nvPr/>
        </p:nvSpPr>
        <p:spPr>
          <a:xfrm>
            <a:off x="539899" y="370377"/>
            <a:ext cx="17208202" cy="3172924"/>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fr-FR" sz="4300" b="1">
                <a:solidFill>
                  <a:schemeClr val="bg2"/>
                </a:solidFill>
                <a:ea typeface="Calibri" panose="020F0502020204030204" pitchFamily="34" charset="0"/>
                <a:cs typeface="Times New Roman" panose="02020603050405020304" pitchFamily="18" charset="0"/>
              </a:rPr>
              <a:t>Câu 5.</a:t>
            </a:r>
            <a:r>
              <a:rPr lang="fr-FR" sz="4300">
                <a:solidFill>
                  <a:schemeClr val="bg2"/>
                </a:solidFill>
                <a:ea typeface="Calibri" panose="020F0502020204030204" pitchFamily="34" charset="0"/>
                <a:cs typeface="Times New Roman" panose="02020603050405020304" pitchFamily="18" charset="0"/>
              </a:rPr>
              <a:t> </a:t>
            </a:r>
            <a:r>
              <a:rPr lang="en-US" sz="4300">
                <a:solidFill>
                  <a:schemeClr val="bg2"/>
                </a:solidFill>
                <a:ea typeface="Calibri" panose="020F0502020204030204" pitchFamily="34" charset="0"/>
                <a:cs typeface="Times New Roman" panose="02020603050405020304" pitchFamily="18" charset="0"/>
              </a:rPr>
              <a:t>Cho một hình trụ có bán kính đường tròn đáy là 3 cm và chiều cao h = 4 cm. Một hình cầu có diện tích bằng diện tích xung quang của hình trụ. Tính bán kính của hình cầu?</a:t>
            </a:r>
            <a:endParaRPr lang="en-US" sz="4300">
              <a:solidFill>
                <a:schemeClr val="bg2"/>
              </a:solidFill>
              <a:effectLs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Đáp án đúng">
                <a:extLst>
                  <a:ext uri="{FF2B5EF4-FFF2-40B4-BE49-F238E27FC236}">
                    <a16:creationId xmlns:a16="http://schemas.microsoft.com/office/drawing/2014/main" id="{4D1DA2F5-D9A5-C765-0E47-25DD326F3067}"/>
                  </a:ext>
                </a:extLst>
              </p:cNvPr>
              <p:cNvSpPr/>
              <p:nvPr/>
            </p:nvSpPr>
            <p:spPr>
              <a:xfrm>
                <a:off x="539899" y="4016777"/>
                <a:ext cx="8250142" cy="1888723"/>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14:m>
                  <m:oMathPara xmlns:m="http://schemas.openxmlformats.org/officeDocument/2006/math">
                    <m:oMathParaPr>
                      <m:jc m:val="centerGroup"/>
                    </m:oMathParaPr>
                    <m:oMath xmlns:m="http://schemas.openxmlformats.org/officeDocument/2006/math">
                      <m:r>
                        <m:rPr>
                          <m:nor/>
                        </m:rPr>
                        <a:rPr lang="en-US" sz="4300" kern="0" smtClean="0">
                          <a:solidFill>
                            <a:schemeClr val="bg2"/>
                          </a:solidFill>
                          <a:ea typeface="Calibri" panose="020F0502020204030204" pitchFamily="34" charset="0"/>
                        </a:rPr>
                        <m:t>A</m:t>
                      </m:r>
                      <m:r>
                        <m:rPr>
                          <m:nor/>
                        </m:rPr>
                        <a:rPr lang="en-US" sz="4300" kern="0" smtClean="0">
                          <a:solidFill>
                            <a:schemeClr val="bg2"/>
                          </a:solidFill>
                          <a:ea typeface="Calibri" panose="020F0502020204030204" pitchFamily="34" charset="0"/>
                        </a:rPr>
                        <m:t>. </m:t>
                      </m:r>
                      <m:r>
                        <a:rPr lang="en-US"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𝑅</m:t>
                      </m:r>
                      <m:r>
                        <a:rPr lang="en-US"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300" i="1">
                              <a:solidFill>
                                <a:schemeClr val="bg2"/>
                              </a:solidFill>
                              <a:effectLst/>
                              <a:latin typeface="Cambria Math" panose="02040503050406030204" pitchFamily="18" charset="0"/>
                              <a:cs typeface="Times New Roman" panose="02020603050405020304" pitchFamily="18" charset="0"/>
                            </a:rPr>
                          </m:ctrlPr>
                        </m:radPr>
                        <m:deg/>
                        <m:e>
                          <m:r>
                            <a:rPr lang="en-US"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6</m:t>
                          </m:r>
                        </m:e>
                      </m:rad>
                      <m:r>
                        <a:rPr lang="en-US"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4300" i="1" kern="0">
                          <a:solidFill>
                            <a:schemeClr val="bg2"/>
                          </a:solidFill>
                          <a:effectLst/>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vi-VN" sz="4300" noProof="1">
                  <a:solidFill>
                    <a:schemeClr val="bg2"/>
                  </a:solidFill>
                  <a:cs typeface="Arial" panose="020B0604020202020204" pitchFamily="34" charset="0"/>
                  <a:sym typeface="Arial"/>
                </a:endParaRPr>
              </a:p>
            </p:txBody>
          </p:sp>
        </mc:Choice>
        <mc:Fallback xmlns="">
          <p:sp>
            <p:nvSpPr>
              <p:cNvPr id="16"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539899" y="4016777"/>
                <a:ext cx="8250142" cy="1888723"/>
              </a:xfrm>
              <a:prstGeom prst="roundRect">
                <a:avLst/>
              </a:prstGeom>
              <a:blipFill>
                <a:blip r:embed="rId5"/>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Đáp án sai 1">
                <a:extLst>
                  <a:ext uri="{FF2B5EF4-FFF2-40B4-BE49-F238E27FC236}">
                    <a16:creationId xmlns:a16="http://schemas.microsoft.com/office/drawing/2014/main" id="{1713963F-2894-56F2-E53C-4371936FB85C}"/>
                  </a:ext>
                </a:extLst>
              </p:cNvPr>
              <p:cNvSpPr/>
              <p:nvPr/>
            </p:nvSpPr>
            <p:spPr>
              <a:xfrm>
                <a:off x="539901" y="6378976"/>
                <a:ext cx="8250142" cy="1888723"/>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14:m>
                  <m:oMathPara xmlns:m="http://schemas.openxmlformats.org/officeDocument/2006/math">
                    <m:oMathParaPr>
                      <m:jc m:val="centerGroup"/>
                    </m:oMathParaPr>
                    <m:oMath xmlns:m="http://schemas.openxmlformats.org/officeDocument/2006/math">
                      <m:r>
                        <m:rPr>
                          <m:nor/>
                        </m:rPr>
                        <a:rPr lang="en-US" sz="4300" kern="0" smtClean="0">
                          <a:solidFill>
                            <a:schemeClr val="bg2"/>
                          </a:solidFill>
                          <a:ea typeface="Malgun Gothic" panose="020B0503020000020004" pitchFamily="34" charset="-127"/>
                        </a:rPr>
                        <m:t>C</m:t>
                      </m:r>
                      <m:r>
                        <m:rPr>
                          <m:nor/>
                        </m:rPr>
                        <a:rPr lang="en-US" sz="4300" kern="0" smtClean="0">
                          <a:solidFill>
                            <a:schemeClr val="bg2"/>
                          </a:solidFill>
                          <a:ea typeface="Malgun Gothic" panose="020B0503020000020004" pitchFamily="34" charset="-127"/>
                        </a:rPr>
                        <m:t>. </m:t>
                      </m:r>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12</m:t>
                          </m:r>
                        </m:e>
                      </m:rad>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𝑐𝑚</m:t>
                      </m:r>
                    </m:oMath>
                  </m:oMathPara>
                </a14:m>
                <a:endParaRPr lang="vi-VN" sz="4300" noProof="1">
                  <a:solidFill>
                    <a:schemeClr val="bg2"/>
                  </a:solidFill>
                  <a:cs typeface="Arial" panose="020B0604020202020204" pitchFamily="34" charset="0"/>
                  <a:sym typeface="Arial"/>
                </a:endParaRPr>
              </a:p>
            </p:txBody>
          </p:sp>
        </mc:Choice>
        <mc:Fallback xmlns="">
          <p:sp>
            <p:nvSpPr>
              <p:cNvPr id="17"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539901" y="6378976"/>
                <a:ext cx="8250142" cy="1888723"/>
              </a:xfrm>
              <a:prstGeom prst="roundRect">
                <a:avLst/>
              </a:prstGeom>
              <a:blipFill>
                <a:blip r:embed="rId6"/>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Đáp án sai 2">
                <a:extLst>
                  <a:ext uri="{FF2B5EF4-FFF2-40B4-BE49-F238E27FC236}">
                    <a16:creationId xmlns:a16="http://schemas.microsoft.com/office/drawing/2014/main" id="{72E080E8-9CBE-7E1E-25CC-340E27A4D017}"/>
                  </a:ext>
                </a:extLst>
              </p:cNvPr>
              <p:cNvSpPr/>
              <p:nvPr/>
            </p:nvSpPr>
            <p:spPr>
              <a:xfrm>
                <a:off x="9497959" y="4016777"/>
                <a:ext cx="8250142" cy="1888723"/>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4300" kern="0" smtClean="0">
                          <a:solidFill>
                            <a:schemeClr val="bg2"/>
                          </a:solidFill>
                          <a:ea typeface="Malgun Gothic" panose="020B0503020000020004" pitchFamily="34" charset="-127"/>
                        </a:rPr>
                        <m:t>B</m:t>
                      </m:r>
                      <m:r>
                        <m:rPr>
                          <m:nor/>
                        </m:rPr>
                        <a:rPr lang="en-US" sz="4300" kern="0" smtClean="0">
                          <a:solidFill>
                            <a:schemeClr val="bg2"/>
                          </a:solidFill>
                          <a:ea typeface="Malgun Gothic" panose="020B0503020000020004" pitchFamily="34" charset="-127"/>
                        </a:rPr>
                        <m:t>. </m:t>
                      </m:r>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=2</m:t>
                      </m:r>
                      <m:rad>
                        <m:radPr>
                          <m:degHide m:val="on"/>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6</m:t>
                          </m:r>
                        </m:e>
                      </m:rad>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300" i="1" kern="0">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𝑐𝑚</m:t>
                      </m:r>
                    </m:oMath>
                  </m:oMathPara>
                </a14:m>
                <a:endParaRPr lang="en-US" sz="4300">
                  <a:solidFill>
                    <a:schemeClr val="bg2"/>
                  </a:solidFill>
                  <a:effectLst/>
                  <a:ea typeface="Calibri" panose="020F0502020204030204" pitchFamily="34" charset="0"/>
                  <a:cs typeface="Times New Roman" panose="02020603050405020304" pitchFamily="18" charset="0"/>
                </a:endParaRPr>
              </a:p>
            </p:txBody>
          </p:sp>
        </mc:Choice>
        <mc:Fallback xmlns="">
          <p:sp>
            <p:nvSpPr>
              <p:cNvPr id="18"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9497959" y="4016777"/>
                <a:ext cx="8250142" cy="1888723"/>
              </a:xfrm>
              <a:prstGeom prst="roundRect">
                <a:avLst/>
              </a:prstGeom>
              <a:blipFill>
                <a:blip r:embed="rId7"/>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Đáp án sai 3">
                <a:extLst>
                  <a:ext uri="{FF2B5EF4-FFF2-40B4-BE49-F238E27FC236}">
                    <a16:creationId xmlns:a16="http://schemas.microsoft.com/office/drawing/2014/main" id="{98AC7C36-17E6-7D99-2014-5789447F054D}"/>
                  </a:ext>
                </a:extLst>
              </p:cNvPr>
              <p:cNvSpPr/>
              <p:nvPr/>
            </p:nvSpPr>
            <p:spPr>
              <a:xfrm>
                <a:off x="9497959" y="6378976"/>
                <a:ext cx="8250142" cy="1888723"/>
              </a:xfrm>
              <a:prstGeom prst="roundRect">
                <a:avLst/>
              </a:prstGeom>
              <a:solidFill>
                <a:srgbClr val="FFFFFF"/>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4300" smtClean="0">
                          <a:solidFill>
                            <a:schemeClr val="bg2"/>
                          </a:solidFill>
                          <a:ea typeface="Malgun Gothic" panose="020B0503020000020004" pitchFamily="34" charset="-127"/>
                          <a:cs typeface="Times New Roman" panose="02020603050405020304" pitchFamily="18" charset="0"/>
                        </a:rPr>
                        <m:t>D</m:t>
                      </m:r>
                      <m:r>
                        <m:rPr>
                          <m:nor/>
                        </m:rPr>
                        <a:rPr lang="en-US" sz="4300" smtClean="0">
                          <a:solidFill>
                            <a:schemeClr val="bg2"/>
                          </a:solidFill>
                          <a:ea typeface="Malgun Gothic" panose="020B0503020000020004" pitchFamily="34" charset="-127"/>
                          <a:cs typeface="Times New Roman" panose="02020603050405020304" pitchFamily="18" charset="0"/>
                        </a:rPr>
                        <m:t>. </m:t>
                      </m:r>
                      <m: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𝑅</m:t>
                      </m:r>
                      <m: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=2</m:t>
                      </m:r>
                      <m:rad>
                        <m:radPr>
                          <m:degHide m:val="on"/>
                          <m:ctrlP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3</m:t>
                          </m:r>
                        </m:e>
                      </m:rad>
                      <m: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300" i="1">
                          <a:solidFill>
                            <a:schemeClr val="bg2"/>
                          </a:solidFill>
                          <a:effectLst/>
                          <a:latin typeface="Cambria Math" panose="02040503050406030204" pitchFamily="18" charset="0"/>
                          <a:ea typeface="Malgun Gothic" panose="020B0503020000020004" pitchFamily="34" charset="-127"/>
                          <a:cs typeface="Times New Roman" panose="02020603050405020304" pitchFamily="18" charset="0"/>
                        </a:rPr>
                        <m:t>𝑐𝑚</m:t>
                      </m:r>
                    </m:oMath>
                  </m:oMathPara>
                </a14:m>
                <a:endParaRPr lang="en-US" sz="4300">
                  <a:solidFill>
                    <a:schemeClr val="bg2"/>
                  </a:solidFill>
                  <a:effectLst/>
                  <a:ea typeface="Calibri" panose="020F0502020204030204" pitchFamily="34" charset="0"/>
                  <a:cs typeface="Times New Roman" panose="02020603050405020304" pitchFamily="18" charset="0"/>
                </a:endParaRPr>
              </a:p>
            </p:txBody>
          </p:sp>
        </mc:Choice>
        <mc:Fallback xmlns="">
          <p:sp>
            <p:nvSpPr>
              <p:cNvPr id="19"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9497959" y="6378976"/>
                <a:ext cx="8250142" cy="1888723"/>
              </a:xfrm>
              <a:prstGeom prst="roundRect">
                <a:avLst/>
              </a:prstGeom>
              <a:blipFill>
                <a:blip r:embed="rId8"/>
                <a:stretch>
                  <a:fillRect/>
                </a:stretch>
              </a:blipFill>
              <a:ln w="12700">
                <a:solidFill>
                  <a:srgbClr val="00000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Đáp án đúng">
                <a:extLst>
                  <a:ext uri="{FF2B5EF4-FFF2-40B4-BE49-F238E27FC236}">
                    <a16:creationId xmlns:a16="http://schemas.microsoft.com/office/drawing/2014/main" id="{F26A5EAB-E5AD-94BE-45D6-5F46AA945CA3}"/>
                  </a:ext>
                </a:extLst>
              </p:cNvPr>
              <p:cNvSpPr/>
              <p:nvPr/>
            </p:nvSpPr>
            <p:spPr>
              <a:xfrm>
                <a:off x="548608" y="4015688"/>
                <a:ext cx="8250142" cy="1888723"/>
              </a:xfrm>
              <a:prstGeom prst="roundRect">
                <a:avLst/>
              </a:prstGeom>
              <a:solidFill>
                <a:srgbClr val="90291E"/>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14:m>
                  <m:oMathPara xmlns:m="http://schemas.openxmlformats.org/officeDocument/2006/math">
                    <m:oMathParaPr>
                      <m:jc m:val="centerGroup"/>
                    </m:oMathParaPr>
                    <m:oMath xmlns:m="http://schemas.openxmlformats.org/officeDocument/2006/math">
                      <m:r>
                        <m:rPr>
                          <m:nor/>
                        </m:rPr>
                        <a:rPr lang="en-US" sz="4300" b="1" kern="0" smtClean="0">
                          <a:solidFill>
                            <a:schemeClr val="tx2"/>
                          </a:solidFill>
                          <a:ea typeface="Calibri" panose="020F0502020204030204" pitchFamily="34" charset="0"/>
                        </a:rPr>
                        <m:t>A</m:t>
                      </m:r>
                      <m:r>
                        <m:rPr>
                          <m:nor/>
                        </m:rPr>
                        <a:rPr lang="en-US" sz="4300" b="1" kern="0" smtClean="0">
                          <a:solidFill>
                            <a:schemeClr val="tx2"/>
                          </a:solidFill>
                          <a:ea typeface="Calibri" panose="020F0502020204030204" pitchFamily="34" charset="0"/>
                        </a:rPr>
                        <m:t>. </m:t>
                      </m:r>
                      <m:r>
                        <a:rPr lang="en-US" sz="4300" b="1" i="1" kern="0">
                          <a:solidFill>
                            <a:schemeClr val="tx2"/>
                          </a:solidFill>
                          <a:latin typeface="Cambria Math" panose="02040503050406030204" pitchFamily="18" charset="0"/>
                          <a:ea typeface="Calibri" panose="020F0502020204030204" pitchFamily="34" charset="0"/>
                          <a:cs typeface="Times New Roman" panose="02020603050405020304" pitchFamily="18" charset="0"/>
                        </a:rPr>
                        <m:t>𝑹</m:t>
                      </m:r>
                      <m:r>
                        <a:rPr lang="en-US" sz="4300" b="1" i="1" kern="0">
                          <a:solidFill>
                            <a:schemeClr val="tx2"/>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300" b="1" i="1">
                              <a:solidFill>
                                <a:schemeClr val="tx2"/>
                              </a:solidFill>
                              <a:latin typeface="Cambria Math" panose="02040503050406030204" pitchFamily="18" charset="0"/>
                              <a:cs typeface="Times New Roman" panose="02020603050405020304" pitchFamily="18" charset="0"/>
                            </a:rPr>
                          </m:ctrlPr>
                        </m:radPr>
                        <m:deg/>
                        <m:e>
                          <m:r>
                            <a:rPr lang="en-US" sz="4300" b="1" i="1" kern="0">
                              <a:solidFill>
                                <a:schemeClr val="tx2"/>
                              </a:solidFill>
                              <a:latin typeface="Cambria Math" panose="02040503050406030204" pitchFamily="18" charset="0"/>
                              <a:ea typeface="Calibri" panose="020F0502020204030204" pitchFamily="34" charset="0"/>
                              <a:cs typeface="Times New Roman" panose="02020603050405020304" pitchFamily="18" charset="0"/>
                            </a:rPr>
                            <m:t>𝟔</m:t>
                          </m:r>
                        </m:e>
                      </m:rad>
                      <m:r>
                        <a:rPr lang="en-US" sz="4300" b="1" i="1" kern="0">
                          <a:solidFill>
                            <a:schemeClr val="tx2"/>
                          </a:solidFill>
                          <a:latin typeface="Cambria Math" panose="02040503050406030204" pitchFamily="18" charset="0"/>
                          <a:ea typeface="Calibri" panose="020F0502020204030204" pitchFamily="34" charset="0"/>
                          <a:cs typeface="Times New Roman" panose="02020603050405020304" pitchFamily="18" charset="0"/>
                        </a:rPr>
                        <m:t> </m:t>
                      </m:r>
                      <m:r>
                        <a:rPr lang="en-US" sz="4300" b="1" i="1" kern="0">
                          <a:solidFill>
                            <a:schemeClr val="tx2"/>
                          </a:solidFill>
                          <a:latin typeface="Cambria Math" panose="02040503050406030204" pitchFamily="18" charset="0"/>
                          <a:ea typeface="Calibri" panose="020F0502020204030204" pitchFamily="34" charset="0"/>
                          <a:cs typeface="Times New Roman" panose="02020603050405020304" pitchFamily="18" charset="0"/>
                        </a:rPr>
                        <m:t>𝒄𝒎</m:t>
                      </m:r>
                    </m:oMath>
                  </m:oMathPara>
                </a14:m>
                <a:endParaRPr lang="vi-VN" sz="4300" b="1" noProof="1">
                  <a:solidFill>
                    <a:schemeClr val="tx2"/>
                  </a:solidFill>
                  <a:cs typeface="Arial" panose="020B0604020202020204" pitchFamily="34" charset="0"/>
                  <a:sym typeface="Arial"/>
                </a:endParaRPr>
              </a:p>
            </p:txBody>
          </p:sp>
        </mc:Choice>
        <mc:Fallback>
          <p:sp>
            <p:nvSpPr>
              <p:cNvPr id="20"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548608" y="4015688"/>
                <a:ext cx="8250142" cy="1888723"/>
              </a:xfrm>
              <a:prstGeom prst="roundRect">
                <a:avLst/>
              </a:prstGeom>
              <a:blipFill>
                <a:blip r:embed="rId9"/>
                <a:stretch>
                  <a:fillRect/>
                </a:stretch>
              </a:blipFill>
              <a:ln w="12700">
                <a:solidFill>
                  <a:srgbClr val="000000"/>
                </a:solidFill>
              </a:ln>
            </p:spPr>
            <p:txBody>
              <a:bodyPr/>
              <a:lstStyle/>
              <a:p>
                <a:r>
                  <a:rPr lang="en-US">
                    <a:noFill/>
                  </a:rPr>
                  <a:t> </a:t>
                </a:r>
              </a:p>
            </p:txBody>
          </p:sp>
        </mc:Fallback>
      </mc:AlternateContent>
      <p:pic>
        <p:nvPicPr>
          <p:cNvPr id="22" name="Picture 2" descr="https://cdn-icons-png.flaticon.com/128/391/391138.png">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8492063" y="8648700"/>
            <a:ext cx="1303874" cy="1303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5939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96920" y="1443566"/>
            <a:ext cx="838200" cy="723900"/>
          </a:xfrm>
          <a:prstGeom prst="rect">
            <a:avLst/>
          </a:prstGeom>
        </p:spPr>
      </p:pic>
      <p:pic>
        <p:nvPicPr>
          <p:cNvPr id="9" name="Picture 8"/>
          <p:cNvPicPr>
            <a:picLocks noChangeAspect="1"/>
          </p:cNvPicPr>
          <p:nvPr/>
        </p:nvPicPr>
        <p:blipFill>
          <a:blip r:embed="rId4"/>
          <a:stretch>
            <a:fillRect/>
          </a:stretch>
        </p:blipFill>
        <p:spPr>
          <a:xfrm>
            <a:off x="14607723" y="4834211"/>
            <a:ext cx="1241878" cy="1238346"/>
          </a:xfrm>
          <a:prstGeom prst="rect">
            <a:avLst/>
          </a:prstGeom>
        </p:spPr>
      </p:pic>
      <p:pic>
        <p:nvPicPr>
          <p:cNvPr id="18" name="Picture 17"/>
          <p:cNvPicPr>
            <a:picLocks noChangeAspect="1"/>
          </p:cNvPicPr>
          <p:nvPr/>
        </p:nvPicPr>
        <p:blipFill>
          <a:blip r:embed="rId4"/>
          <a:stretch>
            <a:fillRect/>
          </a:stretch>
        </p:blipFill>
        <p:spPr>
          <a:xfrm>
            <a:off x="3836511" y="3262073"/>
            <a:ext cx="984902" cy="878938"/>
          </a:xfrm>
          <a:prstGeom prst="rect">
            <a:avLst/>
          </a:prstGeom>
        </p:spPr>
      </p:pic>
      <p:sp>
        <p:nvSpPr>
          <p:cNvPr id="660" name="Google Shape;660;p30"/>
          <p:cNvSpPr/>
          <p:nvPr/>
        </p:nvSpPr>
        <p:spPr>
          <a:xfrm>
            <a:off x="5403151" y="2847997"/>
            <a:ext cx="8163378" cy="3842834"/>
          </a:xfrm>
          <a:prstGeom prst="roundRect">
            <a:avLst/>
          </a:prstGeom>
          <a:solidFill>
            <a:srgbClr val="F4D97C"/>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661" name="Google Shape;661;p30"/>
          <p:cNvSpPr/>
          <p:nvPr/>
        </p:nvSpPr>
        <p:spPr>
          <a:xfrm>
            <a:off x="5462395" y="2910253"/>
            <a:ext cx="8163378" cy="3842834"/>
          </a:xfrm>
          <a:prstGeom prst="roundRect">
            <a:avLst/>
          </a:prstGeom>
          <a:no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3" name="TextBox 12"/>
          <p:cNvSpPr txBox="1"/>
          <p:nvPr/>
        </p:nvSpPr>
        <p:spPr>
          <a:xfrm>
            <a:off x="5970689" y="3144053"/>
            <a:ext cx="7146786" cy="3277820"/>
          </a:xfrm>
          <a:prstGeom prst="rect">
            <a:avLst/>
          </a:prstGeom>
          <a:noFill/>
        </p:spPr>
        <p:txBody>
          <a:bodyPr wrap="square" rtlCol="0">
            <a:spAutoFit/>
          </a:bodyPr>
          <a:lstStyle/>
          <a:p>
            <a:pPr algn="ctr" defTabSz="1828800">
              <a:lnSpc>
                <a:spcPct val="150000"/>
              </a:lnSpc>
              <a:buClr>
                <a:srgbClr val="000000"/>
              </a:buClr>
            </a:pPr>
            <a:r>
              <a:rPr lang="en-US" sz="4600" b="1" kern="0">
                <a:solidFill>
                  <a:srgbClr val="000000"/>
                </a:solidFill>
                <a:latin typeface="Arial"/>
                <a:cs typeface="Arial"/>
                <a:sym typeface="Arial"/>
              </a:rPr>
              <a:t>Trò chơi kết thúc, mời cả lớp cùng chuyển sang nội dung tiếp theo!</a:t>
            </a:r>
          </a:p>
        </p:txBody>
      </p:sp>
      <p:pic>
        <p:nvPicPr>
          <p:cNvPr id="7" name="Picture 6"/>
          <p:cNvPicPr>
            <a:picLocks noChangeAspect="1"/>
          </p:cNvPicPr>
          <p:nvPr/>
        </p:nvPicPr>
        <p:blipFill>
          <a:blip r:embed="rId5"/>
          <a:stretch>
            <a:fillRect/>
          </a:stretch>
        </p:blipFill>
        <p:spPr>
          <a:xfrm rot="20630850">
            <a:off x="4083933" y="2486865"/>
            <a:ext cx="846774" cy="846774"/>
          </a:xfrm>
          <a:prstGeom prst="rect">
            <a:avLst/>
          </a:prstGeom>
        </p:spPr>
      </p:pic>
      <p:pic>
        <p:nvPicPr>
          <p:cNvPr id="8" name="Picture 7"/>
          <p:cNvPicPr>
            <a:picLocks noChangeAspect="1"/>
          </p:cNvPicPr>
          <p:nvPr/>
        </p:nvPicPr>
        <p:blipFill>
          <a:blip r:embed="rId6"/>
          <a:stretch>
            <a:fillRect/>
          </a:stretch>
        </p:blipFill>
        <p:spPr>
          <a:xfrm rot="1436453">
            <a:off x="14675180" y="4956740"/>
            <a:ext cx="1002984" cy="1286436"/>
          </a:xfrm>
          <a:prstGeom prst="rect">
            <a:avLst/>
          </a:prstGeom>
        </p:spPr>
      </p:pic>
    </p:spTree>
    <p:extLst>
      <p:ext uri="{BB962C8B-B14F-4D97-AF65-F5344CB8AC3E}">
        <p14:creationId xmlns:p14="http://schemas.microsoft.com/office/powerpoint/2010/main" val="93355390"/>
      </p:ext>
    </p:extLst>
  </p:cSld>
  <p:clrMapOvr>
    <a:masterClrMapping/>
  </p:clrMapOvr>
  <p:transition spd="med">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6" name="Rectangle 5"/>
          <p:cNvSpPr/>
          <p:nvPr/>
        </p:nvSpPr>
        <p:spPr>
          <a:xfrm>
            <a:off x="228600" y="161834"/>
            <a:ext cx="17830800" cy="2862322"/>
          </a:xfrm>
          <a:prstGeom prst="rect">
            <a:avLst/>
          </a:prstGeom>
        </p:spPr>
        <p:txBody>
          <a:bodyPr wrap="square">
            <a:spAutoFit/>
          </a:bodyPr>
          <a:lstStyle/>
          <a:p>
            <a:pPr algn="just">
              <a:lnSpc>
                <a:spcPct val="150000"/>
              </a:lnSpc>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10.22 (SGK-tr108). </a:t>
            </a:r>
            <a:r>
              <a:rPr lang="vi-VN" sz="4000">
                <a:solidFill>
                  <a:srgbClr val="000000"/>
                </a:solidFill>
                <a:ea typeface="Times New Roman" panose="02020603050405020304" pitchFamily="18" charset="0"/>
                <a:cs typeface="Arial" panose="020B0604020202020204" pitchFamily="34" charset="0"/>
              </a:rPr>
              <a:t>Cho hình trụ có bán kính đáy bằng 20 cm, chiều cao bằng 30 cm</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algn="just">
              <a:lnSpc>
                <a:spcPct val="150000"/>
              </a:lnSpc>
            </a:pPr>
            <a:r>
              <a:rPr lang="vi-VN" sz="4000" smtClean="0">
                <a:solidFill>
                  <a:srgbClr val="000000"/>
                </a:solidFill>
                <a:ea typeface="Times New Roman" panose="02020603050405020304" pitchFamily="18" charset="0"/>
                <a:cs typeface="Arial" panose="020B0604020202020204" pitchFamily="34" charset="0"/>
              </a:rPr>
              <a:t>a</a:t>
            </a:r>
            <a:r>
              <a:rPr lang="vi-VN" sz="4000">
                <a:solidFill>
                  <a:srgbClr val="000000"/>
                </a:solidFill>
                <a:ea typeface="Times New Roman" panose="02020603050405020304" pitchFamily="18" charset="0"/>
                <a:cs typeface="Arial" panose="020B0604020202020204" pitchFamily="34" charset="0"/>
              </a:rPr>
              <a:t>) Tính diện tích xung quanh của hình </a:t>
            </a:r>
            <a:r>
              <a:rPr lang="vi-VN" sz="4000" smtClean="0">
                <a:solidFill>
                  <a:srgbClr val="000000"/>
                </a:solidFill>
                <a:ea typeface="Times New Roman" panose="02020603050405020304" pitchFamily="18" charset="0"/>
                <a:cs typeface="Arial" panose="020B0604020202020204" pitchFamily="34" charset="0"/>
              </a:rPr>
              <a:t>trụ.</a:t>
            </a:r>
            <a:r>
              <a:rPr lang="en-US" sz="4000">
                <a:solidFill>
                  <a:srgbClr val="000000"/>
                </a:solidFill>
                <a:ea typeface="Times New Roman" panose="02020603050405020304" pitchFamily="18" charset="0"/>
                <a:cs typeface="Arial" panose="020B0604020202020204" pitchFamily="34" charset="0"/>
              </a:rPr>
              <a:t>	</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b</a:t>
            </a:r>
            <a:r>
              <a:rPr lang="vi-VN" sz="4000">
                <a:solidFill>
                  <a:srgbClr val="000000"/>
                </a:solidFill>
                <a:ea typeface="Times New Roman" panose="02020603050405020304" pitchFamily="18" charset="0"/>
                <a:cs typeface="Arial" panose="020B0604020202020204" pitchFamily="34" charset="0"/>
              </a:rPr>
              <a:t>) Tính thể tích của hình trụ.</a:t>
            </a:r>
            <a:endParaRPr lang="en-US" sz="4000" smtClean="0">
              <a:solidFill>
                <a:srgbClr val="000000"/>
              </a:solidFill>
              <a:ea typeface="Times New Roman" panose="02020603050405020304" pitchFamily="18" charset="0"/>
              <a:cs typeface="Arial" panose="020B0604020202020204" pitchFamily="34" charset="0"/>
            </a:endParaRPr>
          </a:p>
        </p:txBody>
      </p:sp>
      <p:grpSp>
        <p:nvGrpSpPr>
          <p:cNvPr id="8" name="Group 7"/>
          <p:cNvGrpSpPr/>
          <p:nvPr/>
        </p:nvGrpSpPr>
        <p:grpSpPr>
          <a:xfrm>
            <a:off x="252663" y="3314700"/>
            <a:ext cx="3048000" cy="1449664"/>
            <a:chOff x="859666" y="676025"/>
            <a:chExt cx="3432866" cy="1051118"/>
          </a:xfrm>
        </p:grpSpPr>
        <p:pic>
          <p:nvPicPr>
            <p:cNvPr id="10" name="Picture 9"/>
            <p:cNvPicPr>
              <a:picLocks noChangeAspect="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1" name="TextBox 10"/>
            <p:cNvSpPr txBox="1"/>
            <p:nvPr/>
          </p:nvSpPr>
          <p:spPr>
            <a:xfrm>
              <a:off x="859666" y="875400"/>
              <a:ext cx="3432866" cy="53558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4" name="Picture 3"/>
          <p:cNvPicPr>
            <a:picLocks noChangeAspect="1"/>
          </p:cNvPicPr>
          <p:nvPr/>
        </p:nvPicPr>
        <p:blipFill>
          <a:blip r:embed="rId4"/>
          <a:stretch>
            <a:fillRect/>
          </a:stretch>
        </p:blipFill>
        <p:spPr>
          <a:xfrm>
            <a:off x="2514600" y="4866100"/>
            <a:ext cx="3657600" cy="47732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239000" y="4762359"/>
                <a:ext cx="10591800" cy="5068247"/>
              </a:xfrm>
              <a:prstGeom prst="rect">
                <a:avLst/>
              </a:prstGeom>
            </p:spPr>
            <p:txBody>
              <a:bodyPr wrap="square">
                <a:spAutoFit/>
              </a:bodyPr>
              <a:lstStyle/>
              <a:p>
                <a:pPr>
                  <a:lnSpc>
                    <a:spcPct val="150000"/>
                  </a:lnSpc>
                  <a:spcBef>
                    <a:spcPts val="300"/>
                  </a:spcBef>
                  <a:spcAft>
                    <a:spcPts val="300"/>
                  </a:spcAft>
                </a:pPr>
                <a14:m>
                  <m:oMath xmlns:m="http://schemas.openxmlformats.org/officeDocument/2006/math">
                    <m:r>
                      <a:rPr lang="fr-FR" sz="4000" i="1">
                        <a:latin typeface="Cambria Math" panose="02040503050406030204" pitchFamily="18" charset="0"/>
                        <a:ea typeface="Calibri" panose="020F0502020204030204" pitchFamily="34" charset="0"/>
                        <a:cs typeface="Times New Roman" panose="02020603050405020304" pitchFamily="18" charset="0"/>
                      </a:rPr>
                      <m:t>𝑅</m:t>
                    </m:r>
                    <m:r>
                      <a:rPr lang="fr-FR" sz="4000" i="1">
                        <a:latin typeface="Cambria Math" panose="02040503050406030204" pitchFamily="18" charset="0"/>
                        <a:ea typeface="Calibri" panose="020F0502020204030204" pitchFamily="34" charset="0"/>
                        <a:cs typeface="Times New Roman" panose="02020603050405020304" pitchFamily="18" charset="0"/>
                      </a:rPr>
                      <m:t>=20  </m:t>
                    </m:r>
                    <m:r>
                      <a:rPr lang="fr-FR" sz="4000" i="1">
                        <a:latin typeface="Cambria Math" panose="02040503050406030204" pitchFamily="18" charset="0"/>
                        <a:ea typeface="Calibri" panose="020F0502020204030204" pitchFamily="34" charset="0"/>
                        <a:cs typeface="Times New Roman" panose="02020603050405020304" pitchFamily="18" charset="0"/>
                      </a:rPr>
                      <m:t>𝑐𝑚</m:t>
                    </m:r>
                    <m:r>
                      <a:rPr lang="fr-FR" sz="4000" i="1">
                        <a:latin typeface="Cambria Math" panose="02040503050406030204" pitchFamily="18" charset="0"/>
                        <a:ea typeface="Calibri" panose="020F0502020204030204" pitchFamily="34" charset="0"/>
                        <a:cs typeface="Times New Roman" panose="02020603050405020304" pitchFamily="18" charset="0"/>
                      </a:rPr>
                      <m:t>;</m:t>
                    </m:r>
                    <m:r>
                      <a:rPr lang="fr-FR" sz="4000" i="1">
                        <a:latin typeface="Cambria Math" panose="02040503050406030204" pitchFamily="18" charset="0"/>
                        <a:ea typeface="Calibri" panose="020F0502020204030204" pitchFamily="34" charset="0"/>
                        <a:cs typeface="Times New Roman" panose="02020603050405020304" pitchFamily="18" charset="0"/>
                      </a:rPr>
                      <m:t>h</m:t>
                    </m:r>
                    <m:r>
                      <a:rPr lang="fr-FR" sz="4000" i="1">
                        <a:latin typeface="Cambria Math" panose="02040503050406030204" pitchFamily="18" charset="0"/>
                        <a:ea typeface="Calibri" panose="020F0502020204030204" pitchFamily="34" charset="0"/>
                        <a:cs typeface="Times New Roman" panose="02020603050405020304" pitchFamily="18" charset="0"/>
                      </a:rPr>
                      <m:t>=30 </m:t>
                    </m:r>
                    <m:r>
                      <a:rPr lang="fr-FR" sz="4000" i="1">
                        <a:latin typeface="Cambria Math" panose="02040503050406030204" pitchFamily="18" charset="0"/>
                        <a:ea typeface="Calibri" panose="020F0502020204030204" pitchFamily="34" charset="0"/>
                        <a:cs typeface="Times New Roman" panose="02020603050405020304" pitchFamily="18" charset="0"/>
                      </a:rPr>
                      <m:t>𝑐𝑚</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r>
                  <a:rPr lang="fr-FR" sz="4000" smtClean="0">
                    <a:effectLst/>
                    <a:latin typeface="Arial" panose="020B0604020202020204" pitchFamily="34" charset="0"/>
                    <a:ea typeface="Calibri" panose="020F0502020204030204" pitchFamily="34" charset="0"/>
                    <a:cs typeface="Arial" panose="020B0604020202020204" pitchFamily="34" charset="0"/>
                  </a:rPr>
                  <a:t>a) Diện </a:t>
                </a:r>
                <a:r>
                  <a:rPr lang="fr-FR" sz="4000">
                    <a:effectLst/>
                    <a:latin typeface="Arial" panose="020B0604020202020204" pitchFamily="34" charset="0"/>
                    <a:ea typeface="Calibri" panose="020F0502020204030204" pitchFamily="34" charset="0"/>
                    <a:cs typeface="Arial" panose="020B0604020202020204" pitchFamily="34" charset="0"/>
                  </a:rPr>
                  <a:t>tích xungq uanh của hình trụ </a:t>
                </a:r>
                <a:endParaRPr lang="fr-FR" sz="40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𝑅h</m:t>
                      </m:r>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.20.30=1200</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b) Thể tích hình trụ là </a:t>
                </a:r>
                <a:endParaRPr lang="en-US" sz="4000" i="1"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𝑉</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h</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20</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.30=12000</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239000" y="4762359"/>
                <a:ext cx="10591800" cy="5068247"/>
              </a:xfrm>
              <a:prstGeom prst="rect">
                <a:avLst/>
              </a:prstGeom>
              <a:blipFill>
                <a:blip r:embed="rId8"/>
                <a:stretch>
                  <a:fillRect l="-2073"/>
                </a:stretch>
              </a:blipFill>
            </p:spPr>
            <p:txBody>
              <a:bodyPr/>
              <a:lstStyle/>
              <a:p>
                <a:r>
                  <a:rPr lang="en-US">
                    <a:noFill/>
                  </a:rPr>
                  <a:t> </a:t>
                </a:r>
              </a:p>
            </p:txBody>
          </p:sp>
        </mc:Fallback>
      </mc:AlternateContent>
      <p:pic>
        <p:nvPicPr>
          <p:cNvPr id="12" name="Picture 11"/>
          <p:cNvPicPr>
            <a:picLocks noChangeAspect="1"/>
          </p:cNvPicPr>
          <p:nvPr/>
        </p:nvPicPr>
        <p:blipFill>
          <a:blip r:embed="rId9"/>
          <a:stretch>
            <a:fillRect/>
          </a:stretch>
        </p:blipFill>
        <p:spPr>
          <a:xfrm>
            <a:off x="-429712" y="7893915"/>
            <a:ext cx="1757001" cy="2391080"/>
          </a:xfrm>
          <a:prstGeom prst="rect">
            <a:avLst/>
          </a:prstGeom>
        </p:spPr>
      </p:pic>
      <p:pic>
        <p:nvPicPr>
          <p:cNvPr id="13" name="Picture 12"/>
          <p:cNvPicPr>
            <a:picLocks noChangeAspect="1"/>
          </p:cNvPicPr>
          <p:nvPr/>
        </p:nvPicPr>
        <p:blipFill>
          <a:blip r:embed="rId9"/>
          <a:stretch>
            <a:fillRect/>
          </a:stretch>
        </p:blipFill>
        <p:spPr>
          <a:xfrm rot="10800000">
            <a:off x="17145000" y="3566819"/>
            <a:ext cx="1757001" cy="2391080"/>
          </a:xfrm>
          <a:prstGeom prst="rect">
            <a:avLst/>
          </a:prstGeom>
        </p:spPr>
      </p:pic>
    </p:spTree>
    <p:extLst>
      <p:ext uri="{BB962C8B-B14F-4D97-AF65-F5344CB8AC3E}">
        <p14:creationId xmlns:p14="http://schemas.microsoft.com/office/powerpoint/2010/main" val="1666050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left)">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1" dur="500"/>
                                        <p:tgtEl>
                                          <p:spTgt spid="5">
                                            <p:txEl>
                                              <p:pRg st="1" end="1"/>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wipe(up)">
                                      <p:cBhvr>
                                        <p:cTn id="39" dur="500"/>
                                        <p:tgtEl>
                                          <p:spTgt spid="5">
                                            <p:txEl>
                                              <p:pRg st="3" end="3"/>
                                            </p:txEl>
                                          </p:spTgt>
                                        </p:tgtEl>
                                      </p:cBhvr>
                                    </p:animEffect>
                                  </p:childTnLst>
                                </p:cTn>
                              </p:par>
                              <p:par>
                                <p:cTn id="40" presetID="22" presetClass="entr" presetSubtype="1" fill="hold" nodeType="with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wipe(up)">
                                      <p:cBhvr>
                                        <p:cTn id="4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EDCD"/>
        </a:solidFill>
        <a:effectLst/>
      </p:bgPr>
    </p:bg>
    <p:spTree>
      <p:nvGrpSpPr>
        <p:cNvPr id="1" name=""/>
        <p:cNvGrpSpPr/>
        <p:nvPr/>
      </p:nvGrpSpPr>
      <p:grpSpPr>
        <a:xfrm>
          <a:off x="0" y="0"/>
          <a:ext cx="0" cy="0"/>
          <a:chOff x="0" y="0"/>
          <a:chExt cx="0" cy="0"/>
        </a:xfrm>
      </p:grpSpPr>
      <p:sp>
        <p:nvSpPr>
          <p:cNvPr id="8" name="Rectangle 7"/>
          <p:cNvSpPr/>
          <p:nvPr/>
        </p:nvSpPr>
        <p:spPr>
          <a:xfrm>
            <a:off x="0" y="419100"/>
            <a:ext cx="18288000" cy="990600"/>
          </a:xfrm>
          <a:prstGeom prst="rect">
            <a:avLst/>
          </a:prstGeom>
          <a:solidFill>
            <a:srgbClr val="E3F3F4"/>
          </a:solidFill>
          <a:ln>
            <a:solidFill>
              <a:srgbClr val="E2F4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p:cNvGrpSpPr/>
          <p:nvPr/>
        </p:nvGrpSpPr>
        <p:grpSpPr>
          <a:xfrm>
            <a:off x="228600" y="1866900"/>
            <a:ext cx="17830800" cy="7838589"/>
            <a:chOff x="228600" y="1866900"/>
            <a:chExt cx="17830800" cy="7838589"/>
          </a:xfrm>
        </p:grpSpPr>
        <p:sp>
          <p:nvSpPr>
            <p:cNvPr id="12" name="Rectangle 11"/>
            <p:cNvSpPr/>
            <p:nvPr/>
          </p:nvSpPr>
          <p:spPr>
            <a:xfrm>
              <a:off x="228600" y="1866900"/>
              <a:ext cx="17830800" cy="1927002"/>
            </a:xfrm>
            <a:prstGeom prst="rect">
              <a:avLst/>
            </a:prstGeom>
          </p:spPr>
          <p:txBody>
            <a:bodyPr wrap="square">
              <a:spAutoFit/>
            </a:bodyPr>
            <a:lstStyle/>
            <a:p>
              <a:pPr algn="just">
                <a:lnSpc>
                  <a:spcPct val="150000"/>
                </a:lnSpc>
              </a:pP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10.23 (SGK-tr108). </a:t>
              </a:r>
              <a:r>
                <a:rPr lang="vi-VN" sz="4200">
                  <a:solidFill>
                    <a:srgbClr val="000000"/>
                  </a:solidFill>
                  <a:ea typeface="Times New Roman" panose="02020603050405020304" pitchFamily="18" charset="0"/>
                  <a:cs typeface="Arial" panose="020B0604020202020204" pitchFamily="34" charset="0"/>
                </a:rPr>
                <a:t>Cho hình nón có bán kính đáy bằng 9 cm, độ </a:t>
              </a:r>
              <a:r>
                <a:rPr lang="vi-VN" sz="4200" smtClean="0">
                  <a:solidFill>
                    <a:srgbClr val="000000"/>
                  </a:solidFill>
                  <a:ea typeface="Times New Roman" panose="02020603050405020304" pitchFamily="18" charset="0"/>
                  <a:cs typeface="Arial" panose="020B0604020202020204" pitchFamily="34" charset="0"/>
                </a:rPr>
                <a:t>dài</a:t>
              </a:r>
              <a:r>
                <a:rPr lang="en-US" sz="4200" smtClean="0">
                  <a:solidFill>
                    <a:srgbClr val="000000"/>
                  </a:solidFill>
                  <a:ea typeface="Times New Roman" panose="02020603050405020304" pitchFamily="18" charset="0"/>
                  <a:cs typeface="Arial" panose="020B0604020202020204" pitchFamily="34" charset="0"/>
                </a:rPr>
                <a:t> </a:t>
              </a:r>
              <a:r>
                <a:rPr lang="vi-VN" sz="4200" smtClean="0">
                  <a:solidFill>
                    <a:srgbClr val="000000"/>
                  </a:solidFill>
                  <a:ea typeface="Times New Roman" panose="02020603050405020304" pitchFamily="18" charset="0"/>
                  <a:cs typeface="Arial" panose="020B0604020202020204" pitchFamily="34" charset="0"/>
                </a:rPr>
                <a:t>đường </a:t>
              </a:r>
              <a:r>
                <a:rPr lang="vi-VN" sz="4200">
                  <a:solidFill>
                    <a:srgbClr val="000000"/>
                  </a:solidFill>
                  <a:ea typeface="Times New Roman" panose="02020603050405020304" pitchFamily="18" charset="0"/>
                  <a:cs typeface="Arial" panose="020B0604020202020204" pitchFamily="34" charset="0"/>
                </a:rPr>
                <a:t>sinh bằng 15 cm (H.10.34</a:t>
              </a:r>
              <a:r>
                <a:rPr lang="vi-VN" sz="4200" smtClean="0">
                  <a:solidFill>
                    <a:srgbClr val="000000"/>
                  </a:solidFill>
                  <a:ea typeface="Times New Roman" panose="02020603050405020304" pitchFamily="18" charset="0"/>
                  <a:cs typeface="Arial" panose="020B0604020202020204" pitchFamily="34" charset="0"/>
                </a:rPr>
                <a:t>).</a:t>
              </a:r>
              <a:endParaRPr lang="en-US" sz="4200" smtClean="0">
                <a:solidFill>
                  <a:srgbClr val="000000"/>
                </a:solidFill>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3400" y="3268328"/>
              <a:ext cx="5929312" cy="6437161"/>
            </a:xfrm>
            <a:prstGeom prst="rect">
              <a:avLst/>
            </a:prstGeom>
          </p:spPr>
        </p:pic>
        <p:sp>
          <p:nvSpPr>
            <p:cNvPr id="4" name="Rectangle 3"/>
            <p:cNvSpPr/>
            <p:nvPr/>
          </p:nvSpPr>
          <p:spPr>
            <a:xfrm>
              <a:off x="228600" y="3900502"/>
              <a:ext cx="10896600" cy="5804987"/>
            </a:xfrm>
            <a:prstGeom prst="rect">
              <a:avLst/>
            </a:prstGeom>
          </p:spPr>
          <p:txBody>
            <a:bodyPr wrap="square">
              <a:spAutoFit/>
            </a:bodyPr>
            <a:lstStyle/>
            <a:p>
              <a:pPr lvl="0" algn="just">
                <a:lnSpc>
                  <a:spcPct val="150000"/>
                </a:lnSpc>
              </a:pPr>
              <a:r>
                <a:rPr lang="vi-VN" sz="4200">
                  <a:solidFill>
                    <a:srgbClr val="000000"/>
                  </a:solidFill>
                  <a:ea typeface="Times New Roman" panose="02020603050405020304" pitchFamily="18" charset="0"/>
                  <a:cs typeface="Arial" panose="020B0604020202020204" pitchFamily="34" charset="0"/>
                </a:rPr>
                <a:t>a) Tính diện tích xung quanh của hình nón.</a:t>
              </a:r>
              <a:endParaRPr lang="en-US" sz="42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200">
                  <a:solidFill>
                    <a:srgbClr val="000000"/>
                  </a:solidFill>
                  <a:ea typeface="Times New Roman" panose="02020603050405020304" pitchFamily="18" charset="0"/>
                  <a:cs typeface="Arial" panose="020B0604020202020204" pitchFamily="34" charset="0"/>
                </a:rPr>
                <a:t>b) Tính thể tích của hình nón.</a:t>
              </a:r>
              <a:endParaRPr lang="en-US" sz="4200">
                <a:solidFill>
                  <a:srgbClr val="000000"/>
                </a:solidFill>
                <a:ea typeface="Times New Roman" panose="02020603050405020304" pitchFamily="18" charset="0"/>
                <a:cs typeface="Arial" panose="020B0604020202020204" pitchFamily="34" charset="0"/>
              </a:endParaRPr>
            </a:p>
            <a:p>
              <a:pPr lvl="0" algn="just">
                <a:lnSpc>
                  <a:spcPct val="150000"/>
                </a:lnSpc>
              </a:pPr>
              <a:r>
                <a:rPr lang="vi-VN" sz="4200">
                  <a:solidFill>
                    <a:srgbClr val="000000"/>
                  </a:solidFill>
                  <a:ea typeface="Times New Roman" panose="02020603050405020304" pitchFamily="18" charset="0"/>
                  <a:cs typeface="Arial" panose="020B0604020202020204" pitchFamily="34" charset="0"/>
                </a:rPr>
                <a:t>c) Diện tích toàn phần của hình nón bằng tổng diện tích</a:t>
              </a:r>
              <a:r>
                <a:rPr lang="en-US" sz="4200">
                  <a:solidFill>
                    <a:srgbClr val="000000"/>
                  </a:solidFill>
                  <a:ea typeface="Times New Roman" panose="02020603050405020304" pitchFamily="18" charset="0"/>
                  <a:cs typeface="Arial" panose="020B0604020202020204" pitchFamily="34" charset="0"/>
                </a:rPr>
                <a:t> </a:t>
              </a:r>
              <a:r>
                <a:rPr lang="vi-VN" sz="4200">
                  <a:solidFill>
                    <a:srgbClr val="000000"/>
                  </a:solidFill>
                  <a:ea typeface="Times New Roman" panose="02020603050405020304" pitchFamily="18" charset="0"/>
                  <a:cs typeface="Arial" panose="020B0604020202020204" pitchFamily="34" charset="0"/>
                </a:rPr>
                <a:t>xung quanh và diện tích đáy. Tính diện tích toàn phần</a:t>
              </a:r>
              <a:r>
                <a:rPr lang="en-US" sz="4200">
                  <a:solidFill>
                    <a:srgbClr val="000000"/>
                  </a:solidFill>
                  <a:ea typeface="Times New Roman" panose="02020603050405020304" pitchFamily="18" charset="0"/>
                  <a:cs typeface="Arial" panose="020B0604020202020204" pitchFamily="34" charset="0"/>
                </a:rPr>
                <a:t> </a:t>
              </a:r>
              <a:r>
                <a:rPr lang="vi-VN" sz="4200">
                  <a:solidFill>
                    <a:srgbClr val="000000"/>
                  </a:solidFill>
                  <a:ea typeface="Times New Roman" panose="02020603050405020304" pitchFamily="18" charset="0"/>
                  <a:cs typeface="Arial" panose="020B0604020202020204" pitchFamily="34" charset="0"/>
                </a:rPr>
                <a:t>của hình nón đã cho.</a:t>
              </a:r>
              <a:endParaRPr lang="en-US" sz="4200">
                <a:solidFill>
                  <a:srgbClr val="000000"/>
                </a:solidFill>
                <a:ea typeface="Times New Roman" panose="02020603050405020304" pitchFamily="18" charset="0"/>
                <a:cs typeface="Arial" panose="020B0604020202020204" pitchFamily="34" charset="0"/>
              </a:endParaRPr>
            </a:p>
          </p:txBody>
        </p:sp>
      </p:grpSp>
      <p:pic>
        <p:nvPicPr>
          <p:cNvPr id="13" name="Google Shape;268;p5"/>
          <p:cNvPicPr preferRelativeResize="0"/>
          <p:nvPr/>
        </p:nvPicPr>
        <p:blipFill rotWithShape="1">
          <a:blip r:embed="rId3">
            <a:alphaModFix/>
            <a:duotone>
              <a:prstClr val="black"/>
              <a:schemeClr val="accent5">
                <a:tint val="45000"/>
                <a:satMod val="400000"/>
              </a:schemeClr>
            </a:duotone>
          </a:blip>
          <a:srcRect/>
          <a:stretch/>
        </p:blipFill>
        <p:spPr>
          <a:xfrm>
            <a:off x="15572436" y="713487"/>
            <a:ext cx="2320276" cy="467613"/>
          </a:xfrm>
          <a:prstGeom prst="rect">
            <a:avLst/>
          </a:prstGeom>
          <a:noFill/>
          <a:ln>
            <a:noFill/>
          </a:ln>
        </p:spPr>
      </p:pic>
      <p:pic>
        <p:nvPicPr>
          <p:cNvPr id="14" name="Picture 13"/>
          <p:cNvPicPr>
            <a:picLocks noChangeAspect="1"/>
          </p:cNvPicPr>
          <p:nvPr/>
        </p:nvPicPr>
        <p:blipFill>
          <a:blip r:embed="rId4"/>
          <a:stretch>
            <a:fillRect/>
          </a:stretch>
        </p:blipFill>
        <p:spPr>
          <a:xfrm rot="6750817">
            <a:off x="-432085" y="-936009"/>
            <a:ext cx="2399916" cy="2482401"/>
          </a:xfrm>
          <a:prstGeom prst="rect">
            <a:avLst/>
          </a:prstGeom>
        </p:spPr>
      </p:pic>
    </p:spTree>
    <p:extLst>
      <p:ext uri="{BB962C8B-B14F-4D97-AF65-F5344CB8AC3E}">
        <p14:creationId xmlns:p14="http://schemas.microsoft.com/office/powerpoint/2010/main" val="244507523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EDCD"/>
        </a:solidFill>
        <a:effectLst/>
      </p:bgPr>
    </p:bg>
    <p:spTree>
      <p:nvGrpSpPr>
        <p:cNvPr id="1" name=""/>
        <p:cNvGrpSpPr/>
        <p:nvPr/>
      </p:nvGrpSpPr>
      <p:grpSpPr>
        <a:xfrm>
          <a:off x="0" y="0"/>
          <a:ext cx="0" cy="0"/>
          <a:chOff x="0" y="0"/>
          <a:chExt cx="0" cy="0"/>
        </a:xfrm>
      </p:grpSpPr>
      <p:sp>
        <p:nvSpPr>
          <p:cNvPr id="9" name="Rectangle 8"/>
          <p:cNvSpPr/>
          <p:nvPr/>
        </p:nvSpPr>
        <p:spPr>
          <a:xfrm>
            <a:off x="0" y="266700"/>
            <a:ext cx="18288000" cy="1118846"/>
          </a:xfrm>
          <a:prstGeom prst="rect">
            <a:avLst/>
          </a:prstGeom>
          <a:solidFill>
            <a:srgbClr val="E3F3F4"/>
          </a:solidFill>
          <a:ln>
            <a:solidFill>
              <a:srgbClr val="E2F4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7620000" y="1952963"/>
                <a:ext cx="9917675" cy="8067337"/>
              </a:xfrm>
              <a:prstGeom prst="rect">
                <a:avLst/>
              </a:prstGeom>
            </p:spPr>
            <p:txBody>
              <a:bodyPr wrap="square">
                <a:spAutoFit/>
              </a:bodyPr>
              <a:lstStyle/>
              <a:p>
                <a:pPr algn="just">
                  <a:lnSpc>
                    <a:spcPct val="160000"/>
                  </a:lnSpc>
                </a:pPr>
                <a:r>
                  <a:rPr lang="fr-FR" sz="4000" smtClean="0">
                    <a:latin typeface="Arial" panose="020B0604020202020204" pitchFamily="34" charset="0"/>
                    <a:ea typeface="Calibri" panose="020F0502020204030204" pitchFamily="34" charset="0"/>
                    <a:cs typeface="Arial" panose="020B0604020202020204" pitchFamily="34" charset="0"/>
                  </a:rPr>
                  <a:t>Xét hình nón có đường sinh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𝑆𝐵</m:t>
                    </m:r>
                    <m:r>
                      <a:rPr lang="fr-FR" sz="4000" i="1">
                        <a:effectLst/>
                        <a:latin typeface="Cambria Math" panose="02040503050406030204" pitchFamily="18" charset="0"/>
                        <a:ea typeface="Calibri" panose="020F0502020204030204" pitchFamily="34" charset="0"/>
                        <a:cs typeface="Times New Roman" panose="02020603050405020304" pitchFamily="18" charset="0"/>
                      </a:rPr>
                      <m:t>=15 </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𝑐𝑚</m:t>
                    </m:r>
                  </m:oMath>
                </a14:m>
                <a:r>
                  <a:rPr lang="fr-FR" sz="4000">
                    <a:effectLst/>
                    <a:latin typeface="Arial" panose="020B0604020202020204" pitchFamily="34" charset="0"/>
                    <a:ea typeface="Calibri" panose="020F0502020204030204" pitchFamily="34" charset="0"/>
                    <a:cs typeface="Arial" panose="020B0604020202020204" pitchFamily="34" charset="0"/>
                  </a:rPr>
                  <a:t> và bán kính đáy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𝑂𝐵</m:t>
                    </m:r>
                    <m:r>
                      <a:rPr lang="fr-FR" sz="4000" i="1">
                        <a:effectLst/>
                        <a:latin typeface="Cambria Math" panose="02040503050406030204" pitchFamily="18" charset="0"/>
                        <a:ea typeface="Calibri" panose="020F0502020204030204" pitchFamily="34" charset="0"/>
                        <a:cs typeface="Times New Roman" panose="02020603050405020304" pitchFamily="18" charset="0"/>
                      </a:rPr>
                      <m:t>=9 </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pP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𝑆𝑂𝐵</m:t>
                    </m:r>
                  </m:oMath>
                </a14:m>
                <a:r>
                  <a:rPr lang="fr-FR" sz="40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𝑂</m:t>
                    </m:r>
                  </m:oMath>
                </a14:m>
                <a:r>
                  <a:rPr lang="fr-FR" sz="4000">
                    <a:effectLst/>
                    <a:latin typeface="Arial" panose="020B0604020202020204" pitchFamily="34" charset="0"/>
                    <a:ea typeface="Calibri" panose="020F0502020204030204" pitchFamily="34" charset="0"/>
                    <a:cs typeface="Arial" panose="020B0604020202020204" pitchFamily="34" charset="0"/>
                  </a:rPr>
                  <a:t>, nên theo định lí Pythagore ta có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𝑂</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𝑂</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pPr>
                <a:r>
                  <a:rPr lang="fr-FR" sz="40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𝑂</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𝑂</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15</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9</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=144</m:t>
                    </m:r>
                  </m:oMath>
                </a14:m>
                <a:r>
                  <a:rPr lang="fr-FR" sz="40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𝑆𝑂</m:t>
                    </m:r>
                    <m:r>
                      <a:rPr lang="fr-FR" sz="4000" i="1">
                        <a:effectLst/>
                        <a:latin typeface="Cambria Math" panose="02040503050406030204" pitchFamily="18" charset="0"/>
                        <a:ea typeface="Calibri" panose="020F0502020204030204" pitchFamily="34" charset="0"/>
                        <a:cs typeface="Times New Roman" panose="02020603050405020304" pitchFamily="18" charset="0"/>
                      </a:rPr>
                      <m:t>=12 </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pPr>
                <a:r>
                  <a:rPr lang="fr-FR" sz="4000" smtClean="0">
                    <a:effectLst/>
                    <a:latin typeface="Arial" panose="020B0604020202020204" pitchFamily="34" charset="0"/>
                    <a:ea typeface="Calibri" panose="020F0502020204030204" pitchFamily="34" charset="0"/>
                    <a:cs typeface="Arial" panose="020B0604020202020204" pitchFamily="34" charset="0"/>
                  </a:rPr>
                  <a:t>a) Diện </a:t>
                </a:r>
                <a:r>
                  <a:rPr lang="fr-FR" sz="4000">
                    <a:effectLst/>
                    <a:latin typeface="Arial" panose="020B0604020202020204" pitchFamily="34" charset="0"/>
                    <a:ea typeface="Calibri" panose="020F0502020204030204" pitchFamily="34" charset="0"/>
                    <a:cs typeface="Arial" panose="020B0604020202020204" pitchFamily="34" charset="0"/>
                  </a:rPr>
                  <a:t>tích xung quanh của hình nón là </a:t>
                </a:r>
                <a:endParaRPr lang="fr-FR"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60000"/>
                  </a:lnSpc>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𝑂𝐵</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𝑆𝐵</m:t>
                      </m:r>
                      <m:r>
                        <a:rPr lang="fr-FR" sz="4000" i="1">
                          <a:effectLst/>
                          <a:latin typeface="Cambria Math" panose="02040503050406030204" pitchFamily="18" charset="0"/>
                          <a:ea typeface="Calibri" panose="020F0502020204030204" pitchFamily="34" charset="0"/>
                          <a:cs typeface="Times New Roman" panose="02020603050405020304" pitchFamily="18" charset="0"/>
                        </a:rPr>
                        <m:t>=9.15.</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=135</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620000" y="1952963"/>
                <a:ext cx="9917675" cy="8067337"/>
              </a:xfrm>
              <a:prstGeom prst="rect">
                <a:avLst/>
              </a:prstGeom>
              <a:blipFill>
                <a:blip r:embed="rId2"/>
                <a:stretch>
                  <a:fillRect l="-2151" r="-2151"/>
                </a:stretch>
              </a:blipFill>
            </p:spPr>
            <p:txBody>
              <a:bodyPr/>
              <a:lstStyle/>
              <a:p>
                <a:r>
                  <a:rPr lang="en-US">
                    <a:noFill/>
                  </a:rPr>
                  <a:t> </a:t>
                </a:r>
              </a:p>
            </p:txBody>
          </p:sp>
        </mc:Fallback>
      </mc:AlternateContent>
      <p:grpSp>
        <p:nvGrpSpPr>
          <p:cNvPr id="14" name="Group 13"/>
          <p:cNvGrpSpPr/>
          <p:nvPr/>
        </p:nvGrpSpPr>
        <p:grpSpPr>
          <a:xfrm>
            <a:off x="7700566" y="266700"/>
            <a:ext cx="2951391" cy="1447800"/>
            <a:chOff x="834573" y="676025"/>
            <a:chExt cx="3432866" cy="1051118"/>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6" name="TextBox 15"/>
            <p:cNvSpPr txBox="1"/>
            <p:nvPr/>
          </p:nvSpPr>
          <p:spPr>
            <a:xfrm>
              <a:off x="834573" y="837317"/>
              <a:ext cx="3432866" cy="53627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364326"/>
            <a:ext cx="5929312" cy="6437161"/>
          </a:xfrm>
          <a:prstGeom prst="rect">
            <a:avLst/>
          </a:prstGeom>
        </p:spPr>
      </p:pic>
      <p:pic>
        <p:nvPicPr>
          <p:cNvPr id="12" name="Picture 11"/>
          <p:cNvPicPr>
            <a:picLocks noChangeAspect="1"/>
          </p:cNvPicPr>
          <p:nvPr/>
        </p:nvPicPr>
        <p:blipFill>
          <a:blip r:embed="rId5"/>
          <a:stretch>
            <a:fillRect/>
          </a:stretch>
        </p:blipFill>
        <p:spPr>
          <a:xfrm rot="6750817">
            <a:off x="-110035" y="-768282"/>
            <a:ext cx="2399916" cy="2482401"/>
          </a:xfrm>
          <a:prstGeom prst="rect">
            <a:avLst/>
          </a:prstGeom>
        </p:spPr>
      </p:pic>
    </p:spTree>
    <p:extLst>
      <p:ext uri="{BB962C8B-B14F-4D97-AF65-F5344CB8AC3E}">
        <p14:creationId xmlns:p14="http://schemas.microsoft.com/office/powerpoint/2010/main" val="295440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left)">
                                      <p:cBhvr>
                                        <p:cTn id="29" dur="5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wipe(left)">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wipe(left)">
                                      <p:cBhvr>
                                        <p:cTn id="3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EDCD"/>
        </a:solidFill>
        <a:effectLst/>
      </p:bgPr>
    </p:bg>
    <p:spTree>
      <p:nvGrpSpPr>
        <p:cNvPr id="1" name=""/>
        <p:cNvGrpSpPr/>
        <p:nvPr/>
      </p:nvGrpSpPr>
      <p:grpSpPr>
        <a:xfrm>
          <a:off x="0" y="0"/>
          <a:ext cx="0" cy="0"/>
          <a:chOff x="0" y="0"/>
          <a:chExt cx="0" cy="0"/>
        </a:xfrm>
      </p:grpSpPr>
      <p:sp>
        <p:nvSpPr>
          <p:cNvPr id="9" name="Rectangle 8"/>
          <p:cNvSpPr/>
          <p:nvPr/>
        </p:nvSpPr>
        <p:spPr>
          <a:xfrm>
            <a:off x="0" y="534114"/>
            <a:ext cx="18288000" cy="1118846"/>
          </a:xfrm>
          <a:prstGeom prst="rect">
            <a:avLst/>
          </a:prstGeom>
          <a:solidFill>
            <a:srgbClr val="E3F3F4"/>
          </a:solidFill>
          <a:ln>
            <a:solidFill>
              <a:srgbClr val="E2F4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7620000" y="2627021"/>
                <a:ext cx="9917675" cy="7088479"/>
              </a:xfrm>
              <a:prstGeom prst="rect">
                <a:avLst/>
              </a:prstGeom>
            </p:spPr>
            <p:txBody>
              <a:bodyPr wrap="square">
                <a:spAutoFit/>
              </a:bodyPr>
              <a:lstStyle/>
              <a:p>
                <a:pPr algn="just">
                  <a:lnSpc>
                    <a:spcPct val="150000"/>
                  </a:lnSpc>
                </a:pPr>
                <a:r>
                  <a:rPr lang="fr-FR" sz="4000">
                    <a:latin typeface="Arial" panose="020B0604020202020204" pitchFamily="34" charset="0"/>
                    <a:ea typeface="Calibri" panose="020F0502020204030204" pitchFamily="34" charset="0"/>
                    <a:cs typeface="Arial" panose="020B0604020202020204" pitchFamily="34" charset="0"/>
                  </a:rPr>
                  <a:t>b) Thể tích của hình nón là </a:t>
                </a:r>
                <a:endParaRPr lang="en-US" sz="4000" i="1" smtClean="0">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𝑉</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𝑂</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𝑆𝑂</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9</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.12=324</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a:effectLst/>
                    <a:latin typeface="Arial" panose="020B0604020202020204" pitchFamily="34" charset="0"/>
                    <a:ea typeface="Calibri" panose="020F0502020204030204" pitchFamily="34" charset="0"/>
                    <a:cs typeface="Arial" panose="020B0604020202020204" pitchFamily="34" charset="0"/>
                  </a:rPr>
                  <a:t>c) Diện tích đáy hình nón là </a:t>
                </a:r>
                <a:endParaRPr lang="fr-FR"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đá</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𝑦</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𝑂</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9</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=81</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a:effectLst/>
                    <a:latin typeface="Arial" panose="020B0604020202020204" pitchFamily="34" charset="0"/>
                    <a:ea typeface="Calibri" panose="020F0502020204030204" pitchFamily="34" charset="0"/>
                    <a:cs typeface="Arial" panose="020B0604020202020204" pitchFamily="34" charset="0"/>
                  </a:rPr>
                  <a:t>Diện tích toàn phần của hình nón là </a:t>
                </a:r>
                <a:endParaRPr lang="fr-FR"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4000" i="1">
                              <a:effectLst/>
                              <a:latin typeface="Cambria Math" panose="02040503050406030204" pitchFamily="18" charset="0"/>
                              <a:ea typeface="Calibri" panose="020F0502020204030204" pitchFamily="34" charset="0"/>
                              <a:cs typeface="Times New Roman" panose="02020603050405020304" pitchFamily="18" charset="0"/>
                            </a:rPr>
                            <m:t>đá</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𝑦</m:t>
                          </m:r>
                        </m:sub>
                      </m:sSub>
                      <m:r>
                        <a:rPr lang="fr-FR" sz="4000" i="1">
                          <a:effectLst/>
                          <a:latin typeface="Cambria Math" panose="02040503050406030204" pitchFamily="18" charset="0"/>
                          <a:ea typeface="Calibri" panose="020F0502020204030204" pitchFamily="34" charset="0"/>
                          <a:cs typeface="Times New Roman" panose="02020603050405020304" pitchFamily="18" charset="0"/>
                        </a:rPr>
                        <m:t>=135</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+81</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=216</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620000" y="2627021"/>
                <a:ext cx="9917675" cy="7088479"/>
              </a:xfrm>
              <a:prstGeom prst="rect">
                <a:avLst/>
              </a:prstGeom>
              <a:blipFill>
                <a:blip r:embed="rId2"/>
                <a:stretch>
                  <a:fillRect l="-2151"/>
                </a:stretch>
              </a:blipFill>
            </p:spPr>
            <p:txBody>
              <a:bodyPr/>
              <a:lstStyle/>
              <a:p>
                <a:r>
                  <a:rPr lang="en-US">
                    <a:noFill/>
                  </a:rPr>
                  <a:t> </a:t>
                </a:r>
              </a:p>
            </p:txBody>
          </p:sp>
        </mc:Fallback>
      </mc:AlternateContent>
      <p:grpSp>
        <p:nvGrpSpPr>
          <p:cNvPr id="14" name="Group 13"/>
          <p:cNvGrpSpPr/>
          <p:nvPr/>
        </p:nvGrpSpPr>
        <p:grpSpPr>
          <a:xfrm>
            <a:off x="7668304" y="495300"/>
            <a:ext cx="2951391" cy="1447800"/>
            <a:chOff x="834573" y="676025"/>
            <a:chExt cx="3432866" cy="1051118"/>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6" name="TextBox 15"/>
            <p:cNvSpPr txBox="1"/>
            <p:nvPr/>
          </p:nvSpPr>
          <p:spPr>
            <a:xfrm>
              <a:off x="834573" y="837317"/>
              <a:ext cx="3432866" cy="53627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973926"/>
            <a:ext cx="5929312" cy="6437161"/>
          </a:xfrm>
          <a:prstGeom prst="rect">
            <a:avLst/>
          </a:prstGeom>
        </p:spPr>
      </p:pic>
      <p:pic>
        <p:nvPicPr>
          <p:cNvPr id="12" name="Picture 11"/>
          <p:cNvPicPr>
            <a:picLocks noChangeAspect="1"/>
          </p:cNvPicPr>
          <p:nvPr/>
        </p:nvPicPr>
        <p:blipFill>
          <a:blip r:embed="rId5"/>
          <a:stretch>
            <a:fillRect/>
          </a:stretch>
        </p:blipFill>
        <p:spPr>
          <a:xfrm rot="6750817">
            <a:off x="-110035" y="-500868"/>
            <a:ext cx="2399916" cy="2482401"/>
          </a:xfrm>
          <a:prstGeom prst="rect">
            <a:avLst/>
          </a:prstGeom>
        </p:spPr>
      </p:pic>
    </p:spTree>
    <p:extLst>
      <p:ext uri="{BB962C8B-B14F-4D97-AF65-F5344CB8AC3E}">
        <p14:creationId xmlns:p14="http://schemas.microsoft.com/office/powerpoint/2010/main" val="293210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500"/>
                                        <p:tgtEl>
                                          <p:spTgt spid="2">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up)">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up)">
                                      <p:cBhvr>
                                        <p:cTn id="23" dur="500"/>
                                        <p:tgtEl>
                                          <p:spTgt spid="2">
                                            <p:txEl>
                                              <p:pRg st="4" end="4"/>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up)">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8288000" cy="5372100"/>
          </a:xfrm>
          <a:prstGeom prst="rect">
            <a:avLst/>
          </a:prstGeom>
        </p:spPr>
      </p:pic>
      <p:sp>
        <p:nvSpPr>
          <p:cNvPr id="9" name="Rectangle 8"/>
          <p:cNvSpPr/>
          <p:nvPr/>
        </p:nvSpPr>
        <p:spPr>
          <a:xfrm>
            <a:off x="228600" y="161834"/>
            <a:ext cx="13716000" cy="4708981"/>
          </a:xfrm>
          <a:prstGeom prst="rect">
            <a:avLst/>
          </a:prstGeom>
        </p:spPr>
        <p:txBody>
          <a:bodyPr wrap="square">
            <a:spAutoFit/>
          </a:bodyPr>
          <a:lstStyle/>
          <a:p>
            <a:pPr algn="just">
              <a:lnSpc>
                <a:spcPct val="150000"/>
              </a:lnSpc>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10.24 (SGK-tr109). </a:t>
            </a:r>
            <a:r>
              <a:rPr lang="vi-VN" sz="4000">
                <a:solidFill>
                  <a:srgbClr val="000000"/>
                </a:solidFill>
                <a:ea typeface="Times New Roman" panose="02020603050405020304" pitchFamily="18" charset="0"/>
                <a:cs typeface="Arial" panose="020B0604020202020204" pitchFamily="34" charset="0"/>
              </a:rPr>
              <a:t>Quả bóng rổ sử dụng trong thi đấu có dạng </a:t>
            </a:r>
            <a:r>
              <a:rPr lang="vi-VN" sz="4000" smtClean="0">
                <a:solidFill>
                  <a:srgbClr val="000000"/>
                </a:solidFill>
                <a:ea typeface="Times New Roman" panose="02020603050405020304" pitchFamily="18" charset="0"/>
                <a:cs typeface="Arial" panose="020B0604020202020204" pitchFamily="34" charset="0"/>
              </a:rPr>
              <a:t>hình</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cầu </a:t>
            </a:r>
            <a:r>
              <a:rPr lang="vi-VN" sz="4000">
                <a:solidFill>
                  <a:srgbClr val="000000"/>
                </a:solidFill>
                <a:ea typeface="Times New Roman" panose="02020603050405020304" pitchFamily="18" charset="0"/>
                <a:cs typeface="Arial" panose="020B0604020202020204" pitchFamily="34" charset="0"/>
              </a:rPr>
              <a:t>với đường kính bằng 24 cm (H.10.35). Hãy tính</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algn="just">
              <a:lnSpc>
                <a:spcPct val="150000"/>
              </a:lnSpc>
            </a:pPr>
            <a:r>
              <a:rPr lang="vi-VN" sz="4000" smtClean="0">
                <a:solidFill>
                  <a:srgbClr val="000000"/>
                </a:solidFill>
                <a:ea typeface="Times New Roman" panose="02020603050405020304" pitchFamily="18" charset="0"/>
                <a:cs typeface="Arial" panose="020B0604020202020204" pitchFamily="34" charset="0"/>
              </a:rPr>
              <a:t>a) Diện </a:t>
            </a:r>
            <a:r>
              <a:rPr lang="vi-VN" sz="4000">
                <a:solidFill>
                  <a:srgbClr val="000000"/>
                </a:solidFill>
                <a:ea typeface="Times New Roman" panose="02020603050405020304" pitchFamily="18" charset="0"/>
                <a:cs typeface="Arial" panose="020B0604020202020204" pitchFamily="34" charset="0"/>
              </a:rPr>
              <a:t>tích bề mặt quả bóng</a:t>
            </a:r>
            <a:r>
              <a:rPr lang="vi-VN" sz="4000" smtClean="0">
                <a:solidFill>
                  <a:srgbClr val="000000"/>
                </a:solidFill>
                <a:ea typeface="Times New Roman" panose="02020603050405020304" pitchFamily="18" charset="0"/>
                <a:cs typeface="Arial" panose="020B0604020202020204" pitchFamily="34" charset="0"/>
              </a:rPr>
              <a:t>.</a:t>
            </a:r>
            <a:endParaRPr lang="en-US" sz="4000" smtClean="0">
              <a:solidFill>
                <a:srgbClr val="000000"/>
              </a:solidFill>
              <a:ea typeface="Times New Roman" panose="02020603050405020304" pitchFamily="18" charset="0"/>
              <a:cs typeface="Arial" panose="020B0604020202020204" pitchFamily="34" charset="0"/>
            </a:endParaRPr>
          </a:p>
          <a:p>
            <a:pPr algn="just">
              <a:lnSpc>
                <a:spcPct val="150000"/>
              </a:lnSpc>
            </a:pPr>
            <a:r>
              <a:rPr lang="vi-VN" sz="4000" smtClean="0">
                <a:solidFill>
                  <a:srgbClr val="000000"/>
                </a:solidFill>
                <a:ea typeface="Times New Roman" panose="02020603050405020304" pitchFamily="18" charset="0"/>
                <a:cs typeface="Arial" panose="020B0604020202020204" pitchFamily="34" charset="0"/>
              </a:rPr>
              <a:t>b</a:t>
            </a:r>
            <a:r>
              <a:rPr lang="vi-VN" sz="4000">
                <a:solidFill>
                  <a:srgbClr val="000000"/>
                </a:solidFill>
                <a:ea typeface="Times New Roman" panose="02020603050405020304" pitchFamily="18" charset="0"/>
                <a:cs typeface="Arial" panose="020B0604020202020204" pitchFamily="34" charset="0"/>
              </a:rPr>
              <a:t>) Thể tích của quả bóng.</a:t>
            </a:r>
            <a:endParaRPr lang="en-US" sz="4000" smtClean="0">
              <a:solidFill>
                <a:srgbClr val="000000"/>
              </a:solidFill>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14404870" y="1333500"/>
            <a:ext cx="3422860" cy="3970984"/>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2514600" y="5524500"/>
                <a:ext cx="15163800" cy="4629537"/>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m:rPr>
                          <m:nor/>
                        </m:rPr>
                        <a:rPr lang="fr-FR" sz="4000" smtClean="0">
                          <a:latin typeface="Arial" panose="020B0604020202020204" pitchFamily="34" charset="0"/>
                          <a:ea typeface="Calibri" panose="020F0502020204030204" pitchFamily="34" charset="0"/>
                          <a:cs typeface="Arial" panose="020B0604020202020204" pitchFamily="34" charset="0"/>
                        </a:rPr>
                        <m:t>B</m:t>
                      </m:r>
                      <m:r>
                        <m:rPr>
                          <m:nor/>
                        </m:rPr>
                        <a:rPr lang="fr-FR" sz="4000" smtClean="0">
                          <a:latin typeface="Arial" panose="020B0604020202020204" pitchFamily="34" charset="0"/>
                          <a:ea typeface="Calibri" panose="020F0502020204030204" pitchFamily="34" charset="0"/>
                          <a:cs typeface="Arial" panose="020B0604020202020204" pitchFamily="34" charset="0"/>
                        </a:rPr>
                        <m:t>á</m:t>
                      </m:r>
                      <m:r>
                        <m:rPr>
                          <m:nor/>
                        </m:rPr>
                        <a:rPr lang="fr-FR" sz="4000" smtClean="0">
                          <a:latin typeface="Arial" panose="020B0604020202020204" pitchFamily="34" charset="0"/>
                          <a:ea typeface="Calibri" panose="020F0502020204030204" pitchFamily="34" charset="0"/>
                          <a:cs typeface="Arial" panose="020B0604020202020204" pitchFamily="34" charset="0"/>
                        </a:rPr>
                        <m:t>n</m:t>
                      </m:r>
                      <m:r>
                        <m:rPr>
                          <m:nor/>
                        </m:rPr>
                        <a:rPr lang="fr-FR" sz="4000" smtClean="0">
                          <a:latin typeface="Arial" panose="020B0604020202020204" pitchFamily="34" charset="0"/>
                          <a:ea typeface="Calibri" panose="020F0502020204030204" pitchFamily="34" charset="0"/>
                          <a:cs typeface="Arial" panose="020B0604020202020204" pitchFamily="34" charset="0"/>
                        </a:rPr>
                        <m:t> </m:t>
                      </m:r>
                      <m:r>
                        <m:rPr>
                          <m:nor/>
                        </m:rPr>
                        <a:rPr lang="fr-FR" sz="4000" smtClean="0">
                          <a:latin typeface="Arial" panose="020B0604020202020204" pitchFamily="34" charset="0"/>
                          <a:ea typeface="Calibri" panose="020F0502020204030204" pitchFamily="34" charset="0"/>
                          <a:cs typeface="Arial" panose="020B0604020202020204" pitchFamily="34" charset="0"/>
                        </a:rPr>
                        <m:t>k</m:t>
                      </m:r>
                      <m:r>
                        <m:rPr>
                          <m:nor/>
                        </m:rPr>
                        <a:rPr lang="fr-FR" sz="4000" smtClean="0">
                          <a:latin typeface="Arial" panose="020B0604020202020204" pitchFamily="34" charset="0"/>
                          <a:ea typeface="Calibri" panose="020F0502020204030204" pitchFamily="34" charset="0"/>
                          <a:cs typeface="Arial" panose="020B0604020202020204" pitchFamily="34" charset="0"/>
                        </a:rPr>
                        <m:t>í</m:t>
                      </m:r>
                      <m:r>
                        <m:rPr>
                          <m:nor/>
                        </m:rPr>
                        <a:rPr lang="fr-FR" sz="4000" smtClean="0">
                          <a:latin typeface="Arial" panose="020B0604020202020204" pitchFamily="34" charset="0"/>
                          <a:ea typeface="Calibri" panose="020F0502020204030204" pitchFamily="34" charset="0"/>
                          <a:cs typeface="Arial" panose="020B0604020202020204" pitchFamily="34" charset="0"/>
                        </a:rPr>
                        <m:t>nh</m:t>
                      </m:r>
                      <m:r>
                        <m:rPr>
                          <m:nor/>
                        </m:rPr>
                        <a:rPr lang="fr-FR" sz="4000" smtClean="0">
                          <a:latin typeface="Arial" panose="020B0604020202020204" pitchFamily="34" charset="0"/>
                          <a:ea typeface="Calibri" panose="020F0502020204030204" pitchFamily="34" charset="0"/>
                          <a:cs typeface="Arial" panose="020B0604020202020204" pitchFamily="34" charset="0"/>
                        </a:rPr>
                        <m:t> </m:t>
                      </m:r>
                      <m:r>
                        <m:rPr>
                          <m:nor/>
                        </m:rPr>
                        <a:rPr lang="fr-FR" sz="4000" smtClean="0">
                          <a:latin typeface="Arial" panose="020B0604020202020204" pitchFamily="34" charset="0"/>
                          <a:ea typeface="Calibri" panose="020F0502020204030204" pitchFamily="34" charset="0"/>
                          <a:cs typeface="Arial" panose="020B0604020202020204" pitchFamily="34" charset="0"/>
                        </a:rPr>
                        <m:t>qu</m:t>
                      </m:r>
                      <m:r>
                        <m:rPr>
                          <m:nor/>
                        </m:rPr>
                        <a:rPr lang="fr-FR" sz="4000" smtClean="0">
                          <a:latin typeface="Arial" panose="020B0604020202020204" pitchFamily="34" charset="0"/>
                          <a:ea typeface="Calibri" panose="020F0502020204030204" pitchFamily="34" charset="0"/>
                          <a:cs typeface="Arial" panose="020B0604020202020204" pitchFamily="34" charset="0"/>
                        </a:rPr>
                        <m:t>ả </m:t>
                      </m:r>
                      <m:r>
                        <m:rPr>
                          <m:nor/>
                        </m:rPr>
                        <a:rPr lang="fr-FR" sz="4000" smtClean="0">
                          <a:latin typeface="Arial" panose="020B0604020202020204" pitchFamily="34" charset="0"/>
                          <a:ea typeface="Calibri" panose="020F0502020204030204" pitchFamily="34" charset="0"/>
                          <a:cs typeface="Arial" panose="020B0604020202020204" pitchFamily="34" charset="0"/>
                        </a:rPr>
                        <m:t>b</m:t>
                      </m:r>
                      <m:r>
                        <m:rPr>
                          <m:nor/>
                        </m:rPr>
                        <a:rPr lang="fr-FR" sz="4000" smtClean="0">
                          <a:latin typeface="Arial" panose="020B0604020202020204" pitchFamily="34" charset="0"/>
                          <a:ea typeface="Calibri" panose="020F0502020204030204" pitchFamily="34" charset="0"/>
                          <a:cs typeface="Arial" panose="020B0604020202020204" pitchFamily="34" charset="0"/>
                        </a:rPr>
                        <m:t>ó</m:t>
                      </m:r>
                      <m:r>
                        <m:rPr>
                          <m:nor/>
                        </m:rPr>
                        <a:rPr lang="fr-FR" sz="4000" smtClean="0">
                          <a:latin typeface="Arial" panose="020B0604020202020204" pitchFamily="34" charset="0"/>
                          <a:ea typeface="Calibri" panose="020F0502020204030204" pitchFamily="34" charset="0"/>
                          <a:cs typeface="Arial" panose="020B0604020202020204" pitchFamily="34" charset="0"/>
                        </a:rPr>
                        <m:t>ng</m:t>
                      </m:r>
                      <m:r>
                        <m:rPr>
                          <m:nor/>
                        </m:rPr>
                        <a:rPr lang="fr-FR" sz="4000" smtClean="0">
                          <a:latin typeface="Arial" panose="020B0604020202020204" pitchFamily="34" charset="0"/>
                          <a:ea typeface="Calibri" panose="020F0502020204030204" pitchFamily="34" charset="0"/>
                          <a:cs typeface="Arial" panose="020B0604020202020204" pitchFamily="34" charset="0"/>
                        </a:rPr>
                        <m:t> </m:t>
                      </m:r>
                      <m:r>
                        <m:rPr>
                          <m:nor/>
                        </m:rPr>
                        <a:rPr lang="fr-FR" sz="4000" smtClean="0">
                          <a:latin typeface="Arial" panose="020B0604020202020204" pitchFamily="34" charset="0"/>
                          <a:ea typeface="Calibri" panose="020F0502020204030204" pitchFamily="34" charset="0"/>
                          <a:cs typeface="Arial" panose="020B0604020202020204" pitchFamily="34" charset="0"/>
                        </a:rPr>
                        <m:t>l</m:t>
                      </m:r>
                      <m:r>
                        <m:rPr>
                          <m:nor/>
                        </m:rPr>
                        <a:rPr lang="fr-FR" sz="4000" smtClean="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24</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=12 </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a) Diện tích bề mặt quả bóng là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𝑉</m:t>
                    </m:r>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12</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=576</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m:rPr>
                          <m:nor/>
                        </m:rPr>
                        <a:rPr lang="fr-FR" sz="4000">
                          <a:latin typeface="Arial" panose="020B0604020202020204" pitchFamily="34" charset="0"/>
                          <a:ea typeface="Calibri" panose="020F0502020204030204" pitchFamily="34" charset="0"/>
                          <a:cs typeface="Arial" panose="020B0604020202020204" pitchFamily="34" charset="0"/>
                        </a:rPr>
                        <m:t>b</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Th</m:t>
                      </m:r>
                      <m:r>
                        <m:rPr>
                          <m:nor/>
                        </m:rPr>
                        <a:rPr lang="fr-FR" sz="4000">
                          <a:latin typeface="Arial" panose="020B0604020202020204" pitchFamily="34" charset="0"/>
                          <a:ea typeface="Calibri" panose="020F0502020204030204" pitchFamily="34" charset="0"/>
                          <a:cs typeface="Arial" panose="020B0604020202020204" pitchFamily="34" charset="0"/>
                        </a:rPr>
                        <m:t>ể </m:t>
                      </m:r>
                      <m:r>
                        <m:rPr>
                          <m:nor/>
                        </m:rPr>
                        <a:rPr lang="fr-FR" sz="4000">
                          <a:latin typeface="Arial" panose="020B0604020202020204" pitchFamily="34" charset="0"/>
                          <a:ea typeface="Calibri" panose="020F0502020204030204" pitchFamily="34" charset="0"/>
                          <a:cs typeface="Arial" panose="020B0604020202020204" pitchFamily="34" charset="0"/>
                        </a:rPr>
                        <m:t>t</m:t>
                      </m:r>
                      <m:r>
                        <m:rPr>
                          <m:nor/>
                        </m:rPr>
                        <a:rPr lang="fr-FR" sz="4000">
                          <a:latin typeface="Arial" panose="020B0604020202020204" pitchFamily="34" charset="0"/>
                          <a:ea typeface="Calibri" panose="020F0502020204030204" pitchFamily="34" charset="0"/>
                          <a:cs typeface="Arial" panose="020B0604020202020204" pitchFamily="34" charset="0"/>
                        </a:rPr>
                        <m:t>í</m:t>
                      </m:r>
                      <m:r>
                        <m:rPr>
                          <m:nor/>
                        </m:rPr>
                        <a:rPr lang="fr-FR" sz="4000">
                          <a:latin typeface="Arial" panose="020B0604020202020204" pitchFamily="34" charset="0"/>
                          <a:ea typeface="Calibri" panose="020F0502020204030204" pitchFamily="34" charset="0"/>
                          <a:cs typeface="Arial" panose="020B0604020202020204" pitchFamily="34" charset="0"/>
                        </a:rPr>
                        <m:t>ch</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c</m:t>
                      </m:r>
                      <m:r>
                        <m:rPr>
                          <m:nor/>
                        </m:rPr>
                        <a:rPr lang="fr-FR" sz="4000">
                          <a:latin typeface="Arial" panose="020B0604020202020204" pitchFamily="34" charset="0"/>
                          <a:ea typeface="Calibri" panose="020F0502020204030204" pitchFamily="34" charset="0"/>
                          <a:cs typeface="Arial" panose="020B0604020202020204" pitchFamily="34" charset="0"/>
                        </a:rPr>
                        <m:t>ủ</m:t>
                      </m:r>
                      <m:r>
                        <m:rPr>
                          <m:nor/>
                        </m:rPr>
                        <a:rPr lang="fr-FR" sz="4000">
                          <a:latin typeface="Arial" panose="020B0604020202020204" pitchFamily="34" charset="0"/>
                          <a:ea typeface="Calibri" panose="020F0502020204030204" pitchFamily="34" charset="0"/>
                          <a:cs typeface="Arial" panose="020B0604020202020204" pitchFamily="34" charset="0"/>
                        </a:rPr>
                        <m:t>a</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qu</m:t>
                      </m:r>
                      <m:r>
                        <m:rPr>
                          <m:nor/>
                        </m:rPr>
                        <a:rPr lang="fr-FR" sz="4000">
                          <a:latin typeface="Arial" panose="020B0604020202020204" pitchFamily="34" charset="0"/>
                          <a:ea typeface="Calibri" panose="020F0502020204030204" pitchFamily="34" charset="0"/>
                          <a:cs typeface="Arial" panose="020B0604020202020204" pitchFamily="34" charset="0"/>
                        </a:rPr>
                        <m:t>ả </m:t>
                      </m:r>
                      <m:r>
                        <m:rPr>
                          <m:nor/>
                        </m:rPr>
                        <a:rPr lang="fr-FR" sz="4000">
                          <a:latin typeface="Arial" panose="020B0604020202020204" pitchFamily="34" charset="0"/>
                          <a:ea typeface="Calibri" panose="020F0502020204030204" pitchFamily="34" charset="0"/>
                          <a:cs typeface="Arial" panose="020B0604020202020204" pitchFamily="34" charset="0"/>
                        </a:rPr>
                        <m:t>b</m:t>
                      </m:r>
                      <m:r>
                        <m:rPr>
                          <m:nor/>
                        </m:rPr>
                        <a:rPr lang="fr-FR" sz="4000">
                          <a:latin typeface="Arial" panose="020B0604020202020204" pitchFamily="34" charset="0"/>
                          <a:ea typeface="Calibri" panose="020F0502020204030204" pitchFamily="34" charset="0"/>
                          <a:cs typeface="Arial" panose="020B0604020202020204" pitchFamily="34" charset="0"/>
                        </a:rPr>
                        <m:t>ó</m:t>
                      </m:r>
                      <m:r>
                        <m:rPr>
                          <m:nor/>
                        </m:rPr>
                        <a:rPr lang="fr-FR" sz="4000">
                          <a:latin typeface="Arial" panose="020B0604020202020204" pitchFamily="34" charset="0"/>
                          <a:ea typeface="Calibri" panose="020F0502020204030204" pitchFamily="34" charset="0"/>
                          <a:cs typeface="Arial" panose="020B0604020202020204" pitchFamily="34" charset="0"/>
                        </a:rPr>
                        <m:t>ng</m:t>
                      </m:r>
                      <m:r>
                        <m:rPr>
                          <m:nor/>
                        </m:rPr>
                        <a:rPr lang="fr-FR" sz="4000">
                          <a:latin typeface="Arial" panose="020B0604020202020204" pitchFamily="34" charset="0"/>
                          <a:ea typeface="Calibri" panose="020F0502020204030204" pitchFamily="34" charset="0"/>
                          <a:cs typeface="Arial" panose="020B0604020202020204" pitchFamily="34" charset="0"/>
                        </a:rPr>
                        <m:t> </m:t>
                      </m:r>
                      <m:r>
                        <m:rPr>
                          <m:nor/>
                        </m:rPr>
                        <a:rPr lang="fr-FR" sz="4000">
                          <a:latin typeface="Arial" panose="020B0604020202020204" pitchFamily="34" charset="0"/>
                          <a:ea typeface="Calibri" panose="020F0502020204030204" pitchFamily="34" charset="0"/>
                          <a:cs typeface="Arial" panose="020B0604020202020204" pitchFamily="34" charset="0"/>
                        </a:rPr>
                        <m:t>l</m:t>
                      </m:r>
                      <m:r>
                        <m:rPr>
                          <m:nor/>
                        </m:rPr>
                        <a:rPr lang="fr-FR" sz="400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𝑉</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12</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=2304</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2514600" y="5524500"/>
                <a:ext cx="15163800" cy="4629537"/>
              </a:xfrm>
              <a:prstGeom prst="rect">
                <a:avLst/>
              </a:prstGeom>
              <a:blipFill>
                <a:blip r:embed="rId9"/>
                <a:stretch>
                  <a:fillRect l="-1448"/>
                </a:stretch>
              </a:blipFill>
            </p:spPr>
            <p:txBody>
              <a:bodyPr/>
              <a:lstStyle/>
              <a:p>
                <a:r>
                  <a:rPr lang="en-US">
                    <a:noFill/>
                  </a:rPr>
                  <a:t> </a:t>
                </a:r>
              </a:p>
            </p:txBody>
          </p:sp>
        </mc:Fallback>
      </mc:AlternateContent>
      <p:grpSp>
        <p:nvGrpSpPr>
          <p:cNvPr id="16" name="Group 15"/>
          <p:cNvGrpSpPr/>
          <p:nvPr/>
        </p:nvGrpSpPr>
        <p:grpSpPr>
          <a:xfrm>
            <a:off x="-152400" y="4838700"/>
            <a:ext cx="3048000" cy="1449664"/>
            <a:chOff x="859666" y="676025"/>
            <a:chExt cx="3432866" cy="1051118"/>
          </a:xfrm>
        </p:grpSpPr>
        <p:pic>
          <p:nvPicPr>
            <p:cNvPr id="17" name="Picture 16"/>
            <p:cNvPicPr>
              <a:picLocks noChangeAspect="1"/>
            </p:cNvPicPr>
            <p:nvPr/>
          </p:nvPicPr>
          <p:blipFill>
            <a:blip r:embed="rId10" cstate="print">
              <a:duotone>
                <a:prstClr val="black"/>
                <a:srgbClr val="D9C3A5">
                  <a:tint val="50000"/>
                  <a:satMod val="180000"/>
                </a:srgbClr>
              </a:duotone>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8" name="TextBox 17"/>
            <p:cNvSpPr txBox="1"/>
            <p:nvPr/>
          </p:nvSpPr>
          <p:spPr>
            <a:xfrm>
              <a:off x="859666" y="875400"/>
              <a:ext cx="3432866" cy="53558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5" name="Picture 14"/>
          <p:cNvPicPr>
            <a:picLocks noChangeAspect="1"/>
          </p:cNvPicPr>
          <p:nvPr/>
        </p:nvPicPr>
        <p:blipFill>
          <a:blip r:embed="rId12"/>
          <a:stretch>
            <a:fillRect/>
          </a:stretch>
        </p:blipFill>
        <p:spPr>
          <a:xfrm rot="20696928">
            <a:off x="320980" y="7623295"/>
            <a:ext cx="1389835" cy="2266035"/>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left)">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wipe(up)">
                                      <p:cBhvr>
                                        <p:cTn id="30"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3" name="Rectangle 2"/>
          <p:cNvSpPr/>
          <p:nvPr/>
        </p:nvSpPr>
        <p:spPr>
          <a:xfrm>
            <a:off x="513348" y="447174"/>
            <a:ext cx="17269326" cy="9372600"/>
          </a:xfrm>
          <a:prstGeom prst="rect">
            <a:avLst/>
          </a:prstGeom>
          <a:solidFill>
            <a:srgbClr val="FAEDCD"/>
          </a:solidFill>
          <a:ln>
            <a:solidFill>
              <a:srgbClr val="FAE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070811" y="495300"/>
            <a:ext cx="16154400" cy="2862322"/>
          </a:xfrm>
          <a:prstGeom prst="rect">
            <a:avLst/>
          </a:prstGeom>
        </p:spPr>
        <p:txBody>
          <a:bodyPr wrap="square">
            <a:spAutoFit/>
          </a:bodyPr>
          <a:lstStyle/>
          <a:p>
            <a:pPr algn="just">
              <a:lnSpc>
                <a:spcPct val="150000"/>
              </a:lnSpc>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10.28 (SGK-tr110). </a:t>
            </a:r>
            <a:r>
              <a:rPr lang="vi-VN" sz="4000">
                <a:solidFill>
                  <a:srgbClr val="000000"/>
                </a:solidFill>
                <a:ea typeface="Times New Roman" panose="02020603050405020304" pitchFamily="18" charset="0"/>
                <a:cs typeface="Arial" panose="020B0604020202020204" pitchFamily="34" charset="0"/>
              </a:rPr>
              <a:t>Bạn Khôi cho một hòn đá cảnh vào một bể nuôi cá hình trụ có đường kính </a:t>
            </a:r>
            <a:r>
              <a:rPr lang="vi-VN" sz="4000" smtClean="0">
                <a:solidFill>
                  <a:srgbClr val="000000"/>
                </a:solidFill>
                <a:ea typeface="Times New Roman" panose="02020603050405020304" pitchFamily="18" charset="0"/>
                <a:cs typeface="Arial" panose="020B0604020202020204" pitchFamily="34" charset="0"/>
              </a:rPr>
              <a:t>đáy</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bằng </a:t>
            </a:r>
            <a:r>
              <a:rPr lang="vi-VN" sz="4000">
                <a:solidFill>
                  <a:srgbClr val="000000"/>
                </a:solidFill>
                <a:ea typeface="Times New Roman" panose="02020603050405020304" pitchFamily="18" charset="0"/>
                <a:cs typeface="Arial" panose="020B0604020202020204" pitchFamily="34" charset="0"/>
              </a:rPr>
              <a:t>20 cm thì nước trong bể dâng lên 3 cm. Hỏi hòn đá cảnh đó có thể tích </a:t>
            </a:r>
            <a:r>
              <a:rPr lang="vi-VN" sz="4000" smtClean="0">
                <a:solidFill>
                  <a:srgbClr val="000000"/>
                </a:solidFill>
                <a:ea typeface="Times New Roman" panose="02020603050405020304" pitchFamily="18" charset="0"/>
                <a:cs typeface="Arial" panose="020B0604020202020204" pitchFamily="34" charset="0"/>
              </a:rPr>
              <a:t>bằng</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bao </a:t>
            </a:r>
            <a:r>
              <a:rPr lang="vi-VN" sz="4000">
                <a:solidFill>
                  <a:srgbClr val="000000"/>
                </a:solidFill>
                <a:ea typeface="Times New Roman" panose="02020603050405020304" pitchFamily="18" charset="0"/>
                <a:cs typeface="Arial" panose="020B0604020202020204" pitchFamily="34" charset="0"/>
              </a:rPr>
              <a:t>nhiêu?</a:t>
            </a:r>
            <a:endParaRPr lang="en-US" sz="4000" smtClean="0">
              <a:solidFill>
                <a:srgbClr val="000000"/>
              </a:solidFill>
              <a:ea typeface="Times New Roman" panose="02020603050405020304" pitchFamily="18" charset="0"/>
              <a:cs typeface="Arial" panose="020B0604020202020204" pitchFamily="34" charset="0"/>
            </a:endParaRPr>
          </a:p>
        </p:txBody>
      </p:sp>
      <p:grpSp>
        <p:nvGrpSpPr>
          <p:cNvPr id="10" name="Group 9"/>
          <p:cNvGrpSpPr/>
          <p:nvPr/>
        </p:nvGrpSpPr>
        <p:grpSpPr>
          <a:xfrm>
            <a:off x="1295400" y="3619500"/>
            <a:ext cx="3048000" cy="1449664"/>
            <a:chOff x="859666" y="676025"/>
            <a:chExt cx="3432866" cy="1051118"/>
          </a:xfrm>
        </p:grpSpPr>
        <p:pic>
          <p:nvPicPr>
            <p:cNvPr id="11" name="Picture 10"/>
            <p:cNvPicPr>
              <a:picLocks noChangeAspect="1"/>
            </p:cNvPicPr>
            <p:nvPr/>
          </p:nvPicPr>
          <p:blipFill>
            <a:blip r:embed="rId2" cstate="print">
              <a:duotone>
                <a:prstClr val="black"/>
                <a:srgbClr val="3D7073">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6" name="Rectangle 15"/>
              <p:cNvSpPr/>
              <p:nvPr/>
            </p:nvSpPr>
            <p:spPr>
              <a:xfrm>
                <a:off x="1070811" y="4914900"/>
                <a:ext cx="16154400" cy="4744953"/>
              </a:xfrm>
              <a:prstGeom prst="rect">
                <a:avLst/>
              </a:prstGeom>
            </p:spPr>
            <p:txBody>
              <a:bodyPr wrap="square">
                <a:spAutoFit/>
              </a:bodyPr>
              <a:lstStyle/>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m:rPr>
                          <m:nor/>
                        </m:rPr>
                        <a:rPr lang="fr-FR" sz="4000" smtClean="0">
                          <a:latin typeface="Arial" panose="020B0604020202020204" pitchFamily="34" charset="0"/>
                          <a:ea typeface="Calibri" panose="020F0502020204030204" pitchFamily="34" charset="0"/>
                          <a:cs typeface="Arial" panose="020B0604020202020204" pitchFamily="34" charset="0"/>
                        </a:rPr>
                        <m:t>B</m:t>
                      </m:r>
                      <m:r>
                        <m:rPr>
                          <m:nor/>
                        </m:rPr>
                        <a:rPr lang="fr-FR" sz="4000" smtClean="0">
                          <a:latin typeface="Arial" panose="020B0604020202020204" pitchFamily="34" charset="0"/>
                          <a:ea typeface="Calibri" panose="020F0502020204030204" pitchFamily="34" charset="0"/>
                          <a:cs typeface="Arial" panose="020B0604020202020204" pitchFamily="34" charset="0"/>
                        </a:rPr>
                        <m:t>ể </m:t>
                      </m:r>
                      <m:r>
                        <m:rPr>
                          <m:nor/>
                        </m:rPr>
                        <a:rPr lang="fr-FR" sz="4000" smtClean="0">
                          <a:latin typeface="Arial" panose="020B0604020202020204" pitchFamily="34" charset="0"/>
                          <a:ea typeface="Calibri" panose="020F0502020204030204" pitchFamily="34" charset="0"/>
                          <a:cs typeface="Arial" panose="020B0604020202020204" pitchFamily="34" charset="0"/>
                        </a:rPr>
                        <m:t>c</m:t>
                      </m:r>
                      <m:r>
                        <m:rPr>
                          <m:nor/>
                        </m:rPr>
                        <a:rPr lang="fr-FR" sz="4000" smtClean="0">
                          <a:latin typeface="Arial" panose="020B0604020202020204" pitchFamily="34" charset="0"/>
                          <a:ea typeface="Calibri" panose="020F0502020204030204" pitchFamily="34" charset="0"/>
                          <a:cs typeface="Arial" panose="020B0604020202020204" pitchFamily="34" charset="0"/>
                        </a:rPr>
                        <m:t>á</m:t>
                      </m:r>
                      <m:r>
                        <m:rPr>
                          <m:nor/>
                        </m:rPr>
                        <a:rPr lang="fr-FR" sz="4000" smtClean="0">
                          <a:latin typeface="Arial" panose="020B0604020202020204" pitchFamily="34" charset="0"/>
                          <a:ea typeface="Calibri" panose="020F0502020204030204" pitchFamily="34" charset="0"/>
                          <a:cs typeface="Arial" panose="020B0604020202020204" pitchFamily="34" charset="0"/>
                        </a:rPr>
                        <m:t>c</m:t>
                      </m:r>
                      <m:r>
                        <m:rPr>
                          <m:nor/>
                        </m:rPr>
                        <a:rPr lang="fr-FR" sz="4000" smtClean="0">
                          <a:latin typeface="Arial" panose="020B0604020202020204" pitchFamily="34" charset="0"/>
                          <a:ea typeface="Calibri" panose="020F0502020204030204" pitchFamily="34" charset="0"/>
                          <a:cs typeface="Arial" panose="020B0604020202020204" pitchFamily="34" charset="0"/>
                        </a:rPr>
                        <m:t> </m:t>
                      </m:r>
                      <m:r>
                        <m:rPr>
                          <m:nor/>
                        </m:rPr>
                        <a:rPr lang="fr-FR" sz="4000" smtClean="0">
                          <a:latin typeface="Arial" panose="020B0604020202020204" pitchFamily="34" charset="0"/>
                          <a:ea typeface="Calibri" panose="020F0502020204030204" pitchFamily="34" charset="0"/>
                          <a:cs typeface="Arial" panose="020B0604020202020204" pitchFamily="34" charset="0"/>
                        </a:rPr>
                        <m:t>c</m:t>
                      </m:r>
                      <m:r>
                        <m:rPr>
                          <m:nor/>
                        </m:rPr>
                        <a:rPr lang="fr-FR" sz="4000" smtClean="0">
                          <a:latin typeface="Arial" panose="020B0604020202020204" pitchFamily="34" charset="0"/>
                          <a:ea typeface="Calibri" panose="020F0502020204030204" pitchFamily="34" charset="0"/>
                          <a:cs typeface="Arial" panose="020B0604020202020204" pitchFamily="34" charset="0"/>
                        </a:rPr>
                        <m:t>ó </m:t>
                      </m:r>
                      <m:r>
                        <m:rPr>
                          <m:nor/>
                        </m:rPr>
                        <a:rPr lang="fr-FR" sz="4000" smtClean="0">
                          <a:latin typeface="Arial" panose="020B0604020202020204" pitchFamily="34" charset="0"/>
                          <a:ea typeface="Calibri" panose="020F0502020204030204" pitchFamily="34" charset="0"/>
                          <a:cs typeface="Arial" panose="020B0604020202020204" pitchFamily="34" charset="0"/>
                        </a:rPr>
                        <m:t>b</m:t>
                      </m:r>
                      <m:r>
                        <m:rPr>
                          <m:nor/>
                        </m:rPr>
                        <a:rPr lang="fr-FR" sz="4000" smtClean="0">
                          <a:latin typeface="Arial" panose="020B0604020202020204" pitchFamily="34" charset="0"/>
                          <a:ea typeface="Calibri" panose="020F0502020204030204" pitchFamily="34" charset="0"/>
                          <a:cs typeface="Arial" panose="020B0604020202020204" pitchFamily="34" charset="0"/>
                        </a:rPr>
                        <m:t>á</m:t>
                      </m:r>
                      <m:r>
                        <m:rPr>
                          <m:nor/>
                        </m:rPr>
                        <a:rPr lang="fr-FR" sz="4000" smtClean="0">
                          <a:latin typeface="Arial" panose="020B0604020202020204" pitchFamily="34" charset="0"/>
                          <a:ea typeface="Calibri" panose="020F0502020204030204" pitchFamily="34" charset="0"/>
                          <a:cs typeface="Arial" panose="020B0604020202020204" pitchFamily="34" charset="0"/>
                        </a:rPr>
                        <m:t>n</m:t>
                      </m:r>
                      <m:r>
                        <m:rPr>
                          <m:nor/>
                        </m:rPr>
                        <a:rPr lang="fr-FR" sz="4000" smtClean="0">
                          <a:latin typeface="Arial" panose="020B0604020202020204" pitchFamily="34" charset="0"/>
                          <a:ea typeface="Calibri" panose="020F0502020204030204" pitchFamily="34" charset="0"/>
                          <a:cs typeface="Arial" panose="020B0604020202020204" pitchFamily="34" charset="0"/>
                        </a:rPr>
                        <m:t> </m:t>
                      </m:r>
                      <m:r>
                        <m:rPr>
                          <m:nor/>
                        </m:rPr>
                        <a:rPr lang="fr-FR" sz="4000" smtClean="0">
                          <a:latin typeface="Arial" panose="020B0604020202020204" pitchFamily="34" charset="0"/>
                          <a:ea typeface="Calibri" panose="020F0502020204030204" pitchFamily="34" charset="0"/>
                          <a:cs typeface="Arial" panose="020B0604020202020204" pitchFamily="34" charset="0"/>
                        </a:rPr>
                        <m:t>k</m:t>
                      </m:r>
                      <m:r>
                        <m:rPr>
                          <m:nor/>
                        </m:rPr>
                        <a:rPr lang="fr-FR" sz="4000" smtClean="0">
                          <a:latin typeface="Arial" panose="020B0604020202020204" pitchFamily="34" charset="0"/>
                          <a:ea typeface="Calibri" panose="020F0502020204030204" pitchFamily="34" charset="0"/>
                          <a:cs typeface="Arial" panose="020B0604020202020204" pitchFamily="34" charset="0"/>
                        </a:rPr>
                        <m:t>í</m:t>
                      </m:r>
                      <m:r>
                        <m:rPr>
                          <m:nor/>
                        </m:rPr>
                        <a:rPr lang="fr-FR" sz="4000" smtClean="0">
                          <a:latin typeface="Arial" panose="020B0604020202020204" pitchFamily="34" charset="0"/>
                          <a:ea typeface="Calibri" panose="020F0502020204030204" pitchFamily="34" charset="0"/>
                          <a:cs typeface="Arial" panose="020B0604020202020204" pitchFamily="34" charset="0"/>
                        </a:rPr>
                        <m:t>nh</m:t>
                      </m:r>
                      <m:r>
                        <m:rPr>
                          <m:nor/>
                        </m:rPr>
                        <a:rPr lang="fr-FR" sz="4000" smtClean="0">
                          <a:latin typeface="Arial" panose="020B0604020202020204" pitchFamily="34" charset="0"/>
                          <a:ea typeface="Calibri" panose="020F0502020204030204" pitchFamily="34" charset="0"/>
                          <a:cs typeface="Arial" panose="020B0604020202020204" pitchFamily="34" charset="0"/>
                        </a:rPr>
                        <m:t> đá</m:t>
                      </m:r>
                      <m:r>
                        <m:rPr>
                          <m:nor/>
                        </m:rPr>
                        <a:rPr lang="fr-FR" sz="4000" smtClean="0">
                          <a:latin typeface="Arial" panose="020B0604020202020204" pitchFamily="34" charset="0"/>
                          <a:ea typeface="Calibri" panose="020F0502020204030204" pitchFamily="34" charset="0"/>
                          <a:cs typeface="Arial" panose="020B0604020202020204" pitchFamily="34" charset="0"/>
                        </a:rPr>
                        <m:t>y</m:t>
                      </m:r>
                      <m:r>
                        <m:rPr>
                          <m:nor/>
                        </m:rPr>
                        <a:rPr lang="fr-FR" sz="4000" smtClean="0">
                          <a:latin typeface="Arial" panose="020B0604020202020204" pitchFamily="34" charset="0"/>
                          <a:ea typeface="Calibri" panose="020F0502020204030204" pitchFamily="34" charset="0"/>
                          <a:cs typeface="Arial" panose="020B0604020202020204" pitchFamily="34" charset="0"/>
                        </a:rPr>
                        <m:t> </m:t>
                      </m:r>
                      <m:r>
                        <m:rPr>
                          <m:nor/>
                        </m:rPr>
                        <a:rPr lang="fr-FR" sz="4000" smtClean="0">
                          <a:latin typeface="Arial" panose="020B0604020202020204" pitchFamily="34" charset="0"/>
                          <a:ea typeface="Calibri" panose="020F0502020204030204" pitchFamily="34" charset="0"/>
                          <a:cs typeface="Arial" panose="020B0604020202020204" pitchFamily="34" charset="0"/>
                        </a:rPr>
                        <m:t>l</m:t>
                      </m:r>
                      <m:r>
                        <m:rPr>
                          <m:nor/>
                        </m:rPr>
                        <a:rPr lang="fr-FR" sz="4000" smtClean="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fr-FR" sz="4000" i="1">
                          <a:effectLst/>
                          <a:latin typeface="Cambria Math" panose="02040503050406030204" pitchFamily="18" charset="0"/>
                          <a:ea typeface="Calibri" panose="020F0502020204030204" pitchFamily="34" charset="0"/>
                          <a:cs typeface="Times New Roman" panose="02020603050405020304" pitchFamily="18" charset="0"/>
                        </a:rPr>
                        <m:t>𝑅</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20</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=10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𝑐𝑚</m:t>
                          </m:r>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a:effectLst/>
                    <a:latin typeface="Arial" panose="020B0604020202020204" pitchFamily="34" charset="0"/>
                    <a:ea typeface="Calibri" panose="020F0502020204030204" pitchFamily="34" charset="0"/>
                    <a:cs typeface="Arial" panose="020B0604020202020204" pitchFamily="34" charset="0"/>
                  </a:rPr>
                  <a:t>Thể tích nước dâng lên là </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𝑉</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10</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.3=300</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r>
                      <a:rPr lang="fr-FR"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fr-FR"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a:effectLst/>
                    <a:latin typeface="Arial" panose="020B0604020202020204" pitchFamily="34" charset="0"/>
                    <a:ea typeface="Calibri" panose="020F0502020204030204" pitchFamily="34" charset="0"/>
                    <a:cs typeface="Arial" panose="020B0604020202020204" pitchFamily="34" charset="0"/>
                  </a:rPr>
                  <a:t>Vì thể tích hòn đá chính bằng thể tích nước dâng lên nên thể tích hòn đá cảnh đó bằng 300</a:t>
                </a:r>
                <a14:m>
                  <m:oMath xmlns:m="http://schemas.openxmlformats.org/officeDocument/2006/math">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oMath>
                </a14:m>
                <a:r>
                  <a:rPr lang="fr-FR" sz="4000">
                    <a:effectLst/>
                    <a:latin typeface="Arial" panose="020B0604020202020204" pitchFamily="34" charset="0"/>
                    <a:ea typeface="Calibri" panose="020F0502020204030204" pitchFamily="34" charset="0"/>
                    <a:cs typeface="Arial" panose="020B0604020202020204" pitchFamily="34" charset="0"/>
                  </a:rPr>
                  <a:t> (cm</a:t>
                </a:r>
                <a:r>
                  <a:rPr lang="fr-FR" sz="4000" baseline="30000">
                    <a:effectLst/>
                    <a:latin typeface="Arial" panose="020B0604020202020204" pitchFamily="34" charset="0"/>
                    <a:ea typeface="Calibri" panose="020F0502020204030204" pitchFamily="34" charset="0"/>
                    <a:cs typeface="Arial" panose="020B0604020202020204" pitchFamily="34" charset="0"/>
                  </a:rPr>
                  <a:t>3</a:t>
                </a:r>
                <a:r>
                  <a:rPr lang="fr-FR" sz="4000" smtClean="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070811" y="4914900"/>
                <a:ext cx="16154400" cy="4744953"/>
              </a:xfrm>
              <a:prstGeom prst="rect">
                <a:avLst/>
              </a:prstGeom>
              <a:blipFill>
                <a:blip r:embed="rId11"/>
                <a:stretch>
                  <a:fillRect l="-1358" r="-1321" b="-4493"/>
                </a:stretch>
              </a:blipFill>
            </p:spPr>
            <p:txBody>
              <a:bodyPr/>
              <a:lstStyle/>
              <a:p>
                <a:r>
                  <a:rPr lang="en-US">
                    <a:noFill/>
                  </a:rPr>
                  <a:t> </a:t>
                </a:r>
              </a:p>
            </p:txBody>
          </p:sp>
        </mc:Fallback>
      </mc:AlternateContent>
      <p:pic>
        <p:nvPicPr>
          <p:cNvPr id="4" name="Picture 3"/>
          <p:cNvPicPr>
            <a:picLocks noChangeAspect="1"/>
          </p:cNvPicPr>
          <p:nvPr/>
        </p:nvPicPr>
        <p:blipFill>
          <a:blip r:embed="rId12"/>
          <a:stretch>
            <a:fillRect/>
          </a:stretch>
        </p:blipFill>
        <p:spPr>
          <a:xfrm rot="17229347">
            <a:off x="15889911" y="3528358"/>
            <a:ext cx="2670599" cy="3135051"/>
          </a:xfrm>
          <a:prstGeom prst="rect">
            <a:avLst/>
          </a:prstGeom>
        </p:spPr>
      </p:pic>
    </p:spTree>
    <p:extLst>
      <p:ext uri="{BB962C8B-B14F-4D97-AF65-F5344CB8AC3E}">
        <p14:creationId xmlns:p14="http://schemas.microsoft.com/office/powerpoint/2010/main" val="404723108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left)">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left)">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left)">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7" name="Rectangle 6"/>
          <p:cNvSpPr/>
          <p:nvPr/>
        </p:nvSpPr>
        <p:spPr>
          <a:xfrm>
            <a:off x="0" y="316349"/>
            <a:ext cx="18288000" cy="1169551"/>
          </a:xfrm>
          <a:prstGeom prst="rect">
            <a:avLst/>
          </a:prstGeom>
        </p:spPr>
        <p:txBody>
          <a:bodyPr wrap="square">
            <a:spAutoFit/>
          </a:bodyPr>
          <a:lstStyle/>
          <a:p>
            <a:pPr marL="0" marR="0" lvl="0" indent="0" algn="ctr" defTabSz="1828756" rtl="0" eaLnBrk="1" fontAlgn="auto" latinLnBrk="0" hangingPunct="1">
              <a:lnSpc>
                <a:spcPct val="100000"/>
              </a:lnSpc>
              <a:spcBef>
                <a:spcPts val="0"/>
              </a:spcBef>
              <a:spcAft>
                <a:spcPts val="0"/>
              </a:spcAft>
              <a:buClr>
                <a:srgbClr val="143E63"/>
              </a:buClr>
              <a:buSzPts val="3000"/>
              <a:buFontTx/>
              <a:buNone/>
              <a:tabLst/>
              <a:defRPr/>
            </a:pPr>
            <a:r>
              <a:rPr kumimoji="0" lang="en-US" sz="7000" b="1" i="0" u="none" strike="noStrike" kern="0" cap="none" spc="0" normalizeH="0" baseline="0" noProof="0" smtClean="0">
                <a:ln>
                  <a:noFill/>
                </a:ln>
                <a:solidFill>
                  <a:srgbClr val="3D7073"/>
                </a:solidFill>
                <a:effectLst/>
                <a:uLnTx/>
                <a:uFillTx/>
                <a:latin typeface="Arial"/>
                <a:ea typeface="+mn-ea"/>
                <a:cs typeface="Arial"/>
                <a:sym typeface="Merriweather Sans"/>
              </a:rPr>
              <a:t>KHỞI ĐỘNG</a:t>
            </a:r>
            <a:endParaRPr kumimoji="0" lang="vi-VN" sz="7000" b="1" i="0" u="none" strike="noStrike" kern="0" cap="none" spc="0" normalizeH="0" baseline="0" noProof="0">
              <a:ln>
                <a:noFill/>
              </a:ln>
              <a:solidFill>
                <a:srgbClr val="3D7073"/>
              </a:solidFill>
              <a:effectLst/>
              <a:uLnTx/>
              <a:uFillTx/>
              <a:latin typeface="Arial"/>
              <a:ea typeface="+mn-ea"/>
              <a:cs typeface="Arial"/>
              <a:sym typeface="Merriweather Sans"/>
            </a:endParaRPr>
          </a:p>
        </p:txBody>
      </p:sp>
      <p:sp>
        <p:nvSpPr>
          <p:cNvPr id="9" name="Câu hỏi">
            <a:extLst>
              <a:ext uri="{FF2B5EF4-FFF2-40B4-BE49-F238E27FC236}">
                <a16:creationId xmlns:a16="http://schemas.microsoft.com/office/drawing/2014/main" id="{018AD89B-885D-983C-F4F6-FC485515F49D}"/>
              </a:ext>
            </a:extLst>
          </p:cNvPr>
          <p:cNvSpPr/>
          <p:nvPr/>
        </p:nvSpPr>
        <p:spPr>
          <a:xfrm>
            <a:off x="521368" y="3098711"/>
            <a:ext cx="17255476" cy="309554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kumimoji="0" lang="en-US" sz="4200" b="1"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Bài 10.18</a:t>
            </a:r>
            <a:r>
              <a:rPr kumimoji="0" lang="vi-VN" sz="4200" b="1"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a:t>
            </a:r>
            <a:r>
              <a:rPr kumimoji="0" lang="en-US" sz="4200" b="1"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 </a:t>
            </a:r>
            <a:r>
              <a:rPr lang="vi-VN" sz="4200" noProof="1">
                <a:solidFill>
                  <a:prstClr val="black"/>
                </a:solidFill>
                <a:latin typeface="Arial (Body)"/>
                <a:cs typeface="Arial" panose="020B0604020202020204" pitchFamily="34" charset="0"/>
                <a:sym typeface="Arial"/>
              </a:rPr>
              <a:t>Cho tam giác ABC vuông tại A có AB = 4 cm, BC = 5 cm. Khi quay tam giác </a:t>
            </a:r>
            <a:r>
              <a:rPr lang="vi-VN" sz="4200" noProof="1" smtClean="0">
                <a:solidFill>
                  <a:prstClr val="black"/>
                </a:solidFill>
                <a:latin typeface="Arial (Body)"/>
                <a:cs typeface="Arial" panose="020B0604020202020204" pitchFamily="34" charset="0"/>
                <a:sym typeface="Arial"/>
              </a:rPr>
              <a:t>ABC</a:t>
            </a:r>
            <a:r>
              <a:rPr lang="en-US" sz="4200" noProof="1" smtClean="0">
                <a:solidFill>
                  <a:prstClr val="black"/>
                </a:solidFill>
                <a:latin typeface="Arial (Body)"/>
                <a:cs typeface="Arial" panose="020B0604020202020204" pitchFamily="34" charset="0"/>
                <a:sym typeface="Arial"/>
              </a:rPr>
              <a:t> </a:t>
            </a:r>
            <a:r>
              <a:rPr lang="vi-VN" sz="4200" noProof="1" smtClean="0">
                <a:solidFill>
                  <a:prstClr val="black"/>
                </a:solidFill>
                <a:latin typeface="Arial (Body)"/>
                <a:cs typeface="Arial" panose="020B0604020202020204" pitchFamily="34" charset="0"/>
                <a:sym typeface="Arial"/>
              </a:rPr>
              <a:t>một </a:t>
            </a:r>
            <a:r>
              <a:rPr lang="vi-VN" sz="4200" noProof="1">
                <a:solidFill>
                  <a:prstClr val="black"/>
                </a:solidFill>
                <a:latin typeface="Arial (Body)"/>
                <a:cs typeface="Arial" panose="020B0604020202020204" pitchFamily="34" charset="0"/>
                <a:sym typeface="Arial"/>
              </a:rPr>
              <a:t>vòng quanh cạnh AC ta được một hình nón có chiều cao bằng</a:t>
            </a:r>
            <a:endParaRPr kumimoji="0" lang="vi-VN"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Đáp án đúng">
                <a:extLst>
                  <a:ext uri="{FF2B5EF4-FFF2-40B4-BE49-F238E27FC236}">
                    <a16:creationId xmlns:a16="http://schemas.microsoft.com/office/drawing/2014/main" id="{4D1DA2F5-D9A5-C765-0E47-25DD326F3067}"/>
                  </a:ext>
                </a:extLst>
              </p:cNvPr>
              <p:cNvSpPr/>
              <p:nvPr/>
            </p:nvSpPr>
            <p:spPr>
              <a:xfrm>
                <a:off x="2057400" y="6718312"/>
                <a:ext cx="2853676" cy="1364904"/>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A</m:t>
                    </m:r>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m:t>
                    </m:r>
                  </m:oMath>
                </a14:m>
                <a: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 4 cm</a:t>
                </a:r>
                <a:endParaRPr kumimoji="0" lang="vi-VN"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Choice>
        <mc:Fallback xmlns="">
          <p:sp>
            <p:nvSpPr>
              <p:cNvPr id="10"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2057400" y="6718312"/>
                <a:ext cx="2853676" cy="1364904"/>
              </a:xfrm>
              <a:prstGeom prst="roundRect">
                <a:avLst/>
              </a:prstGeom>
              <a:blipFill>
                <a:blip r:embed="rId10"/>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1713963F-2894-56F2-E53C-4371936FB85C}"/>
                  </a:ext>
                </a:extLst>
              </p:cNvPr>
              <p:cNvSpPr/>
              <p:nvPr/>
            </p:nvSpPr>
            <p:spPr>
              <a:xfrm>
                <a:off x="2057400" y="8573957"/>
                <a:ext cx="2853676" cy="1364904"/>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C</m:t>
                    </m:r>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m:t>
                    </m:r>
                  </m:oMath>
                </a14:m>
                <a: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 5 cm</a:t>
                </a:r>
                <a:endParaRPr kumimoji="0" lang="vi-VN"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2057400" y="8573957"/>
                <a:ext cx="2853676" cy="1364904"/>
              </a:xfrm>
              <a:prstGeom prst="roundRect">
                <a:avLst/>
              </a:prstGeom>
              <a:blipFill>
                <a:blip r:embed="rId11"/>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2">
                <a:extLst>
                  <a:ext uri="{FF2B5EF4-FFF2-40B4-BE49-F238E27FC236}">
                    <a16:creationId xmlns:a16="http://schemas.microsoft.com/office/drawing/2014/main" id="{72E080E8-9CBE-7E1E-25CC-340E27A4D017}"/>
                  </a:ext>
                </a:extLst>
              </p:cNvPr>
              <p:cNvSpPr/>
              <p:nvPr/>
            </p:nvSpPr>
            <p:spPr>
              <a:xfrm>
                <a:off x="6858000" y="6704921"/>
                <a:ext cx="2853676" cy="1364904"/>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n-US"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rPr>
                      <m:t>B</m:t>
                    </m:r>
                    <m:r>
                      <m:rPr>
                        <m:nor/>
                      </m:rPr>
                      <a:rPr kumimoji="0" lang="en-US"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rPr>
                      <m:t>.</m:t>
                    </m:r>
                  </m:oMath>
                </a14:m>
                <a: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 3 cm</a:t>
                </a:r>
                <a:endParaRPr kumimoji="0" lang="vi-VN"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Choice>
        <mc:Fallback xmlns="">
          <p:sp>
            <p:nvSpPr>
              <p:cNvPr id="12"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6858000" y="6704921"/>
                <a:ext cx="2853676" cy="1364904"/>
              </a:xfrm>
              <a:prstGeom prst="roundRect">
                <a:avLst/>
              </a:prstGeom>
              <a:blipFill>
                <a:blip r:embed="rId12"/>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98AC7C36-17E6-7D99-2014-5789447F054D}"/>
                  </a:ext>
                </a:extLst>
              </p:cNvPr>
              <p:cNvSpPr/>
              <p:nvPr/>
            </p:nvSpPr>
            <p:spPr>
              <a:xfrm>
                <a:off x="6858000" y="8565922"/>
                <a:ext cx="2853676" cy="1364904"/>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D</m:t>
                    </m:r>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m:t>
                    </m:r>
                  </m:oMath>
                </a14:m>
                <a: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 9 cm</a:t>
                </a:r>
                <a:endParaRPr kumimoji="0" lang="vi-VN"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Choice>
        <mc:Fallback xmlns="">
          <p:sp>
            <p:nvSpPr>
              <p:cNvPr id="14"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6858000" y="8565922"/>
                <a:ext cx="2853676" cy="1364904"/>
              </a:xfrm>
              <a:prstGeom prst="roundRect">
                <a:avLst/>
              </a:prstGeom>
              <a:blipFill>
                <a:blip r:embed="rId13"/>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Đáp án đúng">
                <a:extLst>
                  <a:ext uri="{FF2B5EF4-FFF2-40B4-BE49-F238E27FC236}">
                    <a16:creationId xmlns:a16="http://schemas.microsoft.com/office/drawing/2014/main" id="{F26A5EAB-E5AD-94BE-45D6-5F46AA945CA3}"/>
                  </a:ext>
                </a:extLst>
              </p:cNvPr>
              <p:cNvSpPr/>
              <p:nvPr/>
            </p:nvSpPr>
            <p:spPr>
              <a:xfrm>
                <a:off x="2057400" y="6718312"/>
                <a:ext cx="2853676" cy="1364904"/>
              </a:xfrm>
              <a:prstGeom prst="roundRect">
                <a:avLst/>
              </a:prstGeom>
              <a:solidFill>
                <a:srgbClr val="EFA64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Para xmlns:m="http://schemas.openxmlformats.org/officeDocument/2006/math">
                    <m:oMathParaPr>
                      <m:jc m:val="centerGroup"/>
                    </m:oMathParaPr>
                    <m:oMath xmlns:m="http://schemas.openxmlformats.org/officeDocument/2006/math">
                      <m:r>
                        <m:rPr>
                          <m:nor/>
                        </m:rPr>
                        <a:rPr lang="en-US" sz="4200" b="1" noProof="1">
                          <a:solidFill>
                            <a:prstClr val="white"/>
                          </a:solidFill>
                          <a:latin typeface="Arial (Body)"/>
                          <a:cs typeface="Arial" panose="020B0604020202020204" pitchFamily="34" charset="0"/>
                          <a:sym typeface="Arial"/>
                        </a:rPr>
                        <m:t>A</m:t>
                      </m:r>
                      <m:r>
                        <m:rPr>
                          <m:nor/>
                        </m:rPr>
                        <a:rPr lang="en-US" sz="4200" b="1" noProof="1">
                          <a:solidFill>
                            <a:prstClr val="white"/>
                          </a:solidFill>
                          <a:latin typeface="Arial (Body)"/>
                          <a:cs typeface="Arial" panose="020B0604020202020204" pitchFamily="34" charset="0"/>
                          <a:sym typeface="Arial"/>
                        </a:rPr>
                        <m:t>. 4 </m:t>
                      </m:r>
                      <m:r>
                        <m:rPr>
                          <m:nor/>
                        </m:rPr>
                        <a:rPr lang="en-US" sz="4200" b="1" noProof="1">
                          <a:solidFill>
                            <a:prstClr val="white"/>
                          </a:solidFill>
                          <a:latin typeface="Arial (Body)"/>
                          <a:cs typeface="Arial" panose="020B0604020202020204" pitchFamily="34" charset="0"/>
                          <a:sym typeface="Arial"/>
                        </a:rPr>
                        <m:t>cm</m:t>
                      </m:r>
                    </m:oMath>
                  </m:oMathPara>
                </a14:m>
                <a:endParaRPr/>
              </a:p>
            </p:txBody>
          </p:sp>
        </mc:Choice>
        <mc:Fallback xmlns="">
          <p:sp>
            <p:nvSpPr>
              <p:cNvPr id="15" name="Đáp án đúng">
                <a:extLst>
                  <a:ext uri="{FF2B5EF4-FFF2-40B4-BE49-F238E27FC236}">
                    <a16:creationId xmlns:a16="http://schemas.microsoft.com/office/drawing/2014/main" id="{F26A5EAB-E5AD-94BE-45D6-5F46AA945CA3}"/>
                  </a:ext>
                </a:extLst>
              </p:cNvPr>
              <p:cNvSpPr>
                <a:spLocks noRot="1" noChangeAspect="1" noMove="1" noResize="1" noEditPoints="1" noAdjustHandles="1" noChangeArrowheads="1" noChangeShapeType="1" noTextEdit="1"/>
              </p:cNvSpPr>
              <p:nvPr/>
            </p:nvSpPr>
            <p:spPr>
              <a:xfrm>
                <a:off x="2057400" y="6718312"/>
                <a:ext cx="2853676" cy="1364904"/>
              </a:xfrm>
              <a:prstGeom prst="roundRect">
                <a:avLst/>
              </a:prstGeom>
              <a:blipFill>
                <a:blip r:embed="rId16"/>
                <a:stretch>
                  <a:fillRect/>
                </a:stretch>
              </a:blipFill>
              <a:ln w="12700">
                <a:solidFill>
                  <a:schemeClr val="tx1"/>
                </a:solidFill>
              </a:ln>
            </p:spPr>
            <p:txBody>
              <a:bodyPr/>
              <a:lstStyle/>
              <a:p>
                <a:r>
                  <a:rPr lang="en-US">
                    <a:noFill/>
                  </a:rPr>
                  <a:t> </a:t>
                </a:r>
              </a:p>
            </p:txBody>
          </p:sp>
        </mc:Fallback>
      </mc:AlternateContent>
      <p:sp>
        <p:nvSpPr>
          <p:cNvPr id="16" name="Rectangle 15"/>
          <p:cNvSpPr/>
          <p:nvPr/>
        </p:nvSpPr>
        <p:spPr>
          <a:xfrm>
            <a:off x="2835029" y="1844070"/>
            <a:ext cx="12617941" cy="7848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Trả lời các câu hỏi trắc nghiệm (SGK – </a:t>
            </a: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tr.108)</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Freeform 2"/>
          <p:cNvSpPr/>
          <p:nvPr/>
        </p:nvSpPr>
        <p:spPr>
          <a:xfrm>
            <a:off x="12801601" y="6645026"/>
            <a:ext cx="2971800" cy="2888967"/>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17">
              <a:extLst>
                <a:ext uri="{96DAC541-7B7A-43D3-8B79-37D633B846F1}">
                  <asvg:svgBlip xmlns:asvg="http://schemas.microsoft.com/office/drawing/2016/SVG/main" xmlns="" r:embed="rId8"/>
                </a:ext>
              </a:extLst>
            </a:blip>
            <a:stretch>
              <a:fillRect/>
            </a:stretch>
          </a:blipFill>
        </p:spPr>
      </p:sp>
      <p:pic>
        <p:nvPicPr>
          <p:cNvPr id="17" name="Google Shape;268;p5"/>
          <p:cNvPicPr preferRelativeResize="0"/>
          <p:nvPr/>
        </p:nvPicPr>
        <p:blipFill rotWithShape="1">
          <a:blip r:embed="rId18">
            <a:alphaModFix/>
            <a:duotone>
              <a:prstClr val="black"/>
              <a:schemeClr val="accent5">
                <a:tint val="45000"/>
                <a:satMod val="400000"/>
              </a:schemeClr>
            </a:duotone>
          </a:blip>
          <a:srcRect/>
          <a:stretch/>
        </p:blipFill>
        <p:spPr>
          <a:xfrm>
            <a:off x="15452970" y="9533993"/>
            <a:ext cx="2320276" cy="467613"/>
          </a:xfrm>
          <a:prstGeom prst="rect">
            <a:avLst/>
          </a:prstGeom>
          <a:noFill/>
          <a:ln>
            <a:noFill/>
          </a:ln>
        </p:spPr>
      </p:pic>
    </p:spTree>
    <p:extLst>
      <p:ext uri="{BB962C8B-B14F-4D97-AF65-F5344CB8AC3E}">
        <p14:creationId xmlns:p14="http://schemas.microsoft.com/office/powerpoint/2010/main" val="232460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2" name="Freeform 2"/>
          <p:cNvSpPr/>
          <p:nvPr/>
        </p:nvSpPr>
        <p:spPr>
          <a:xfrm>
            <a:off x="1173181" y="1751353"/>
            <a:ext cx="11407288" cy="6402341"/>
          </a:xfrm>
          <a:custGeom>
            <a:avLst/>
            <a:gdLst/>
            <a:ahLst/>
            <a:cxnLst/>
            <a:rect l="l" t="t" r="r" b="b"/>
            <a:pathLst>
              <a:path w="11407288" h="6402341">
                <a:moveTo>
                  <a:pt x="0" y="0"/>
                </a:moveTo>
                <a:lnTo>
                  <a:pt x="11407288" y="0"/>
                </a:lnTo>
                <a:lnTo>
                  <a:pt x="11407288" y="6402341"/>
                </a:lnTo>
                <a:lnTo>
                  <a:pt x="0" y="64023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0805519" y="3220188"/>
            <a:ext cx="6127803" cy="6527620"/>
            <a:chOff x="0" y="0"/>
            <a:chExt cx="8170404" cy="8703493"/>
          </a:xfrm>
        </p:grpSpPr>
        <p:sp>
          <p:nvSpPr>
            <p:cNvPr id="4" name="Freeform 4"/>
            <p:cNvSpPr/>
            <p:nvPr/>
          </p:nvSpPr>
          <p:spPr>
            <a:xfrm>
              <a:off x="0" y="0"/>
              <a:ext cx="8170404" cy="8703493"/>
            </a:xfrm>
            <a:custGeom>
              <a:avLst/>
              <a:gdLst/>
              <a:ahLst/>
              <a:cxnLst/>
              <a:rect l="l" t="t" r="r" b="b"/>
              <a:pathLst>
                <a:path w="8170404" h="8703493">
                  <a:moveTo>
                    <a:pt x="0" y="0"/>
                  </a:moveTo>
                  <a:lnTo>
                    <a:pt x="8170404" y="0"/>
                  </a:lnTo>
                  <a:lnTo>
                    <a:pt x="8170404" y="8703493"/>
                  </a:lnTo>
                  <a:lnTo>
                    <a:pt x="0" y="87034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5" name="Group 5"/>
            <p:cNvGrpSpPr/>
            <p:nvPr/>
          </p:nvGrpSpPr>
          <p:grpSpPr>
            <a:xfrm>
              <a:off x="5184635" y="902815"/>
              <a:ext cx="609380" cy="747466"/>
              <a:chOff x="0" y="0"/>
              <a:chExt cx="515620" cy="632460"/>
            </a:xfrm>
          </p:grpSpPr>
          <p:sp>
            <p:nvSpPr>
              <p:cNvPr id="6" name="Freeform 6"/>
              <p:cNvSpPr/>
              <p:nvPr/>
            </p:nvSpPr>
            <p:spPr>
              <a:xfrm>
                <a:off x="46990" y="44450"/>
                <a:ext cx="419100" cy="551180"/>
              </a:xfrm>
              <a:custGeom>
                <a:avLst/>
                <a:gdLst/>
                <a:ahLst/>
                <a:cxnLst/>
                <a:rect l="l" t="t" r="r" b="b"/>
                <a:pathLst>
                  <a:path w="419100" h="551180">
                    <a:moveTo>
                      <a:pt x="288290" y="469900"/>
                    </a:moveTo>
                    <a:cubicBezTo>
                      <a:pt x="208280" y="464820"/>
                      <a:pt x="160020" y="450850"/>
                      <a:pt x="130810" y="427990"/>
                    </a:cubicBezTo>
                    <a:cubicBezTo>
                      <a:pt x="101600" y="405130"/>
                      <a:pt x="77470" y="363220"/>
                      <a:pt x="64770" y="331470"/>
                    </a:cubicBezTo>
                    <a:cubicBezTo>
                      <a:pt x="54610" y="304800"/>
                      <a:pt x="49530" y="279400"/>
                      <a:pt x="54610" y="251460"/>
                    </a:cubicBezTo>
                    <a:cubicBezTo>
                      <a:pt x="59690" y="218440"/>
                      <a:pt x="80010" y="166370"/>
                      <a:pt x="105410" y="146050"/>
                    </a:cubicBezTo>
                    <a:cubicBezTo>
                      <a:pt x="128270" y="128270"/>
                      <a:pt x="162560" y="121920"/>
                      <a:pt x="191770" y="127000"/>
                    </a:cubicBezTo>
                    <a:cubicBezTo>
                      <a:pt x="227330" y="133350"/>
                      <a:pt x="275590" y="167640"/>
                      <a:pt x="298450" y="199390"/>
                    </a:cubicBezTo>
                    <a:cubicBezTo>
                      <a:pt x="320040" y="229870"/>
                      <a:pt x="323850" y="275590"/>
                      <a:pt x="328930" y="309880"/>
                    </a:cubicBezTo>
                    <a:cubicBezTo>
                      <a:pt x="332740" y="339090"/>
                      <a:pt x="336550" y="363220"/>
                      <a:pt x="331470" y="391160"/>
                    </a:cubicBezTo>
                    <a:cubicBezTo>
                      <a:pt x="326390" y="421640"/>
                      <a:pt x="312420" y="463550"/>
                      <a:pt x="292100" y="486410"/>
                    </a:cubicBezTo>
                    <a:cubicBezTo>
                      <a:pt x="273050" y="506730"/>
                      <a:pt x="245110" y="521970"/>
                      <a:pt x="218440" y="524510"/>
                    </a:cubicBezTo>
                    <a:cubicBezTo>
                      <a:pt x="187960" y="527050"/>
                      <a:pt x="146050" y="511810"/>
                      <a:pt x="118110" y="491490"/>
                    </a:cubicBezTo>
                    <a:cubicBezTo>
                      <a:pt x="87630" y="469900"/>
                      <a:pt x="63500" y="426720"/>
                      <a:pt x="45720" y="392430"/>
                    </a:cubicBezTo>
                    <a:cubicBezTo>
                      <a:pt x="29210" y="360680"/>
                      <a:pt x="16510" y="323850"/>
                      <a:pt x="10160" y="292100"/>
                    </a:cubicBezTo>
                    <a:cubicBezTo>
                      <a:pt x="3810" y="264160"/>
                      <a:pt x="0" y="238760"/>
                      <a:pt x="3810" y="209550"/>
                    </a:cubicBezTo>
                    <a:cubicBezTo>
                      <a:pt x="7620" y="175260"/>
                      <a:pt x="21590" y="134620"/>
                      <a:pt x="39370" y="102870"/>
                    </a:cubicBezTo>
                    <a:cubicBezTo>
                      <a:pt x="57150" y="71120"/>
                      <a:pt x="85090" y="34290"/>
                      <a:pt x="113030" y="19050"/>
                    </a:cubicBezTo>
                    <a:cubicBezTo>
                      <a:pt x="135890" y="6350"/>
                      <a:pt x="163830" y="0"/>
                      <a:pt x="190500" y="6350"/>
                    </a:cubicBezTo>
                    <a:cubicBezTo>
                      <a:pt x="226060" y="13970"/>
                      <a:pt x="273050" y="39370"/>
                      <a:pt x="302260" y="80010"/>
                    </a:cubicBezTo>
                    <a:cubicBezTo>
                      <a:pt x="345440" y="139700"/>
                      <a:pt x="377190" y="292100"/>
                      <a:pt x="381000" y="365760"/>
                    </a:cubicBezTo>
                    <a:cubicBezTo>
                      <a:pt x="383540" y="411480"/>
                      <a:pt x="374650" y="448310"/>
                      <a:pt x="360680" y="478790"/>
                    </a:cubicBezTo>
                    <a:cubicBezTo>
                      <a:pt x="349250" y="502920"/>
                      <a:pt x="332740" y="527050"/>
                      <a:pt x="309880" y="537210"/>
                    </a:cubicBezTo>
                    <a:cubicBezTo>
                      <a:pt x="281940" y="549910"/>
                      <a:pt x="228600" y="551180"/>
                      <a:pt x="198120" y="537210"/>
                    </a:cubicBezTo>
                    <a:cubicBezTo>
                      <a:pt x="168910" y="523240"/>
                      <a:pt x="142240" y="488950"/>
                      <a:pt x="129540" y="458470"/>
                    </a:cubicBezTo>
                    <a:cubicBezTo>
                      <a:pt x="116840" y="426720"/>
                      <a:pt x="119380" y="384810"/>
                      <a:pt x="121920" y="350520"/>
                    </a:cubicBezTo>
                    <a:cubicBezTo>
                      <a:pt x="123190" y="320040"/>
                      <a:pt x="128270" y="290830"/>
                      <a:pt x="138430" y="264160"/>
                    </a:cubicBezTo>
                    <a:cubicBezTo>
                      <a:pt x="148590" y="238760"/>
                      <a:pt x="163830" y="213360"/>
                      <a:pt x="184150" y="193040"/>
                    </a:cubicBezTo>
                    <a:cubicBezTo>
                      <a:pt x="205740" y="171450"/>
                      <a:pt x="237490" y="144780"/>
                      <a:pt x="265430" y="140970"/>
                    </a:cubicBezTo>
                    <a:cubicBezTo>
                      <a:pt x="293370" y="137160"/>
                      <a:pt x="328930" y="148590"/>
                      <a:pt x="351790" y="166370"/>
                    </a:cubicBezTo>
                    <a:cubicBezTo>
                      <a:pt x="374650" y="184150"/>
                      <a:pt x="389890" y="214630"/>
                      <a:pt x="401320" y="246380"/>
                    </a:cubicBezTo>
                    <a:cubicBezTo>
                      <a:pt x="415290" y="285750"/>
                      <a:pt x="419100" y="355600"/>
                      <a:pt x="417830" y="389890"/>
                    </a:cubicBezTo>
                    <a:cubicBezTo>
                      <a:pt x="416560" y="408940"/>
                      <a:pt x="415290" y="420370"/>
                      <a:pt x="407670" y="434340"/>
                    </a:cubicBezTo>
                    <a:cubicBezTo>
                      <a:pt x="398780" y="450850"/>
                      <a:pt x="378460" y="473710"/>
                      <a:pt x="359410" y="481330"/>
                    </a:cubicBezTo>
                    <a:cubicBezTo>
                      <a:pt x="340360" y="490220"/>
                      <a:pt x="312420" y="490220"/>
                      <a:pt x="292100" y="483870"/>
                    </a:cubicBezTo>
                    <a:cubicBezTo>
                      <a:pt x="271780" y="477520"/>
                      <a:pt x="250190" y="458470"/>
                      <a:pt x="240030" y="441960"/>
                    </a:cubicBezTo>
                    <a:cubicBezTo>
                      <a:pt x="231140" y="427990"/>
                      <a:pt x="226060" y="415290"/>
                      <a:pt x="227330" y="397510"/>
                    </a:cubicBezTo>
                    <a:cubicBezTo>
                      <a:pt x="228600" y="369570"/>
                      <a:pt x="251460" y="317500"/>
                      <a:pt x="267970" y="292100"/>
                    </a:cubicBezTo>
                    <a:cubicBezTo>
                      <a:pt x="279400" y="274320"/>
                      <a:pt x="292100" y="259080"/>
                      <a:pt x="307340" y="255270"/>
                    </a:cubicBezTo>
                    <a:cubicBezTo>
                      <a:pt x="322580" y="251460"/>
                      <a:pt x="347980" y="256540"/>
                      <a:pt x="359410" y="266700"/>
                    </a:cubicBezTo>
                    <a:cubicBezTo>
                      <a:pt x="372110" y="276860"/>
                      <a:pt x="379730" y="302260"/>
                      <a:pt x="379730" y="317500"/>
                    </a:cubicBezTo>
                    <a:cubicBezTo>
                      <a:pt x="379730" y="330200"/>
                      <a:pt x="372110" y="342900"/>
                      <a:pt x="364490" y="350520"/>
                    </a:cubicBezTo>
                    <a:cubicBezTo>
                      <a:pt x="356870" y="359410"/>
                      <a:pt x="344170" y="365760"/>
                      <a:pt x="331470" y="367030"/>
                    </a:cubicBezTo>
                    <a:cubicBezTo>
                      <a:pt x="316230" y="368300"/>
                      <a:pt x="292100" y="360680"/>
                      <a:pt x="280670" y="350520"/>
                    </a:cubicBezTo>
                    <a:cubicBezTo>
                      <a:pt x="271780" y="341630"/>
                      <a:pt x="266700" y="327660"/>
                      <a:pt x="265430" y="316230"/>
                    </a:cubicBezTo>
                    <a:cubicBezTo>
                      <a:pt x="264160" y="304800"/>
                      <a:pt x="266700" y="290830"/>
                      <a:pt x="273050" y="280670"/>
                    </a:cubicBezTo>
                    <a:cubicBezTo>
                      <a:pt x="279400" y="270510"/>
                      <a:pt x="290830" y="261620"/>
                      <a:pt x="300990" y="257810"/>
                    </a:cubicBezTo>
                    <a:cubicBezTo>
                      <a:pt x="312420" y="254000"/>
                      <a:pt x="326390" y="251460"/>
                      <a:pt x="337820" y="255270"/>
                    </a:cubicBezTo>
                    <a:cubicBezTo>
                      <a:pt x="351790" y="260350"/>
                      <a:pt x="365760" y="275590"/>
                      <a:pt x="377190" y="292100"/>
                    </a:cubicBezTo>
                    <a:cubicBezTo>
                      <a:pt x="393700" y="316230"/>
                      <a:pt x="416560" y="360680"/>
                      <a:pt x="417830" y="389890"/>
                    </a:cubicBezTo>
                    <a:cubicBezTo>
                      <a:pt x="419100" y="414020"/>
                      <a:pt x="410210" y="438150"/>
                      <a:pt x="396240" y="454660"/>
                    </a:cubicBezTo>
                    <a:cubicBezTo>
                      <a:pt x="383540" y="471170"/>
                      <a:pt x="358140" y="483870"/>
                      <a:pt x="337820" y="487680"/>
                    </a:cubicBezTo>
                    <a:cubicBezTo>
                      <a:pt x="317500" y="491490"/>
                      <a:pt x="289560" y="486410"/>
                      <a:pt x="271780" y="474980"/>
                    </a:cubicBezTo>
                    <a:cubicBezTo>
                      <a:pt x="254000" y="463550"/>
                      <a:pt x="238760" y="444500"/>
                      <a:pt x="231140" y="420370"/>
                    </a:cubicBezTo>
                    <a:cubicBezTo>
                      <a:pt x="220980" y="388620"/>
                      <a:pt x="217170" y="309880"/>
                      <a:pt x="236220" y="295910"/>
                    </a:cubicBezTo>
                    <a:cubicBezTo>
                      <a:pt x="252730" y="284480"/>
                      <a:pt x="313690" y="302260"/>
                      <a:pt x="323850" y="320040"/>
                    </a:cubicBezTo>
                    <a:cubicBezTo>
                      <a:pt x="334010" y="336550"/>
                      <a:pt x="320040" y="386080"/>
                      <a:pt x="302260" y="397510"/>
                    </a:cubicBezTo>
                    <a:cubicBezTo>
                      <a:pt x="280670" y="411480"/>
                      <a:pt x="214630" y="400050"/>
                      <a:pt x="187960" y="374650"/>
                    </a:cubicBezTo>
                    <a:cubicBezTo>
                      <a:pt x="153670" y="341630"/>
                      <a:pt x="127000" y="217170"/>
                      <a:pt x="144780" y="184150"/>
                    </a:cubicBezTo>
                    <a:cubicBezTo>
                      <a:pt x="156210" y="163830"/>
                      <a:pt x="208280" y="149860"/>
                      <a:pt x="218440" y="158750"/>
                    </a:cubicBezTo>
                    <a:cubicBezTo>
                      <a:pt x="229870" y="168910"/>
                      <a:pt x="191770" y="223520"/>
                      <a:pt x="194310" y="254000"/>
                    </a:cubicBezTo>
                    <a:cubicBezTo>
                      <a:pt x="196850" y="285750"/>
                      <a:pt x="246380" y="323850"/>
                      <a:pt x="238760" y="346710"/>
                    </a:cubicBezTo>
                    <a:cubicBezTo>
                      <a:pt x="229870" y="370840"/>
                      <a:pt x="153670" y="402590"/>
                      <a:pt x="140970" y="392430"/>
                    </a:cubicBezTo>
                    <a:cubicBezTo>
                      <a:pt x="129540" y="383540"/>
                      <a:pt x="137160" y="325120"/>
                      <a:pt x="153670" y="306070"/>
                    </a:cubicBezTo>
                    <a:cubicBezTo>
                      <a:pt x="170180" y="287020"/>
                      <a:pt x="210820" y="281940"/>
                      <a:pt x="240030" y="279400"/>
                    </a:cubicBezTo>
                    <a:cubicBezTo>
                      <a:pt x="270510" y="276860"/>
                      <a:pt x="308610" y="276860"/>
                      <a:pt x="332740" y="289560"/>
                    </a:cubicBezTo>
                    <a:cubicBezTo>
                      <a:pt x="353060" y="299720"/>
                      <a:pt x="369570" y="322580"/>
                      <a:pt x="377190" y="340360"/>
                    </a:cubicBezTo>
                    <a:cubicBezTo>
                      <a:pt x="383540" y="355600"/>
                      <a:pt x="384810" y="370840"/>
                      <a:pt x="382270" y="386080"/>
                    </a:cubicBezTo>
                    <a:cubicBezTo>
                      <a:pt x="379730" y="400050"/>
                      <a:pt x="374650" y="415290"/>
                      <a:pt x="365760" y="427990"/>
                    </a:cubicBezTo>
                    <a:cubicBezTo>
                      <a:pt x="358140" y="439420"/>
                      <a:pt x="345440" y="452120"/>
                      <a:pt x="332740" y="458470"/>
                    </a:cubicBezTo>
                    <a:cubicBezTo>
                      <a:pt x="320040" y="466090"/>
                      <a:pt x="288290" y="469900"/>
                      <a:pt x="288290" y="469900"/>
                    </a:cubicBezTo>
                  </a:path>
                </a:pathLst>
              </a:custGeom>
              <a:solidFill>
                <a:srgbClr val="FAEDCD"/>
              </a:solidFill>
              <a:ln cap="sq">
                <a:noFill/>
                <a:prstDash val="solid"/>
                <a:miter/>
              </a:ln>
            </p:spPr>
          </p:sp>
        </p:grpSp>
      </p:grpSp>
      <p:grpSp>
        <p:nvGrpSpPr>
          <p:cNvPr id="7" name="Group 7"/>
          <p:cNvGrpSpPr/>
          <p:nvPr/>
        </p:nvGrpSpPr>
        <p:grpSpPr>
          <a:xfrm>
            <a:off x="14802430" y="3995853"/>
            <a:ext cx="306705" cy="381953"/>
            <a:chOff x="0" y="0"/>
            <a:chExt cx="408940" cy="509270"/>
          </a:xfrm>
        </p:grpSpPr>
        <p:grpSp>
          <p:nvGrpSpPr>
            <p:cNvPr id="8" name="Group 8"/>
            <p:cNvGrpSpPr/>
            <p:nvPr/>
          </p:nvGrpSpPr>
          <p:grpSpPr>
            <a:xfrm>
              <a:off x="10795" y="52070"/>
              <a:ext cx="387350" cy="405130"/>
              <a:chOff x="0" y="0"/>
              <a:chExt cx="387350" cy="405130"/>
            </a:xfrm>
          </p:grpSpPr>
          <p:sp>
            <p:nvSpPr>
              <p:cNvPr id="9" name="Freeform 9"/>
              <p:cNvSpPr/>
              <p:nvPr/>
            </p:nvSpPr>
            <p:spPr>
              <a:xfrm>
                <a:off x="48260" y="50800"/>
                <a:ext cx="289560" cy="309880"/>
              </a:xfrm>
              <a:custGeom>
                <a:avLst/>
                <a:gdLst/>
                <a:ahLst/>
                <a:cxnLst/>
                <a:rect l="l" t="t" r="r" b="b"/>
                <a:pathLst>
                  <a:path w="289560" h="309880">
                    <a:moveTo>
                      <a:pt x="86360" y="20320"/>
                    </a:moveTo>
                    <a:cubicBezTo>
                      <a:pt x="280670" y="251460"/>
                      <a:pt x="288290" y="260350"/>
                      <a:pt x="288290" y="271780"/>
                    </a:cubicBezTo>
                    <a:cubicBezTo>
                      <a:pt x="288290" y="281940"/>
                      <a:pt x="280670" y="295910"/>
                      <a:pt x="273050" y="299720"/>
                    </a:cubicBezTo>
                    <a:cubicBezTo>
                      <a:pt x="265430" y="303530"/>
                      <a:pt x="248920" y="300990"/>
                      <a:pt x="241300" y="295910"/>
                    </a:cubicBezTo>
                    <a:cubicBezTo>
                      <a:pt x="234950" y="290830"/>
                      <a:pt x="229870" y="278130"/>
                      <a:pt x="231140" y="270510"/>
                    </a:cubicBezTo>
                    <a:cubicBezTo>
                      <a:pt x="232410" y="261620"/>
                      <a:pt x="246380" y="247650"/>
                      <a:pt x="255270" y="245110"/>
                    </a:cubicBezTo>
                    <a:cubicBezTo>
                      <a:pt x="262890" y="243840"/>
                      <a:pt x="275590" y="247650"/>
                      <a:pt x="280670" y="254000"/>
                    </a:cubicBezTo>
                    <a:cubicBezTo>
                      <a:pt x="285750" y="260350"/>
                      <a:pt x="288290" y="273050"/>
                      <a:pt x="287020" y="280670"/>
                    </a:cubicBezTo>
                    <a:cubicBezTo>
                      <a:pt x="285750" y="288290"/>
                      <a:pt x="278130" y="298450"/>
                      <a:pt x="270510" y="300990"/>
                    </a:cubicBezTo>
                    <a:cubicBezTo>
                      <a:pt x="261620" y="303530"/>
                      <a:pt x="242570" y="298450"/>
                      <a:pt x="236220" y="290830"/>
                    </a:cubicBezTo>
                    <a:cubicBezTo>
                      <a:pt x="231140" y="284480"/>
                      <a:pt x="229870" y="271780"/>
                      <a:pt x="232410" y="264160"/>
                    </a:cubicBezTo>
                    <a:cubicBezTo>
                      <a:pt x="234950" y="256540"/>
                      <a:pt x="245110" y="248920"/>
                      <a:pt x="252730" y="246380"/>
                    </a:cubicBezTo>
                    <a:cubicBezTo>
                      <a:pt x="260350" y="243840"/>
                      <a:pt x="273050" y="247650"/>
                      <a:pt x="279400" y="252730"/>
                    </a:cubicBezTo>
                    <a:cubicBezTo>
                      <a:pt x="285750" y="257810"/>
                      <a:pt x="289560" y="270510"/>
                      <a:pt x="288290" y="278130"/>
                    </a:cubicBezTo>
                    <a:cubicBezTo>
                      <a:pt x="288290" y="284480"/>
                      <a:pt x="284480" y="292100"/>
                      <a:pt x="278130" y="295910"/>
                    </a:cubicBezTo>
                    <a:cubicBezTo>
                      <a:pt x="266700" y="303530"/>
                      <a:pt x="238760" y="309880"/>
                      <a:pt x="217170" y="303530"/>
                    </a:cubicBezTo>
                    <a:cubicBezTo>
                      <a:pt x="181610" y="292100"/>
                      <a:pt x="133350" y="234950"/>
                      <a:pt x="100330" y="199390"/>
                    </a:cubicBezTo>
                    <a:cubicBezTo>
                      <a:pt x="71120" y="167640"/>
                      <a:pt x="44450" y="128270"/>
                      <a:pt x="26670" y="102870"/>
                    </a:cubicBezTo>
                    <a:cubicBezTo>
                      <a:pt x="16510" y="87630"/>
                      <a:pt x="5080" y="77470"/>
                      <a:pt x="2540" y="63500"/>
                    </a:cubicBezTo>
                    <a:cubicBezTo>
                      <a:pt x="0" y="49530"/>
                      <a:pt x="0" y="29210"/>
                      <a:pt x="7620" y="19050"/>
                    </a:cubicBezTo>
                    <a:cubicBezTo>
                      <a:pt x="15240" y="8890"/>
                      <a:pt x="35560" y="0"/>
                      <a:pt x="48260" y="0"/>
                    </a:cubicBezTo>
                    <a:cubicBezTo>
                      <a:pt x="60960" y="0"/>
                      <a:pt x="86360" y="20320"/>
                      <a:pt x="86360" y="20320"/>
                    </a:cubicBezTo>
                  </a:path>
                </a:pathLst>
              </a:custGeom>
              <a:solidFill>
                <a:srgbClr val="F03E32"/>
              </a:solidFill>
              <a:ln cap="sq">
                <a:noFill/>
                <a:prstDash val="solid"/>
                <a:miter/>
              </a:ln>
            </p:spPr>
          </p:sp>
        </p:grpSp>
        <p:grpSp>
          <p:nvGrpSpPr>
            <p:cNvPr id="10" name="Group 10"/>
            <p:cNvGrpSpPr/>
            <p:nvPr/>
          </p:nvGrpSpPr>
          <p:grpSpPr>
            <a:xfrm>
              <a:off x="0" y="0"/>
              <a:ext cx="408940" cy="509270"/>
              <a:chOff x="0" y="0"/>
              <a:chExt cx="408940" cy="509270"/>
            </a:xfrm>
          </p:grpSpPr>
          <p:sp>
            <p:nvSpPr>
              <p:cNvPr id="11" name="Freeform 11"/>
              <p:cNvSpPr/>
              <p:nvPr/>
            </p:nvSpPr>
            <p:spPr>
              <a:xfrm>
                <a:off x="48260" y="48260"/>
                <a:ext cx="313690" cy="411480"/>
              </a:xfrm>
              <a:custGeom>
                <a:avLst/>
                <a:gdLst/>
                <a:ahLst/>
                <a:cxnLst/>
                <a:rect l="l" t="t" r="r" b="b"/>
                <a:pathLst>
                  <a:path w="313690" h="411480">
                    <a:moveTo>
                      <a:pt x="5080" y="341630"/>
                    </a:moveTo>
                    <a:cubicBezTo>
                      <a:pt x="172720" y="76200"/>
                      <a:pt x="193040" y="40640"/>
                      <a:pt x="220980" y="22860"/>
                    </a:cubicBezTo>
                    <a:cubicBezTo>
                      <a:pt x="243840" y="8890"/>
                      <a:pt x="279400" y="0"/>
                      <a:pt x="293370" y="6350"/>
                    </a:cubicBezTo>
                    <a:cubicBezTo>
                      <a:pt x="302260" y="10160"/>
                      <a:pt x="308610" y="26670"/>
                      <a:pt x="307340" y="35560"/>
                    </a:cubicBezTo>
                    <a:cubicBezTo>
                      <a:pt x="306070" y="44450"/>
                      <a:pt x="292100" y="57150"/>
                      <a:pt x="283210" y="59690"/>
                    </a:cubicBezTo>
                    <a:cubicBezTo>
                      <a:pt x="275590" y="60960"/>
                      <a:pt x="262890" y="57150"/>
                      <a:pt x="257810" y="50800"/>
                    </a:cubicBezTo>
                    <a:cubicBezTo>
                      <a:pt x="252730" y="45720"/>
                      <a:pt x="250190" y="33020"/>
                      <a:pt x="251460" y="25400"/>
                    </a:cubicBezTo>
                    <a:cubicBezTo>
                      <a:pt x="252730" y="17780"/>
                      <a:pt x="261620" y="7620"/>
                      <a:pt x="269240" y="5080"/>
                    </a:cubicBezTo>
                    <a:cubicBezTo>
                      <a:pt x="276860" y="2540"/>
                      <a:pt x="290830" y="2540"/>
                      <a:pt x="295910" y="7620"/>
                    </a:cubicBezTo>
                    <a:cubicBezTo>
                      <a:pt x="303530" y="13970"/>
                      <a:pt x="307340" y="40640"/>
                      <a:pt x="302260" y="49530"/>
                    </a:cubicBezTo>
                    <a:cubicBezTo>
                      <a:pt x="298450" y="55880"/>
                      <a:pt x="284480" y="60960"/>
                      <a:pt x="276860" y="59690"/>
                    </a:cubicBezTo>
                    <a:cubicBezTo>
                      <a:pt x="269240" y="58420"/>
                      <a:pt x="257810" y="53340"/>
                      <a:pt x="254000" y="45720"/>
                    </a:cubicBezTo>
                    <a:cubicBezTo>
                      <a:pt x="250190" y="38100"/>
                      <a:pt x="251460" y="21590"/>
                      <a:pt x="256540" y="13970"/>
                    </a:cubicBezTo>
                    <a:cubicBezTo>
                      <a:pt x="261620" y="7620"/>
                      <a:pt x="273050" y="2540"/>
                      <a:pt x="280670" y="2540"/>
                    </a:cubicBezTo>
                    <a:cubicBezTo>
                      <a:pt x="288290" y="2540"/>
                      <a:pt x="298450" y="8890"/>
                      <a:pt x="303530" y="16510"/>
                    </a:cubicBezTo>
                    <a:cubicBezTo>
                      <a:pt x="308610" y="24130"/>
                      <a:pt x="313690" y="34290"/>
                      <a:pt x="309880" y="50800"/>
                    </a:cubicBezTo>
                    <a:cubicBezTo>
                      <a:pt x="298450" y="106680"/>
                      <a:pt x="127000" y="353060"/>
                      <a:pt x="83820" y="393700"/>
                    </a:cubicBezTo>
                    <a:cubicBezTo>
                      <a:pt x="71120" y="405130"/>
                      <a:pt x="64770" y="408940"/>
                      <a:pt x="54610" y="410210"/>
                    </a:cubicBezTo>
                    <a:cubicBezTo>
                      <a:pt x="44450" y="411480"/>
                      <a:pt x="30480" y="408940"/>
                      <a:pt x="21590" y="402590"/>
                    </a:cubicBezTo>
                    <a:cubicBezTo>
                      <a:pt x="12700" y="396240"/>
                      <a:pt x="5080" y="386080"/>
                      <a:pt x="2540" y="375920"/>
                    </a:cubicBezTo>
                    <a:cubicBezTo>
                      <a:pt x="0" y="365760"/>
                      <a:pt x="5080" y="341630"/>
                      <a:pt x="5080" y="341630"/>
                    </a:cubicBezTo>
                  </a:path>
                </a:pathLst>
              </a:custGeom>
              <a:solidFill>
                <a:srgbClr val="F03E32"/>
              </a:solidFill>
              <a:ln cap="sq">
                <a:noFill/>
                <a:prstDash val="solid"/>
                <a:miter/>
              </a:ln>
            </p:spPr>
          </p:sp>
        </p:grpSp>
      </p:grpSp>
      <p:sp>
        <p:nvSpPr>
          <p:cNvPr id="13" name="Freeform 13"/>
          <p:cNvSpPr/>
          <p:nvPr/>
        </p:nvSpPr>
        <p:spPr>
          <a:xfrm rot="-1099232">
            <a:off x="-272470" y="8053091"/>
            <a:ext cx="2602340" cy="2410417"/>
          </a:xfrm>
          <a:custGeom>
            <a:avLst/>
            <a:gdLst/>
            <a:ahLst/>
            <a:cxnLst/>
            <a:rect l="l" t="t" r="r" b="b"/>
            <a:pathLst>
              <a:path w="2602340" h="2410417">
                <a:moveTo>
                  <a:pt x="0" y="0"/>
                </a:moveTo>
                <a:lnTo>
                  <a:pt x="2602340" y="0"/>
                </a:lnTo>
                <a:lnTo>
                  <a:pt x="2602340" y="2410418"/>
                </a:lnTo>
                <a:lnTo>
                  <a:pt x="0" y="24104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rot="2871297">
            <a:off x="14116733" y="1418594"/>
            <a:ext cx="1678098" cy="1411700"/>
          </a:xfrm>
          <a:custGeom>
            <a:avLst/>
            <a:gdLst/>
            <a:ahLst/>
            <a:cxnLst/>
            <a:rect l="l" t="t" r="r" b="b"/>
            <a:pathLst>
              <a:path w="1678098" h="1411700">
                <a:moveTo>
                  <a:pt x="0" y="0"/>
                </a:moveTo>
                <a:lnTo>
                  <a:pt x="1678098" y="0"/>
                </a:lnTo>
                <a:lnTo>
                  <a:pt x="1678098" y="1411700"/>
                </a:lnTo>
                <a:lnTo>
                  <a:pt x="0" y="14117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28"/>
          <p:cNvSpPr txBox="1"/>
          <p:nvPr/>
        </p:nvSpPr>
        <p:spPr>
          <a:xfrm>
            <a:off x="3222618" y="2857500"/>
            <a:ext cx="6607182" cy="387798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00" b="1" i="0" u="none" strike="noStrike" kern="1200" cap="none" spc="0" normalizeH="0" baseline="0" noProof="0" smtClean="0">
                <a:ln>
                  <a:noFill/>
                </a:ln>
                <a:solidFill>
                  <a:srgbClr val="6AACAF"/>
                </a:solidFill>
                <a:effectLst/>
                <a:uLnTx/>
                <a:uFillTx/>
                <a:latin typeface="Arial" panose="020B0604020202020204" pitchFamily="34" charset="0"/>
                <a:ea typeface="Ahkio Bold"/>
                <a:cs typeface="Arial" panose="020B0604020202020204" pitchFamily="34" charset="0"/>
                <a:sym typeface="Ahkio Bold"/>
              </a:rPr>
              <a:t>HOẠT ĐỘNG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00" b="1" i="0" u="none" strike="noStrike" kern="1200" cap="none" spc="0" normalizeH="0" baseline="0" noProof="0" smtClean="0">
                <a:ln>
                  <a:noFill/>
                </a:ln>
                <a:solidFill>
                  <a:srgbClr val="6AACAF"/>
                </a:solidFill>
                <a:effectLst/>
                <a:uLnTx/>
                <a:uFillTx/>
                <a:latin typeface="Arial" panose="020B0604020202020204" pitchFamily="34" charset="0"/>
                <a:ea typeface="Ahkio Bold"/>
                <a:cs typeface="Arial" panose="020B0604020202020204" pitchFamily="34" charset="0"/>
                <a:sym typeface="Ahkio Bold"/>
              </a:rPr>
              <a:t>VẬN</a:t>
            </a:r>
            <a:r>
              <a:rPr kumimoji="0" lang="en-US" sz="8400" b="1" i="0" u="none" strike="noStrike" kern="1200" cap="none" spc="0" normalizeH="0" noProof="0" smtClean="0">
                <a:ln>
                  <a:noFill/>
                </a:ln>
                <a:solidFill>
                  <a:srgbClr val="6AACAF"/>
                </a:solidFill>
                <a:effectLst/>
                <a:uLnTx/>
                <a:uFillTx/>
                <a:latin typeface="Arial" panose="020B0604020202020204" pitchFamily="34" charset="0"/>
                <a:ea typeface="Ahkio Bold"/>
                <a:cs typeface="Arial" panose="020B0604020202020204" pitchFamily="34" charset="0"/>
                <a:sym typeface="Ahkio Bold"/>
              </a:rPr>
              <a:t> DỤNG</a:t>
            </a:r>
            <a:endParaRPr kumimoji="0" lang="en-US" sz="8400" b="1" i="0" u="none" strike="noStrike" kern="1200" cap="none" spc="0" normalizeH="0" baseline="0" noProof="0">
              <a:ln>
                <a:noFill/>
              </a:ln>
              <a:solidFill>
                <a:srgbClr val="6AACAF"/>
              </a:solidFill>
              <a:effectLst/>
              <a:uLnTx/>
              <a:uFillTx/>
              <a:latin typeface="Arial" panose="020B0604020202020204" pitchFamily="34" charset="0"/>
              <a:ea typeface="Ahkio Bold"/>
              <a:cs typeface="Arial" panose="020B0604020202020204" pitchFamily="34" charset="0"/>
              <a:sym typeface="Ahkio Bold"/>
            </a:endParaRPr>
          </a:p>
        </p:txBody>
      </p:sp>
      <p:pic>
        <p:nvPicPr>
          <p:cNvPr id="16" name="Google Shape;268;p5"/>
          <p:cNvPicPr preferRelativeResize="0"/>
          <p:nvPr/>
        </p:nvPicPr>
        <p:blipFill rotWithShape="1">
          <a:blip r:embed="rId10">
            <a:alphaModFix/>
            <a:duotone>
              <a:prstClr val="black"/>
              <a:schemeClr val="accent5">
                <a:tint val="45000"/>
                <a:satMod val="400000"/>
              </a:schemeClr>
            </a:duotone>
          </a:blip>
          <a:srcRect/>
          <a:stretch/>
        </p:blipFill>
        <p:spPr>
          <a:xfrm>
            <a:off x="272716" y="9410700"/>
            <a:ext cx="2318084" cy="543813"/>
          </a:xfrm>
          <a:prstGeom prst="rect">
            <a:avLst/>
          </a:prstGeom>
          <a:noFill/>
          <a:ln>
            <a:noFill/>
          </a:ln>
        </p:spPr>
      </p:pic>
    </p:spTree>
    <p:extLst>
      <p:ext uri="{BB962C8B-B14F-4D97-AF65-F5344CB8AC3E}">
        <p14:creationId xmlns:p14="http://schemas.microsoft.com/office/powerpoint/2010/main" val="80031781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EDCD"/>
        </a:solidFill>
        <a:effectLst/>
      </p:bgPr>
    </p:bg>
    <p:spTree>
      <p:nvGrpSpPr>
        <p:cNvPr id="1" name=""/>
        <p:cNvGrpSpPr/>
        <p:nvPr/>
      </p:nvGrpSpPr>
      <p:grpSpPr>
        <a:xfrm>
          <a:off x="0" y="0"/>
          <a:ext cx="0" cy="0"/>
          <a:chOff x="0" y="0"/>
          <a:chExt cx="0" cy="0"/>
        </a:xfrm>
      </p:grpSpPr>
      <p:sp>
        <p:nvSpPr>
          <p:cNvPr id="4" name="Rectangle 3"/>
          <p:cNvSpPr/>
          <p:nvPr/>
        </p:nvSpPr>
        <p:spPr>
          <a:xfrm>
            <a:off x="293927" y="71378"/>
            <a:ext cx="12888674" cy="3785652"/>
          </a:xfrm>
          <a:prstGeom prst="rect">
            <a:avLst/>
          </a:prstGeom>
        </p:spPr>
        <p:txBody>
          <a:bodyPr wrap="square">
            <a:spAutoFit/>
          </a:bodyPr>
          <a:lstStyle/>
          <a:p>
            <a:pPr algn="just">
              <a:lnSpc>
                <a:spcPct val="150000"/>
              </a:lnSpc>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10.25 (SGK-tr109). </a:t>
            </a:r>
            <a:r>
              <a:rPr lang="vi-VN" sz="4000">
                <a:solidFill>
                  <a:srgbClr val="000000"/>
                </a:solidFill>
                <a:ea typeface="Times New Roman" panose="02020603050405020304" pitchFamily="18" charset="0"/>
                <a:cs typeface="Arial" panose="020B0604020202020204" pitchFamily="34" charset="0"/>
              </a:rPr>
              <a:t>Đèn trời có dạng hình trụ không có một đáy với đường kính đáy bằng 0,8 m và </a:t>
            </a:r>
            <a:r>
              <a:rPr lang="vi-VN" sz="4000" smtClean="0">
                <a:solidFill>
                  <a:srgbClr val="000000"/>
                </a:solidFill>
                <a:ea typeface="Times New Roman" panose="02020603050405020304" pitchFamily="18" charset="0"/>
                <a:cs typeface="Arial" panose="020B0604020202020204" pitchFamily="34" charset="0"/>
              </a:rPr>
              <a:t>thân</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đèn </a:t>
            </a:r>
            <a:r>
              <a:rPr lang="vi-VN" sz="4000">
                <a:solidFill>
                  <a:srgbClr val="000000"/>
                </a:solidFill>
                <a:ea typeface="Times New Roman" panose="02020603050405020304" pitchFamily="18" charset="0"/>
                <a:cs typeface="Arial" panose="020B0604020202020204" pitchFamily="34" charset="0"/>
              </a:rPr>
              <a:t>cao 1 m (H.10.36). Tính diện tích giấy dán bên ngoài đèn trời (coi các mép </a:t>
            </a:r>
            <a:r>
              <a:rPr lang="vi-VN" sz="4000" smtClean="0">
                <a:solidFill>
                  <a:srgbClr val="000000"/>
                </a:solidFill>
                <a:ea typeface="Times New Roman" panose="02020603050405020304" pitchFamily="18" charset="0"/>
                <a:cs typeface="Arial" panose="020B0604020202020204" pitchFamily="34" charset="0"/>
              </a:rPr>
              <a:t>dán</a:t>
            </a:r>
            <a:r>
              <a:rPr lang="en-US" sz="4000" smtClean="0">
                <a:solidFill>
                  <a:srgbClr val="000000"/>
                </a:solidFill>
                <a:ea typeface="Times New Roman" panose="02020603050405020304" pitchFamily="18" charset="0"/>
                <a:cs typeface="Arial" panose="020B0604020202020204" pitchFamily="34" charset="0"/>
              </a:rPr>
              <a:t> </a:t>
            </a:r>
            <a:r>
              <a:rPr lang="vi-VN" sz="4000" smtClean="0">
                <a:solidFill>
                  <a:srgbClr val="000000"/>
                </a:solidFill>
                <a:ea typeface="Times New Roman" panose="02020603050405020304" pitchFamily="18" charset="0"/>
                <a:cs typeface="Arial" panose="020B0604020202020204" pitchFamily="34" charset="0"/>
              </a:rPr>
              <a:t>không </a:t>
            </a:r>
            <a:r>
              <a:rPr lang="vi-VN" sz="4000">
                <a:solidFill>
                  <a:srgbClr val="000000"/>
                </a:solidFill>
                <a:ea typeface="Times New Roman" panose="02020603050405020304" pitchFamily="18" charset="0"/>
                <a:cs typeface="Arial" panose="020B0604020202020204" pitchFamily="34" charset="0"/>
              </a:rPr>
              <a:t>đáng kể).</a:t>
            </a:r>
            <a:endParaRPr lang="en-US" sz="4000" smtClean="0">
              <a:solidFill>
                <a:srgbClr val="000000"/>
              </a:solidFill>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723" y="419100"/>
            <a:ext cx="4430474" cy="3372937"/>
          </a:xfrm>
          <a:prstGeom prst="rect">
            <a:avLst/>
          </a:prstGeom>
        </p:spPr>
      </p:pic>
      <p:grpSp>
        <p:nvGrpSpPr>
          <p:cNvPr id="8" name="Group 7"/>
          <p:cNvGrpSpPr/>
          <p:nvPr/>
        </p:nvGrpSpPr>
        <p:grpSpPr>
          <a:xfrm>
            <a:off x="-152400" y="3998636"/>
            <a:ext cx="3048000" cy="1449664"/>
            <a:chOff x="859666" y="676025"/>
            <a:chExt cx="3432866" cy="1051118"/>
          </a:xfrm>
        </p:grpSpPr>
        <p:pic>
          <p:nvPicPr>
            <p:cNvPr id="9" name="Picture 8"/>
            <p:cNvPicPr>
              <a:picLocks noChangeAspect="1"/>
            </p:cNvPicPr>
            <p:nvPr/>
          </p:nvPicPr>
          <p:blipFill>
            <a:blip r:embed="rId3" cstate="print">
              <a:duotone>
                <a:prstClr val="black"/>
                <a:srgbClr val="3D7073">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0" name="TextBox 9"/>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93927" y="3543300"/>
                <a:ext cx="17689270" cy="6710811"/>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m:rPr>
                          <m:nor/>
                        </m:rPr>
                        <a:rPr lang="en-US" sz="4000" b="0" i="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B</m:t>
                      </m:r>
                      <m:r>
                        <m:rPr>
                          <m:nor/>
                        </m:rPr>
                        <a:rPr lang="en-US" sz="4000" smtClean="0">
                          <a:latin typeface="Arial" panose="020B0604020202020204" pitchFamily="34" charset="0"/>
                          <a:ea typeface="Calibri" panose="020F0502020204030204" pitchFamily="34" charset="0"/>
                          <a:cs typeface="Arial" panose="020B0604020202020204" pitchFamily="34" charset="0"/>
                        </a:rPr>
                        <m:t>á</m:t>
                      </m:r>
                      <m:r>
                        <m:rPr>
                          <m:nor/>
                        </m:rPr>
                        <a:rPr lang="en-US" sz="4000" smtClean="0">
                          <a:latin typeface="Arial" panose="020B0604020202020204" pitchFamily="34" charset="0"/>
                          <a:ea typeface="Calibri" panose="020F0502020204030204" pitchFamily="34" charset="0"/>
                          <a:cs typeface="Arial" panose="020B0604020202020204" pitchFamily="34" charset="0"/>
                        </a:rPr>
                        <m:t>n</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k</m:t>
                      </m:r>
                      <m:r>
                        <m:rPr>
                          <m:nor/>
                        </m:rPr>
                        <a:rPr lang="en-US" sz="4000" smtClean="0">
                          <a:latin typeface="Arial" panose="020B0604020202020204" pitchFamily="34" charset="0"/>
                          <a:ea typeface="Calibri" panose="020F0502020204030204" pitchFamily="34" charset="0"/>
                          <a:cs typeface="Arial" panose="020B0604020202020204" pitchFamily="34" charset="0"/>
                        </a:rPr>
                        <m:t>í</m:t>
                      </m:r>
                      <m:r>
                        <m:rPr>
                          <m:nor/>
                        </m:rPr>
                        <a:rPr lang="en-US" sz="4000" smtClean="0">
                          <a:latin typeface="Arial" panose="020B0604020202020204" pitchFamily="34" charset="0"/>
                          <a:ea typeface="Calibri" panose="020F0502020204030204" pitchFamily="34" charset="0"/>
                          <a:cs typeface="Arial" panose="020B0604020202020204" pitchFamily="34" charset="0"/>
                        </a:rPr>
                        <m:t>nh</m:t>
                      </m:r>
                      <m:r>
                        <m:rPr>
                          <m:nor/>
                        </m:rPr>
                        <a:rPr lang="en-US" sz="4000" smtClean="0">
                          <a:latin typeface="Arial" panose="020B0604020202020204" pitchFamily="34" charset="0"/>
                          <a:ea typeface="Calibri" panose="020F0502020204030204" pitchFamily="34" charset="0"/>
                          <a:cs typeface="Arial" panose="020B0604020202020204" pitchFamily="34" charset="0"/>
                        </a:rPr>
                        <m:t> đá</m:t>
                      </m:r>
                      <m:r>
                        <m:rPr>
                          <m:nor/>
                        </m:rPr>
                        <a:rPr lang="en-US" sz="4000" smtClean="0">
                          <a:latin typeface="Arial" panose="020B0604020202020204" pitchFamily="34" charset="0"/>
                          <a:ea typeface="Calibri" panose="020F0502020204030204" pitchFamily="34" charset="0"/>
                          <a:cs typeface="Arial" panose="020B0604020202020204" pitchFamily="34" charset="0"/>
                        </a:rPr>
                        <m:t>y</m:t>
                      </m:r>
                      <m:r>
                        <m:rPr>
                          <m:nor/>
                        </m:rPr>
                        <a:rPr lang="en-US" sz="4000" smtClean="0">
                          <a:latin typeface="Arial" panose="020B0604020202020204" pitchFamily="34" charset="0"/>
                          <a:ea typeface="Calibri" panose="020F0502020204030204" pitchFamily="34" charset="0"/>
                          <a:cs typeface="Arial" panose="020B0604020202020204" pitchFamily="34" charset="0"/>
                        </a:rPr>
                        <m:t> đè</m:t>
                      </m:r>
                      <m:r>
                        <m:rPr>
                          <m:nor/>
                        </m:rPr>
                        <a:rPr lang="en-US" sz="4000" smtClean="0">
                          <a:latin typeface="Arial" panose="020B0604020202020204" pitchFamily="34" charset="0"/>
                          <a:ea typeface="Calibri" panose="020F0502020204030204" pitchFamily="34" charset="0"/>
                          <a:cs typeface="Arial" panose="020B0604020202020204" pitchFamily="34" charset="0"/>
                        </a:rPr>
                        <m:t>n</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tr</m:t>
                      </m:r>
                      <m:r>
                        <m:rPr>
                          <m:nor/>
                        </m:rPr>
                        <a:rPr lang="en-US" sz="4000" smtClean="0">
                          <a:latin typeface="Arial" panose="020B0604020202020204" pitchFamily="34" charset="0"/>
                          <a:ea typeface="Calibri" panose="020F0502020204030204" pitchFamily="34" charset="0"/>
                          <a:cs typeface="Arial" panose="020B0604020202020204" pitchFamily="34" charset="0"/>
                        </a:rPr>
                        <m:t>ờ</m:t>
                      </m:r>
                      <m:r>
                        <m:rPr>
                          <m:nor/>
                        </m:rPr>
                        <a:rPr lang="en-US" sz="4000" smtClean="0">
                          <a:latin typeface="Arial" panose="020B0604020202020204" pitchFamily="34" charset="0"/>
                          <a:ea typeface="Calibri" panose="020F0502020204030204" pitchFamily="34" charset="0"/>
                          <a:cs typeface="Arial" panose="020B0604020202020204" pitchFamily="34" charset="0"/>
                        </a:rPr>
                        <m:t>i</m:t>
                      </m:r>
                      <m:r>
                        <m:rPr>
                          <m:nor/>
                        </m:rPr>
                        <a:rPr lang="en-US" sz="4000" smtClean="0">
                          <a:latin typeface="Arial" panose="020B0604020202020204" pitchFamily="34" charset="0"/>
                          <a:ea typeface="Calibri" panose="020F0502020204030204" pitchFamily="34" charset="0"/>
                          <a:cs typeface="Arial" panose="020B0604020202020204" pitchFamily="34" charset="0"/>
                        </a:rPr>
                        <m:t> </m:t>
                      </m:r>
                      <m:r>
                        <m:rPr>
                          <m:nor/>
                        </m:rPr>
                        <a:rPr lang="en-US" sz="4000" smtClean="0">
                          <a:latin typeface="Arial" panose="020B0604020202020204" pitchFamily="34" charset="0"/>
                          <a:ea typeface="Calibri" panose="020F0502020204030204" pitchFamily="34" charset="0"/>
                          <a:cs typeface="Arial" panose="020B0604020202020204" pitchFamily="34" charset="0"/>
                        </a:rPr>
                        <m:t>l</m:t>
                      </m:r>
                      <m:r>
                        <m:rPr>
                          <m:nor/>
                        </m:rPr>
                        <a:rPr lang="en-US" sz="4000" smtClean="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0,8</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=0,4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𝑐𝑚</m:t>
                          </m:r>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Diện tích xung quanh của đèn trời là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𝑅h</m:t>
                    </m:r>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.0,4.1=0,8</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Diện tích đáy hình trụ là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đá</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.0,42=0,16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Diện tích giấy dán bên ngoài đèn trời </a:t>
                </a:r>
                <a:endParaRPr lang="en-US"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𝑆</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đá</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=0,16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+0,8</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=0,96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Vậy diện tích giấy đèn bên ngoài đèn trời là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0,96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293927" y="3543300"/>
                <a:ext cx="17689270" cy="6710811"/>
              </a:xfrm>
              <a:prstGeom prst="rect">
                <a:avLst/>
              </a:prstGeom>
              <a:blipFill>
                <a:blip r:embed="rId7"/>
                <a:stretch>
                  <a:fillRect l="-1206" b="-1272"/>
                </a:stretch>
              </a:blipFill>
            </p:spPr>
            <p:txBody>
              <a:bodyPr/>
              <a:lstStyle/>
              <a:p>
                <a:r>
                  <a:rPr lang="en-US">
                    <a:noFill/>
                  </a:rPr>
                  <a:t> </a:t>
                </a:r>
              </a:p>
            </p:txBody>
          </p:sp>
        </mc:Fallback>
      </mc:AlternateContent>
      <p:pic>
        <p:nvPicPr>
          <p:cNvPr id="11" name="Picture 10"/>
          <p:cNvPicPr>
            <a:picLocks noChangeAspect="1"/>
          </p:cNvPicPr>
          <p:nvPr/>
        </p:nvPicPr>
        <p:blipFill>
          <a:blip r:embed="rId8"/>
          <a:stretch>
            <a:fillRect/>
          </a:stretch>
        </p:blipFill>
        <p:spPr>
          <a:xfrm>
            <a:off x="15925800" y="8115300"/>
            <a:ext cx="1981200" cy="1927198"/>
          </a:xfrm>
          <a:prstGeom prst="rect">
            <a:avLst/>
          </a:prstGeom>
        </p:spPr>
      </p:pic>
    </p:spTree>
    <p:extLst>
      <p:ext uri="{BB962C8B-B14F-4D97-AF65-F5344CB8AC3E}">
        <p14:creationId xmlns:p14="http://schemas.microsoft.com/office/powerpoint/2010/main" val="69357333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7" dur="500"/>
                                        <p:tgtEl>
                                          <p:spTgt spid="6">
                                            <p:txEl>
                                              <p:pRg st="3" end="3"/>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randombar(horizontal)">
                                      <p:cBhvr>
                                        <p:cTn id="40" dur="500"/>
                                        <p:tgtEl>
                                          <p:spTgt spid="6">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randombar(horizontal)">
                                      <p:cBhvr>
                                        <p:cTn id="4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7" name="Rectangle 6"/>
          <p:cNvSpPr/>
          <p:nvPr/>
        </p:nvSpPr>
        <p:spPr>
          <a:xfrm>
            <a:off x="256674" y="266700"/>
            <a:ext cx="17754600" cy="3000821"/>
          </a:xfrm>
          <a:prstGeom prst="rect">
            <a:avLst/>
          </a:prstGeom>
        </p:spPr>
        <p:txBody>
          <a:bodyPr wrap="square">
            <a:spAutoFit/>
          </a:bodyPr>
          <a:lstStyle/>
          <a:p>
            <a:pPr algn="just">
              <a:lnSpc>
                <a:spcPct val="150000"/>
              </a:lnSpc>
            </a:pP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10.26 (SGK-tr109). </a:t>
            </a:r>
            <a:r>
              <a:rPr lang="vi-VN" sz="4200">
                <a:solidFill>
                  <a:srgbClr val="000000"/>
                </a:solidFill>
                <a:ea typeface="Times New Roman" panose="02020603050405020304" pitchFamily="18" charset="0"/>
                <a:cs typeface="Arial" panose="020B0604020202020204" pitchFamily="34" charset="0"/>
              </a:rPr>
              <a:t>Các hình dưới đây (H.10.37) được tạo thành từ các nửa hình cầu, hình trụ và hình </a:t>
            </a:r>
            <a:r>
              <a:rPr lang="vi-VN" sz="4200" smtClean="0">
                <a:solidFill>
                  <a:srgbClr val="000000"/>
                </a:solidFill>
                <a:ea typeface="Times New Roman" panose="02020603050405020304" pitchFamily="18" charset="0"/>
                <a:cs typeface="Arial" panose="020B0604020202020204" pitchFamily="34" charset="0"/>
              </a:rPr>
              <a:t>nón</a:t>
            </a:r>
            <a:r>
              <a:rPr lang="en-US" sz="4200" smtClean="0">
                <a:solidFill>
                  <a:srgbClr val="000000"/>
                </a:solidFill>
                <a:ea typeface="Times New Roman" panose="02020603050405020304" pitchFamily="18" charset="0"/>
                <a:cs typeface="Arial" panose="020B0604020202020204" pitchFamily="34" charset="0"/>
              </a:rPr>
              <a:t> </a:t>
            </a:r>
            <a:r>
              <a:rPr lang="vi-VN" sz="4200" smtClean="0">
                <a:solidFill>
                  <a:srgbClr val="000000"/>
                </a:solidFill>
                <a:ea typeface="Times New Roman" panose="02020603050405020304" pitchFamily="18" charset="0"/>
                <a:cs typeface="Arial" panose="020B0604020202020204" pitchFamily="34" charset="0"/>
              </a:rPr>
              <a:t>(</a:t>
            </a:r>
            <a:r>
              <a:rPr lang="vi-VN" sz="4200">
                <a:solidFill>
                  <a:srgbClr val="000000"/>
                </a:solidFill>
                <a:ea typeface="Times New Roman" panose="02020603050405020304" pitchFamily="18" charset="0"/>
                <a:cs typeface="Arial" panose="020B0604020202020204" pitchFamily="34" charset="0"/>
              </a:rPr>
              <a:t>có cùng bán kính đáy). Tính thể tích của các hình đó theo kích thước đã cho.</a:t>
            </a:r>
            <a:endParaRPr lang="en-US" sz="4200" smtClean="0">
              <a:solidFill>
                <a:srgbClr val="000000"/>
              </a:solidFill>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6674" y="3848100"/>
            <a:ext cx="14050261" cy="5905500"/>
          </a:xfrm>
          <a:prstGeom prst="rect">
            <a:avLst/>
          </a:prstGeom>
        </p:spPr>
      </p:pic>
      <p:pic>
        <p:nvPicPr>
          <p:cNvPr id="4" name="Picture 3"/>
          <p:cNvPicPr>
            <a:picLocks noChangeAspect="1"/>
          </p:cNvPicPr>
          <p:nvPr/>
        </p:nvPicPr>
        <p:blipFill>
          <a:blip r:embed="rId4"/>
          <a:stretch>
            <a:fillRect/>
          </a:stretch>
        </p:blipFill>
        <p:spPr>
          <a:xfrm>
            <a:off x="15011401" y="5327557"/>
            <a:ext cx="2999874" cy="4426043"/>
          </a:xfrm>
          <a:prstGeom prst="rect">
            <a:avLst/>
          </a:prstGeom>
        </p:spPr>
      </p:pic>
    </p:spTree>
    <p:extLst>
      <p:ext uri="{BB962C8B-B14F-4D97-AF65-F5344CB8AC3E}">
        <p14:creationId xmlns:p14="http://schemas.microsoft.com/office/powerpoint/2010/main" val="34045995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72414" y="1633083"/>
            <a:ext cx="5364297" cy="6313473"/>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7239000" y="1418123"/>
                <a:ext cx="10058400" cy="6895477"/>
              </a:xfrm>
              <a:prstGeom prst="rect">
                <a:avLst/>
              </a:prstGeom>
            </p:spPr>
            <p:txBody>
              <a:bodyPr wrap="square">
                <a:spAutoFit/>
              </a:bodyPr>
              <a:lstStyle/>
              <a:p>
                <a:pPr algn="just">
                  <a:lnSpc>
                    <a:spcPct val="130000"/>
                  </a:lnSpc>
                </a:pPr>
                <a:r>
                  <a:rPr lang="en-US" sz="4000" b="1" smtClean="0">
                    <a:latin typeface="Arial" panose="020B0604020202020204" pitchFamily="34" charset="0"/>
                    <a:ea typeface="Calibri" panose="020F0502020204030204" pitchFamily="34" charset="0"/>
                    <a:cs typeface="Arial" panose="020B0604020202020204" pitchFamily="34" charset="0"/>
                  </a:rPr>
                  <a:t>Hình a)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Calibri" panose="020F0502020204030204" pitchFamily="34" charset="0"/>
                          <a:cs typeface="Arial" panose="020B0604020202020204" pitchFamily="34" charset="0"/>
                        </a:rPr>
                        <m:t>B</m:t>
                      </m:r>
                      <m:r>
                        <m:rPr>
                          <m:nor/>
                        </m:rPr>
                        <a:rPr lang="en-US" sz="4000">
                          <a:latin typeface="Arial" panose="020B0604020202020204" pitchFamily="34" charset="0"/>
                          <a:ea typeface="Calibri" panose="020F0502020204030204" pitchFamily="34" charset="0"/>
                          <a:cs typeface="Arial" panose="020B0604020202020204" pitchFamily="34" charset="0"/>
                        </a:rPr>
                        <m:t>á</m:t>
                      </m:r>
                      <m:r>
                        <m:rPr>
                          <m:nor/>
                        </m:rPr>
                        <a:rPr lang="en-US" sz="4000">
                          <a:latin typeface="Arial" panose="020B0604020202020204" pitchFamily="34" charset="0"/>
                          <a:ea typeface="Calibri" panose="020F0502020204030204" pitchFamily="34" charset="0"/>
                          <a:cs typeface="Arial" panose="020B0604020202020204" pitchFamily="34" charset="0"/>
                        </a:rPr>
                        <m:t>n</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k</m:t>
                      </m:r>
                      <m:r>
                        <m:rPr>
                          <m:nor/>
                        </m:rPr>
                        <a:rPr lang="en-US" sz="4000">
                          <a:latin typeface="Arial" panose="020B0604020202020204" pitchFamily="34" charset="0"/>
                          <a:ea typeface="Calibri" panose="020F0502020204030204" pitchFamily="34" charset="0"/>
                          <a:cs typeface="Arial" panose="020B0604020202020204" pitchFamily="34" charset="0"/>
                        </a:rPr>
                        <m:t>í</m:t>
                      </m:r>
                      <m:r>
                        <m:rPr>
                          <m:nor/>
                        </m:rPr>
                        <a:rPr lang="en-US" sz="4000">
                          <a:latin typeface="Arial" panose="020B0604020202020204" pitchFamily="34" charset="0"/>
                          <a:ea typeface="Calibri" panose="020F0502020204030204" pitchFamily="34" charset="0"/>
                          <a:cs typeface="Arial" panose="020B0604020202020204" pitchFamily="34" charset="0"/>
                        </a:rPr>
                        <m:t>nh</m:t>
                      </m:r>
                      <m:r>
                        <m:rPr>
                          <m:nor/>
                        </m:rPr>
                        <a:rPr lang="en-US" sz="4000">
                          <a:latin typeface="Arial" panose="020B0604020202020204" pitchFamily="34" charset="0"/>
                          <a:ea typeface="Calibri" panose="020F0502020204030204" pitchFamily="34" charset="0"/>
                          <a:cs typeface="Arial" panose="020B0604020202020204" pitchFamily="34" charset="0"/>
                        </a:rPr>
                        <m:t> đườ</m:t>
                      </m:r>
                      <m:r>
                        <m:rPr>
                          <m:nor/>
                        </m:rPr>
                        <a:rPr lang="en-US" sz="4000">
                          <a:latin typeface="Arial" panose="020B0604020202020204" pitchFamily="34" charset="0"/>
                          <a:ea typeface="Calibri" panose="020F0502020204030204" pitchFamily="34" charset="0"/>
                          <a:cs typeface="Arial" panose="020B0604020202020204" pitchFamily="34" charset="0"/>
                        </a:rPr>
                        <m:t>ng</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tr</m:t>
                      </m:r>
                      <m:r>
                        <m:rPr>
                          <m:nor/>
                        </m:rPr>
                        <a:rPr lang="en-US" sz="4000">
                          <a:latin typeface="Arial" panose="020B0604020202020204" pitchFamily="34" charset="0"/>
                          <a:ea typeface="Calibri" panose="020F0502020204030204" pitchFamily="34" charset="0"/>
                          <a:cs typeface="Arial" panose="020B0604020202020204" pitchFamily="34" charset="0"/>
                        </a:rPr>
                        <m:t>ò</m:t>
                      </m:r>
                      <m:r>
                        <m:rPr>
                          <m:nor/>
                        </m:rPr>
                        <a:rPr lang="en-US" sz="4000">
                          <a:latin typeface="Arial" panose="020B0604020202020204" pitchFamily="34" charset="0"/>
                          <a:ea typeface="Calibri" panose="020F0502020204030204" pitchFamily="34" charset="0"/>
                          <a:cs typeface="Arial" panose="020B0604020202020204" pitchFamily="34" charset="0"/>
                        </a:rPr>
                        <m:t>n</m:t>
                      </m:r>
                      <m:r>
                        <m:rPr>
                          <m:nor/>
                        </m:rPr>
                        <a:rPr lang="en-US" sz="4000">
                          <a:latin typeface="Arial" panose="020B0604020202020204" pitchFamily="34" charset="0"/>
                          <a:ea typeface="Calibri" panose="020F0502020204030204" pitchFamily="34" charset="0"/>
                          <a:cs typeface="Arial" panose="020B0604020202020204" pitchFamily="34" charset="0"/>
                        </a:rPr>
                        <m:t> đá</m:t>
                      </m:r>
                      <m:r>
                        <m:rPr>
                          <m:nor/>
                        </m:rPr>
                        <a:rPr lang="en-US" sz="4000">
                          <a:latin typeface="Arial" panose="020B0604020202020204" pitchFamily="34" charset="0"/>
                          <a:ea typeface="Calibri" panose="020F0502020204030204" pitchFamily="34" charset="0"/>
                          <a:cs typeface="Arial" panose="020B0604020202020204" pitchFamily="34" charset="0"/>
                        </a:rPr>
                        <m:t>y</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l</m:t>
                      </m:r>
                      <m:r>
                        <m:rPr>
                          <m:nor/>
                        </m:rPr>
                        <a:rPr lang="en-US" sz="400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=4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𝑐𝑚</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Thể tích của hình trụ có bán kính 4 cm, chiều cao 6 cm là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.6=96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Thể tích nửa hình cầu có bán kính 4 cm là </a:t>
                </a:r>
                <a:endParaRPr lang="en-US"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128</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239000" y="1418123"/>
                <a:ext cx="10058400" cy="6895477"/>
              </a:xfrm>
              <a:prstGeom prst="rect">
                <a:avLst/>
              </a:prstGeom>
              <a:blipFill>
                <a:blip r:embed="rId8"/>
                <a:stretch>
                  <a:fillRect l="-2182" t="-88" r="-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733800" y="8619097"/>
                <a:ext cx="13716000" cy="124880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Th</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ể </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í</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ch</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à</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=96</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128</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416</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3733800" y="8619097"/>
                <a:ext cx="13716000" cy="1248803"/>
              </a:xfrm>
              <a:prstGeom prst="rect">
                <a:avLst/>
              </a:prstGeom>
              <a:blipFill>
                <a:blip r:embed="rId9"/>
                <a:stretch>
                  <a:fillRect/>
                </a:stretch>
              </a:blipFill>
            </p:spPr>
            <p:txBody>
              <a:bodyPr/>
              <a:lstStyle/>
              <a:p>
                <a:r>
                  <a:rPr lang="en-US">
                    <a:noFill/>
                  </a:rPr>
                  <a:t> </a:t>
                </a:r>
              </a:p>
            </p:txBody>
          </p:sp>
        </mc:Fallback>
      </mc:AlternateContent>
      <p:grpSp>
        <p:nvGrpSpPr>
          <p:cNvPr id="12" name="Group 11"/>
          <p:cNvGrpSpPr/>
          <p:nvPr/>
        </p:nvGrpSpPr>
        <p:grpSpPr>
          <a:xfrm>
            <a:off x="230458" y="235710"/>
            <a:ext cx="3048000" cy="1449664"/>
            <a:chOff x="859666" y="676025"/>
            <a:chExt cx="3432866" cy="1051118"/>
          </a:xfrm>
        </p:grpSpPr>
        <p:pic>
          <p:nvPicPr>
            <p:cNvPr id="13" name="Picture 12"/>
            <p:cNvPicPr>
              <a:picLocks noChangeAspect="1"/>
            </p:cNvPicPr>
            <p:nvPr/>
          </p:nvPicPr>
          <p:blipFill>
            <a:blip r:embed="rId10" cstate="print">
              <a:duotone>
                <a:prstClr val="black"/>
                <a:srgbClr val="D9C3A5">
                  <a:tint val="50000"/>
                  <a:satMod val="180000"/>
                </a:srgbClr>
              </a:duotone>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4" name="TextBox 13"/>
            <p:cNvSpPr txBox="1"/>
            <p:nvPr/>
          </p:nvSpPr>
          <p:spPr>
            <a:xfrm>
              <a:off x="859666" y="875400"/>
              <a:ext cx="3432866" cy="53558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5" name="Picture 14"/>
          <p:cNvPicPr>
            <a:picLocks noChangeAspect="1"/>
          </p:cNvPicPr>
          <p:nvPr/>
        </p:nvPicPr>
        <p:blipFill>
          <a:blip r:embed="rId12"/>
          <a:stretch>
            <a:fillRect/>
          </a:stretch>
        </p:blipFill>
        <p:spPr>
          <a:xfrm>
            <a:off x="846198" y="8353370"/>
            <a:ext cx="1233101" cy="1819330"/>
          </a:xfrm>
          <a:prstGeom prst="rect">
            <a:avLst/>
          </a:prstGeom>
        </p:spPr>
      </p:pic>
    </p:spTree>
    <p:extLst>
      <p:ext uri="{BB962C8B-B14F-4D97-AF65-F5344CB8AC3E}">
        <p14:creationId xmlns:p14="http://schemas.microsoft.com/office/powerpoint/2010/main" val="58068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left)">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left)">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wipe(left)">
                                      <p:cBhvr>
                                        <p:cTn id="32" dur="500"/>
                                        <p:tgtEl>
                                          <p:spTgt spid="10">
                                            <p:txEl>
                                              <p:pRg st="3" end="3"/>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wipe(left)">
                                      <p:cBhvr>
                                        <p:cTn id="35" dur="500"/>
                                        <p:tgtEl>
                                          <p:spTgt spid="1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Rectangle 9"/>
              <p:cNvSpPr/>
              <p:nvPr/>
            </p:nvSpPr>
            <p:spPr>
              <a:xfrm>
                <a:off x="6781800" y="1098307"/>
                <a:ext cx="10654939" cy="7255063"/>
              </a:xfrm>
              <a:prstGeom prst="rect">
                <a:avLst/>
              </a:prstGeom>
            </p:spPr>
            <p:txBody>
              <a:bodyPr wrap="square">
                <a:spAutoFit/>
              </a:bodyPr>
              <a:lstStyle/>
              <a:p>
                <a:pPr algn="just">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Hình b)</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Thể tích hình trụ có bán kính 4 cm, chiều cao 10 cm là</a:t>
                </a: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.10=</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160</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Thể tích nửa hình cầu bán kính 4 cm là </a:t>
                </a:r>
                <a:endParaRPr lang="en-US"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128</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781800" y="1098307"/>
                <a:ext cx="10654939" cy="7255063"/>
              </a:xfrm>
              <a:prstGeom prst="rect">
                <a:avLst/>
              </a:prstGeom>
              <a:blipFill>
                <a:blip r:embed="rId2"/>
                <a:stretch>
                  <a:fillRect l="-2061" r="-2061"/>
                </a:stretch>
              </a:blipFill>
            </p:spPr>
            <p:txBody>
              <a:bodyPr/>
              <a:lstStyle/>
              <a:p>
                <a:r>
                  <a:rPr lang="en-US">
                    <a:noFill/>
                  </a:rPr>
                  <a:t> </a:t>
                </a:r>
              </a:p>
            </p:txBody>
          </p:sp>
        </mc:Fallback>
      </mc:AlternateContent>
      <p:pic>
        <p:nvPicPr>
          <p:cNvPr id="15" name="Picture 14"/>
          <p:cNvPicPr>
            <a:picLocks noChangeAspect="1"/>
          </p:cNvPicPr>
          <p:nvPr/>
        </p:nvPicPr>
        <p:blipFill>
          <a:blip r:embed="rId3"/>
          <a:stretch>
            <a:fillRect/>
          </a:stretch>
        </p:blipFill>
        <p:spPr>
          <a:xfrm flipH="1">
            <a:off x="609600" y="8039100"/>
            <a:ext cx="1394459" cy="2057400"/>
          </a:xfrm>
          <a:prstGeom prst="rect">
            <a:avLst/>
          </a:prstGeom>
        </p:spPr>
      </p:pic>
      <p:pic>
        <p:nvPicPr>
          <p:cNvPr id="2" name="Picture 1"/>
          <p:cNvPicPr>
            <a:picLocks noChangeAspect="1"/>
          </p:cNvPicPr>
          <p:nvPr/>
        </p:nvPicPr>
        <p:blipFill>
          <a:blip r:embed="rId4"/>
          <a:stretch>
            <a:fillRect/>
          </a:stretch>
        </p:blipFill>
        <p:spPr>
          <a:xfrm>
            <a:off x="1726384" y="1480683"/>
            <a:ext cx="4102542" cy="61012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796939" y="8724900"/>
                <a:ext cx="13944600" cy="1248803"/>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Th</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ể </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í</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ch</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à</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160</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128</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=96</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796939" y="8724900"/>
                <a:ext cx="13944600" cy="1248803"/>
              </a:xfrm>
              <a:prstGeom prst="rect">
                <a:avLst/>
              </a:prstGeom>
              <a:blipFill>
                <a:blip r:embed="rId5"/>
                <a:stretch>
                  <a:fillRect/>
                </a:stretch>
              </a:blipFill>
            </p:spPr>
            <p:txBody>
              <a:bodyPr/>
              <a:lstStyle/>
              <a:p>
                <a:r>
                  <a:rPr lang="en-US">
                    <a:noFill/>
                  </a:rPr>
                  <a:t> </a:t>
                </a:r>
              </a:p>
            </p:txBody>
          </p:sp>
        </mc:Fallback>
      </mc:AlternateContent>
      <p:grpSp>
        <p:nvGrpSpPr>
          <p:cNvPr id="16" name="Group 15"/>
          <p:cNvGrpSpPr/>
          <p:nvPr/>
        </p:nvGrpSpPr>
        <p:grpSpPr>
          <a:xfrm>
            <a:off x="230458" y="235710"/>
            <a:ext cx="3048000" cy="1449664"/>
            <a:chOff x="859666" y="676025"/>
            <a:chExt cx="3432866" cy="1051118"/>
          </a:xfrm>
        </p:grpSpPr>
        <p:pic>
          <p:nvPicPr>
            <p:cNvPr id="17" name="Picture 16"/>
            <p:cNvPicPr>
              <a:picLocks noChangeAspect="1"/>
            </p:cNvPicPr>
            <p:nvPr/>
          </p:nvPicPr>
          <p:blipFill>
            <a:blip r:embed="rId6" cstate="print">
              <a:duotone>
                <a:prstClr val="black"/>
                <a:srgbClr val="D9C3A5">
                  <a:tint val="50000"/>
                  <a:satMod val="180000"/>
                </a:srgbClr>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8" name="TextBox 17"/>
            <p:cNvSpPr txBox="1"/>
            <p:nvPr/>
          </p:nvSpPr>
          <p:spPr>
            <a:xfrm>
              <a:off x="859666" y="875400"/>
              <a:ext cx="3432866" cy="53558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143819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up)">
                                      <p:cBhvr>
                                        <p:cTn id="17" dur="500"/>
                                        <p:tgtEl>
                                          <p:spTgt spid="10">
                                            <p:txEl>
                                              <p:pRg st="1" end="1"/>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wipe(up)">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wipe(up)">
                                      <p:cBhvr>
                                        <p:cTn id="25" dur="500"/>
                                        <p:tgtEl>
                                          <p:spTgt spid="10">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wipe(up)">
                                      <p:cBhvr>
                                        <p:cTn id="28" dur="500"/>
                                        <p:tgtEl>
                                          <p:spTgt spid="10">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up)">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Rectangle 9"/>
              <p:cNvSpPr/>
              <p:nvPr/>
            </p:nvSpPr>
            <p:spPr>
              <a:xfrm>
                <a:off x="6324600" y="945086"/>
                <a:ext cx="11125200" cy="7655686"/>
              </a:xfrm>
              <a:prstGeom prst="rect">
                <a:avLst/>
              </a:prstGeom>
            </p:spPr>
            <p:txBody>
              <a:bodyPr wrap="square">
                <a:spAutoFit/>
              </a:bodyPr>
              <a:lstStyle/>
              <a:p>
                <a:pPr algn="just">
                  <a:lnSpc>
                    <a:spcPct val="150000"/>
                  </a:lnSpc>
                </a:pPr>
                <a:r>
                  <a:rPr lang="en-US" sz="4000" b="1" smtClean="0">
                    <a:latin typeface="Arial" panose="020B0604020202020204" pitchFamily="34" charset="0"/>
                    <a:ea typeface="Calibri" panose="020F0502020204030204" pitchFamily="34" charset="0"/>
                    <a:cs typeface="Arial" panose="020B0604020202020204" pitchFamily="34" charset="0"/>
                  </a:rPr>
                  <a:t>Hình c)</a:t>
                </a:r>
                <a:r>
                  <a:rPr lang="en-US" sz="4000" smtClean="0">
                    <a:latin typeface="Arial" panose="020B0604020202020204" pitchFamily="34" charset="0"/>
                    <a:ea typeface="Calibri" panose="020F0502020204030204" pitchFamily="34" charset="0"/>
                    <a:cs typeface="Arial" panose="020B0604020202020204" pitchFamily="34" charset="0"/>
                  </a:rPr>
                  <a:t> </a:t>
                </a:r>
                <a:r>
                  <a:rPr lang="en-US" sz="4000" smtClean="0">
                    <a:effectLst/>
                    <a:latin typeface="Arial" panose="020B0604020202020204" pitchFamily="34" charset="0"/>
                    <a:ea typeface="Calibri" panose="020F0502020204030204" pitchFamily="34" charset="0"/>
                    <a:cs typeface="Arial" panose="020B0604020202020204" pitchFamily="34" charset="0"/>
                  </a:rPr>
                  <a:t>Thể </a:t>
                </a:r>
                <a:r>
                  <a:rPr lang="en-US" sz="4000">
                    <a:effectLst/>
                    <a:latin typeface="Arial" panose="020B0604020202020204" pitchFamily="34" charset="0"/>
                    <a:ea typeface="Calibri" panose="020F0502020204030204" pitchFamily="34" charset="0"/>
                    <a:cs typeface="Arial" panose="020B0604020202020204" pitchFamily="34" charset="0"/>
                  </a:rPr>
                  <a:t>tích của hình trụ có bán kính đáy 1 cm, chiều cao 5 cm </a:t>
                </a:r>
                <a:r>
                  <a:rPr lang="en-US" sz="40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.5=5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Thể tích của hình nón có bán kính đáy 1 cm, </a:t>
                </a:r>
                <a:r>
                  <a:rPr lang="en-US" sz="4000" smtClean="0">
                    <a:effectLst/>
                    <a:latin typeface="Arial" panose="020B0604020202020204" pitchFamily="34" charset="0"/>
                    <a:ea typeface="Calibri" panose="020F0502020204030204" pitchFamily="34" charset="0"/>
                    <a:cs typeface="Arial" panose="020B0604020202020204" pitchFamily="34" charset="0"/>
                  </a:rPr>
                  <a:t>chiều </a:t>
                </a:r>
                <a14:m>
                  <m:oMath xmlns:m="http://schemas.openxmlformats.org/officeDocument/2006/math">
                    <m:r>
                      <m:rPr>
                        <m:nor/>
                      </m:rPr>
                      <a:rPr lang="en-US" sz="4000">
                        <a:latin typeface="Arial" panose="020B0604020202020204" pitchFamily="34" charset="0"/>
                        <a:ea typeface="Calibri" panose="020F0502020204030204" pitchFamily="34" charset="0"/>
                        <a:cs typeface="Arial" panose="020B0604020202020204" pitchFamily="34" charset="0"/>
                      </a:rPr>
                      <m:t>chi</m:t>
                    </m:r>
                    <m:r>
                      <m:rPr>
                        <m:nor/>
                      </m:rPr>
                      <a:rPr lang="en-US" sz="4000">
                        <a:latin typeface="Arial" panose="020B0604020202020204" pitchFamily="34" charset="0"/>
                        <a:ea typeface="Calibri" panose="020F0502020204030204" pitchFamily="34" charset="0"/>
                        <a:cs typeface="Arial" panose="020B0604020202020204" pitchFamily="34" charset="0"/>
                      </a:rPr>
                      <m:t>ề</m:t>
                    </m:r>
                    <m:r>
                      <m:rPr>
                        <m:nor/>
                      </m:rPr>
                      <a:rPr lang="en-US" sz="4000">
                        <a:latin typeface="Arial" panose="020B0604020202020204" pitchFamily="34" charset="0"/>
                        <a:ea typeface="Calibri" panose="020F0502020204030204" pitchFamily="34" charset="0"/>
                        <a:cs typeface="Arial" panose="020B0604020202020204" pitchFamily="34" charset="0"/>
                      </a:rPr>
                      <m:t>u</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cao</m:t>
                    </m:r>
                    <m:r>
                      <m:rPr>
                        <m:nor/>
                      </m:rPr>
                      <a:rPr lang="en-US" sz="4000">
                        <a:latin typeface="Arial" panose="020B0604020202020204" pitchFamily="34" charset="0"/>
                        <a:ea typeface="Calibri" panose="020F0502020204030204" pitchFamily="34" charset="0"/>
                        <a:cs typeface="Arial" panose="020B0604020202020204" pitchFamily="34" charset="0"/>
                      </a:rPr>
                      <m:t> 5 </m:t>
                    </m:r>
                    <m:r>
                      <m:rPr>
                        <m:nor/>
                      </m:rPr>
                      <a:rPr lang="en-US" sz="4000">
                        <a:latin typeface="Arial" panose="020B0604020202020204" pitchFamily="34" charset="0"/>
                        <a:ea typeface="Calibri" panose="020F0502020204030204" pitchFamily="34" charset="0"/>
                        <a:cs typeface="Arial" panose="020B0604020202020204" pitchFamily="34" charset="0"/>
                      </a:rPr>
                      <m:t>cm</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l</m:t>
                    </m:r>
                    <m:r>
                      <m:rPr>
                        <m:nor/>
                      </m:rPr>
                      <a:rPr lang="en-US" sz="400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oMath>
                </a14:m>
                <a:endParaRPr lang="en-US" sz="4000" b="0" i="1" smtClean="0">
                  <a:latin typeface="Cambria Math" panose="02040503050406030204" pitchFamily="18" charset="0"/>
                  <a:ea typeface="Calibri" panose="020F0502020204030204" pitchFamily="34" charset="0"/>
                  <a:cs typeface="Arial" panose="020B0604020202020204" pitchFamily="34" charset="0"/>
                </a:endParaRPr>
              </a:p>
              <a:p>
                <a:pPr>
                  <a:lnSpc>
                    <a:spcPct val="130000"/>
                  </a:lnSpc>
                </a:pPr>
                <a14:m>
                  <m:oMathPara xmlns:m="http://schemas.openxmlformats.org/officeDocument/2006/math">
                    <m:oMathParaPr>
                      <m:jc m:val="center"/>
                    </m:oMathParaPr>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r>
                  <a:rPr lang="en-US" sz="4000">
                    <a:effectLst/>
                    <a:latin typeface="Arial" panose="020B0604020202020204" pitchFamily="34" charset="0"/>
                    <a:ea typeface="Calibri" panose="020F0502020204030204" pitchFamily="34" charset="0"/>
                    <a:cs typeface="Arial" panose="020B0604020202020204" pitchFamily="34" charset="0"/>
                  </a:rPr>
                  <a:t>Thể tích nửa hình cầu có bán kính 1 cm là </a:t>
                </a:r>
                <a:endParaRPr lang="en-US"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324600" y="945086"/>
                <a:ext cx="11125200" cy="7655686"/>
              </a:xfrm>
              <a:prstGeom prst="rect">
                <a:avLst/>
              </a:prstGeom>
              <a:blipFill>
                <a:blip r:embed="rId2"/>
                <a:stretch>
                  <a:fillRect l="-1973" r="-1918"/>
                </a:stretch>
              </a:blipFill>
            </p:spPr>
            <p:txBody>
              <a:bodyPr/>
              <a:lstStyle/>
              <a:p>
                <a:r>
                  <a:rPr lang="en-US">
                    <a:noFill/>
                  </a:rPr>
                  <a:t> </a:t>
                </a:r>
              </a:p>
            </p:txBody>
          </p:sp>
        </mc:Fallback>
      </mc:AlternateContent>
      <p:pic>
        <p:nvPicPr>
          <p:cNvPr id="15" name="Picture 14"/>
          <p:cNvPicPr>
            <a:picLocks noChangeAspect="1"/>
          </p:cNvPicPr>
          <p:nvPr/>
        </p:nvPicPr>
        <p:blipFill>
          <a:blip r:embed="rId3"/>
          <a:stretch>
            <a:fillRect/>
          </a:stretch>
        </p:blipFill>
        <p:spPr>
          <a:xfrm flipH="1">
            <a:off x="609600" y="8039100"/>
            <a:ext cx="1394459" cy="2057400"/>
          </a:xfrm>
          <a:prstGeom prst="rect">
            <a:avLst/>
          </a:prstGeom>
        </p:spPr>
      </p:pic>
      <p:pic>
        <p:nvPicPr>
          <p:cNvPr id="3" name="Picture 2"/>
          <p:cNvPicPr>
            <a:picLocks noChangeAspect="1"/>
          </p:cNvPicPr>
          <p:nvPr/>
        </p:nvPicPr>
        <p:blipFill>
          <a:blip r:embed="rId4"/>
          <a:stretch>
            <a:fillRect/>
          </a:stretch>
        </p:blipFill>
        <p:spPr>
          <a:xfrm>
            <a:off x="990600" y="1421446"/>
            <a:ext cx="4550089" cy="585565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438400" y="8758993"/>
                <a:ext cx="15621000" cy="1261307"/>
              </a:xfrm>
              <a:prstGeom prst="rect">
                <a:avLst/>
              </a:prstGeom>
            </p:spPr>
            <p:txBody>
              <a:bodyPr wrap="square">
                <a:spAutoFit/>
              </a:bodyPr>
              <a:lstStyle/>
              <a:p>
                <a:pPr lvl="0" algn="just"/>
                <a14:m>
                  <m:oMathPara xmlns:m="http://schemas.openxmlformats.org/officeDocument/2006/math">
                    <m:oMathParaPr>
                      <m:jc m:val="centerGroup"/>
                    </m:oMathParaPr>
                    <m:oMath xmlns:m="http://schemas.openxmlformats.org/officeDocument/2006/math">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Th</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ể </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í</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ch</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h</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ì</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c</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m:t>à</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e>
                        <m: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438400" y="8758993"/>
                <a:ext cx="15621000" cy="1261307"/>
              </a:xfrm>
              <a:prstGeom prst="rect">
                <a:avLst/>
              </a:prstGeom>
              <a:blipFill>
                <a:blip r:embed="rId5"/>
                <a:stretch>
                  <a:fillRect/>
                </a:stretch>
              </a:blipFill>
            </p:spPr>
            <p:txBody>
              <a:bodyPr/>
              <a:lstStyle/>
              <a:p>
                <a:r>
                  <a:rPr lang="en-US">
                    <a:noFill/>
                  </a:rPr>
                  <a:t> </a:t>
                </a:r>
              </a:p>
            </p:txBody>
          </p:sp>
        </mc:Fallback>
      </mc:AlternateContent>
      <p:grpSp>
        <p:nvGrpSpPr>
          <p:cNvPr id="11" name="Group 10"/>
          <p:cNvGrpSpPr/>
          <p:nvPr/>
        </p:nvGrpSpPr>
        <p:grpSpPr>
          <a:xfrm>
            <a:off x="-217171" y="188636"/>
            <a:ext cx="3048000" cy="1449664"/>
            <a:chOff x="859666" y="676025"/>
            <a:chExt cx="3432866" cy="1051118"/>
          </a:xfrm>
        </p:grpSpPr>
        <p:pic>
          <p:nvPicPr>
            <p:cNvPr id="12" name="Picture 11"/>
            <p:cNvPicPr>
              <a:picLocks noChangeAspect="1"/>
            </p:cNvPicPr>
            <p:nvPr/>
          </p:nvPicPr>
          <p:blipFill>
            <a:blip r:embed="rId6" cstate="print">
              <a:duotone>
                <a:prstClr val="black"/>
                <a:srgbClr val="D9C3A5">
                  <a:tint val="50000"/>
                  <a:satMod val="180000"/>
                </a:srgbClr>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75400"/>
              <a:ext cx="3432866" cy="535588"/>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2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2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Tree>
    <p:extLst>
      <p:ext uri="{BB962C8B-B14F-4D97-AF65-F5344CB8AC3E}">
        <p14:creationId xmlns:p14="http://schemas.microsoft.com/office/powerpoint/2010/main" val="276121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7" dur="500"/>
                                        <p:tgtEl>
                                          <p:spTgt spid="10">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5" dur="500"/>
                                        <p:tgtEl>
                                          <p:spTgt spid="10">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28" dur="500"/>
                                        <p:tgtEl>
                                          <p:spTgt spid="10">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3" name="Rectangle 2"/>
          <p:cNvSpPr/>
          <p:nvPr/>
        </p:nvSpPr>
        <p:spPr>
          <a:xfrm>
            <a:off x="0" y="3238500"/>
            <a:ext cx="18288000" cy="7048500"/>
          </a:xfrm>
          <a:prstGeom prst="rect">
            <a:avLst/>
          </a:prstGeom>
          <a:solidFill>
            <a:srgbClr val="FAEDCD"/>
          </a:solidFill>
          <a:ln>
            <a:solidFill>
              <a:srgbClr val="FAE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6248400" y="2781970"/>
            <a:ext cx="2971800" cy="1345142"/>
            <a:chOff x="859666" y="676025"/>
            <a:chExt cx="3432866" cy="1051118"/>
          </a:xfrm>
        </p:grpSpPr>
        <p:pic>
          <p:nvPicPr>
            <p:cNvPr id="11" name="Picture 10"/>
            <p:cNvPicPr>
              <a:picLocks noChangeAspect="1"/>
            </p:cNvPicPr>
            <p:nvPr/>
          </p:nvPicPr>
          <p:blipFill>
            <a:blip r:embed="rId2" cstate="print">
              <a:duotone>
                <a:prstClr val="black"/>
                <a:srgbClr val="3D7073">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3" name="TextBox 12"/>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9" name="Rectangle 8"/>
              <p:cNvSpPr/>
              <p:nvPr/>
            </p:nvSpPr>
            <p:spPr>
              <a:xfrm>
                <a:off x="348916" y="38100"/>
                <a:ext cx="17602200" cy="2696187"/>
              </a:xfrm>
              <a:prstGeom prst="rect">
                <a:avLst/>
              </a:prstGeom>
            </p:spPr>
            <p:txBody>
              <a:bodyPr wrap="square">
                <a:spAutoFit/>
              </a:bodyPr>
              <a:lstStyle/>
              <a:p>
                <a:pPr algn="just">
                  <a:lnSpc>
                    <a:spcPct val="150000"/>
                  </a:lnSpc>
                </a:pPr>
                <a:r>
                  <a:rPr kumimoji="0" lang="en-US" sz="39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10.27 (SGK-tr109). </a:t>
                </a:r>
                <a:r>
                  <a:rPr lang="vi-VN" sz="3900">
                    <a:solidFill>
                      <a:srgbClr val="000000"/>
                    </a:solidFill>
                    <a:ea typeface="Times New Roman" panose="02020603050405020304" pitchFamily="18" charset="0"/>
                    <a:cs typeface="Arial" panose="020B0604020202020204" pitchFamily="34" charset="0"/>
                  </a:rPr>
                  <a:t>Cho hình lập phương </a:t>
                </a:r>
                <a14:m>
                  <m:oMath xmlns:m="http://schemas.openxmlformats.org/officeDocument/2006/math">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𝐴𝐵𝐶𝐷</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𝐶</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𝐷</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3900">
                    <a:solidFill>
                      <a:srgbClr val="000000"/>
                    </a:solidFill>
                    <a:ea typeface="Times New Roman" panose="02020603050405020304" pitchFamily="18" charset="0"/>
                    <a:cs typeface="Arial" panose="020B0604020202020204" pitchFamily="34" charset="0"/>
                  </a:rPr>
                  <a:t> cạnh </a:t>
                </a:r>
                <a14:m>
                  <m:oMath xmlns:m="http://schemas.openxmlformats.org/officeDocument/2006/math">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oMath>
                </a14:m>
                <a:r>
                  <a:rPr lang="vi-VN" sz="3900">
                    <a:solidFill>
                      <a:srgbClr val="000000"/>
                    </a:solidFill>
                    <a:ea typeface="Times New Roman" panose="02020603050405020304" pitchFamily="18" charset="0"/>
                    <a:cs typeface="Arial" panose="020B0604020202020204" pitchFamily="34" charset="0"/>
                  </a:rPr>
                  <a:t>. Tính thể tích của hình nón có </a:t>
                </a:r>
                <a:r>
                  <a:rPr lang="vi-VN" sz="3900" smtClean="0">
                    <a:solidFill>
                      <a:srgbClr val="000000"/>
                    </a:solidFill>
                    <a:ea typeface="Times New Roman" panose="02020603050405020304" pitchFamily="18" charset="0"/>
                    <a:cs typeface="Arial" panose="020B0604020202020204" pitchFamily="34" charset="0"/>
                  </a:rPr>
                  <a:t>đỉnh</a:t>
                </a:r>
                <a:r>
                  <a:rPr lang="en-US" sz="3900" smtClean="0">
                    <a:solidFill>
                      <a:srgbClr val="000000"/>
                    </a:solidFill>
                    <a:ea typeface="Times New Roman" panose="02020603050405020304" pitchFamily="18" charset="0"/>
                    <a:cs typeface="Arial" panose="020B0604020202020204" pitchFamily="34" charset="0"/>
                  </a:rPr>
                  <a:t> </a:t>
                </a:r>
                <a:r>
                  <a:rPr lang="vi-VN" sz="3900" smtClean="0">
                    <a:solidFill>
                      <a:srgbClr val="000000"/>
                    </a:solidFill>
                    <a:ea typeface="Times New Roman" panose="02020603050405020304" pitchFamily="18" charset="0"/>
                    <a:cs typeface="Arial" panose="020B0604020202020204" pitchFamily="34" charset="0"/>
                  </a:rPr>
                  <a:t>là </a:t>
                </a:r>
                <a:r>
                  <a:rPr lang="vi-VN" sz="3900">
                    <a:solidFill>
                      <a:srgbClr val="000000"/>
                    </a:solidFill>
                    <a:ea typeface="Times New Roman" panose="02020603050405020304" pitchFamily="18" charset="0"/>
                    <a:cs typeface="Arial" panose="020B0604020202020204" pitchFamily="34" charset="0"/>
                  </a:rPr>
                  <a:t>tâm </a:t>
                </a:r>
                <a14:m>
                  <m:oMath xmlns:m="http://schemas.openxmlformats.org/officeDocument/2006/math">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𝑂</m:t>
                    </m:r>
                  </m:oMath>
                </a14:m>
                <a:r>
                  <a:rPr lang="vi-VN" sz="3900">
                    <a:solidFill>
                      <a:srgbClr val="000000"/>
                    </a:solidFill>
                    <a:ea typeface="Times New Roman" panose="02020603050405020304" pitchFamily="18" charset="0"/>
                    <a:cs typeface="Arial" panose="020B0604020202020204" pitchFamily="34" charset="0"/>
                  </a:rPr>
                  <a:t> của hình vuông </a:t>
                </a:r>
                <a14:m>
                  <m:oMath xmlns:m="http://schemas.openxmlformats.org/officeDocument/2006/math">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𝐴𝐵𝐶𝐷</m:t>
                    </m:r>
                  </m:oMath>
                </a14:m>
                <a:r>
                  <a:rPr lang="vi-VN" sz="3900">
                    <a:solidFill>
                      <a:srgbClr val="000000"/>
                    </a:solidFill>
                    <a:ea typeface="Times New Roman" panose="02020603050405020304" pitchFamily="18" charset="0"/>
                    <a:cs typeface="Arial" panose="020B0604020202020204" pitchFamily="34" charset="0"/>
                  </a:rPr>
                  <a:t> và đáy là hình tròn tiếp xúc với các cạnh của </a:t>
                </a:r>
                <a:r>
                  <a:rPr lang="vi-VN" sz="3900" smtClean="0">
                    <a:solidFill>
                      <a:srgbClr val="000000"/>
                    </a:solidFill>
                    <a:ea typeface="Times New Roman" panose="02020603050405020304" pitchFamily="18" charset="0"/>
                    <a:cs typeface="Arial" panose="020B0604020202020204" pitchFamily="34" charset="0"/>
                  </a:rPr>
                  <a:t>hình</a:t>
                </a:r>
                <a:r>
                  <a:rPr lang="en-US" sz="3900" smtClean="0">
                    <a:solidFill>
                      <a:srgbClr val="000000"/>
                    </a:solidFill>
                    <a:ea typeface="Times New Roman" panose="02020603050405020304" pitchFamily="18" charset="0"/>
                    <a:cs typeface="Arial" panose="020B0604020202020204" pitchFamily="34" charset="0"/>
                  </a:rPr>
                  <a:t> </a:t>
                </a:r>
                <a:r>
                  <a:rPr lang="vi-VN" sz="3900" smtClean="0">
                    <a:solidFill>
                      <a:srgbClr val="000000"/>
                    </a:solidFill>
                    <a:ea typeface="Times New Roman" panose="02020603050405020304" pitchFamily="18" charset="0"/>
                    <a:cs typeface="Arial" panose="020B0604020202020204" pitchFamily="34" charset="0"/>
                  </a:rPr>
                  <a:t>vuông </a:t>
                </a:r>
                <a14:m>
                  <m:oMath xmlns:m="http://schemas.openxmlformats.org/officeDocument/2006/math">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𝐶</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𝐷</m:t>
                    </m:r>
                    <m:r>
                      <a:rPr lang="vi-VN" sz="39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vi-VN" sz="3900">
                    <a:solidFill>
                      <a:srgbClr val="000000"/>
                    </a:solidFill>
                    <a:ea typeface="Times New Roman" panose="02020603050405020304" pitchFamily="18" charset="0"/>
                    <a:cs typeface="Arial" panose="020B0604020202020204" pitchFamily="34" charset="0"/>
                  </a:rPr>
                  <a:t> (H.10.38).</a:t>
                </a:r>
                <a:endParaRPr lang="en-US" sz="3900" smtClean="0">
                  <a:solidFill>
                    <a:srgbClr val="000000"/>
                  </a:solidFill>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48916" y="38100"/>
                <a:ext cx="17602200" cy="2696187"/>
              </a:xfrm>
              <a:prstGeom prst="rect">
                <a:avLst/>
              </a:prstGeom>
              <a:blipFill>
                <a:blip r:embed="rId5"/>
                <a:stretch>
                  <a:fillRect l="-1177" r="-1143" b="-76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858000" y="4305300"/>
                <a:ext cx="11194008" cy="5803512"/>
              </a:xfrm>
              <a:prstGeom prst="rect">
                <a:avLst/>
              </a:prstGeom>
            </p:spPr>
            <p:txBody>
              <a:bodyPr wrap="square">
                <a:spAutoFit/>
              </a:bodyPr>
              <a:lstStyle/>
              <a:p>
                <a:pPr algn="just">
                  <a:lnSpc>
                    <a:spcPct val="150000"/>
                  </a:lnSpc>
                </a:pPr>
                <a:r>
                  <a:rPr lang="en-US" sz="3900" smtClean="0">
                    <a:latin typeface="Arial" panose="020B0604020202020204" pitchFamily="34" charset="0"/>
                    <a:ea typeface="Calibri" panose="020F0502020204030204" pitchFamily="34" charset="0"/>
                    <a:cs typeface="Arial" panose="020B0604020202020204" pitchFamily="34" charset="0"/>
                  </a:rPr>
                  <a:t>Hình nón đã cho có chiều cao </a:t>
                </a:r>
                <a14:m>
                  <m:oMath xmlns:m="http://schemas.openxmlformats.org/officeDocument/2006/math">
                    <m:r>
                      <a:rPr lang="en-US" sz="3900" i="1">
                        <a:effectLst/>
                        <a:latin typeface="Cambria Math" panose="02040503050406030204" pitchFamily="18" charset="0"/>
                        <a:ea typeface="Calibri" panose="020F0502020204030204" pitchFamily="34" charset="0"/>
                        <a:cs typeface="Times New Roman" panose="02020603050405020304" pitchFamily="18" charset="0"/>
                      </a:rPr>
                      <m:t>h</m:t>
                    </m:r>
                    <m:r>
                      <a:rPr lang="en-US" sz="3900" i="1">
                        <a:effectLst/>
                        <a:latin typeface="Cambria Math" panose="02040503050406030204" pitchFamily="18" charset="0"/>
                        <a:ea typeface="Calibri" panose="020F0502020204030204" pitchFamily="34" charset="0"/>
                        <a:cs typeface="Times New Roman" panose="02020603050405020304" pitchFamily="18" charset="0"/>
                      </a:rPr>
                      <m:t>=</m:t>
                    </m:r>
                    <m:r>
                      <a:rPr lang="en-US" sz="3900" i="1">
                        <a:effectLst/>
                        <a:latin typeface="Cambria Math" panose="02040503050406030204" pitchFamily="18" charset="0"/>
                        <a:ea typeface="Calibri" panose="020F0502020204030204" pitchFamily="34" charset="0"/>
                        <a:cs typeface="Times New Roman" panose="02020603050405020304" pitchFamily="18" charset="0"/>
                      </a:rPr>
                      <m:t>𝑎</m:t>
                    </m:r>
                  </m:oMath>
                </a14:m>
                <a:endParaRPr lang="en-US" sz="39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900">
                    <a:effectLst/>
                    <a:latin typeface="Arial" panose="020B0604020202020204" pitchFamily="34" charset="0"/>
                    <a:ea typeface="Calibri" panose="020F0502020204030204" pitchFamily="34" charset="0"/>
                    <a:cs typeface="Arial" panose="020B0604020202020204" pitchFamily="34" charset="0"/>
                  </a:rPr>
                  <a:t>Vì đáy hình nón là đường tròn nội tiếp hình vuông </a:t>
                </a:r>
                <a:endParaRPr lang="en-US" sz="39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a:rPr lang="en-US" sz="3900" i="1">
                          <a:effectLst/>
                          <a:latin typeface="Cambria Math" panose="02040503050406030204" pitchFamily="18" charset="0"/>
                          <a:ea typeface="Calibri" panose="020F0502020204030204" pitchFamily="34" charset="0"/>
                          <a:cs typeface="Times New Roman" panose="02020603050405020304" pitchFamily="18" charset="0"/>
                        </a:rPr>
                        <m:t>𝐴</m:t>
                      </m:r>
                      <m:r>
                        <a:rPr lang="en-US" sz="3900" i="1">
                          <a:effectLst/>
                          <a:latin typeface="Cambria Math" panose="02040503050406030204" pitchFamily="18" charset="0"/>
                          <a:ea typeface="Calibri" panose="020F0502020204030204" pitchFamily="34" charset="0"/>
                          <a:cs typeface="Times New Roman" panose="02020603050405020304" pitchFamily="18" charset="0"/>
                        </a:rPr>
                        <m:t>′</m:t>
                      </m:r>
                      <m:r>
                        <a:rPr lang="en-US" sz="3900" i="1">
                          <a:effectLst/>
                          <a:latin typeface="Cambria Math" panose="02040503050406030204" pitchFamily="18" charset="0"/>
                          <a:ea typeface="Calibri" panose="020F0502020204030204" pitchFamily="34" charset="0"/>
                          <a:cs typeface="Times New Roman" panose="02020603050405020304" pitchFamily="18" charset="0"/>
                        </a:rPr>
                        <m:t>𝐵</m:t>
                      </m:r>
                      <m:r>
                        <a:rPr lang="en-US" sz="3900" i="1">
                          <a:effectLst/>
                          <a:latin typeface="Cambria Math" panose="02040503050406030204" pitchFamily="18" charset="0"/>
                          <a:ea typeface="Calibri" panose="020F0502020204030204" pitchFamily="34" charset="0"/>
                          <a:cs typeface="Times New Roman" panose="02020603050405020304" pitchFamily="18" charset="0"/>
                        </a:rPr>
                        <m:t>′</m:t>
                      </m:r>
                      <m:r>
                        <a:rPr lang="en-US" sz="3900" i="1">
                          <a:effectLst/>
                          <a:latin typeface="Cambria Math" panose="02040503050406030204" pitchFamily="18" charset="0"/>
                          <a:ea typeface="Calibri" panose="020F0502020204030204" pitchFamily="34" charset="0"/>
                          <a:cs typeface="Times New Roman" panose="02020603050405020304" pitchFamily="18" charset="0"/>
                        </a:rPr>
                        <m:t>𝐶</m:t>
                      </m:r>
                      <m:r>
                        <a:rPr lang="en-US" sz="3900" i="1">
                          <a:effectLst/>
                          <a:latin typeface="Cambria Math" panose="02040503050406030204" pitchFamily="18" charset="0"/>
                          <a:ea typeface="Calibri" panose="020F0502020204030204" pitchFamily="34" charset="0"/>
                          <a:cs typeface="Times New Roman" panose="02020603050405020304" pitchFamily="18" charset="0"/>
                        </a:rPr>
                        <m:t>′</m:t>
                      </m:r>
                      <m:r>
                        <a:rPr lang="en-US" sz="3900" i="1">
                          <a:effectLst/>
                          <a:latin typeface="Cambria Math" panose="02040503050406030204" pitchFamily="18" charset="0"/>
                          <a:ea typeface="Calibri" panose="020F0502020204030204" pitchFamily="34" charset="0"/>
                          <a:cs typeface="Times New Roman" panose="02020603050405020304" pitchFamily="18" charset="0"/>
                        </a:rPr>
                        <m:t>𝐷</m:t>
                      </m:r>
                      <m:r>
                        <a:rPr lang="en-US" sz="3900" i="1">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US" sz="3900" b="0" i="0"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US" sz="3900">
                          <a:latin typeface="Arial" panose="020B0604020202020204" pitchFamily="34" charset="0"/>
                          <a:ea typeface="Calibri" panose="020F0502020204030204" pitchFamily="34" charset="0"/>
                          <a:cs typeface="Arial" panose="020B0604020202020204" pitchFamily="34" charset="0"/>
                        </a:rPr>
                        <m:t>n</m:t>
                      </m:r>
                      <m:r>
                        <m:rPr>
                          <m:nor/>
                        </m:rPr>
                        <a:rPr lang="en-US" sz="3900">
                          <a:latin typeface="Arial" panose="020B0604020202020204" pitchFamily="34" charset="0"/>
                          <a:ea typeface="Calibri" panose="020F0502020204030204" pitchFamily="34" charset="0"/>
                          <a:cs typeface="Arial" panose="020B0604020202020204" pitchFamily="34" charset="0"/>
                        </a:rPr>
                        <m:t>ê</m:t>
                      </m:r>
                      <m:r>
                        <m:rPr>
                          <m:nor/>
                        </m:rPr>
                        <a:rPr lang="en-US" sz="3900">
                          <a:latin typeface="Arial" panose="020B0604020202020204" pitchFamily="34" charset="0"/>
                          <a:ea typeface="Calibri" panose="020F0502020204030204" pitchFamily="34" charset="0"/>
                          <a:cs typeface="Arial" panose="020B0604020202020204" pitchFamily="34" charset="0"/>
                        </a:rPr>
                        <m:t>n</m:t>
                      </m:r>
                      <m:r>
                        <m:rPr>
                          <m:nor/>
                        </m:rPr>
                        <a:rPr lang="en-US" sz="3900">
                          <a:latin typeface="Arial" panose="020B0604020202020204" pitchFamily="34" charset="0"/>
                          <a:ea typeface="Calibri" panose="020F0502020204030204" pitchFamily="34" charset="0"/>
                          <a:cs typeface="Arial" panose="020B0604020202020204" pitchFamily="34" charset="0"/>
                        </a:rPr>
                        <m:t> </m:t>
                      </m:r>
                      <m:r>
                        <m:rPr>
                          <m:nor/>
                        </m:rPr>
                        <a:rPr lang="en-US" sz="3900">
                          <a:latin typeface="Arial" panose="020B0604020202020204" pitchFamily="34" charset="0"/>
                          <a:ea typeface="Calibri" panose="020F0502020204030204" pitchFamily="34" charset="0"/>
                          <a:cs typeface="Arial" panose="020B0604020202020204" pitchFamily="34" charset="0"/>
                        </a:rPr>
                        <m:t>b</m:t>
                      </m:r>
                      <m:r>
                        <m:rPr>
                          <m:nor/>
                        </m:rPr>
                        <a:rPr lang="en-US" sz="3900">
                          <a:latin typeface="Arial" panose="020B0604020202020204" pitchFamily="34" charset="0"/>
                          <a:ea typeface="Calibri" panose="020F0502020204030204" pitchFamily="34" charset="0"/>
                          <a:cs typeface="Arial" panose="020B0604020202020204" pitchFamily="34" charset="0"/>
                        </a:rPr>
                        <m:t>á</m:t>
                      </m:r>
                      <m:r>
                        <m:rPr>
                          <m:nor/>
                        </m:rPr>
                        <a:rPr lang="en-US" sz="3900">
                          <a:latin typeface="Arial" panose="020B0604020202020204" pitchFamily="34" charset="0"/>
                          <a:ea typeface="Calibri" panose="020F0502020204030204" pitchFamily="34" charset="0"/>
                          <a:cs typeface="Arial" panose="020B0604020202020204" pitchFamily="34" charset="0"/>
                        </a:rPr>
                        <m:t>n</m:t>
                      </m:r>
                      <m:r>
                        <m:rPr>
                          <m:nor/>
                        </m:rPr>
                        <a:rPr lang="en-US" sz="3900">
                          <a:latin typeface="Arial" panose="020B0604020202020204" pitchFamily="34" charset="0"/>
                          <a:ea typeface="Calibri" panose="020F0502020204030204" pitchFamily="34" charset="0"/>
                          <a:cs typeface="Arial" panose="020B0604020202020204" pitchFamily="34" charset="0"/>
                        </a:rPr>
                        <m:t> </m:t>
                      </m:r>
                      <m:r>
                        <m:rPr>
                          <m:nor/>
                        </m:rPr>
                        <a:rPr lang="en-US" sz="3900">
                          <a:latin typeface="Arial" panose="020B0604020202020204" pitchFamily="34" charset="0"/>
                          <a:ea typeface="Calibri" panose="020F0502020204030204" pitchFamily="34" charset="0"/>
                          <a:cs typeface="Arial" panose="020B0604020202020204" pitchFamily="34" charset="0"/>
                        </a:rPr>
                        <m:t>k</m:t>
                      </m:r>
                      <m:r>
                        <m:rPr>
                          <m:nor/>
                        </m:rPr>
                        <a:rPr lang="en-US" sz="3900">
                          <a:latin typeface="Arial" panose="020B0604020202020204" pitchFamily="34" charset="0"/>
                          <a:ea typeface="Calibri" panose="020F0502020204030204" pitchFamily="34" charset="0"/>
                          <a:cs typeface="Arial" panose="020B0604020202020204" pitchFamily="34" charset="0"/>
                        </a:rPr>
                        <m:t>í</m:t>
                      </m:r>
                      <m:r>
                        <m:rPr>
                          <m:nor/>
                        </m:rPr>
                        <a:rPr lang="en-US" sz="3900">
                          <a:latin typeface="Arial" panose="020B0604020202020204" pitchFamily="34" charset="0"/>
                          <a:ea typeface="Calibri" panose="020F0502020204030204" pitchFamily="34" charset="0"/>
                          <a:cs typeface="Arial" panose="020B0604020202020204" pitchFamily="34" charset="0"/>
                        </a:rPr>
                        <m:t>nh</m:t>
                      </m:r>
                      <m:r>
                        <m:rPr>
                          <m:nor/>
                        </m:rPr>
                        <a:rPr lang="en-US" sz="3900">
                          <a:latin typeface="Arial" panose="020B0604020202020204" pitchFamily="34" charset="0"/>
                          <a:ea typeface="Calibri" panose="020F0502020204030204" pitchFamily="34" charset="0"/>
                          <a:cs typeface="Arial" panose="020B0604020202020204" pitchFamily="34" charset="0"/>
                        </a:rPr>
                        <m:t> đá</m:t>
                      </m:r>
                      <m:r>
                        <m:rPr>
                          <m:nor/>
                        </m:rPr>
                        <a:rPr lang="en-US" sz="3900">
                          <a:latin typeface="Arial" panose="020B0604020202020204" pitchFamily="34" charset="0"/>
                          <a:ea typeface="Calibri" panose="020F0502020204030204" pitchFamily="34" charset="0"/>
                          <a:cs typeface="Arial" panose="020B0604020202020204" pitchFamily="34" charset="0"/>
                        </a:rPr>
                        <m:t>y</m:t>
                      </m:r>
                      <m:r>
                        <m:rPr>
                          <m:nor/>
                        </m:rPr>
                        <a:rPr lang="en-US" sz="3900">
                          <a:latin typeface="Arial" panose="020B0604020202020204" pitchFamily="34" charset="0"/>
                          <a:ea typeface="Calibri" panose="020F0502020204030204" pitchFamily="34" charset="0"/>
                          <a:cs typeface="Arial" panose="020B0604020202020204" pitchFamily="34" charset="0"/>
                        </a:rPr>
                        <m:t> </m:t>
                      </m:r>
                      <m:r>
                        <m:rPr>
                          <m:nor/>
                        </m:rPr>
                        <a:rPr lang="en-US" sz="3900">
                          <a:latin typeface="Arial" panose="020B0604020202020204" pitchFamily="34" charset="0"/>
                          <a:ea typeface="Calibri" panose="020F0502020204030204" pitchFamily="34" charset="0"/>
                          <a:cs typeface="Arial" panose="020B0604020202020204" pitchFamily="34" charset="0"/>
                        </a:rPr>
                        <m:t>l</m:t>
                      </m:r>
                      <m:r>
                        <m:rPr>
                          <m:nor/>
                        </m:rPr>
                        <a:rPr lang="en-US" sz="3900">
                          <a:latin typeface="Arial" panose="020B0604020202020204" pitchFamily="34" charset="0"/>
                          <a:ea typeface="Calibri" panose="020F0502020204030204" pitchFamily="34" charset="0"/>
                          <a:cs typeface="Arial" panose="020B0604020202020204" pitchFamily="34" charset="0"/>
                        </a:rPr>
                        <m:t>à</m:t>
                      </m:r>
                      <m:r>
                        <a:rPr lang="en-US" sz="3900" b="0" i="1" smtClean="0">
                          <a:latin typeface="Cambria Math" panose="02040503050406030204" pitchFamily="18" charset="0"/>
                          <a:ea typeface="Calibri" panose="020F0502020204030204" pitchFamily="34" charset="0"/>
                          <a:cs typeface="Arial" panose="020B0604020202020204" pitchFamily="34" charset="0"/>
                        </a:rPr>
                        <m:t> </m:t>
                      </m:r>
                      <m:r>
                        <a:rPr lang="en-US" sz="3900" i="1">
                          <a:effectLst/>
                          <a:latin typeface="Cambria Math" panose="02040503050406030204" pitchFamily="18" charset="0"/>
                          <a:ea typeface="Calibri" panose="020F0502020204030204" pitchFamily="34" charset="0"/>
                          <a:cs typeface="Times New Roman" panose="02020603050405020304" pitchFamily="18" charset="0"/>
                        </a:rPr>
                        <m:t>𝑅</m:t>
                      </m:r>
                      <m:r>
                        <a:rPr lang="en-US" sz="3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9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9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9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9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9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39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9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9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3900" i="1">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9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left"/>
                    </m:oMathParaPr>
                    <m:oMath xmlns:m="http://schemas.openxmlformats.org/officeDocument/2006/math">
                      <m:r>
                        <m:rPr>
                          <m:nor/>
                        </m:rPr>
                        <a:rPr lang="en-US" sz="3900">
                          <a:latin typeface="Arial" panose="020B0604020202020204" pitchFamily="34" charset="0"/>
                          <a:ea typeface="Calibri" panose="020F0502020204030204" pitchFamily="34" charset="0"/>
                          <a:cs typeface="Arial" panose="020B0604020202020204" pitchFamily="34" charset="0"/>
                        </a:rPr>
                        <m:t>Th</m:t>
                      </m:r>
                      <m:r>
                        <m:rPr>
                          <m:nor/>
                        </m:rPr>
                        <a:rPr lang="en-US" sz="3900">
                          <a:latin typeface="Arial" panose="020B0604020202020204" pitchFamily="34" charset="0"/>
                          <a:ea typeface="Calibri" panose="020F0502020204030204" pitchFamily="34" charset="0"/>
                          <a:cs typeface="Arial" panose="020B0604020202020204" pitchFamily="34" charset="0"/>
                        </a:rPr>
                        <m:t>ể </m:t>
                      </m:r>
                      <m:r>
                        <m:rPr>
                          <m:nor/>
                        </m:rPr>
                        <a:rPr lang="en-US" sz="3900">
                          <a:latin typeface="Arial" panose="020B0604020202020204" pitchFamily="34" charset="0"/>
                          <a:ea typeface="Calibri" panose="020F0502020204030204" pitchFamily="34" charset="0"/>
                          <a:cs typeface="Arial" panose="020B0604020202020204" pitchFamily="34" charset="0"/>
                        </a:rPr>
                        <m:t>t</m:t>
                      </m:r>
                      <m:r>
                        <m:rPr>
                          <m:nor/>
                        </m:rPr>
                        <a:rPr lang="en-US" sz="3900">
                          <a:latin typeface="Arial" panose="020B0604020202020204" pitchFamily="34" charset="0"/>
                          <a:ea typeface="Calibri" panose="020F0502020204030204" pitchFamily="34" charset="0"/>
                          <a:cs typeface="Arial" panose="020B0604020202020204" pitchFamily="34" charset="0"/>
                        </a:rPr>
                        <m:t>í</m:t>
                      </m:r>
                      <m:r>
                        <m:rPr>
                          <m:nor/>
                        </m:rPr>
                        <a:rPr lang="en-US" sz="3900">
                          <a:latin typeface="Arial" panose="020B0604020202020204" pitchFamily="34" charset="0"/>
                          <a:ea typeface="Calibri" panose="020F0502020204030204" pitchFamily="34" charset="0"/>
                          <a:cs typeface="Arial" panose="020B0604020202020204" pitchFamily="34" charset="0"/>
                        </a:rPr>
                        <m:t>ch</m:t>
                      </m:r>
                      <m:r>
                        <m:rPr>
                          <m:nor/>
                        </m:rPr>
                        <a:rPr lang="en-US" sz="3900">
                          <a:latin typeface="Arial" panose="020B0604020202020204" pitchFamily="34" charset="0"/>
                          <a:ea typeface="Calibri" panose="020F0502020204030204" pitchFamily="34" charset="0"/>
                          <a:cs typeface="Arial" panose="020B0604020202020204" pitchFamily="34" charset="0"/>
                        </a:rPr>
                        <m:t> </m:t>
                      </m:r>
                      <m:r>
                        <m:rPr>
                          <m:nor/>
                        </m:rPr>
                        <a:rPr lang="en-US" sz="3900">
                          <a:latin typeface="Arial" panose="020B0604020202020204" pitchFamily="34" charset="0"/>
                          <a:ea typeface="Calibri" panose="020F0502020204030204" pitchFamily="34" charset="0"/>
                          <a:cs typeface="Arial" panose="020B0604020202020204" pitchFamily="34" charset="0"/>
                        </a:rPr>
                        <m:t>h</m:t>
                      </m:r>
                      <m:r>
                        <m:rPr>
                          <m:nor/>
                        </m:rPr>
                        <a:rPr lang="en-US" sz="3900">
                          <a:latin typeface="Arial" panose="020B0604020202020204" pitchFamily="34" charset="0"/>
                          <a:ea typeface="Calibri" panose="020F0502020204030204" pitchFamily="34" charset="0"/>
                          <a:cs typeface="Arial" panose="020B0604020202020204" pitchFamily="34" charset="0"/>
                        </a:rPr>
                        <m:t>ì</m:t>
                      </m:r>
                      <m:r>
                        <m:rPr>
                          <m:nor/>
                        </m:rPr>
                        <a:rPr lang="en-US" sz="3900">
                          <a:latin typeface="Arial" panose="020B0604020202020204" pitchFamily="34" charset="0"/>
                          <a:ea typeface="Calibri" panose="020F0502020204030204" pitchFamily="34" charset="0"/>
                          <a:cs typeface="Arial" panose="020B0604020202020204" pitchFamily="34" charset="0"/>
                        </a:rPr>
                        <m:t>nh</m:t>
                      </m:r>
                      <m:r>
                        <m:rPr>
                          <m:nor/>
                        </m:rPr>
                        <a:rPr lang="en-US" sz="3900">
                          <a:latin typeface="Arial" panose="020B0604020202020204" pitchFamily="34" charset="0"/>
                          <a:ea typeface="Calibri" panose="020F0502020204030204" pitchFamily="34" charset="0"/>
                          <a:cs typeface="Arial" panose="020B0604020202020204" pitchFamily="34" charset="0"/>
                        </a:rPr>
                        <m:t> </m:t>
                      </m:r>
                      <m:r>
                        <m:rPr>
                          <m:nor/>
                        </m:rPr>
                        <a:rPr lang="en-US" sz="3900">
                          <a:latin typeface="Arial" panose="020B0604020202020204" pitchFamily="34" charset="0"/>
                          <a:ea typeface="Calibri" panose="020F0502020204030204" pitchFamily="34" charset="0"/>
                          <a:cs typeface="Arial" panose="020B0604020202020204" pitchFamily="34" charset="0"/>
                        </a:rPr>
                        <m:t>n</m:t>
                      </m:r>
                      <m:r>
                        <m:rPr>
                          <m:nor/>
                        </m:rPr>
                        <a:rPr lang="en-US" sz="3900">
                          <a:latin typeface="Arial" panose="020B0604020202020204" pitchFamily="34" charset="0"/>
                          <a:ea typeface="Calibri" panose="020F0502020204030204" pitchFamily="34" charset="0"/>
                          <a:cs typeface="Arial" panose="020B0604020202020204" pitchFamily="34" charset="0"/>
                        </a:rPr>
                        <m:t>ó</m:t>
                      </m:r>
                      <m:r>
                        <m:rPr>
                          <m:nor/>
                        </m:rPr>
                        <a:rPr lang="en-US" sz="3900">
                          <a:latin typeface="Arial" panose="020B0604020202020204" pitchFamily="34" charset="0"/>
                          <a:ea typeface="Calibri" panose="020F0502020204030204" pitchFamily="34" charset="0"/>
                          <a:cs typeface="Arial" panose="020B0604020202020204" pitchFamily="34" charset="0"/>
                        </a:rPr>
                        <m:t>n</m:t>
                      </m:r>
                      <m:r>
                        <m:rPr>
                          <m:nor/>
                        </m:rPr>
                        <a:rPr lang="en-US" sz="3900">
                          <a:latin typeface="Arial" panose="020B0604020202020204" pitchFamily="34" charset="0"/>
                          <a:ea typeface="Calibri" panose="020F0502020204030204" pitchFamily="34" charset="0"/>
                          <a:cs typeface="Arial" panose="020B0604020202020204" pitchFamily="34" charset="0"/>
                        </a:rPr>
                        <m:t> </m:t>
                      </m:r>
                      <m:r>
                        <m:rPr>
                          <m:nor/>
                        </m:rPr>
                        <a:rPr lang="en-US" sz="3900">
                          <a:latin typeface="Arial" panose="020B0604020202020204" pitchFamily="34" charset="0"/>
                          <a:ea typeface="Calibri" panose="020F0502020204030204" pitchFamily="34" charset="0"/>
                          <a:cs typeface="Arial" panose="020B0604020202020204" pitchFamily="34" charset="0"/>
                        </a:rPr>
                        <m:t>l</m:t>
                      </m:r>
                      <m:r>
                        <m:rPr>
                          <m:nor/>
                        </m:rPr>
                        <a:rPr lang="en-US" sz="3900">
                          <a:latin typeface="Arial" panose="020B0604020202020204" pitchFamily="34" charset="0"/>
                          <a:ea typeface="Calibri" panose="020F0502020204030204" pitchFamily="34" charset="0"/>
                          <a:cs typeface="Arial" panose="020B0604020202020204" pitchFamily="34" charset="0"/>
                        </a:rPr>
                        <m:t>à</m:t>
                      </m:r>
                      <m:r>
                        <a:rPr lang="en-US" sz="3900" b="0" i="1" smtClean="0">
                          <a:latin typeface="Cambria Math" panose="02040503050406030204" pitchFamily="18" charset="0"/>
                          <a:ea typeface="Calibri" panose="020F0502020204030204" pitchFamily="34" charset="0"/>
                          <a:cs typeface="Arial" panose="020B0604020202020204" pitchFamily="34" charset="0"/>
                        </a:rPr>
                        <m:t> </m:t>
                      </m:r>
                    </m:oMath>
                  </m:oMathPara>
                </a14:m>
                <a:endParaRPr lang="en-US" sz="3900" b="0" i="1" smtClean="0">
                  <a:latin typeface="Cambria Math" panose="02040503050406030204" pitchFamily="18"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center"/>
                    </m:oMathParaPr>
                    <m:oMath xmlns:m="http://schemas.openxmlformats.org/officeDocument/2006/math">
                      <m:r>
                        <a:rPr lang="en-US" sz="3900" i="1">
                          <a:effectLst/>
                          <a:latin typeface="Cambria Math" panose="02040503050406030204" pitchFamily="18" charset="0"/>
                          <a:ea typeface="Calibri" panose="020F0502020204030204" pitchFamily="34" charset="0"/>
                          <a:cs typeface="Times New Roman" panose="02020603050405020304" pitchFamily="18" charset="0"/>
                        </a:rPr>
                        <m:t>𝑉</m:t>
                      </m:r>
                      <m:r>
                        <a:rPr lang="en-US" sz="3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9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9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9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9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3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9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3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900" i="1">
                          <a:effectLst/>
                          <a:latin typeface="Cambria Math" panose="02040503050406030204" pitchFamily="18" charset="0"/>
                          <a:ea typeface="Calibri" panose="020F0502020204030204" pitchFamily="34" charset="0"/>
                          <a:cs typeface="Times New Roman" panose="02020603050405020304" pitchFamily="18" charset="0"/>
                        </a:rPr>
                        <m:t>h</m:t>
                      </m:r>
                      <m:r>
                        <a:rPr lang="en-US" sz="3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9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9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9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900" i="1">
                          <a:effectLst/>
                          <a:latin typeface="Cambria Math" panose="02040503050406030204" pitchFamily="18" charset="0"/>
                          <a:ea typeface="Calibri" panose="020F0502020204030204" pitchFamily="34" charset="0"/>
                          <a:cs typeface="Times New Roman" panose="02020603050405020304" pitchFamily="18" charset="0"/>
                        </a:rPr>
                        <m:t>𝜋</m:t>
                      </m:r>
                      <m:r>
                        <a:rPr lang="en-US" sz="3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9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9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9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900" i="1">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39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900" i="1">
                          <a:effectLst/>
                          <a:latin typeface="Cambria Math" panose="02040503050406030204" pitchFamily="18" charset="0"/>
                          <a:ea typeface="Calibri" panose="020F0502020204030204" pitchFamily="34" charset="0"/>
                          <a:cs typeface="Times New Roman" panose="02020603050405020304" pitchFamily="18" charset="0"/>
                        </a:rPr>
                        <m:t>.</m:t>
                      </m:r>
                      <m:r>
                        <a:rPr lang="en-US" sz="3900" i="1">
                          <a:effectLst/>
                          <a:latin typeface="Cambria Math" panose="02040503050406030204" pitchFamily="18" charset="0"/>
                          <a:ea typeface="Calibri" panose="020F0502020204030204" pitchFamily="34" charset="0"/>
                          <a:cs typeface="Times New Roman" panose="02020603050405020304" pitchFamily="18" charset="0"/>
                        </a:rPr>
                        <m:t>h</m:t>
                      </m:r>
                      <m:r>
                        <a:rPr lang="en-US" sz="3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9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9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9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9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3900" i="1">
                              <a:effectLst/>
                              <a:latin typeface="Cambria Math" panose="02040503050406030204" pitchFamily="18" charset="0"/>
                              <a:ea typeface="Calibri" panose="020F0502020204030204" pitchFamily="34" charset="0"/>
                              <a:cs typeface="Times New Roman" panose="02020603050405020304" pitchFamily="18" charset="0"/>
                            </a:rPr>
                            <m:t>12</m:t>
                          </m:r>
                        </m:den>
                      </m:f>
                      <m:r>
                        <a:rPr lang="en-US" sz="3900" b="0" i="1"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US" sz="3900">
                          <a:latin typeface="Arial" panose="020B0604020202020204" pitchFamily="34" charset="0"/>
                          <a:ea typeface="Calibri" panose="020F0502020204030204" pitchFamily="34" charset="0"/>
                          <a:cs typeface="Arial" panose="020B0604020202020204" pitchFamily="34" charset="0"/>
                        </a:rPr>
                        <m:t>(đ</m:t>
                      </m:r>
                      <m:r>
                        <m:rPr>
                          <m:nor/>
                        </m:rPr>
                        <a:rPr lang="en-US" sz="3900">
                          <a:latin typeface="Arial" panose="020B0604020202020204" pitchFamily="34" charset="0"/>
                          <a:ea typeface="Calibri" panose="020F0502020204030204" pitchFamily="34" charset="0"/>
                          <a:cs typeface="Arial" panose="020B0604020202020204" pitchFamily="34" charset="0"/>
                        </a:rPr>
                        <m:t>vtt</m:t>
                      </m:r>
                      <m:r>
                        <m:rPr>
                          <m:nor/>
                        </m:rPr>
                        <a:rPr lang="en-US" sz="3900">
                          <a:latin typeface="Arial" panose="020B0604020202020204" pitchFamily="34" charset="0"/>
                          <a:ea typeface="Calibri" panose="020F0502020204030204" pitchFamily="34" charset="0"/>
                          <a:cs typeface="Arial" panose="020B0604020202020204" pitchFamily="34" charset="0"/>
                        </a:rPr>
                        <m:t>).</m:t>
                      </m:r>
                    </m:oMath>
                  </m:oMathPara>
                </a14:m>
                <a:endParaRPr lang="en-US" sz="39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0" y="4305300"/>
                <a:ext cx="11194008" cy="5803512"/>
              </a:xfrm>
              <a:prstGeom prst="rect">
                <a:avLst/>
              </a:prstGeom>
              <a:blipFill>
                <a:blip r:embed="rId6"/>
                <a:stretch>
                  <a:fillRect l="-1852" r="-1307"/>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206" y="3854961"/>
            <a:ext cx="5618118" cy="5860539"/>
          </a:xfrm>
          <a:prstGeom prst="rect">
            <a:avLst/>
          </a:prstGeom>
        </p:spPr>
      </p:pic>
      <p:pic>
        <p:nvPicPr>
          <p:cNvPr id="6" name="Picture 5"/>
          <p:cNvPicPr>
            <a:picLocks noChangeAspect="1"/>
          </p:cNvPicPr>
          <p:nvPr/>
        </p:nvPicPr>
        <p:blipFill>
          <a:blip r:embed="rId8"/>
          <a:stretch>
            <a:fillRect/>
          </a:stretch>
        </p:blipFill>
        <p:spPr>
          <a:xfrm rot="1063578">
            <a:off x="16463782" y="2165482"/>
            <a:ext cx="2916678" cy="2916678"/>
          </a:xfrm>
          <a:prstGeom prst="rect">
            <a:avLst/>
          </a:prstGeom>
        </p:spPr>
      </p:pic>
    </p:spTree>
    <p:extLst>
      <p:ext uri="{BB962C8B-B14F-4D97-AF65-F5344CB8AC3E}">
        <p14:creationId xmlns:p14="http://schemas.microsoft.com/office/powerpoint/2010/main" val="42086389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wipe(left)">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wipe(left)">
                                      <p:cBhvr>
                                        <p:cTn id="31" dur="500"/>
                                        <p:tgtEl>
                                          <p:spTgt spid="4">
                                            <p:txEl>
                                              <p:pRg st="1" end="1"/>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left)">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wipe(left)">
                                      <p:cBhvr>
                                        <p:cTn id="39" dur="500"/>
                                        <p:tgtEl>
                                          <p:spTgt spid="4">
                                            <p:txEl>
                                              <p:pRg st="3" end="3"/>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wipe(left)">
                                      <p:cBhvr>
                                        <p:cTn id="4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3" name="Freeform 3"/>
          <p:cNvSpPr/>
          <p:nvPr/>
        </p:nvSpPr>
        <p:spPr>
          <a:xfrm flipH="1">
            <a:off x="180474" y="190500"/>
            <a:ext cx="17907000" cy="11506200"/>
          </a:xfrm>
          <a:custGeom>
            <a:avLst/>
            <a:gdLst/>
            <a:ahLst/>
            <a:cxnLst/>
            <a:rect l="l" t="t" r="r" b="b"/>
            <a:pathLst>
              <a:path w="6901132" h="4114800">
                <a:moveTo>
                  <a:pt x="6901132" y="0"/>
                </a:moveTo>
                <a:lnTo>
                  <a:pt x="0" y="0"/>
                </a:lnTo>
                <a:lnTo>
                  <a:pt x="0" y="4114800"/>
                </a:lnTo>
                <a:lnTo>
                  <a:pt x="6901132" y="4114800"/>
                </a:lnTo>
                <a:lnTo>
                  <a:pt x="6901132" y="0"/>
                </a:lnTo>
                <a:close/>
              </a:path>
            </a:pathLst>
          </a:custGeom>
          <a:blipFill>
            <a:blip r:embed="rId2">
              <a:extLst>
                <a:ext uri="{96DAC541-7B7A-43D3-8B79-37D633B846F1}">
                  <asvg:svgBlip xmlns:asvg="http://schemas.microsoft.com/office/drawing/2016/SVG/main" xmlns="" r:embed="rId5"/>
                </a:ext>
              </a:extLst>
            </a:blip>
            <a:stretch>
              <a:fillRect/>
            </a:stretch>
          </a:blipFill>
        </p:spPr>
      </p:sp>
      <mc:AlternateContent xmlns:mc="http://schemas.openxmlformats.org/markup-compatibility/2006" xmlns:a14="http://schemas.microsoft.com/office/drawing/2010/main">
        <mc:Choice Requires="a14">
          <p:sp>
            <p:nvSpPr>
              <p:cNvPr id="8" name="Rectangle 7"/>
              <p:cNvSpPr/>
              <p:nvPr/>
            </p:nvSpPr>
            <p:spPr>
              <a:xfrm>
                <a:off x="1295400" y="1067995"/>
                <a:ext cx="11353800" cy="7331238"/>
              </a:xfrm>
              <a:prstGeom prst="rect">
                <a:avLst/>
              </a:prstGeom>
            </p:spPr>
            <p:txBody>
              <a:bodyPr wrap="square">
                <a:spAutoFit/>
              </a:bodyPr>
              <a:lstStyle/>
              <a:p>
                <a:pPr algn="just">
                  <a:lnSpc>
                    <a:spcPct val="160000"/>
                  </a:lnSpc>
                </a:pPr>
                <a:r>
                  <a:rPr kumimoji="0" lang="en-US" sz="42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10.29 (SGK-tr110). </a:t>
                </a:r>
                <a:r>
                  <a:rPr lang="vi-VN" sz="4200">
                    <a:solidFill>
                      <a:srgbClr val="000000"/>
                    </a:solidFill>
                    <a:ea typeface="Times New Roman" panose="02020603050405020304" pitchFamily="18" charset="0"/>
                    <a:cs typeface="Arial" panose="020B0604020202020204" pitchFamily="34" charset="0"/>
                  </a:rPr>
                  <a:t>Một chiếc kem ốc quế gồm hai phần: Phần phía dưới dạng hình nón có chiều </a:t>
                </a:r>
                <a:r>
                  <a:rPr lang="vi-VN" sz="4200" smtClean="0">
                    <a:solidFill>
                      <a:srgbClr val="000000"/>
                    </a:solidFill>
                    <a:ea typeface="Times New Roman" panose="02020603050405020304" pitchFamily="18" charset="0"/>
                    <a:cs typeface="Arial" panose="020B0604020202020204" pitchFamily="34" charset="0"/>
                  </a:rPr>
                  <a:t>cao</a:t>
                </a:r>
                <a:r>
                  <a:rPr lang="en-US" sz="4200" smtClean="0">
                    <a:solidFill>
                      <a:srgbClr val="000000"/>
                    </a:solidFill>
                    <a:ea typeface="Times New Roman" panose="02020603050405020304" pitchFamily="18" charset="0"/>
                    <a:cs typeface="Arial" panose="020B0604020202020204" pitchFamily="34" charset="0"/>
                  </a:rPr>
                  <a:t> </a:t>
                </a:r>
                <a:r>
                  <a:rPr lang="vi-VN" sz="4200" smtClean="0">
                    <a:solidFill>
                      <a:srgbClr val="000000"/>
                    </a:solidFill>
                    <a:ea typeface="Times New Roman" panose="02020603050405020304" pitchFamily="18" charset="0"/>
                    <a:cs typeface="Arial" panose="020B0604020202020204" pitchFamily="34" charset="0"/>
                  </a:rPr>
                  <a:t>gấp </a:t>
                </a:r>
                <a:r>
                  <a:rPr lang="vi-VN" sz="4200">
                    <a:solidFill>
                      <a:srgbClr val="000000"/>
                    </a:solidFill>
                    <a:ea typeface="Times New Roman" panose="02020603050405020304" pitchFamily="18" charset="0"/>
                    <a:cs typeface="Arial" panose="020B0604020202020204" pitchFamily="34" charset="0"/>
                  </a:rPr>
                  <a:t>đôi bán kính đáy, phần trên là nửa hình cầu có đường kính bằng đường kính </a:t>
                </a:r>
                <a:r>
                  <a:rPr lang="vi-VN" sz="4200" smtClean="0">
                    <a:solidFill>
                      <a:srgbClr val="000000"/>
                    </a:solidFill>
                    <a:ea typeface="Times New Roman" panose="02020603050405020304" pitchFamily="18" charset="0"/>
                    <a:cs typeface="Arial" panose="020B0604020202020204" pitchFamily="34" charset="0"/>
                  </a:rPr>
                  <a:t>đáy</a:t>
                </a:r>
                <a:r>
                  <a:rPr lang="en-US" sz="4200" smtClean="0">
                    <a:solidFill>
                      <a:srgbClr val="000000"/>
                    </a:solidFill>
                    <a:ea typeface="Times New Roman" panose="02020603050405020304" pitchFamily="18" charset="0"/>
                    <a:cs typeface="Arial" panose="020B0604020202020204" pitchFamily="34" charset="0"/>
                  </a:rPr>
                  <a:t> </a:t>
                </a:r>
                <a:r>
                  <a:rPr lang="vi-VN" sz="4200" smtClean="0">
                    <a:solidFill>
                      <a:srgbClr val="000000"/>
                    </a:solidFill>
                    <a:ea typeface="Times New Roman" panose="02020603050405020304" pitchFamily="18" charset="0"/>
                    <a:cs typeface="Arial" panose="020B0604020202020204" pitchFamily="34" charset="0"/>
                  </a:rPr>
                  <a:t>của </a:t>
                </a:r>
                <a:r>
                  <a:rPr lang="vi-VN" sz="4200">
                    <a:solidFill>
                      <a:srgbClr val="000000"/>
                    </a:solidFill>
                    <a:ea typeface="Times New Roman" panose="02020603050405020304" pitchFamily="18" charset="0"/>
                    <a:cs typeface="Arial" panose="020B0604020202020204" pitchFamily="34" charset="0"/>
                  </a:rPr>
                  <a:t>hình nón phía dưới (H.10.39). Thể tích phần kem phía trên bằng 200 </a:t>
                </a:r>
                <a14:m>
                  <m:oMath xmlns:m="http://schemas.openxmlformats.org/officeDocument/2006/math">
                    <m:sSup>
                      <m:sSupPr>
                        <m:ctrlPr>
                          <a:rPr lang="vi-VN" sz="4200" i="1" smtClean="0">
                            <a:solidFill>
                              <a:srgbClr val="000000"/>
                            </a:solidFill>
                            <a:latin typeface="Cambria Math" panose="02040503050406030204" pitchFamily="18" charset="0"/>
                            <a:cs typeface="Arial" panose="020B0604020202020204" pitchFamily="34" charset="0"/>
                          </a:rPr>
                        </m:ctrlPr>
                      </m:sSupPr>
                      <m:e>
                        <m:r>
                          <m:rPr>
                            <m:nor/>
                          </m:rPr>
                          <a:rPr lang="vi-VN" sz="4200">
                            <a:solidFill>
                              <a:srgbClr val="000000"/>
                            </a:solidFill>
                            <a:ea typeface="Times New Roman" panose="02020603050405020304" pitchFamily="18" charset="0"/>
                            <a:cs typeface="Arial" panose="020B0604020202020204" pitchFamily="34" charset="0"/>
                          </a:rPr>
                          <m:t>cm</m:t>
                        </m:r>
                      </m:e>
                      <m:sup>
                        <m:r>
                          <a:rPr lang="en-US" sz="4200" b="0" i="1" smtClean="0">
                            <a:solidFill>
                              <a:srgbClr val="000000"/>
                            </a:solidFill>
                            <a:latin typeface="Cambria Math" panose="02040503050406030204" pitchFamily="18" charset="0"/>
                            <a:cs typeface="Arial" panose="020B0604020202020204" pitchFamily="34" charset="0"/>
                          </a:rPr>
                          <m:t>3</m:t>
                        </m:r>
                      </m:sup>
                    </m:sSup>
                  </m:oMath>
                </a14:m>
                <a:r>
                  <a:rPr lang="vi-VN" sz="4200" smtClean="0">
                    <a:solidFill>
                      <a:srgbClr val="000000"/>
                    </a:solidFill>
                    <a:ea typeface="Times New Roman" panose="02020603050405020304" pitchFamily="18" charset="0"/>
                    <a:cs typeface="Arial" panose="020B0604020202020204" pitchFamily="34" charset="0"/>
                  </a:rPr>
                  <a:t>. </a:t>
                </a:r>
                <a:r>
                  <a:rPr lang="vi-VN" sz="4200">
                    <a:solidFill>
                      <a:srgbClr val="000000"/>
                    </a:solidFill>
                    <a:ea typeface="Times New Roman" panose="02020603050405020304" pitchFamily="18" charset="0"/>
                    <a:cs typeface="Arial" panose="020B0604020202020204" pitchFamily="34" charset="0"/>
                  </a:rPr>
                  <a:t>Tính </a:t>
                </a:r>
                <a:r>
                  <a:rPr lang="vi-VN" sz="4200" smtClean="0">
                    <a:solidFill>
                      <a:srgbClr val="000000"/>
                    </a:solidFill>
                    <a:ea typeface="Times New Roman" panose="02020603050405020304" pitchFamily="18" charset="0"/>
                    <a:cs typeface="Arial" panose="020B0604020202020204" pitchFamily="34" charset="0"/>
                  </a:rPr>
                  <a:t>thể</a:t>
                </a:r>
                <a:r>
                  <a:rPr lang="en-US" sz="4200" smtClean="0">
                    <a:solidFill>
                      <a:srgbClr val="000000"/>
                    </a:solidFill>
                    <a:ea typeface="Times New Roman" panose="02020603050405020304" pitchFamily="18" charset="0"/>
                    <a:cs typeface="Arial" panose="020B0604020202020204" pitchFamily="34" charset="0"/>
                  </a:rPr>
                  <a:t> </a:t>
                </a:r>
                <a:r>
                  <a:rPr lang="vi-VN" sz="4200" smtClean="0">
                    <a:solidFill>
                      <a:srgbClr val="000000"/>
                    </a:solidFill>
                    <a:ea typeface="Times New Roman" panose="02020603050405020304" pitchFamily="18" charset="0"/>
                    <a:cs typeface="Arial" panose="020B0604020202020204" pitchFamily="34" charset="0"/>
                  </a:rPr>
                  <a:t>tích </a:t>
                </a:r>
                <a:r>
                  <a:rPr lang="vi-VN" sz="4200">
                    <a:solidFill>
                      <a:srgbClr val="000000"/>
                    </a:solidFill>
                    <a:ea typeface="Times New Roman" panose="02020603050405020304" pitchFamily="18" charset="0"/>
                    <a:cs typeface="Arial" panose="020B0604020202020204" pitchFamily="34" charset="0"/>
                  </a:rPr>
                  <a:t>của cả chiếc kem.</a:t>
                </a:r>
                <a:endParaRPr lang="en-US" sz="4200" smtClean="0">
                  <a:solidFill>
                    <a:srgbClr val="000000"/>
                  </a:solidFill>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295400" y="1067995"/>
                <a:ext cx="11353800" cy="7331238"/>
              </a:xfrm>
              <a:prstGeom prst="rect">
                <a:avLst/>
              </a:prstGeom>
              <a:blipFill>
                <a:blip r:embed="rId7"/>
                <a:stretch>
                  <a:fillRect l="-2095" r="-2041" b="-998"/>
                </a:stretch>
              </a:blipFill>
            </p:spPr>
            <p:txBody>
              <a:bodyPr/>
              <a:lstStyle/>
              <a:p>
                <a:r>
                  <a:rPr lang="en-US">
                    <a:noFill/>
                  </a:rPr>
                  <a:t> </a:t>
                </a:r>
              </a:p>
            </p:txBody>
          </p:sp>
        </mc:Fallback>
      </mc:AlternateContent>
      <p:grpSp>
        <p:nvGrpSpPr>
          <p:cNvPr id="11" name="Group 10"/>
          <p:cNvGrpSpPr/>
          <p:nvPr/>
        </p:nvGrpSpPr>
        <p:grpSpPr>
          <a:xfrm>
            <a:off x="13182600" y="2247900"/>
            <a:ext cx="4018091" cy="6057900"/>
            <a:chOff x="13182600" y="2247900"/>
            <a:chExt cx="4018091" cy="6057900"/>
          </a:xfrm>
        </p:grpSpPr>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82600" y="2247900"/>
              <a:ext cx="4018091" cy="6057900"/>
            </a:xfrm>
            <a:prstGeom prst="rect">
              <a:avLst/>
            </a:prstGeom>
          </p:spPr>
        </p:pic>
        <p:sp>
          <p:nvSpPr>
            <p:cNvPr id="10" name="Rectangle 9"/>
            <p:cNvSpPr/>
            <p:nvPr/>
          </p:nvSpPr>
          <p:spPr>
            <a:xfrm>
              <a:off x="16611600" y="7962900"/>
              <a:ext cx="589091" cy="342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oogle Shape;268;p5"/>
          <p:cNvPicPr preferRelativeResize="0"/>
          <p:nvPr/>
        </p:nvPicPr>
        <p:blipFill rotWithShape="1">
          <a:blip r:embed="rId9">
            <a:alphaModFix/>
            <a:duotone>
              <a:prstClr val="black"/>
              <a:schemeClr val="accent5">
                <a:tint val="45000"/>
                <a:satMod val="400000"/>
              </a:schemeClr>
            </a:duotone>
          </a:blip>
          <a:srcRect/>
          <a:stretch/>
        </p:blipFill>
        <p:spPr>
          <a:xfrm>
            <a:off x="9144000" y="9124328"/>
            <a:ext cx="2296026" cy="438772"/>
          </a:xfrm>
          <a:prstGeom prst="rect">
            <a:avLst/>
          </a:prstGeom>
          <a:noFill/>
          <a:ln>
            <a:noFill/>
          </a:ln>
        </p:spPr>
      </p:pic>
    </p:spTree>
    <p:extLst>
      <p:ext uri="{BB962C8B-B14F-4D97-AF65-F5344CB8AC3E}">
        <p14:creationId xmlns:p14="http://schemas.microsoft.com/office/powerpoint/2010/main" val="107647470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3" name="Freeform 3"/>
          <p:cNvSpPr/>
          <p:nvPr/>
        </p:nvSpPr>
        <p:spPr>
          <a:xfrm flipH="1">
            <a:off x="180474" y="114300"/>
            <a:ext cx="17907000" cy="12268200"/>
          </a:xfrm>
          <a:custGeom>
            <a:avLst/>
            <a:gdLst/>
            <a:ahLst/>
            <a:cxnLst/>
            <a:rect l="l" t="t" r="r" b="b"/>
            <a:pathLst>
              <a:path w="6901132" h="4114800">
                <a:moveTo>
                  <a:pt x="6901132" y="0"/>
                </a:moveTo>
                <a:lnTo>
                  <a:pt x="0" y="0"/>
                </a:lnTo>
                <a:lnTo>
                  <a:pt x="0" y="4114800"/>
                </a:lnTo>
                <a:lnTo>
                  <a:pt x="6901132" y="4114800"/>
                </a:lnTo>
                <a:lnTo>
                  <a:pt x="6901132"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7" name="Group 6"/>
          <p:cNvGrpSpPr/>
          <p:nvPr/>
        </p:nvGrpSpPr>
        <p:grpSpPr>
          <a:xfrm>
            <a:off x="304800" y="341036"/>
            <a:ext cx="3048000" cy="1449664"/>
            <a:chOff x="859666" y="676025"/>
            <a:chExt cx="3432866" cy="1051118"/>
          </a:xfrm>
        </p:grpSpPr>
        <p:pic>
          <p:nvPicPr>
            <p:cNvPr id="8" name="Picture 7"/>
            <p:cNvPicPr>
              <a:picLocks noChangeAspect="1"/>
            </p:cNvPicPr>
            <p:nvPr/>
          </p:nvPicPr>
          <p:blipFill>
            <a:blip r:embed="rId6" cstate="print">
              <a:duotone>
                <a:prstClr val="black"/>
                <a:srgbClr val="3D7073">
                  <a:tint val="45000"/>
                  <a:satMod val="400000"/>
                </a:srgbClr>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9" name="TextBox 8"/>
            <p:cNvSpPr txBox="1"/>
            <p:nvPr/>
          </p:nvSpPr>
          <p:spPr>
            <a:xfrm>
              <a:off x="859666" y="875400"/>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1371600" y="1004593"/>
                <a:ext cx="15870712" cy="7948907"/>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Arial" panose="020B0604020202020204" pitchFamily="34" charset="0"/>
                  </a:rPr>
                  <a:t>                Gọi bán kính đáy của hình nón là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Khi đó, chiều cao của hình nón là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oMath>
                </a14:m>
                <a:r>
                  <a:rPr lang="en-US" sz="4000">
                    <a:effectLst/>
                    <a:latin typeface="Arial" panose="020B0604020202020204" pitchFamily="34" charset="0"/>
                    <a:ea typeface="Calibri" panose="020F0502020204030204" pitchFamily="34" charset="0"/>
                    <a:cs typeface="Arial" panose="020B0604020202020204" pitchFamily="34" charset="0"/>
                  </a:rPr>
                  <a:t>, hình cầu có bán kính đáy là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Calibri" panose="020F0502020204030204" pitchFamily="34" charset="0"/>
                          <a:cs typeface="Arial" panose="020B0604020202020204" pitchFamily="34" charset="0"/>
                        </a:rPr>
                        <m:t>Th</m:t>
                      </m:r>
                      <m:r>
                        <m:rPr>
                          <m:nor/>
                        </m:rPr>
                        <a:rPr lang="en-US" sz="4000">
                          <a:latin typeface="Arial" panose="020B0604020202020204" pitchFamily="34" charset="0"/>
                          <a:ea typeface="Calibri" panose="020F0502020204030204" pitchFamily="34" charset="0"/>
                          <a:cs typeface="Arial" panose="020B0604020202020204" pitchFamily="34" charset="0"/>
                        </a:rPr>
                        <m:t>ể </m:t>
                      </m:r>
                      <m:r>
                        <m:rPr>
                          <m:nor/>
                        </m:rPr>
                        <a:rPr lang="en-US" sz="4000">
                          <a:latin typeface="Arial" panose="020B0604020202020204" pitchFamily="34" charset="0"/>
                          <a:ea typeface="Calibri" panose="020F0502020204030204" pitchFamily="34" charset="0"/>
                          <a:cs typeface="Arial" panose="020B0604020202020204" pitchFamily="34" charset="0"/>
                        </a:rPr>
                        <m:t>t</m:t>
                      </m:r>
                      <m:r>
                        <m:rPr>
                          <m:nor/>
                        </m:rPr>
                        <a:rPr lang="en-US" sz="4000">
                          <a:latin typeface="Arial" panose="020B0604020202020204" pitchFamily="34" charset="0"/>
                          <a:ea typeface="Calibri" panose="020F0502020204030204" pitchFamily="34" charset="0"/>
                          <a:cs typeface="Arial" panose="020B0604020202020204" pitchFamily="34" charset="0"/>
                        </a:rPr>
                        <m:t>í</m:t>
                      </m:r>
                      <m:r>
                        <m:rPr>
                          <m:nor/>
                        </m:rPr>
                        <a:rPr lang="en-US" sz="4000">
                          <a:latin typeface="Arial" panose="020B0604020202020204" pitchFamily="34" charset="0"/>
                          <a:ea typeface="Calibri" panose="020F0502020204030204" pitchFamily="34" charset="0"/>
                          <a:cs typeface="Arial" panose="020B0604020202020204" pitchFamily="34" charset="0"/>
                        </a:rPr>
                        <m:t>ch</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ph</m:t>
                      </m:r>
                      <m:r>
                        <m:rPr>
                          <m:nor/>
                        </m:rPr>
                        <a:rPr lang="en-US" sz="4000">
                          <a:latin typeface="Arial" panose="020B0604020202020204" pitchFamily="34" charset="0"/>
                          <a:ea typeface="Calibri" panose="020F0502020204030204" pitchFamily="34" charset="0"/>
                          <a:cs typeface="Arial" panose="020B0604020202020204" pitchFamily="34" charset="0"/>
                        </a:rPr>
                        <m:t>ầ</m:t>
                      </m:r>
                      <m:r>
                        <m:rPr>
                          <m:nor/>
                        </m:rPr>
                        <a:rPr lang="en-US" sz="4000">
                          <a:latin typeface="Arial" panose="020B0604020202020204" pitchFamily="34" charset="0"/>
                          <a:ea typeface="Calibri" panose="020F0502020204030204" pitchFamily="34" charset="0"/>
                          <a:cs typeface="Arial" panose="020B0604020202020204" pitchFamily="34" charset="0"/>
                        </a:rPr>
                        <m:t>n</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kem</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ph</m:t>
                      </m:r>
                      <m:r>
                        <m:rPr>
                          <m:nor/>
                        </m:rPr>
                        <a:rPr lang="en-US" sz="4000">
                          <a:latin typeface="Arial" panose="020B0604020202020204" pitchFamily="34" charset="0"/>
                          <a:ea typeface="Calibri" panose="020F0502020204030204" pitchFamily="34" charset="0"/>
                          <a:cs typeface="Arial" panose="020B0604020202020204" pitchFamily="34" charset="0"/>
                        </a:rPr>
                        <m:t>í</m:t>
                      </m:r>
                      <m:r>
                        <m:rPr>
                          <m:nor/>
                        </m:rPr>
                        <a:rPr lang="en-US" sz="4000">
                          <a:latin typeface="Arial" panose="020B0604020202020204" pitchFamily="34" charset="0"/>
                          <a:ea typeface="Calibri" panose="020F0502020204030204" pitchFamily="34" charset="0"/>
                          <a:cs typeface="Arial" panose="020B0604020202020204" pitchFamily="34" charset="0"/>
                        </a:rPr>
                        <m:t>a</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tr</m:t>
                      </m:r>
                      <m:r>
                        <m:rPr>
                          <m:nor/>
                        </m:rPr>
                        <a:rPr lang="en-US" sz="4000">
                          <a:latin typeface="Arial" panose="020B0604020202020204" pitchFamily="34" charset="0"/>
                          <a:ea typeface="Calibri" panose="020F0502020204030204" pitchFamily="34" charset="0"/>
                          <a:cs typeface="Arial" panose="020B0604020202020204" pitchFamily="34" charset="0"/>
                        </a:rPr>
                        <m:t>ê</m:t>
                      </m:r>
                      <m:r>
                        <m:rPr>
                          <m:nor/>
                        </m:rPr>
                        <a:rPr lang="en-US" sz="4000">
                          <a:latin typeface="Arial" panose="020B0604020202020204" pitchFamily="34" charset="0"/>
                          <a:ea typeface="Calibri" panose="020F0502020204030204" pitchFamily="34" charset="0"/>
                          <a:cs typeface="Arial" panose="020B0604020202020204" pitchFamily="34" charset="0"/>
                        </a:rPr>
                        <m:t>n</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l</m:t>
                      </m:r>
                      <m:r>
                        <m:rPr>
                          <m:nor/>
                        </m:rPr>
                        <a:rPr lang="en-US" sz="4000">
                          <a:latin typeface="Arial" panose="020B0604020202020204" pitchFamily="34" charset="0"/>
                          <a:ea typeface="Calibri" panose="020F0502020204030204" pitchFamily="34" charset="0"/>
                          <a:cs typeface="Arial" panose="020B0604020202020204" pitchFamily="34" charset="0"/>
                        </a:rPr>
                        <m:t>à </m:t>
                      </m:r>
                      <m:r>
                        <a:rPr lang="en-US" sz="4000" i="1">
                          <a:latin typeface="Cambria Math" panose="02040503050406030204" pitchFamily="18" charset="0"/>
                          <a:ea typeface="Calibri" panose="020F0502020204030204" pitchFamily="34" charset="0"/>
                          <a:cs typeface="Times New Roman" panose="02020603050405020304" pitchFamily="18" charset="0"/>
                        </a:rPr>
                        <m:t>200 </m:t>
                      </m:r>
                      <m:r>
                        <a:rPr lang="en-US" sz="4000" i="1">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latin typeface="Cambria Math" panose="02040503050406030204" pitchFamily="18" charset="0"/>
                              <a:ea typeface="Calibri" panose="020F0502020204030204" pitchFamily="34" charset="0"/>
                              <a:cs typeface="Times New Roman" panose="02020603050405020304" pitchFamily="18" charset="0"/>
                            </a:rPr>
                            <m:t>3</m:t>
                          </m:r>
                        </m:sup>
                      </m:sSup>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n</m:t>
                      </m:r>
                      <m:r>
                        <m:rPr>
                          <m:nor/>
                        </m:rPr>
                        <a:rPr lang="en-US" sz="4000">
                          <a:latin typeface="Arial" panose="020B0604020202020204" pitchFamily="34" charset="0"/>
                          <a:ea typeface="Calibri" panose="020F0502020204030204" pitchFamily="34" charset="0"/>
                          <a:cs typeface="Arial" panose="020B0604020202020204" pitchFamily="34" charset="0"/>
                        </a:rPr>
                        <m:t>ê</m:t>
                      </m:r>
                      <m:r>
                        <m:rPr>
                          <m:nor/>
                        </m:rPr>
                        <a:rPr lang="en-US" sz="4000">
                          <a:latin typeface="Arial" panose="020B0604020202020204" pitchFamily="34" charset="0"/>
                          <a:ea typeface="Calibri" panose="020F0502020204030204" pitchFamily="34" charset="0"/>
                          <a:cs typeface="Arial" panose="020B0604020202020204" pitchFamily="34" charset="0"/>
                        </a:rPr>
                        <m:t>n</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ta</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c</m:t>
                      </m:r>
                      <m:r>
                        <m:rPr>
                          <m:nor/>
                        </m:rPr>
                        <a:rPr lang="en-US" sz="4000">
                          <a:latin typeface="Arial" panose="020B0604020202020204" pitchFamily="34" charset="0"/>
                          <a:ea typeface="Calibri" panose="020F0502020204030204" pitchFamily="34" charset="0"/>
                          <a:cs typeface="Arial" panose="020B0604020202020204" pitchFamily="34" charset="0"/>
                        </a:rPr>
                        <m:t>ó</m:t>
                      </m:r>
                      <m:r>
                        <a:rPr lang="en-US" sz="4000" b="0" i="1" smtClean="0">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=200</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Calibri" panose="020F0502020204030204" pitchFamily="34" charset="0"/>
                          <a:cs typeface="Arial" panose="020B0604020202020204" pitchFamily="34" charset="0"/>
                        </a:rPr>
                        <m:t>Suy</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ra</m:t>
                      </m:r>
                      <m:r>
                        <a:rPr lang="en-US" sz="4000" b="0" i="1" smtClean="0">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=200</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20000"/>
                  </a:lnSpc>
                </a:pPr>
                <a14:m>
                  <m:oMathPara xmlns:m="http://schemas.openxmlformats.org/officeDocument/2006/math">
                    <m:oMathParaPr>
                      <m:jc m:val="left"/>
                    </m:oMathParaPr>
                    <m:oMath xmlns:m="http://schemas.openxmlformats.org/officeDocument/2006/math">
                      <m:r>
                        <m:rPr>
                          <m:nor/>
                        </m:rPr>
                        <a:rPr lang="en-US" sz="4000">
                          <a:latin typeface="Arial" panose="020B0604020202020204" pitchFamily="34" charset="0"/>
                          <a:ea typeface="Calibri" panose="020F0502020204030204" pitchFamily="34" charset="0"/>
                          <a:cs typeface="Arial" panose="020B0604020202020204" pitchFamily="34" charset="0"/>
                        </a:rPr>
                        <m:t>Th</m:t>
                      </m:r>
                      <m:r>
                        <m:rPr>
                          <m:nor/>
                        </m:rPr>
                        <a:rPr lang="en-US" sz="4000">
                          <a:latin typeface="Arial" panose="020B0604020202020204" pitchFamily="34" charset="0"/>
                          <a:ea typeface="Calibri" panose="020F0502020204030204" pitchFamily="34" charset="0"/>
                          <a:cs typeface="Arial" panose="020B0604020202020204" pitchFamily="34" charset="0"/>
                        </a:rPr>
                        <m:t>ể </m:t>
                      </m:r>
                      <m:r>
                        <m:rPr>
                          <m:nor/>
                        </m:rPr>
                        <a:rPr lang="en-US" sz="4000">
                          <a:latin typeface="Arial" panose="020B0604020202020204" pitchFamily="34" charset="0"/>
                          <a:ea typeface="Calibri" panose="020F0502020204030204" pitchFamily="34" charset="0"/>
                          <a:cs typeface="Arial" panose="020B0604020202020204" pitchFamily="34" charset="0"/>
                        </a:rPr>
                        <m:t>t</m:t>
                      </m:r>
                      <m:r>
                        <m:rPr>
                          <m:nor/>
                        </m:rPr>
                        <a:rPr lang="en-US" sz="4000">
                          <a:latin typeface="Arial" panose="020B0604020202020204" pitchFamily="34" charset="0"/>
                          <a:ea typeface="Calibri" panose="020F0502020204030204" pitchFamily="34" charset="0"/>
                          <a:cs typeface="Arial" panose="020B0604020202020204" pitchFamily="34" charset="0"/>
                        </a:rPr>
                        <m:t>í</m:t>
                      </m:r>
                      <m:r>
                        <m:rPr>
                          <m:nor/>
                        </m:rPr>
                        <a:rPr lang="en-US" sz="4000">
                          <a:latin typeface="Arial" panose="020B0604020202020204" pitchFamily="34" charset="0"/>
                          <a:ea typeface="Calibri" panose="020F0502020204030204" pitchFamily="34" charset="0"/>
                          <a:cs typeface="Arial" panose="020B0604020202020204" pitchFamily="34" charset="0"/>
                        </a:rPr>
                        <m:t>ch</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h</m:t>
                      </m:r>
                      <m:r>
                        <m:rPr>
                          <m:nor/>
                        </m:rPr>
                        <a:rPr lang="en-US" sz="4000">
                          <a:latin typeface="Arial" panose="020B0604020202020204" pitchFamily="34" charset="0"/>
                          <a:ea typeface="Calibri" panose="020F0502020204030204" pitchFamily="34" charset="0"/>
                          <a:cs typeface="Arial" panose="020B0604020202020204" pitchFamily="34" charset="0"/>
                        </a:rPr>
                        <m:t>ì</m:t>
                      </m:r>
                      <m:r>
                        <m:rPr>
                          <m:nor/>
                        </m:rPr>
                        <a:rPr lang="en-US" sz="4000">
                          <a:latin typeface="Arial" panose="020B0604020202020204" pitchFamily="34" charset="0"/>
                          <a:ea typeface="Calibri" panose="020F0502020204030204" pitchFamily="34" charset="0"/>
                          <a:cs typeface="Arial" panose="020B0604020202020204" pitchFamily="34" charset="0"/>
                        </a:rPr>
                        <m:t>nh</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n</m:t>
                      </m:r>
                      <m:r>
                        <m:rPr>
                          <m:nor/>
                        </m:rPr>
                        <a:rPr lang="en-US" sz="4000">
                          <a:latin typeface="Arial" panose="020B0604020202020204" pitchFamily="34" charset="0"/>
                          <a:ea typeface="Calibri" panose="020F0502020204030204" pitchFamily="34" charset="0"/>
                          <a:cs typeface="Arial" panose="020B0604020202020204" pitchFamily="34" charset="0"/>
                        </a:rPr>
                        <m:t>ó</m:t>
                      </m:r>
                      <m:r>
                        <m:rPr>
                          <m:nor/>
                        </m:rPr>
                        <a:rPr lang="en-US" sz="4000">
                          <a:latin typeface="Arial" panose="020B0604020202020204" pitchFamily="34" charset="0"/>
                          <a:ea typeface="Calibri" panose="020F0502020204030204" pitchFamily="34" charset="0"/>
                          <a:cs typeface="Arial" panose="020B0604020202020204" pitchFamily="34" charset="0"/>
                        </a:rPr>
                        <m:t>n</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ph</m:t>
                      </m:r>
                      <m:r>
                        <m:rPr>
                          <m:nor/>
                        </m:rPr>
                        <a:rPr lang="en-US" sz="4000">
                          <a:latin typeface="Arial" panose="020B0604020202020204" pitchFamily="34" charset="0"/>
                          <a:ea typeface="Calibri" panose="020F0502020204030204" pitchFamily="34" charset="0"/>
                          <a:cs typeface="Arial" panose="020B0604020202020204" pitchFamily="34" charset="0"/>
                        </a:rPr>
                        <m:t>í</m:t>
                      </m:r>
                      <m:r>
                        <m:rPr>
                          <m:nor/>
                        </m:rPr>
                        <a:rPr lang="en-US" sz="4000">
                          <a:latin typeface="Arial" panose="020B0604020202020204" pitchFamily="34" charset="0"/>
                          <a:ea typeface="Calibri" panose="020F0502020204030204" pitchFamily="34" charset="0"/>
                          <a:cs typeface="Arial" panose="020B0604020202020204" pitchFamily="34" charset="0"/>
                        </a:rPr>
                        <m:t>a</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d</m:t>
                      </m:r>
                      <m:r>
                        <m:rPr>
                          <m:nor/>
                        </m:rPr>
                        <a:rPr lang="en-US" sz="4000">
                          <a:latin typeface="Arial" panose="020B0604020202020204" pitchFamily="34" charset="0"/>
                          <a:ea typeface="Calibri" panose="020F0502020204030204" pitchFamily="34" charset="0"/>
                          <a:cs typeface="Arial" panose="020B0604020202020204" pitchFamily="34" charset="0"/>
                        </a:rPr>
                        <m:t>ướ</m:t>
                      </m:r>
                      <m:r>
                        <m:rPr>
                          <m:nor/>
                        </m:rPr>
                        <a:rPr lang="en-US" sz="4000">
                          <a:latin typeface="Arial" panose="020B0604020202020204" pitchFamily="34" charset="0"/>
                          <a:ea typeface="Calibri" panose="020F0502020204030204" pitchFamily="34" charset="0"/>
                          <a:cs typeface="Arial" panose="020B0604020202020204" pitchFamily="34" charset="0"/>
                        </a:rPr>
                        <m:t>i</m:t>
                      </m:r>
                      <m:r>
                        <m:rPr>
                          <m:nor/>
                        </m:rPr>
                        <a:rPr lang="en-US" sz="4000">
                          <a:latin typeface="Arial" panose="020B0604020202020204" pitchFamily="34" charset="0"/>
                          <a:ea typeface="Calibri" panose="020F0502020204030204" pitchFamily="34" charset="0"/>
                          <a:cs typeface="Arial" panose="020B0604020202020204" pitchFamily="34" charset="0"/>
                        </a:rPr>
                        <m:t> </m:t>
                      </m:r>
                      <m:r>
                        <m:rPr>
                          <m:nor/>
                        </m:rPr>
                        <a:rPr lang="en-US" sz="4000">
                          <a:latin typeface="Arial" panose="020B0604020202020204" pitchFamily="34" charset="0"/>
                          <a:ea typeface="Calibri" panose="020F0502020204030204" pitchFamily="34" charset="0"/>
                          <a:cs typeface="Arial" panose="020B0604020202020204" pitchFamily="34" charset="0"/>
                        </a:rPr>
                        <m:t>l</m:t>
                      </m:r>
                      <m:r>
                        <m:rPr>
                          <m:nor/>
                        </m:rPr>
                        <a:rPr lang="en-US" sz="4000">
                          <a:latin typeface="Arial" panose="020B0604020202020204" pitchFamily="34" charset="0"/>
                          <a:ea typeface="Calibri" panose="020F0502020204030204" pitchFamily="34" charset="0"/>
                          <a:cs typeface="Arial" panose="020B0604020202020204" pitchFamily="34" charset="0"/>
                        </a:rPr>
                        <m:t>à</m:t>
                      </m:r>
                      <m:r>
                        <a:rPr lang="en-US" sz="4000" b="0" i="1" smtClean="0">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=200</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Thể tích của cả chiếc kèm là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200+200=400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Vậy thể tích của cả chiếc kem là 400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371600" y="1004593"/>
                <a:ext cx="15870712" cy="7948907"/>
              </a:xfrm>
              <a:prstGeom prst="rect">
                <a:avLst/>
              </a:prstGeom>
              <a:blipFill>
                <a:blip r:embed="rId8"/>
                <a:stretch>
                  <a:fillRect l="-1345" b="-920"/>
                </a:stretch>
              </a:blipFill>
            </p:spPr>
            <p:txBody>
              <a:bodyPr/>
              <a:lstStyle/>
              <a:p>
                <a:r>
                  <a:rPr lang="en-US">
                    <a:noFill/>
                  </a:rPr>
                  <a:t> </a:t>
                </a:r>
              </a:p>
            </p:txBody>
          </p:sp>
        </mc:Fallback>
      </mc:AlternateContent>
      <p:sp>
        <p:nvSpPr>
          <p:cNvPr id="11" name="Freeform 9"/>
          <p:cNvSpPr/>
          <p:nvPr/>
        </p:nvSpPr>
        <p:spPr>
          <a:xfrm rot="11573815">
            <a:off x="15305866" y="7149719"/>
            <a:ext cx="2631342" cy="2818037"/>
          </a:xfrm>
          <a:custGeom>
            <a:avLst/>
            <a:gdLst/>
            <a:ahLst/>
            <a:cxnLst/>
            <a:rect l="l" t="t" r="r" b="b"/>
            <a:pathLst>
              <a:path w="2631342" h="2818037">
                <a:moveTo>
                  <a:pt x="0" y="0"/>
                </a:moveTo>
                <a:lnTo>
                  <a:pt x="2631342" y="0"/>
                </a:lnTo>
                <a:lnTo>
                  <a:pt x="2631342" y="2818037"/>
                </a:lnTo>
                <a:lnTo>
                  <a:pt x="0" y="2818037"/>
                </a:lnTo>
                <a:lnTo>
                  <a:pt x="0" y="0"/>
                </a:lnTo>
                <a:close/>
              </a:path>
            </a:pathLst>
          </a:custGeom>
          <a:blipFill>
            <a:blip r:embed="rId9"/>
            <a:stretch>
              <a:fillRect/>
            </a:stretch>
          </a:blipFill>
        </p:spPr>
      </p:sp>
    </p:spTree>
    <p:extLst>
      <p:ext uri="{BB962C8B-B14F-4D97-AF65-F5344CB8AC3E}">
        <p14:creationId xmlns:p14="http://schemas.microsoft.com/office/powerpoint/2010/main" val="149082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EDCD"/>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Rectangle 11"/>
              <p:cNvSpPr/>
              <p:nvPr/>
            </p:nvSpPr>
            <p:spPr>
              <a:xfrm>
                <a:off x="381000" y="114300"/>
                <a:ext cx="17449800" cy="3506344"/>
              </a:xfrm>
              <a:prstGeom prst="rect">
                <a:avLst/>
              </a:prstGeom>
            </p:spPr>
            <p:txBody>
              <a:bodyPr wrap="square">
                <a:spAutoFit/>
              </a:bodyPr>
              <a:lstStyle/>
              <a:p>
                <a:pPr algn="just">
                  <a:lnSpc>
                    <a:spcPct val="150000"/>
                  </a:lnSpc>
                </a:pPr>
                <a:r>
                  <a:rPr kumimoji="0" lang="en-US" sz="38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Bài 10.30 (SGK-tr110). </a:t>
                </a:r>
                <a:r>
                  <a:rPr lang="vi-VN" sz="3800">
                    <a:solidFill>
                      <a:srgbClr val="000000"/>
                    </a:solidFill>
                    <a:ea typeface="Times New Roman" panose="02020603050405020304" pitchFamily="18" charset="0"/>
                    <a:cs typeface="Arial" panose="020B0604020202020204" pitchFamily="34" charset="0"/>
                  </a:rPr>
                  <a:t>Mái nhà hát Cao Văn Lầu và Trung tâm triển lãm Văn hoa Nghệ thuật </a:t>
                </a:r>
                <a:r>
                  <a:rPr lang="vi-VN" sz="3800" smtClean="0">
                    <a:solidFill>
                      <a:srgbClr val="000000"/>
                    </a:solidFill>
                    <a:ea typeface="Times New Roman" panose="02020603050405020304" pitchFamily="18" charset="0"/>
                    <a:cs typeface="Arial" panose="020B0604020202020204" pitchFamily="34" charset="0"/>
                  </a:rPr>
                  <a:t>tỉnh</a:t>
                </a:r>
                <a:r>
                  <a:rPr lang="en-US" sz="3800" smtClean="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Bạc </a:t>
                </a:r>
                <a:r>
                  <a:rPr lang="vi-VN" sz="3800">
                    <a:solidFill>
                      <a:srgbClr val="000000"/>
                    </a:solidFill>
                    <a:ea typeface="Times New Roman" panose="02020603050405020304" pitchFamily="18" charset="0"/>
                    <a:cs typeface="Arial" panose="020B0604020202020204" pitchFamily="34" charset="0"/>
                  </a:rPr>
                  <a:t>Liêu có hình dáng ba chiếc nón lá lớn nhất Việt Nam (H.10.40). Tính diện tích </a:t>
                </a:r>
                <a:r>
                  <a:rPr lang="vi-VN" sz="3800" smtClean="0">
                    <a:solidFill>
                      <a:srgbClr val="000000"/>
                    </a:solidFill>
                    <a:ea typeface="Times New Roman" panose="02020603050405020304" pitchFamily="18" charset="0"/>
                    <a:cs typeface="Arial" panose="020B0604020202020204" pitchFamily="34" charset="0"/>
                  </a:rPr>
                  <a:t>một</a:t>
                </a:r>
                <a:r>
                  <a:rPr lang="en-US" sz="3800" smtClean="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mái </a:t>
                </a:r>
                <a:r>
                  <a:rPr lang="vi-VN" sz="3800">
                    <a:solidFill>
                      <a:srgbClr val="000000"/>
                    </a:solidFill>
                    <a:ea typeface="Times New Roman" panose="02020603050405020304" pitchFamily="18" charset="0"/>
                    <a:cs typeface="Arial" panose="020B0604020202020204" pitchFamily="34" charset="0"/>
                  </a:rPr>
                  <a:t>nhà hình nón có đường kính bằng </a:t>
                </a:r>
                <a:r>
                  <a:rPr lang="vi-VN" sz="3800" smtClean="0">
                    <a:solidFill>
                      <a:srgbClr val="000000"/>
                    </a:solidFill>
                    <a:ea typeface="Times New Roman" panose="02020603050405020304" pitchFamily="18" charset="0"/>
                    <a:cs typeface="Arial" panose="020B0604020202020204" pitchFamily="34" charset="0"/>
                  </a:rPr>
                  <a:t>45m </a:t>
                </a:r>
                <a:r>
                  <a:rPr lang="vi-VN" sz="3800">
                    <a:solidFill>
                      <a:srgbClr val="000000"/>
                    </a:solidFill>
                    <a:ea typeface="Times New Roman" panose="02020603050405020304" pitchFamily="18" charset="0"/>
                    <a:cs typeface="Arial" panose="020B0604020202020204" pitchFamily="34" charset="0"/>
                  </a:rPr>
                  <a:t>và chiều cao bằng </a:t>
                </a:r>
                <a:r>
                  <a:rPr lang="vi-VN" sz="3800" smtClean="0">
                    <a:solidFill>
                      <a:srgbClr val="000000"/>
                    </a:solidFill>
                    <a:ea typeface="Times New Roman" panose="02020603050405020304" pitchFamily="18" charset="0"/>
                    <a:cs typeface="Arial" panose="020B0604020202020204" pitchFamily="34" charset="0"/>
                  </a:rPr>
                  <a:t>24m </a:t>
                </a:r>
                <a:r>
                  <a:rPr lang="vi-VN" sz="3800">
                    <a:solidFill>
                      <a:srgbClr val="000000"/>
                    </a:solidFill>
                    <a:ea typeface="Times New Roman" panose="02020603050405020304" pitchFamily="18" charset="0"/>
                    <a:cs typeface="Arial" panose="020B0604020202020204" pitchFamily="34" charset="0"/>
                  </a:rPr>
                  <a:t>(làm tròn kết </a:t>
                </a:r>
                <a:r>
                  <a:rPr lang="vi-VN" sz="3800" smtClean="0">
                    <a:solidFill>
                      <a:srgbClr val="000000"/>
                    </a:solidFill>
                    <a:ea typeface="Times New Roman" panose="02020603050405020304" pitchFamily="18" charset="0"/>
                    <a:cs typeface="Arial" panose="020B0604020202020204" pitchFamily="34" charset="0"/>
                  </a:rPr>
                  <a:t>quả</a:t>
                </a:r>
                <a:r>
                  <a:rPr lang="en-US" sz="3800" smtClean="0">
                    <a:solidFill>
                      <a:srgbClr val="000000"/>
                    </a:solidFill>
                    <a:ea typeface="Times New Roman" panose="02020603050405020304" pitchFamily="18" charset="0"/>
                    <a:cs typeface="Arial" panose="020B0604020202020204" pitchFamily="34" charset="0"/>
                  </a:rPr>
                  <a:t> </a:t>
                </a:r>
                <a:r>
                  <a:rPr lang="vi-VN" sz="3800" smtClean="0">
                    <a:solidFill>
                      <a:srgbClr val="000000"/>
                    </a:solidFill>
                    <a:ea typeface="Times New Roman" panose="02020603050405020304" pitchFamily="18" charset="0"/>
                    <a:cs typeface="Arial" panose="020B0604020202020204" pitchFamily="34" charset="0"/>
                  </a:rPr>
                  <a:t>đến </a:t>
                </a:r>
                <a:r>
                  <a:rPr lang="vi-VN" sz="3800">
                    <a:solidFill>
                      <a:srgbClr val="000000"/>
                    </a:solidFill>
                    <a:ea typeface="Times New Roman" panose="02020603050405020304" pitchFamily="18" charset="0"/>
                    <a:cs typeface="Arial" panose="020B0604020202020204" pitchFamily="34" charset="0"/>
                  </a:rPr>
                  <a:t>hàng đơn vị của </a:t>
                </a:r>
                <a14:m>
                  <m:oMath xmlns:m="http://schemas.openxmlformats.org/officeDocument/2006/math">
                    <m:sSup>
                      <m:sSupPr>
                        <m:ctrlPr>
                          <a:rPr lang="vi-VN" sz="3800" i="1">
                            <a:solidFill>
                              <a:srgbClr val="000000"/>
                            </a:solidFill>
                            <a:latin typeface="Cambria Math" panose="02040503050406030204" pitchFamily="18" charset="0"/>
                            <a:cs typeface="Arial" panose="020B0604020202020204" pitchFamily="34" charset="0"/>
                          </a:rPr>
                        </m:ctrlPr>
                      </m:sSupPr>
                      <m:e>
                        <m:r>
                          <m:rPr>
                            <m:nor/>
                          </m:rPr>
                          <a:rPr lang="vi-VN" sz="3800">
                            <a:solidFill>
                              <a:srgbClr val="000000"/>
                            </a:solidFill>
                            <a:ea typeface="Times New Roman" panose="02020603050405020304" pitchFamily="18" charset="0"/>
                            <a:cs typeface="Arial" panose="020B0604020202020204" pitchFamily="34" charset="0"/>
                          </a:rPr>
                          <m:t>m</m:t>
                        </m:r>
                      </m:e>
                      <m:sup>
                        <m:r>
                          <a:rPr lang="en-US" sz="3800" b="0" i="1" smtClean="0">
                            <a:solidFill>
                              <a:srgbClr val="000000"/>
                            </a:solidFill>
                            <a:latin typeface="Cambria Math" panose="02040503050406030204" pitchFamily="18" charset="0"/>
                            <a:cs typeface="Arial" panose="020B0604020202020204" pitchFamily="34" charset="0"/>
                          </a:rPr>
                          <m:t>2</m:t>
                        </m:r>
                      </m:sup>
                    </m:sSup>
                  </m:oMath>
                </a14:m>
                <a:r>
                  <a:rPr lang="vi-VN" sz="3800" smtClean="0">
                    <a:solidFill>
                      <a:srgbClr val="000000"/>
                    </a:solidFill>
                    <a:ea typeface="Times New Roman" panose="02020603050405020304" pitchFamily="18" charset="0"/>
                    <a:cs typeface="Arial" panose="020B0604020202020204" pitchFamily="34" charset="0"/>
                  </a:rPr>
                  <a:t>).</a:t>
                </a:r>
                <a:endParaRPr lang="en-US" sz="3800" smtClean="0">
                  <a:solidFill>
                    <a:srgbClr val="000000"/>
                  </a:solidFill>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81000" y="114300"/>
                <a:ext cx="17449800" cy="3506344"/>
              </a:xfrm>
              <a:prstGeom prst="rect">
                <a:avLst/>
              </a:prstGeom>
              <a:blipFill>
                <a:blip r:embed="rId2"/>
                <a:stretch>
                  <a:fillRect l="-1153" r="-1118" b="-55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991600" y="4076700"/>
                <a:ext cx="9296400" cy="4537268"/>
              </a:xfrm>
              <a:prstGeom prst="rect">
                <a:avLst/>
              </a:prstGeom>
            </p:spPr>
            <p:txBody>
              <a:bodyPr wrap="square">
                <a:spAutoFit/>
              </a:bodyPr>
              <a:lstStyle/>
              <a:p>
                <a:pPr algn="just">
                  <a:lnSpc>
                    <a:spcPct val="130000"/>
                  </a:lnSpc>
                </a:pPr>
                <a14:m>
                  <m:oMathPara xmlns:m="http://schemas.openxmlformats.org/officeDocument/2006/math">
                    <m:oMathParaPr>
                      <m:jc m:val="left"/>
                    </m:oMathParaPr>
                    <m:oMath xmlns:m="http://schemas.openxmlformats.org/officeDocument/2006/math">
                      <m:r>
                        <m:rPr>
                          <m:nor/>
                        </m:rPr>
                        <a:rPr lang="en-US" sz="3800" smtClean="0">
                          <a:latin typeface="Arial" panose="020B0604020202020204" pitchFamily="34" charset="0"/>
                          <a:ea typeface="Calibri" panose="020F0502020204030204" pitchFamily="34" charset="0"/>
                          <a:cs typeface="Arial" panose="020B0604020202020204" pitchFamily="34" charset="0"/>
                        </a:rPr>
                        <m:t>B</m:t>
                      </m:r>
                      <m:r>
                        <m:rPr>
                          <m:nor/>
                        </m:rPr>
                        <a:rPr lang="en-US" sz="3800" smtClean="0">
                          <a:latin typeface="Arial" panose="020B0604020202020204" pitchFamily="34" charset="0"/>
                          <a:ea typeface="Calibri" panose="020F0502020204030204" pitchFamily="34" charset="0"/>
                          <a:cs typeface="Arial" panose="020B0604020202020204" pitchFamily="34" charset="0"/>
                        </a:rPr>
                        <m:t>á</m:t>
                      </m:r>
                      <m:r>
                        <m:rPr>
                          <m:nor/>
                        </m:rPr>
                        <a:rPr lang="en-US" sz="3800" smtClean="0">
                          <a:latin typeface="Arial" panose="020B0604020202020204" pitchFamily="34" charset="0"/>
                          <a:ea typeface="Calibri" panose="020F0502020204030204" pitchFamily="34" charset="0"/>
                          <a:cs typeface="Arial" panose="020B0604020202020204" pitchFamily="34" charset="0"/>
                        </a:rPr>
                        <m:t>n</m:t>
                      </m:r>
                      <m:r>
                        <m:rPr>
                          <m:nor/>
                        </m:rPr>
                        <a:rPr lang="en-US" sz="3800" smtClean="0">
                          <a:latin typeface="Arial" panose="020B0604020202020204" pitchFamily="34" charset="0"/>
                          <a:ea typeface="Calibri" panose="020F0502020204030204" pitchFamily="34" charset="0"/>
                          <a:cs typeface="Arial" panose="020B0604020202020204" pitchFamily="34" charset="0"/>
                        </a:rPr>
                        <m:t> </m:t>
                      </m:r>
                      <m:r>
                        <m:rPr>
                          <m:nor/>
                        </m:rPr>
                        <a:rPr lang="en-US" sz="3800" smtClean="0">
                          <a:latin typeface="Arial" panose="020B0604020202020204" pitchFamily="34" charset="0"/>
                          <a:ea typeface="Calibri" panose="020F0502020204030204" pitchFamily="34" charset="0"/>
                          <a:cs typeface="Arial" panose="020B0604020202020204" pitchFamily="34" charset="0"/>
                        </a:rPr>
                        <m:t>k</m:t>
                      </m:r>
                      <m:r>
                        <m:rPr>
                          <m:nor/>
                        </m:rPr>
                        <a:rPr lang="en-US" sz="3800" smtClean="0">
                          <a:latin typeface="Arial" panose="020B0604020202020204" pitchFamily="34" charset="0"/>
                          <a:ea typeface="Calibri" panose="020F0502020204030204" pitchFamily="34" charset="0"/>
                          <a:cs typeface="Arial" panose="020B0604020202020204" pitchFamily="34" charset="0"/>
                        </a:rPr>
                        <m:t>í</m:t>
                      </m:r>
                      <m:r>
                        <m:rPr>
                          <m:nor/>
                        </m:rPr>
                        <a:rPr lang="en-US" sz="3800" smtClean="0">
                          <a:latin typeface="Arial" panose="020B0604020202020204" pitchFamily="34" charset="0"/>
                          <a:ea typeface="Calibri" panose="020F0502020204030204" pitchFamily="34" charset="0"/>
                          <a:cs typeface="Arial" panose="020B0604020202020204" pitchFamily="34" charset="0"/>
                        </a:rPr>
                        <m:t>nh</m:t>
                      </m:r>
                      <m:r>
                        <m:rPr>
                          <m:nor/>
                        </m:rPr>
                        <a:rPr lang="en-US" sz="3800" smtClean="0">
                          <a:latin typeface="Arial" panose="020B0604020202020204" pitchFamily="34" charset="0"/>
                          <a:ea typeface="Calibri" panose="020F0502020204030204" pitchFamily="34" charset="0"/>
                          <a:cs typeface="Arial" panose="020B0604020202020204" pitchFamily="34" charset="0"/>
                        </a:rPr>
                        <m:t> đá</m:t>
                      </m:r>
                      <m:r>
                        <m:rPr>
                          <m:nor/>
                        </m:rPr>
                        <a:rPr lang="en-US" sz="3800" smtClean="0">
                          <a:latin typeface="Arial" panose="020B0604020202020204" pitchFamily="34" charset="0"/>
                          <a:ea typeface="Calibri" panose="020F0502020204030204" pitchFamily="34" charset="0"/>
                          <a:cs typeface="Arial" panose="020B0604020202020204" pitchFamily="34" charset="0"/>
                        </a:rPr>
                        <m:t>y</m:t>
                      </m:r>
                      <m:r>
                        <m:rPr>
                          <m:nor/>
                        </m:rPr>
                        <a:rPr lang="en-US" sz="3800" smtClean="0">
                          <a:latin typeface="Arial" panose="020B0604020202020204" pitchFamily="34" charset="0"/>
                          <a:ea typeface="Calibri" panose="020F0502020204030204" pitchFamily="34" charset="0"/>
                          <a:cs typeface="Arial" panose="020B0604020202020204" pitchFamily="34" charset="0"/>
                        </a:rPr>
                        <m:t> </m:t>
                      </m:r>
                      <m:r>
                        <m:rPr>
                          <m:nor/>
                        </m:rPr>
                        <a:rPr lang="en-US" sz="3800" smtClean="0">
                          <a:latin typeface="Arial" panose="020B0604020202020204" pitchFamily="34" charset="0"/>
                          <a:ea typeface="Calibri" panose="020F0502020204030204" pitchFamily="34" charset="0"/>
                          <a:cs typeface="Arial" panose="020B0604020202020204" pitchFamily="34" charset="0"/>
                        </a:rPr>
                        <m:t>m</m:t>
                      </m:r>
                      <m:r>
                        <m:rPr>
                          <m:nor/>
                        </m:rPr>
                        <a:rPr lang="en-US" sz="3800" smtClean="0">
                          <a:latin typeface="Arial" panose="020B0604020202020204" pitchFamily="34" charset="0"/>
                          <a:ea typeface="Calibri" panose="020F0502020204030204" pitchFamily="34" charset="0"/>
                          <a:cs typeface="Arial" panose="020B0604020202020204" pitchFamily="34" charset="0"/>
                        </a:rPr>
                        <m:t>á</m:t>
                      </m:r>
                      <m:r>
                        <m:rPr>
                          <m:nor/>
                        </m:rPr>
                        <a:rPr lang="en-US" sz="3800" smtClean="0">
                          <a:latin typeface="Arial" panose="020B0604020202020204" pitchFamily="34" charset="0"/>
                          <a:ea typeface="Calibri" panose="020F0502020204030204" pitchFamily="34" charset="0"/>
                          <a:cs typeface="Arial" panose="020B0604020202020204" pitchFamily="34" charset="0"/>
                        </a:rPr>
                        <m:t>i</m:t>
                      </m:r>
                      <m:r>
                        <m:rPr>
                          <m:nor/>
                        </m:rPr>
                        <a:rPr lang="en-US" sz="3800" smtClean="0">
                          <a:latin typeface="Arial" panose="020B0604020202020204" pitchFamily="34" charset="0"/>
                          <a:ea typeface="Calibri" panose="020F0502020204030204" pitchFamily="34" charset="0"/>
                          <a:cs typeface="Arial" panose="020B0604020202020204" pitchFamily="34" charset="0"/>
                        </a:rPr>
                        <m:t> </m:t>
                      </m:r>
                      <m:r>
                        <m:rPr>
                          <m:nor/>
                        </m:rPr>
                        <a:rPr lang="en-US" sz="3800" smtClean="0">
                          <a:latin typeface="Arial" panose="020B0604020202020204" pitchFamily="34" charset="0"/>
                          <a:ea typeface="Calibri" panose="020F0502020204030204" pitchFamily="34" charset="0"/>
                          <a:cs typeface="Arial" panose="020B0604020202020204" pitchFamily="34" charset="0"/>
                        </a:rPr>
                        <m:t>nh</m:t>
                      </m:r>
                      <m:r>
                        <m:rPr>
                          <m:nor/>
                        </m:rPr>
                        <a:rPr lang="en-US" sz="3800" smtClean="0">
                          <a:latin typeface="Arial" panose="020B0604020202020204" pitchFamily="34" charset="0"/>
                          <a:ea typeface="Calibri" panose="020F0502020204030204" pitchFamily="34" charset="0"/>
                          <a:cs typeface="Arial" panose="020B0604020202020204" pitchFamily="34" charset="0"/>
                        </a:rPr>
                        <m:t>à </m:t>
                      </m:r>
                      <m:r>
                        <m:rPr>
                          <m:nor/>
                        </m:rPr>
                        <a:rPr lang="en-US" sz="3800" smtClean="0">
                          <a:latin typeface="Arial" panose="020B0604020202020204" pitchFamily="34" charset="0"/>
                          <a:ea typeface="Calibri" panose="020F0502020204030204" pitchFamily="34" charset="0"/>
                          <a:cs typeface="Arial" panose="020B0604020202020204" pitchFamily="34" charset="0"/>
                        </a:rPr>
                        <m:t>l</m:t>
                      </m:r>
                      <m:r>
                        <m:rPr>
                          <m:nor/>
                        </m:rPr>
                        <a:rPr lang="en-US" sz="3800" smtClean="0">
                          <a:latin typeface="Arial" panose="020B0604020202020204" pitchFamily="34" charset="0"/>
                          <a:ea typeface="Calibri" panose="020F0502020204030204" pitchFamily="34" charset="0"/>
                          <a:cs typeface="Arial" panose="020B0604020202020204" pitchFamily="34" charset="0"/>
                        </a:rPr>
                        <m:t>à</m:t>
                      </m:r>
                      <m:r>
                        <a:rPr lang="en-US" sz="3800" b="0" i="1" smtClean="0">
                          <a:latin typeface="Cambria Math" panose="02040503050406030204" pitchFamily="18" charset="0"/>
                          <a:ea typeface="Calibri" panose="020F0502020204030204" pitchFamily="34" charset="0"/>
                          <a:cs typeface="Arial" panose="020B0604020202020204" pitchFamily="34"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𝑅</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45</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r>
                        <m:rPr>
                          <m:nor/>
                        </m:rP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US" sz="3800" b="0" i="0" smtClean="0">
                          <a:latin typeface="Arial" panose="020B0604020202020204" pitchFamily="34" charset="0"/>
                          <a:ea typeface="Calibri" panose="020F0502020204030204" pitchFamily="34" charset="0"/>
                          <a:cs typeface="Arial" panose="020B0604020202020204" pitchFamily="34" charset="0"/>
                        </a:rPr>
                        <m:t>m</m:t>
                      </m:r>
                    </m:oMath>
                  </m:oMathPara>
                </a14:m>
                <a:endParaRPr lang="en-US"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 xmlns:m="http://schemas.openxmlformats.org/officeDocument/2006/math">
                    <m:r>
                      <m:rPr>
                        <m:nor/>
                      </m:rPr>
                      <a:rPr lang="en-US" sz="3800">
                        <a:latin typeface="Arial" panose="020B0604020202020204" pitchFamily="34" charset="0"/>
                        <a:ea typeface="Calibri" panose="020F0502020204030204" pitchFamily="34" charset="0"/>
                        <a:cs typeface="Arial" panose="020B0604020202020204" pitchFamily="34" charset="0"/>
                      </a:rPr>
                      <m:t>Độ </m:t>
                    </m:r>
                    <m:r>
                      <m:rPr>
                        <m:nor/>
                      </m:rPr>
                      <a:rPr lang="en-US" sz="3800">
                        <a:latin typeface="Arial" panose="020B0604020202020204" pitchFamily="34" charset="0"/>
                        <a:ea typeface="Calibri" panose="020F0502020204030204" pitchFamily="34" charset="0"/>
                        <a:cs typeface="Arial" panose="020B0604020202020204" pitchFamily="34" charset="0"/>
                      </a:rPr>
                      <m:t>d</m:t>
                    </m:r>
                    <m:r>
                      <m:rPr>
                        <m:nor/>
                      </m:rPr>
                      <a:rPr lang="en-US" sz="3800">
                        <a:latin typeface="Arial" panose="020B0604020202020204" pitchFamily="34" charset="0"/>
                        <a:ea typeface="Calibri" panose="020F0502020204030204" pitchFamily="34" charset="0"/>
                        <a:cs typeface="Arial" panose="020B0604020202020204" pitchFamily="34" charset="0"/>
                      </a:rPr>
                      <m:t>à</m:t>
                    </m:r>
                    <m:r>
                      <m:rPr>
                        <m:nor/>
                      </m:rPr>
                      <a:rPr lang="en-US" sz="3800">
                        <a:latin typeface="Arial" panose="020B0604020202020204" pitchFamily="34" charset="0"/>
                        <a:ea typeface="Calibri" panose="020F0502020204030204" pitchFamily="34" charset="0"/>
                        <a:cs typeface="Arial" panose="020B0604020202020204" pitchFamily="34" charset="0"/>
                      </a:rPr>
                      <m:t>i</m:t>
                    </m:r>
                    <m:r>
                      <m:rPr>
                        <m:nor/>
                      </m:rPr>
                      <a:rPr lang="en-US" sz="3800">
                        <a:latin typeface="Arial" panose="020B0604020202020204" pitchFamily="34" charset="0"/>
                        <a:ea typeface="Calibri" panose="020F0502020204030204" pitchFamily="34" charset="0"/>
                        <a:cs typeface="Arial" panose="020B0604020202020204" pitchFamily="34" charset="0"/>
                      </a:rPr>
                      <m:t> đườ</m:t>
                    </m:r>
                    <m:r>
                      <m:rPr>
                        <m:nor/>
                      </m:rPr>
                      <a:rPr lang="en-US" sz="3800">
                        <a:latin typeface="Arial" panose="020B0604020202020204" pitchFamily="34" charset="0"/>
                        <a:ea typeface="Calibri" panose="020F0502020204030204" pitchFamily="34" charset="0"/>
                        <a:cs typeface="Arial" panose="020B0604020202020204" pitchFamily="34" charset="0"/>
                      </a:rPr>
                      <m:t>ng</m:t>
                    </m:r>
                    <m:r>
                      <m:rPr>
                        <m:nor/>
                      </m:rPr>
                      <a:rPr lang="en-US" sz="3800">
                        <a:latin typeface="Arial" panose="020B0604020202020204" pitchFamily="34" charset="0"/>
                        <a:ea typeface="Calibri" panose="020F0502020204030204" pitchFamily="34" charset="0"/>
                        <a:cs typeface="Arial" panose="020B0604020202020204" pitchFamily="34" charset="0"/>
                      </a:rPr>
                      <m:t> </m:t>
                    </m:r>
                    <m:r>
                      <m:rPr>
                        <m:nor/>
                      </m:rPr>
                      <a:rPr lang="en-US" sz="3800">
                        <a:latin typeface="Arial" panose="020B0604020202020204" pitchFamily="34" charset="0"/>
                        <a:ea typeface="Calibri" panose="020F0502020204030204" pitchFamily="34" charset="0"/>
                        <a:cs typeface="Arial" panose="020B0604020202020204" pitchFamily="34" charset="0"/>
                      </a:rPr>
                      <m:t>sinh</m:t>
                    </m:r>
                    <m:r>
                      <m:rPr>
                        <m:nor/>
                      </m:rPr>
                      <a:rPr lang="en-US" sz="3800">
                        <a:latin typeface="Arial" panose="020B0604020202020204" pitchFamily="34" charset="0"/>
                        <a:ea typeface="Calibri" panose="020F0502020204030204" pitchFamily="34" charset="0"/>
                        <a:cs typeface="Arial" panose="020B0604020202020204" pitchFamily="34" charset="0"/>
                      </a:rPr>
                      <m:t> </m:t>
                    </m:r>
                    <m:r>
                      <m:rPr>
                        <m:nor/>
                      </m:rPr>
                      <a:rPr lang="en-US" sz="3800">
                        <a:latin typeface="Arial" panose="020B0604020202020204" pitchFamily="34" charset="0"/>
                        <a:ea typeface="Calibri" panose="020F0502020204030204" pitchFamily="34" charset="0"/>
                        <a:cs typeface="Arial" panose="020B0604020202020204" pitchFamily="34" charset="0"/>
                      </a:rPr>
                      <m:t>m</m:t>
                    </m:r>
                    <m:r>
                      <m:rPr>
                        <m:nor/>
                      </m:rPr>
                      <a:rPr lang="en-US" sz="3800">
                        <a:latin typeface="Arial" panose="020B0604020202020204" pitchFamily="34" charset="0"/>
                        <a:ea typeface="Calibri" panose="020F0502020204030204" pitchFamily="34" charset="0"/>
                        <a:cs typeface="Arial" panose="020B0604020202020204" pitchFamily="34" charset="0"/>
                      </a:rPr>
                      <m:t>á</m:t>
                    </m:r>
                    <m:r>
                      <m:rPr>
                        <m:nor/>
                      </m:rPr>
                      <a:rPr lang="en-US" sz="3800">
                        <a:latin typeface="Arial" panose="020B0604020202020204" pitchFamily="34" charset="0"/>
                        <a:ea typeface="Calibri" panose="020F0502020204030204" pitchFamily="34" charset="0"/>
                        <a:cs typeface="Arial" panose="020B0604020202020204" pitchFamily="34" charset="0"/>
                      </a:rPr>
                      <m:t>i</m:t>
                    </m:r>
                    <m:r>
                      <m:rPr>
                        <m:nor/>
                      </m:rPr>
                      <a:rPr lang="en-US" sz="3800">
                        <a:latin typeface="Arial" panose="020B0604020202020204" pitchFamily="34" charset="0"/>
                        <a:ea typeface="Calibri" panose="020F0502020204030204" pitchFamily="34" charset="0"/>
                        <a:cs typeface="Arial" panose="020B0604020202020204" pitchFamily="34" charset="0"/>
                      </a:rPr>
                      <m:t> </m:t>
                    </m:r>
                    <m:r>
                      <m:rPr>
                        <m:nor/>
                      </m:rPr>
                      <a:rPr lang="en-US" sz="3800">
                        <a:latin typeface="Arial" panose="020B0604020202020204" pitchFamily="34" charset="0"/>
                        <a:ea typeface="Calibri" panose="020F0502020204030204" pitchFamily="34" charset="0"/>
                        <a:cs typeface="Arial" panose="020B0604020202020204" pitchFamily="34" charset="0"/>
                      </a:rPr>
                      <m:t>nh</m:t>
                    </m:r>
                    <m:r>
                      <m:rPr>
                        <m:nor/>
                      </m:rPr>
                      <a:rPr lang="en-US" sz="3800">
                        <a:latin typeface="Arial" panose="020B0604020202020204" pitchFamily="34" charset="0"/>
                        <a:ea typeface="Calibri" panose="020F0502020204030204" pitchFamily="34" charset="0"/>
                        <a:cs typeface="Arial" panose="020B0604020202020204" pitchFamily="34" charset="0"/>
                      </a:rPr>
                      <m:t>à </m:t>
                    </m:r>
                    <m:r>
                      <m:rPr>
                        <m:nor/>
                      </m:rPr>
                      <a:rPr lang="en-US" sz="3800">
                        <a:latin typeface="Arial" panose="020B0604020202020204" pitchFamily="34" charset="0"/>
                        <a:ea typeface="Calibri" panose="020F0502020204030204" pitchFamily="34" charset="0"/>
                        <a:cs typeface="Arial" panose="020B0604020202020204" pitchFamily="34" charset="0"/>
                      </a:rPr>
                      <m:t>l</m:t>
                    </m:r>
                    <m:r>
                      <m:rPr>
                        <m:nor/>
                      </m:rPr>
                      <a:rPr lang="en-US" sz="3800">
                        <a:latin typeface="Arial" panose="020B0604020202020204" pitchFamily="34" charset="0"/>
                        <a:ea typeface="Calibri" panose="020F0502020204030204" pitchFamily="34" charset="0"/>
                        <a:cs typeface="Arial" panose="020B0604020202020204" pitchFamily="34" charset="0"/>
                      </a:rPr>
                      <m:t>à</m:t>
                    </m:r>
                  </m:oMath>
                </a14:m>
                <a:r>
                  <a:rPr lang="en-US" sz="3800" smtClean="0">
                    <a:latin typeface="Arial" panose="020B0604020202020204" pitchFamily="34" charset="0"/>
                    <a:ea typeface="Calibri" panose="020F0502020204030204" pitchFamily="34" charset="0"/>
                    <a:cs typeface="Arial" panose="020B0604020202020204" pitchFamily="34" charset="0"/>
                  </a:rPr>
                  <a:t>:</a:t>
                </a:r>
              </a:p>
              <a:p>
                <a:pPr algn="just">
                  <a:lnSpc>
                    <a:spcPct val="120000"/>
                  </a:lnSpc>
                </a:pPr>
                <a14:m>
                  <m:oMathPara xmlns:m="http://schemas.openxmlformats.org/officeDocument/2006/math">
                    <m:oMathParaPr>
                      <m:jc m:val="center"/>
                    </m:oMathParaPr>
                    <m:oMath xmlns:m="http://schemas.openxmlformats.org/officeDocument/2006/math">
                      <m:r>
                        <a:rPr lang="en-US" sz="3800" b="0" i="1" smtClean="0">
                          <a:latin typeface="Cambria Math" panose="02040503050406030204" pitchFamily="18" charset="0"/>
                          <a:ea typeface="Calibri" panose="020F0502020204030204" pitchFamily="34" charset="0"/>
                          <a:cs typeface="Arial" panose="020B0604020202020204" pitchFamily="34" charset="0"/>
                        </a:rPr>
                        <m:t> </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𝑙</m:t>
                      </m:r>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45</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24</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effectLst/>
                                  <a:latin typeface="Cambria Math" panose="02040503050406030204" pitchFamily="18" charset="0"/>
                                  <a:ea typeface="Calibri" panose="020F0502020204030204" pitchFamily="34" charset="0"/>
                                  <a:cs typeface="Times New Roman" panose="02020603050405020304" pitchFamily="18" charset="0"/>
                                </a:rPr>
                                <m:t>481</m:t>
                              </m:r>
                            </m:e>
                          </m:rad>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r>
                        <m:rPr>
                          <m:nor/>
                        </m:rP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m:rPr>
                          <m:nor/>
                        </m:rPr>
                        <a:rPr lang="en-US" sz="3800">
                          <a:latin typeface="Arial" panose="020B0604020202020204" pitchFamily="34" charset="0"/>
                          <a:ea typeface="Calibri" panose="020F0502020204030204" pitchFamily="34" charset="0"/>
                          <a:cs typeface="Arial" panose="020B0604020202020204" pitchFamily="34" charset="0"/>
                        </a:rPr>
                        <m:t>(</m:t>
                      </m:r>
                      <m:r>
                        <m:rPr>
                          <m:nor/>
                        </m:rPr>
                        <a:rPr lang="en-US" sz="3800">
                          <a:latin typeface="Arial" panose="020B0604020202020204" pitchFamily="34" charset="0"/>
                          <a:ea typeface="Calibri" panose="020F0502020204030204" pitchFamily="34" charset="0"/>
                          <a:cs typeface="Arial" panose="020B0604020202020204" pitchFamily="34" charset="0"/>
                        </a:rPr>
                        <m:t>m</m:t>
                      </m:r>
                      <m:r>
                        <m:rPr>
                          <m:nor/>
                        </m:rPr>
                        <a:rPr lang="en-US" sz="3800">
                          <a:latin typeface="Arial" panose="020B0604020202020204" pitchFamily="34" charset="0"/>
                          <a:ea typeface="Calibri" panose="020F0502020204030204" pitchFamily="34" charset="0"/>
                          <a:cs typeface="Arial" panose="020B0604020202020204" pitchFamily="34" charset="0"/>
                        </a:rPr>
                        <m:t>)</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991600" y="4076700"/>
                <a:ext cx="9296400" cy="4537268"/>
              </a:xfrm>
              <a:prstGeom prst="rect">
                <a:avLst/>
              </a:prstGeom>
              <a:blipFill>
                <a:blip r:embed="rId3"/>
                <a:stretch>
                  <a:fillRect/>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1000" y="4093131"/>
            <a:ext cx="7162800" cy="4174569"/>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280802" y="8701541"/>
                <a:ext cx="14097000" cy="1318759"/>
              </a:xfrm>
              <a:prstGeom prst="rect">
                <a:avLst/>
              </a:prstGeom>
            </p:spPr>
            <p:txBody>
              <a:bodyPr wrap="square">
                <a:spAutoFit/>
              </a:bodyPr>
              <a:lstStyle/>
              <a:p>
                <a:pPr lvl="0" algn="just"/>
                <a14:m>
                  <m:oMathPara xmlns:m="http://schemas.openxmlformats.org/officeDocument/2006/math">
                    <m:oMathParaPr>
                      <m:jc m:val="left"/>
                    </m:oMathParaPr>
                    <m:oMath xmlns:m="http://schemas.openxmlformats.org/officeDocument/2006/math">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Di</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ệ</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n</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í</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ch</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ộ</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t</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m</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á</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i</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 </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nh</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à </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l</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à:</m:t>
                      </m:r>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𝑆</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𝑅𝑙</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45</m:t>
                          </m:r>
                        </m:num>
                        <m:den>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481</m:t>
                              </m:r>
                            </m:e>
                          </m:rad>
                        </m:num>
                        <m:den>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≈2 325 </m:t>
                      </m:r>
                      <m:sSup>
                        <m:sSup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e>
                        <m:sup>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280802" y="8701541"/>
                <a:ext cx="14097000" cy="1318759"/>
              </a:xfrm>
              <a:prstGeom prst="rect">
                <a:avLst/>
              </a:prstGeom>
              <a:blipFill>
                <a:blip r:embed="rId6"/>
                <a:stretch>
                  <a:fillRect/>
                </a:stretch>
              </a:blipFill>
            </p:spPr>
            <p:txBody>
              <a:bodyPr/>
              <a:lstStyle/>
              <a:p>
                <a:r>
                  <a:rPr lang="en-US">
                    <a:noFill/>
                  </a:rPr>
                  <a:t> </a:t>
                </a:r>
              </a:p>
            </p:txBody>
          </p:sp>
        </mc:Fallback>
      </mc:AlternateContent>
      <p:grpSp>
        <p:nvGrpSpPr>
          <p:cNvPr id="17" name="Group 16"/>
          <p:cNvGrpSpPr/>
          <p:nvPr/>
        </p:nvGrpSpPr>
        <p:grpSpPr>
          <a:xfrm>
            <a:off x="6553200" y="3771900"/>
            <a:ext cx="2819400" cy="1295400"/>
            <a:chOff x="859666" y="676025"/>
            <a:chExt cx="3432866" cy="1051118"/>
          </a:xfrm>
        </p:grpSpPr>
        <p:pic>
          <p:nvPicPr>
            <p:cNvPr id="18" name="Picture 17"/>
            <p:cNvPicPr>
              <a:picLocks noChangeAspect="1"/>
            </p:cNvPicPr>
            <p:nvPr/>
          </p:nvPicPr>
          <p:blipFill>
            <a:blip r:embed="rId7" cstate="print">
              <a:duotone>
                <a:prstClr val="black"/>
                <a:srgbClr val="3D7073">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9" name="TextBox 18"/>
            <p:cNvSpPr txBox="1"/>
            <p:nvPr/>
          </p:nvSpPr>
          <p:spPr>
            <a:xfrm>
              <a:off x="859666" y="848103"/>
              <a:ext cx="3432866" cy="464987"/>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20" name="Picture 19"/>
          <p:cNvPicPr>
            <a:picLocks noChangeAspect="1"/>
          </p:cNvPicPr>
          <p:nvPr/>
        </p:nvPicPr>
        <p:blipFill>
          <a:blip r:embed="rId9"/>
          <a:stretch>
            <a:fillRect/>
          </a:stretch>
        </p:blipFill>
        <p:spPr>
          <a:xfrm rot="1480709">
            <a:off x="16557601" y="8434769"/>
            <a:ext cx="1109582" cy="1809101"/>
          </a:xfrm>
          <a:prstGeom prst="rect">
            <a:avLst/>
          </a:prstGeom>
        </p:spPr>
      </p:pic>
    </p:spTree>
    <p:extLst>
      <p:ext uri="{BB962C8B-B14F-4D97-AF65-F5344CB8AC3E}">
        <p14:creationId xmlns:p14="http://schemas.microsoft.com/office/powerpoint/2010/main" val="4067239781"/>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7" name="Rectangle 6"/>
          <p:cNvSpPr/>
          <p:nvPr/>
        </p:nvSpPr>
        <p:spPr>
          <a:xfrm>
            <a:off x="0" y="316349"/>
            <a:ext cx="18288000" cy="1169551"/>
          </a:xfrm>
          <a:prstGeom prst="rect">
            <a:avLst/>
          </a:prstGeom>
        </p:spPr>
        <p:txBody>
          <a:bodyPr wrap="square">
            <a:spAutoFit/>
          </a:bodyPr>
          <a:lstStyle/>
          <a:p>
            <a:pPr marL="0" marR="0" lvl="0" indent="0" algn="ctr" defTabSz="1828756" rtl="0" eaLnBrk="1" fontAlgn="auto" latinLnBrk="0" hangingPunct="1">
              <a:lnSpc>
                <a:spcPct val="100000"/>
              </a:lnSpc>
              <a:spcBef>
                <a:spcPts val="0"/>
              </a:spcBef>
              <a:spcAft>
                <a:spcPts val="0"/>
              </a:spcAft>
              <a:buClr>
                <a:srgbClr val="143E63"/>
              </a:buClr>
              <a:buSzPts val="3000"/>
              <a:buFontTx/>
              <a:buNone/>
              <a:tabLst/>
              <a:defRPr/>
            </a:pPr>
            <a:r>
              <a:rPr kumimoji="0" lang="en-US" sz="7000" b="1" i="0" u="none" strike="noStrike" kern="0" cap="none" spc="0" normalizeH="0" baseline="0" noProof="0" smtClean="0">
                <a:ln>
                  <a:noFill/>
                </a:ln>
                <a:solidFill>
                  <a:srgbClr val="3D7073"/>
                </a:solidFill>
                <a:effectLst/>
                <a:uLnTx/>
                <a:uFillTx/>
                <a:latin typeface="Arial"/>
                <a:ea typeface="+mn-ea"/>
                <a:cs typeface="Arial"/>
                <a:sym typeface="Merriweather Sans"/>
              </a:rPr>
              <a:t>KHỞI ĐỘNG</a:t>
            </a:r>
            <a:endParaRPr kumimoji="0" lang="vi-VN" sz="7000" b="1" i="0" u="none" strike="noStrike" kern="0" cap="none" spc="0" normalizeH="0" baseline="0" noProof="0">
              <a:ln>
                <a:noFill/>
              </a:ln>
              <a:solidFill>
                <a:srgbClr val="3D7073"/>
              </a:solidFill>
              <a:effectLst/>
              <a:uLnTx/>
              <a:uFillTx/>
              <a:latin typeface="Arial"/>
              <a:ea typeface="+mn-ea"/>
              <a:cs typeface="Arial"/>
              <a:sym typeface="Merriweather Sans"/>
            </a:endParaRPr>
          </a:p>
        </p:txBody>
      </p:sp>
      <p:sp>
        <p:nvSpPr>
          <p:cNvPr id="9" name="Câu hỏi">
            <a:extLst>
              <a:ext uri="{FF2B5EF4-FFF2-40B4-BE49-F238E27FC236}">
                <a16:creationId xmlns:a16="http://schemas.microsoft.com/office/drawing/2014/main" id="{018AD89B-885D-983C-F4F6-FC485515F49D}"/>
              </a:ext>
            </a:extLst>
          </p:cNvPr>
          <p:cNvSpPr/>
          <p:nvPr/>
        </p:nvSpPr>
        <p:spPr>
          <a:xfrm>
            <a:off x="1676399" y="3543300"/>
            <a:ext cx="14935200" cy="1447800"/>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r>
              <a:rPr kumimoji="0" lang="en-US" sz="4200" b="1"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Bài 10.19</a:t>
            </a:r>
            <a:r>
              <a:rPr kumimoji="0" lang="vi-VN" sz="4200" b="1"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a:t>
            </a:r>
            <a:r>
              <a:rPr kumimoji="0" lang="en-US" sz="4200" b="1"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 </a:t>
            </a:r>
            <a:r>
              <a:rPr lang="vi-VN" sz="4200" noProof="1">
                <a:solidFill>
                  <a:prstClr val="black"/>
                </a:solidFill>
                <a:latin typeface="Arial (Body)"/>
                <a:cs typeface="Arial" panose="020B0604020202020204" pitchFamily="34" charset="0"/>
                <a:sym typeface="Arial"/>
              </a:rPr>
              <a:t>Diện tích mặt cầu có đường kính 10 cm là</a:t>
            </a:r>
            <a:endParaRPr kumimoji="0" lang="vi-VN"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 name="Đáp án đúng">
                <a:extLst>
                  <a:ext uri="{FF2B5EF4-FFF2-40B4-BE49-F238E27FC236}">
                    <a16:creationId xmlns:a16="http://schemas.microsoft.com/office/drawing/2014/main" id="{4D1DA2F5-D9A5-C765-0E47-25DD326F3067}"/>
                  </a:ext>
                </a:extLst>
              </p:cNvPr>
              <p:cNvSpPr/>
              <p:nvPr/>
            </p:nvSpPr>
            <p:spPr>
              <a:xfrm>
                <a:off x="7006389" y="5673018"/>
                <a:ext cx="3657600" cy="164887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A</m:t>
                    </m:r>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m:t>
                    </m:r>
                  </m:oMath>
                </a14:m>
                <a: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 10</a:t>
                </a:r>
                <a14:m>
                  <m:oMath xmlns:m="http://schemas.openxmlformats.org/officeDocument/2006/math">
                    <m:r>
                      <a:rPr kumimoji="0" lang="en-US" sz="4200" b="0" i="1" u="none" strike="noStrike" kern="1200" cap="none" spc="0" normalizeH="0" baseline="0" noProof="1"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𝜋</m:t>
                    </m:r>
                  </m:oMath>
                </a14:m>
                <a: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 </a:t>
                </a:r>
                <a14:m>
                  <m:oMath xmlns:m="http://schemas.openxmlformats.org/officeDocument/2006/math">
                    <m:sSup>
                      <m:sSupPr>
                        <m:ctrlPr>
                          <a:rPr kumimoji="0" lang="en-US" sz="4200" b="0" i="1" u="none" strike="noStrike" kern="120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sSupPr>
                      <m:e>
                        <m:r>
                          <m:rPr>
                            <m:nor/>
                          </m:rPr>
                          <a:rPr lang="vi-VN" sz="4200" noProof="1">
                            <a:solidFill>
                              <a:prstClr val="black"/>
                            </a:solidFill>
                            <a:latin typeface="Arial (Body)"/>
                            <a:cs typeface="Arial" panose="020B0604020202020204" pitchFamily="34" charset="0"/>
                            <a:sym typeface="Arial"/>
                          </a:rPr>
                          <m:t>cm</m:t>
                        </m:r>
                      </m:e>
                      <m:sup>
                        <m:r>
                          <a:rPr kumimoji="0" lang="en-US" sz="4200" b="0" i="1" u="none" strike="noStrike" kern="120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sup>
                    </m:sSup>
                  </m:oMath>
                </a14:m>
                <a:endParaRPr kumimoji="0" lang="vi-VN"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Choice>
        <mc:Fallback xmlns="">
          <p:sp>
            <p:nvSpPr>
              <p:cNvPr id="10"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7006389" y="5673018"/>
                <a:ext cx="3657600" cy="1648877"/>
              </a:xfrm>
              <a:prstGeom prst="roundRect">
                <a:avLst/>
              </a:prstGeom>
              <a:blipFill>
                <a:blip r:embed="rId2"/>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1713963F-2894-56F2-E53C-4371936FB85C}"/>
                  </a:ext>
                </a:extLst>
              </p:cNvPr>
              <p:cNvSpPr/>
              <p:nvPr/>
            </p:nvSpPr>
            <p:spPr>
              <a:xfrm>
                <a:off x="7006389" y="7990423"/>
                <a:ext cx="3657600" cy="164887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C</m:t>
                    </m:r>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m:t>
                    </m:r>
                  </m:oMath>
                </a14:m>
                <a:r>
                  <a:rPr lang="en-US" sz="4200" noProof="1">
                    <a:solidFill>
                      <a:prstClr val="black"/>
                    </a:solidFill>
                    <a:latin typeface="Arial (Body)"/>
                    <a:cs typeface="Arial" panose="020B0604020202020204" pitchFamily="34" charset="0"/>
                    <a:sym typeface="Arial"/>
                  </a:rPr>
                  <a:t> </a:t>
                </a:r>
                <a:r>
                  <a:rPr lang="en-US" sz="4200" noProof="1" smtClean="0">
                    <a:solidFill>
                      <a:prstClr val="black"/>
                    </a:solidFill>
                    <a:latin typeface="Arial (Body)"/>
                    <a:cs typeface="Arial" panose="020B0604020202020204" pitchFamily="34" charset="0"/>
                    <a:sym typeface="Arial"/>
                  </a:rPr>
                  <a:t>50</a:t>
                </a:r>
                <a14:m>
                  <m:oMath xmlns:m="http://schemas.openxmlformats.org/officeDocument/2006/math">
                    <m:r>
                      <a:rPr lang="en-US" sz="42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𝜋</m:t>
                    </m:r>
                  </m:oMath>
                </a14:m>
                <a:r>
                  <a:rPr lang="en-US" sz="4200" noProof="1">
                    <a:solidFill>
                      <a:prstClr val="black"/>
                    </a:solidFill>
                    <a:latin typeface="Arial (Body)"/>
                    <a:cs typeface="Arial" panose="020B0604020202020204" pitchFamily="34" charset="0"/>
                    <a:sym typeface="Arial"/>
                  </a:rPr>
                  <a:t> </a:t>
                </a:r>
                <a14:m>
                  <m:oMath xmlns:m="http://schemas.openxmlformats.org/officeDocument/2006/math">
                    <m:sSup>
                      <m:sSupPr>
                        <m:ctrlPr>
                          <a:rPr lang="en-US" sz="4200" i="1" noProof="1">
                            <a:solidFill>
                              <a:prstClr val="black"/>
                            </a:solidFill>
                            <a:latin typeface="Cambria Math" panose="02040503050406030204" pitchFamily="18" charset="0"/>
                            <a:cs typeface="Arial" panose="020B0604020202020204" pitchFamily="34" charset="0"/>
                            <a:sym typeface="Arial"/>
                          </a:rPr>
                        </m:ctrlPr>
                      </m:sSupPr>
                      <m:e>
                        <m:r>
                          <m:rPr>
                            <m:nor/>
                          </m:rPr>
                          <a:rPr lang="vi-VN" sz="4200" noProof="1">
                            <a:solidFill>
                              <a:prstClr val="black"/>
                            </a:solidFill>
                            <a:latin typeface="Arial (Body)"/>
                            <a:cs typeface="Arial" panose="020B0604020202020204" pitchFamily="34" charset="0"/>
                            <a:sym typeface="Arial"/>
                          </a:rPr>
                          <m:t>cm</m:t>
                        </m:r>
                      </m:e>
                      <m:sup>
                        <m:r>
                          <a:rPr lang="en-US" sz="4200" i="1" noProof="1">
                            <a:solidFill>
                              <a:prstClr val="black"/>
                            </a:solidFill>
                            <a:latin typeface="Cambria Math" panose="02040503050406030204" pitchFamily="18" charset="0"/>
                            <a:cs typeface="Arial" panose="020B0604020202020204" pitchFamily="34" charset="0"/>
                            <a:sym typeface="Arial"/>
                          </a:rPr>
                          <m:t>2</m:t>
                        </m:r>
                      </m:sup>
                    </m:sSup>
                  </m:oMath>
                </a14:m>
                <a:endParaRPr lang="vi-VN" sz="4200" noProof="1">
                  <a:solidFill>
                    <a:prstClr val="black"/>
                  </a:solidFill>
                  <a:latin typeface="Arial (Body)"/>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7006389" y="7990423"/>
                <a:ext cx="3657600" cy="1648877"/>
              </a:xfrm>
              <a:prstGeom prst="roundRect">
                <a:avLst/>
              </a:prstGeom>
              <a:blipFill>
                <a:blip r:embed="rId3"/>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2">
                <a:extLst>
                  <a:ext uri="{FF2B5EF4-FFF2-40B4-BE49-F238E27FC236}">
                    <a16:creationId xmlns:a16="http://schemas.microsoft.com/office/drawing/2014/main" id="{72E080E8-9CBE-7E1E-25CC-340E27A4D017}"/>
                  </a:ext>
                </a:extLst>
              </p:cNvPr>
              <p:cNvSpPr/>
              <p:nvPr/>
            </p:nvSpPr>
            <p:spPr>
              <a:xfrm>
                <a:off x="11806989" y="5659627"/>
                <a:ext cx="3657600" cy="164887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B</m:t>
                    </m:r>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m:t>
                    </m:r>
                  </m:oMath>
                </a14:m>
                <a:r>
                  <a:rPr lang="en-US" sz="4200" noProof="1">
                    <a:solidFill>
                      <a:prstClr val="black"/>
                    </a:solidFill>
                    <a:latin typeface="Arial (Body)"/>
                    <a:cs typeface="Arial" panose="020B0604020202020204" pitchFamily="34" charset="0"/>
                    <a:sym typeface="Arial"/>
                  </a:rPr>
                  <a:t> </a:t>
                </a:r>
                <a:r>
                  <a:rPr lang="en-US" sz="4200" noProof="1" smtClean="0">
                    <a:solidFill>
                      <a:prstClr val="black"/>
                    </a:solidFill>
                    <a:latin typeface="Arial (Body)"/>
                    <a:cs typeface="Arial" panose="020B0604020202020204" pitchFamily="34" charset="0"/>
                    <a:sym typeface="Arial"/>
                  </a:rPr>
                  <a:t>400</a:t>
                </a:r>
                <a14:m>
                  <m:oMath xmlns:m="http://schemas.openxmlformats.org/officeDocument/2006/math">
                    <m:r>
                      <a:rPr lang="en-US" sz="42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𝜋</m:t>
                    </m:r>
                  </m:oMath>
                </a14:m>
                <a:r>
                  <a:rPr lang="en-US" sz="4200" noProof="1">
                    <a:solidFill>
                      <a:prstClr val="black"/>
                    </a:solidFill>
                    <a:latin typeface="Arial (Body)"/>
                    <a:cs typeface="Arial" panose="020B0604020202020204" pitchFamily="34" charset="0"/>
                    <a:sym typeface="Arial"/>
                  </a:rPr>
                  <a:t> </a:t>
                </a:r>
                <a14:m>
                  <m:oMath xmlns:m="http://schemas.openxmlformats.org/officeDocument/2006/math">
                    <m:sSup>
                      <m:sSupPr>
                        <m:ctrlPr>
                          <a:rPr lang="en-US" sz="4200" i="1" noProof="1">
                            <a:solidFill>
                              <a:prstClr val="black"/>
                            </a:solidFill>
                            <a:latin typeface="Cambria Math" panose="02040503050406030204" pitchFamily="18" charset="0"/>
                            <a:cs typeface="Arial" panose="020B0604020202020204" pitchFamily="34" charset="0"/>
                            <a:sym typeface="Arial"/>
                          </a:rPr>
                        </m:ctrlPr>
                      </m:sSupPr>
                      <m:e>
                        <m:r>
                          <m:rPr>
                            <m:nor/>
                          </m:rPr>
                          <a:rPr lang="vi-VN" sz="4200" noProof="1">
                            <a:solidFill>
                              <a:prstClr val="black"/>
                            </a:solidFill>
                            <a:latin typeface="Arial (Body)"/>
                            <a:cs typeface="Arial" panose="020B0604020202020204" pitchFamily="34" charset="0"/>
                            <a:sym typeface="Arial"/>
                          </a:rPr>
                          <m:t>cm</m:t>
                        </m:r>
                      </m:e>
                      <m:sup>
                        <m:r>
                          <a:rPr lang="en-US" sz="4200" i="1" noProof="1">
                            <a:solidFill>
                              <a:prstClr val="black"/>
                            </a:solidFill>
                            <a:latin typeface="Cambria Math" panose="02040503050406030204" pitchFamily="18" charset="0"/>
                            <a:cs typeface="Arial" panose="020B0604020202020204" pitchFamily="34" charset="0"/>
                            <a:sym typeface="Arial"/>
                          </a:rPr>
                          <m:t>2</m:t>
                        </m:r>
                      </m:sup>
                    </m:sSup>
                  </m:oMath>
                </a14:m>
                <a:endParaRPr lang="vi-VN" sz="4200" noProof="1">
                  <a:solidFill>
                    <a:prstClr val="black"/>
                  </a:solidFill>
                  <a:latin typeface="Arial (Body)"/>
                  <a:cs typeface="Arial" panose="020B0604020202020204" pitchFamily="34" charset="0"/>
                  <a:sym typeface="Arial"/>
                </a:endParaRPr>
              </a:p>
            </p:txBody>
          </p:sp>
        </mc:Choice>
        <mc:Fallback xmlns="">
          <p:sp>
            <p:nvSpPr>
              <p:cNvPr id="12"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11806989" y="5659627"/>
                <a:ext cx="3657600" cy="1648877"/>
              </a:xfrm>
              <a:prstGeom prst="roundRect">
                <a:avLst/>
              </a:prstGeom>
              <a:blipFill>
                <a:blip r:embed="rId4"/>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98AC7C36-17E6-7D99-2014-5789447F054D}"/>
                  </a:ext>
                </a:extLst>
              </p:cNvPr>
              <p:cNvSpPr/>
              <p:nvPr/>
            </p:nvSpPr>
            <p:spPr>
              <a:xfrm>
                <a:off x="11806989" y="7982388"/>
                <a:ext cx="3657600" cy="164887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D</m:t>
                    </m:r>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m:t>
                    </m:r>
                  </m:oMath>
                </a14:m>
                <a:r>
                  <a:rPr lang="en-US" sz="4200" noProof="1">
                    <a:solidFill>
                      <a:prstClr val="black"/>
                    </a:solidFill>
                    <a:latin typeface="Arial (Body)"/>
                    <a:cs typeface="Arial" panose="020B0604020202020204" pitchFamily="34" charset="0"/>
                    <a:sym typeface="Arial"/>
                  </a:rPr>
                  <a:t> </a:t>
                </a:r>
                <a:r>
                  <a:rPr lang="en-US" sz="4200" noProof="1" smtClean="0">
                    <a:solidFill>
                      <a:prstClr val="black"/>
                    </a:solidFill>
                    <a:latin typeface="Arial (Body)"/>
                    <a:cs typeface="Arial" panose="020B0604020202020204" pitchFamily="34" charset="0"/>
                    <a:sym typeface="Arial"/>
                  </a:rPr>
                  <a:t>100</a:t>
                </a:r>
                <a14:m>
                  <m:oMath xmlns:m="http://schemas.openxmlformats.org/officeDocument/2006/math">
                    <m:r>
                      <a:rPr lang="en-US" sz="42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𝜋</m:t>
                    </m:r>
                  </m:oMath>
                </a14:m>
                <a:r>
                  <a:rPr lang="en-US" sz="4200" noProof="1">
                    <a:solidFill>
                      <a:prstClr val="black"/>
                    </a:solidFill>
                    <a:latin typeface="Arial (Body)"/>
                    <a:cs typeface="Arial" panose="020B0604020202020204" pitchFamily="34" charset="0"/>
                    <a:sym typeface="Arial"/>
                  </a:rPr>
                  <a:t> </a:t>
                </a:r>
                <a14:m>
                  <m:oMath xmlns:m="http://schemas.openxmlformats.org/officeDocument/2006/math">
                    <m:sSup>
                      <m:sSupPr>
                        <m:ctrlPr>
                          <a:rPr lang="en-US" sz="4200" i="1" noProof="1">
                            <a:solidFill>
                              <a:prstClr val="black"/>
                            </a:solidFill>
                            <a:latin typeface="Cambria Math" panose="02040503050406030204" pitchFamily="18" charset="0"/>
                            <a:cs typeface="Arial" panose="020B0604020202020204" pitchFamily="34" charset="0"/>
                            <a:sym typeface="Arial"/>
                          </a:rPr>
                        </m:ctrlPr>
                      </m:sSupPr>
                      <m:e>
                        <m:r>
                          <m:rPr>
                            <m:nor/>
                          </m:rPr>
                          <a:rPr lang="vi-VN" sz="4200" noProof="1">
                            <a:solidFill>
                              <a:prstClr val="black"/>
                            </a:solidFill>
                            <a:latin typeface="Arial (Body)"/>
                            <a:cs typeface="Arial" panose="020B0604020202020204" pitchFamily="34" charset="0"/>
                            <a:sym typeface="Arial"/>
                          </a:rPr>
                          <m:t>cm</m:t>
                        </m:r>
                      </m:e>
                      <m:sup>
                        <m:r>
                          <a:rPr lang="en-US" sz="4200" i="1" noProof="1">
                            <a:solidFill>
                              <a:prstClr val="black"/>
                            </a:solidFill>
                            <a:latin typeface="Cambria Math" panose="02040503050406030204" pitchFamily="18" charset="0"/>
                            <a:cs typeface="Arial" panose="020B0604020202020204" pitchFamily="34" charset="0"/>
                            <a:sym typeface="Arial"/>
                          </a:rPr>
                          <m:t>2</m:t>
                        </m:r>
                      </m:sup>
                    </m:sSup>
                  </m:oMath>
                </a14:m>
                <a:endParaRPr lang="vi-VN" sz="4200" noProof="1">
                  <a:solidFill>
                    <a:prstClr val="black"/>
                  </a:solidFill>
                  <a:latin typeface="Arial (Body)"/>
                  <a:cs typeface="Arial" panose="020B0604020202020204" pitchFamily="34" charset="0"/>
                  <a:sym typeface="Arial"/>
                </a:endParaRPr>
              </a:p>
            </p:txBody>
          </p:sp>
        </mc:Choice>
        <mc:Fallback xmlns="">
          <p:sp>
            <p:nvSpPr>
              <p:cNvPr id="14"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11806989" y="7982388"/>
                <a:ext cx="3657600" cy="1648877"/>
              </a:xfrm>
              <a:prstGeom prst="roundRect">
                <a:avLst/>
              </a:prstGeom>
              <a:blipFill>
                <a:blip r:embed="rId5"/>
                <a:stretch>
                  <a:fillRect/>
                </a:stretch>
              </a:blipFill>
              <a:ln w="12700">
                <a:solidFill>
                  <a:schemeClr val="tx1"/>
                </a:solidFill>
              </a:ln>
            </p:spPr>
            <p:txBody>
              <a:bodyPr/>
              <a:lstStyle/>
              <a:p>
                <a:r>
                  <a:rPr lang="en-US">
                    <a:noFill/>
                  </a:rPr>
                  <a:t> </a:t>
                </a:r>
              </a:p>
            </p:txBody>
          </p:sp>
        </mc:Fallback>
      </mc:AlternateContent>
      <p:sp>
        <p:nvSpPr>
          <p:cNvPr id="16" name="Rectangle 15"/>
          <p:cNvSpPr/>
          <p:nvPr/>
        </p:nvSpPr>
        <p:spPr>
          <a:xfrm>
            <a:off x="2835029" y="1996470"/>
            <a:ext cx="12617941" cy="7848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Trả lời các câu hỏi trắc nghiệm (SGK – </a:t>
            </a: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tr.108)</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Freeform 2"/>
          <p:cNvSpPr/>
          <p:nvPr/>
        </p:nvSpPr>
        <p:spPr>
          <a:xfrm>
            <a:off x="1828800" y="6168318"/>
            <a:ext cx="3978443" cy="3775782"/>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mc:AlternateContent xmlns:mc="http://schemas.openxmlformats.org/markup-compatibility/2006" xmlns:a14="http://schemas.microsoft.com/office/drawing/2010/main">
        <mc:Choice Requires="a14">
          <p:sp>
            <p:nvSpPr>
              <p:cNvPr id="17" name="Đáp án sai 3">
                <a:extLst>
                  <a:ext uri="{FF2B5EF4-FFF2-40B4-BE49-F238E27FC236}">
                    <a16:creationId xmlns:a16="http://schemas.microsoft.com/office/drawing/2014/main" id="{98AC7C36-17E6-7D99-2014-5789447F054D}"/>
                  </a:ext>
                </a:extLst>
              </p:cNvPr>
              <p:cNvSpPr/>
              <p:nvPr/>
            </p:nvSpPr>
            <p:spPr>
              <a:xfrm>
                <a:off x="11807401" y="7991068"/>
                <a:ext cx="3657600" cy="1648877"/>
              </a:xfrm>
              <a:prstGeom prst="roundRect">
                <a:avLst/>
              </a:prstGeom>
              <a:solidFill>
                <a:srgbClr val="EFA64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kumimoji="0" lang="en-US" sz="4200" b="1" i="0" u="none" strike="noStrike" kern="1200" cap="none" spc="0" normalizeH="0" baseline="0" noProof="1" smtClean="0">
                        <a:ln>
                          <a:noFill/>
                        </a:ln>
                        <a:solidFill>
                          <a:schemeClr val="bg1"/>
                        </a:solidFill>
                        <a:effectLst/>
                        <a:uLnTx/>
                        <a:uFillTx/>
                        <a:latin typeface="Arial (Body)"/>
                        <a:cs typeface="Arial" panose="020B0604020202020204" pitchFamily="34" charset="0"/>
                        <a:sym typeface="Arial"/>
                      </a:rPr>
                      <m:t>D</m:t>
                    </m:r>
                    <m:r>
                      <m:rPr>
                        <m:nor/>
                      </m:rPr>
                      <a:rPr kumimoji="0" lang="en-US" sz="4200" b="1" i="0" u="none" strike="noStrike" kern="1200" cap="none" spc="0" normalizeH="0" baseline="0" noProof="1" smtClean="0">
                        <a:ln>
                          <a:noFill/>
                        </a:ln>
                        <a:solidFill>
                          <a:schemeClr val="bg1"/>
                        </a:solidFill>
                        <a:effectLst/>
                        <a:uLnTx/>
                        <a:uFillTx/>
                        <a:latin typeface="Arial (Body)"/>
                        <a:cs typeface="Arial" panose="020B0604020202020204" pitchFamily="34" charset="0"/>
                        <a:sym typeface="Arial"/>
                      </a:rPr>
                      <m:t>.</m:t>
                    </m:r>
                  </m:oMath>
                </a14:m>
                <a:r>
                  <a:rPr lang="en-US" sz="4200" b="1" noProof="1">
                    <a:solidFill>
                      <a:schemeClr val="bg1"/>
                    </a:solidFill>
                    <a:latin typeface="Arial (Body)"/>
                    <a:cs typeface="Arial" panose="020B0604020202020204" pitchFamily="34" charset="0"/>
                    <a:sym typeface="Arial"/>
                  </a:rPr>
                  <a:t> </a:t>
                </a:r>
                <a:r>
                  <a:rPr lang="en-US" sz="4200" b="1" noProof="1" smtClean="0">
                    <a:solidFill>
                      <a:schemeClr val="bg1"/>
                    </a:solidFill>
                    <a:latin typeface="Arial (Body)"/>
                    <a:cs typeface="Arial" panose="020B0604020202020204" pitchFamily="34" charset="0"/>
                    <a:sym typeface="Arial"/>
                  </a:rPr>
                  <a:t>100</a:t>
                </a:r>
                <a14:m>
                  <m:oMath xmlns:m="http://schemas.openxmlformats.org/officeDocument/2006/math">
                    <m:r>
                      <a:rPr lang="en-US" sz="4200" b="1" i="1" noProof="1">
                        <a:solidFill>
                          <a:schemeClr val="bg1"/>
                        </a:solidFill>
                        <a:latin typeface="Cambria Math" panose="02040503050406030204" pitchFamily="18" charset="0"/>
                        <a:ea typeface="Cambria Math" panose="02040503050406030204" pitchFamily="18" charset="0"/>
                        <a:cs typeface="Arial" panose="020B0604020202020204" pitchFamily="34" charset="0"/>
                        <a:sym typeface="Arial"/>
                      </a:rPr>
                      <m:t>𝝅</m:t>
                    </m:r>
                  </m:oMath>
                </a14:m>
                <a:r>
                  <a:rPr lang="en-US" sz="4200" b="1" noProof="1">
                    <a:solidFill>
                      <a:schemeClr val="bg1"/>
                    </a:solidFill>
                    <a:latin typeface="Arial (Body)"/>
                    <a:cs typeface="Arial" panose="020B0604020202020204" pitchFamily="34" charset="0"/>
                    <a:sym typeface="Arial"/>
                  </a:rPr>
                  <a:t> </a:t>
                </a:r>
                <a14:m>
                  <m:oMath xmlns:m="http://schemas.openxmlformats.org/officeDocument/2006/math">
                    <m:sSup>
                      <m:sSupPr>
                        <m:ctrlPr>
                          <a:rPr lang="en-US" sz="4200" b="1" i="1" noProof="1">
                            <a:solidFill>
                              <a:schemeClr val="bg1"/>
                            </a:solidFill>
                            <a:latin typeface="Cambria Math" panose="02040503050406030204" pitchFamily="18" charset="0"/>
                            <a:cs typeface="Arial" panose="020B0604020202020204" pitchFamily="34" charset="0"/>
                            <a:sym typeface="Arial"/>
                          </a:rPr>
                        </m:ctrlPr>
                      </m:sSupPr>
                      <m:e>
                        <m:r>
                          <m:rPr>
                            <m:nor/>
                          </m:rPr>
                          <a:rPr lang="vi-VN" sz="4200" b="1" noProof="1">
                            <a:solidFill>
                              <a:schemeClr val="bg1"/>
                            </a:solidFill>
                            <a:latin typeface="Arial (Body)"/>
                            <a:cs typeface="Arial" panose="020B0604020202020204" pitchFamily="34" charset="0"/>
                            <a:sym typeface="Arial"/>
                          </a:rPr>
                          <m:t>cm</m:t>
                        </m:r>
                      </m:e>
                      <m:sup>
                        <m:r>
                          <a:rPr lang="en-US" sz="4200" b="1" i="1" noProof="1">
                            <a:solidFill>
                              <a:schemeClr val="bg1"/>
                            </a:solidFill>
                            <a:latin typeface="Cambria Math" panose="02040503050406030204" pitchFamily="18" charset="0"/>
                            <a:cs typeface="Arial" panose="020B0604020202020204" pitchFamily="34" charset="0"/>
                            <a:sym typeface="Arial"/>
                          </a:rPr>
                          <m:t>𝟐</m:t>
                        </m:r>
                      </m:sup>
                    </m:sSup>
                  </m:oMath>
                </a14:m>
                <a:endParaRPr lang="vi-VN" sz="4200" b="1" noProof="1">
                  <a:solidFill>
                    <a:schemeClr val="bg1"/>
                  </a:solidFill>
                  <a:latin typeface="Arial (Body)"/>
                  <a:cs typeface="Arial" panose="020B0604020202020204" pitchFamily="34" charset="0"/>
                  <a:sym typeface="Arial"/>
                </a:endParaRPr>
              </a:p>
            </p:txBody>
          </p:sp>
        </mc:Choice>
        <mc:Fallback xmlns="">
          <p:sp>
            <p:nvSpPr>
              <p:cNvPr id="17"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11807401" y="7991068"/>
                <a:ext cx="3657600" cy="1648877"/>
              </a:xfrm>
              <a:prstGeom prst="roundRect">
                <a:avLst/>
              </a:prstGeom>
              <a:blipFill>
                <a:blip r:embed="rId9"/>
                <a:stretch>
                  <a:fillRect/>
                </a:stretch>
              </a:blipFill>
              <a:ln w="127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73947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DC6C8"/>
        </a:solidFill>
        <a:effectLst/>
      </p:bgPr>
    </p:bg>
    <p:spTree>
      <p:nvGrpSpPr>
        <p:cNvPr id="1" name=""/>
        <p:cNvGrpSpPr/>
        <p:nvPr/>
      </p:nvGrpSpPr>
      <p:grpSpPr>
        <a:xfrm>
          <a:off x="0" y="0"/>
          <a:ext cx="0" cy="0"/>
          <a:chOff x="0" y="0"/>
          <a:chExt cx="0" cy="0"/>
        </a:xfrm>
      </p:grpSpPr>
      <p:sp>
        <p:nvSpPr>
          <p:cNvPr id="2" name="Freeform 2"/>
          <p:cNvSpPr/>
          <p:nvPr/>
        </p:nvSpPr>
        <p:spPr>
          <a:xfrm flipV="1">
            <a:off x="611219" y="723900"/>
            <a:ext cx="17065562" cy="8827623"/>
          </a:xfrm>
          <a:custGeom>
            <a:avLst/>
            <a:gdLst/>
            <a:ahLst/>
            <a:cxnLst/>
            <a:rect l="l" t="t" r="r" b="b"/>
            <a:pathLst>
              <a:path w="17065562" h="9578046">
                <a:moveTo>
                  <a:pt x="0" y="9578046"/>
                </a:moveTo>
                <a:lnTo>
                  <a:pt x="17065562" y="9578046"/>
                </a:lnTo>
                <a:lnTo>
                  <a:pt x="17065562" y="0"/>
                </a:lnTo>
                <a:lnTo>
                  <a:pt x="0" y="0"/>
                </a:lnTo>
                <a:lnTo>
                  <a:pt x="0" y="9578046"/>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Rectangle 13"/>
          <p:cNvSpPr/>
          <p:nvPr/>
        </p:nvSpPr>
        <p:spPr>
          <a:xfrm>
            <a:off x="0" y="1611749"/>
            <a:ext cx="18288000" cy="1169551"/>
          </a:xfrm>
          <a:prstGeom prst="rect">
            <a:avLst/>
          </a:prstGeom>
        </p:spPr>
        <p:txBody>
          <a:bodyPr wrap="square">
            <a:spAutoFit/>
          </a:bodyPr>
          <a:lstStyle/>
          <a:p>
            <a:pPr marL="0" marR="0" lvl="0" indent="0" algn="ctr" defTabSz="1828756" rtl="0" eaLnBrk="1" fontAlgn="auto" latinLnBrk="0" hangingPunct="1">
              <a:lnSpc>
                <a:spcPct val="100000"/>
              </a:lnSpc>
              <a:spcBef>
                <a:spcPts val="0"/>
              </a:spcBef>
              <a:spcAft>
                <a:spcPts val="0"/>
              </a:spcAft>
              <a:buClr>
                <a:srgbClr val="143E63"/>
              </a:buClr>
              <a:buSzPts val="3000"/>
              <a:buFontTx/>
              <a:buNone/>
              <a:tabLst/>
              <a:defRPr/>
            </a:pPr>
            <a:r>
              <a:rPr kumimoji="0" lang="vi-VN" sz="7000" b="1" i="0" u="none" strike="noStrike" kern="0" cap="none" spc="0" normalizeH="0" baseline="0" noProof="0" smtClean="0">
                <a:ln>
                  <a:noFill/>
                </a:ln>
                <a:solidFill>
                  <a:srgbClr val="3D7073"/>
                </a:solidFill>
                <a:effectLst/>
                <a:uLnTx/>
                <a:uFillTx/>
                <a:latin typeface="Arial"/>
                <a:ea typeface="+mn-ea"/>
                <a:cs typeface="Arial"/>
                <a:sym typeface="Merriweather Sans"/>
              </a:rPr>
              <a:t>HƯỚNG </a:t>
            </a:r>
            <a:r>
              <a:rPr kumimoji="0" lang="vi-VN" sz="7000" b="1" i="0" u="none" strike="noStrike" kern="0" cap="none" spc="0" normalizeH="0" baseline="0" noProof="0">
                <a:ln>
                  <a:noFill/>
                </a:ln>
                <a:solidFill>
                  <a:srgbClr val="3D7073"/>
                </a:solidFill>
                <a:effectLst/>
                <a:uLnTx/>
                <a:uFillTx/>
                <a:latin typeface="Arial"/>
                <a:ea typeface="+mn-ea"/>
                <a:cs typeface="Arial"/>
                <a:sym typeface="Merriweather Sans"/>
              </a:rPr>
              <a:t>DẪN VỀ NHÀ</a:t>
            </a:r>
          </a:p>
        </p:txBody>
      </p:sp>
      <p:sp>
        <p:nvSpPr>
          <p:cNvPr id="15" name="TextBox 14">
            <a:extLst>
              <a:ext uri="{FF2B5EF4-FFF2-40B4-BE49-F238E27FC236}">
                <a16:creationId xmlns:a16="http://schemas.microsoft.com/office/drawing/2014/main" id="{D0446EC7-344B-143A-0E23-6C3CA05C3889}"/>
              </a:ext>
            </a:extLst>
          </p:cNvPr>
          <p:cNvSpPr txBox="1"/>
          <p:nvPr/>
        </p:nvSpPr>
        <p:spPr>
          <a:xfrm>
            <a:off x="1958065" y="3238500"/>
            <a:ext cx="10210800" cy="5439951"/>
          </a:xfrm>
          <a:prstGeom prst="rect">
            <a:avLst/>
          </a:prstGeom>
          <a:noFill/>
        </p:spPr>
        <p:txBody>
          <a:bodyPr wrap="square" rtlCol="0">
            <a:spAutoFit/>
          </a:bodyPr>
          <a:lstStyle/>
          <a:p>
            <a:pPr marL="571500" lvl="0" indent="-571500" algn="just">
              <a:lnSpc>
                <a:spcPct val="150000"/>
              </a:lnSpc>
              <a:spcBef>
                <a:spcPts val="1200"/>
              </a:spcBef>
              <a:spcAft>
                <a:spcPts val="1200"/>
              </a:spcAft>
              <a:buFont typeface="Arial" panose="020B0604020202020204" pitchFamily="34" charset="0"/>
              <a:buChar char="•"/>
              <a:defRPr/>
            </a:pPr>
            <a:r>
              <a:rPr lang="vi-VN" sz="4200" smtClean="0">
                <a:solidFill>
                  <a:prstClr val="black"/>
                </a:solidFill>
                <a:cs typeface="Arial" panose="020B0604020202020204" pitchFamily="34" charset="0"/>
              </a:rPr>
              <a:t>Ghi </a:t>
            </a:r>
            <a:r>
              <a:rPr lang="vi-VN" sz="4200">
                <a:solidFill>
                  <a:prstClr val="black"/>
                </a:solidFill>
                <a:cs typeface="Arial" panose="020B0604020202020204" pitchFamily="34" charset="0"/>
              </a:rPr>
              <a:t>nhớ kiến thức trong bài. </a:t>
            </a:r>
          </a:p>
          <a:p>
            <a:pPr marL="571500" lvl="0" indent="-571500" algn="just">
              <a:lnSpc>
                <a:spcPct val="150000"/>
              </a:lnSpc>
              <a:spcBef>
                <a:spcPts val="1200"/>
              </a:spcBef>
              <a:spcAft>
                <a:spcPts val="1200"/>
              </a:spcAft>
              <a:buFont typeface="Arial" panose="020B0604020202020204" pitchFamily="34" charset="0"/>
              <a:buChar char="•"/>
              <a:defRPr/>
            </a:pPr>
            <a:r>
              <a:rPr lang="vi-VN" sz="4200" smtClean="0">
                <a:solidFill>
                  <a:prstClr val="black"/>
                </a:solidFill>
                <a:cs typeface="Arial" panose="020B0604020202020204" pitchFamily="34" charset="0"/>
              </a:rPr>
              <a:t>Hoàn </a:t>
            </a:r>
            <a:r>
              <a:rPr lang="vi-VN" sz="4200">
                <a:solidFill>
                  <a:prstClr val="black"/>
                </a:solidFill>
                <a:cs typeface="Arial" panose="020B0604020202020204" pitchFamily="34" charset="0"/>
              </a:rPr>
              <a:t>thành các bài tập trong </a:t>
            </a:r>
            <a:r>
              <a:rPr lang="vi-VN" sz="4200" smtClean="0">
                <a:solidFill>
                  <a:prstClr val="black"/>
                </a:solidFill>
                <a:cs typeface="Arial" panose="020B0604020202020204" pitchFamily="34" charset="0"/>
              </a:rPr>
              <a:t>SBT</a:t>
            </a:r>
            <a:r>
              <a:rPr lang="en-US" sz="4200" smtClean="0">
                <a:solidFill>
                  <a:prstClr val="black"/>
                </a:solidFill>
                <a:cs typeface="Arial" panose="020B0604020202020204" pitchFamily="34" charset="0"/>
              </a:rPr>
              <a:t>.</a:t>
            </a:r>
            <a:endParaRPr lang="vi-VN" sz="4200">
              <a:solidFill>
                <a:prstClr val="black"/>
              </a:solidFill>
              <a:cs typeface="Arial" panose="020B0604020202020204" pitchFamily="34" charset="0"/>
            </a:endParaRPr>
          </a:p>
          <a:p>
            <a:pPr marL="571500" lvl="0" indent="-571500" algn="just">
              <a:lnSpc>
                <a:spcPct val="150000"/>
              </a:lnSpc>
              <a:spcBef>
                <a:spcPts val="1200"/>
              </a:spcBef>
              <a:spcAft>
                <a:spcPts val="1200"/>
              </a:spcAft>
              <a:buFont typeface="Arial" panose="020B0604020202020204" pitchFamily="34" charset="0"/>
              <a:buChar char="•"/>
              <a:defRPr/>
            </a:pPr>
            <a:r>
              <a:rPr lang="vi-VN" sz="4200">
                <a:solidFill>
                  <a:prstClr val="black"/>
                </a:solidFill>
                <a:cs typeface="Arial" panose="020B0604020202020204" pitchFamily="34" charset="0"/>
              </a:rPr>
              <a:t>Chuẩn bị bài sau: </a:t>
            </a:r>
            <a:r>
              <a:rPr lang="vi-VN" sz="4200" b="1" i="1">
                <a:solidFill>
                  <a:prstClr val="black"/>
                </a:solidFill>
                <a:cs typeface="Arial" panose="020B0604020202020204" pitchFamily="34" charset="0"/>
              </a:rPr>
              <a:t>Giải phương trình, hệ phương trình và vẽ đồ thị hàm số với phần mềm </a:t>
            </a:r>
            <a:r>
              <a:rPr lang="vi-VN" sz="4200" b="1" i="1" smtClean="0">
                <a:solidFill>
                  <a:prstClr val="black"/>
                </a:solidFill>
                <a:cs typeface="Arial" panose="020B0604020202020204" pitchFamily="34" charset="0"/>
              </a:rPr>
              <a:t>GeoGebra</a:t>
            </a:r>
            <a:r>
              <a:rPr lang="en-US" sz="4200" b="1" i="1" smtClean="0">
                <a:solidFill>
                  <a:prstClr val="black"/>
                </a:solidFill>
                <a:cs typeface="Arial" panose="020B0604020202020204" pitchFamily="34" charset="0"/>
              </a:rPr>
              <a:t>.</a:t>
            </a:r>
            <a:endParaRPr lang="vi-VN" sz="4200" b="1" i="1">
              <a:solidFill>
                <a:prstClr val="black"/>
              </a:solidFill>
              <a:cs typeface="Arial" panose="020B0604020202020204" pitchFamily="34" charset="0"/>
            </a:endParaRPr>
          </a:p>
        </p:txBody>
      </p:sp>
      <p:sp>
        <p:nvSpPr>
          <p:cNvPr id="6" name="Freeform 7"/>
          <p:cNvSpPr/>
          <p:nvPr/>
        </p:nvSpPr>
        <p:spPr>
          <a:xfrm>
            <a:off x="13515711" y="3619500"/>
            <a:ext cx="2768346" cy="5932023"/>
          </a:xfrm>
          <a:custGeom>
            <a:avLst/>
            <a:gdLst/>
            <a:ahLst/>
            <a:cxnLst/>
            <a:rect l="l" t="t" r="r" b="b"/>
            <a:pathLst>
              <a:path w="3682746" h="8229600">
                <a:moveTo>
                  <a:pt x="0" y="0"/>
                </a:moveTo>
                <a:lnTo>
                  <a:pt x="3682746" y="0"/>
                </a:lnTo>
                <a:lnTo>
                  <a:pt x="3682746" y="8229600"/>
                </a:lnTo>
                <a:lnTo>
                  <a:pt x="0" y="8229600"/>
                </a:lnTo>
                <a:lnTo>
                  <a:pt x="0" y="0"/>
                </a:lnTo>
                <a:close/>
              </a:path>
            </a:pathLst>
          </a:custGeom>
          <a:blipFill>
            <a:blip r:embed="rId4"/>
            <a:stretch>
              <a:fillRect/>
            </a:stretch>
          </a:blipFill>
        </p:spPr>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DC6C8"/>
        </a:solidFill>
        <a:effectLst/>
      </p:bgPr>
    </p:bg>
    <p:spTree>
      <p:nvGrpSpPr>
        <p:cNvPr id="1" name=""/>
        <p:cNvGrpSpPr/>
        <p:nvPr/>
      </p:nvGrpSpPr>
      <p:grpSpPr>
        <a:xfrm>
          <a:off x="0" y="0"/>
          <a:ext cx="0" cy="0"/>
          <a:chOff x="0" y="0"/>
          <a:chExt cx="0" cy="0"/>
        </a:xfrm>
      </p:grpSpPr>
      <p:sp>
        <p:nvSpPr>
          <p:cNvPr id="2" name="Freeform 2"/>
          <p:cNvSpPr/>
          <p:nvPr/>
        </p:nvSpPr>
        <p:spPr>
          <a:xfrm>
            <a:off x="1790273" y="1028700"/>
            <a:ext cx="14707455" cy="8254559"/>
          </a:xfrm>
          <a:custGeom>
            <a:avLst/>
            <a:gdLst/>
            <a:ahLst/>
            <a:cxnLst/>
            <a:rect l="l" t="t" r="r" b="b"/>
            <a:pathLst>
              <a:path w="14707455" h="8254559">
                <a:moveTo>
                  <a:pt x="0" y="0"/>
                </a:moveTo>
                <a:lnTo>
                  <a:pt x="14707454" y="0"/>
                </a:lnTo>
                <a:lnTo>
                  <a:pt x="14707454" y="8254559"/>
                </a:lnTo>
                <a:lnTo>
                  <a:pt x="0" y="82545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582400" y="3848099"/>
            <a:ext cx="6705600" cy="6049851"/>
          </a:xfrm>
          <a:custGeom>
            <a:avLst/>
            <a:gdLst/>
            <a:ahLst/>
            <a:cxnLst/>
            <a:rect l="l" t="t" r="r" b="b"/>
            <a:pathLst>
              <a:path w="7012287" h="6425008">
                <a:moveTo>
                  <a:pt x="0" y="0"/>
                </a:moveTo>
                <a:lnTo>
                  <a:pt x="7012287" y="0"/>
                </a:lnTo>
                <a:lnTo>
                  <a:pt x="7012287" y="6425008"/>
                </a:lnTo>
                <a:lnTo>
                  <a:pt x="0" y="64250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1099232">
            <a:off x="-272470" y="8053091"/>
            <a:ext cx="2602340" cy="2410417"/>
          </a:xfrm>
          <a:custGeom>
            <a:avLst/>
            <a:gdLst/>
            <a:ahLst/>
            <a:cxnLst/>
            <a:rect l="l" t="t" r="r" b="b"/>
            <a:pathLst>
              <a:path w="2602340" h="2410417">
                <a:moveTo>
                  <a:pt x="0" y="0"/>
                </a:moveTo>
                <a:lnTo>
                  <a:pt x="2602340" y="0"/>
                </a:lnTo>
                <a:lnTo>
                  <a:pt x="2602340" y="2410418"/>
                </a:lnTo>
                <a:lnTo>
                  <a:pt x="0" y="24104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1099232">
            <a:off x="15958130" y="-176509"/>
            <a:ext cx="2602340" cy="2410417"/>
          </a:xfrm>
          <a:custGeom>
            <a:avLst/>
            <a:gdLst/>
            <a:ahLst/>
            <a:cxnLst/>
            <a:rect l="l" t="t" r="r" b="b"/>
            <a:pathLst>
              <a:path w="2602340" h="2410417">
                <a:moveTo>
                  <a:pt x="0" y="0"/>
                </a:moveTo>
                <a:lnTo>
                  <a:pt x="2602340" y="0"/>
                </a:lnTo>
                <a:lnTo>
                  <a:pt x="2602340" y="2410418"/>
                </a:lnTo>
                <a:lnTo>
                  <a:pt x="0" y="24104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4"/>
          <p:cNvSpPr txBox="1"/>
          <p:nvPr/>
        </p:nvSpPr>
        <p:spPr>
          <a:xfrm>
            <a:off x="2642754" y="1714500"/>
            <a:ext cx="9753600" cy="6328848"/>
          </a:xfrm>
          <a:prstGeom prst="rect">
            <a:avLst/>
          </a:prstGeom>
        </p:spPr>
        <p:txBody>
          <a:bodyPr wrap="square" lIns="0" tIns="0" rIns="0" bIns="0" rtlCol="0" anchor="t">
            <a:spAutoFit/>
          </a:bodyPr>
          <a:lstStyle/>
          <a:p>
            <a:pPr lvl="0">
              <a:lnSpc>
                <a:spcPct val="165000"/>
              </a:lnSpc>
            </a:pPr>
            <a:r>
              <a:rPr lang="vi-VN" sz="8700" b="1">
                <a:solidFill>
                  <a:srgbClr val="CC6E53"/>
                </a:solidFill>
                <a:ea typeface="Solway Bold"/>
                <a:cs typeface="Arial" panose="020B0604020202020204" pitchFamily="34" charset="0"/>
                <a:sym typeface="Solway Bold"/>
              </a:rPr>
              <a:t>CẢM ƠN CÁC EM</a:t>
            </a:r>
            <a:br>
              <a:rPr lang="vi-VN" sz="8700" b="1">
                <a:solidFill>
                  <a:srgbClr val="CC6E53"/>
                </a:solidFill>
                <a:ea typeface="Solway Bold"/>
                <a:cs typeface="Arial" panose="020B0604020202020204" pitchFamily="34" charset="0"/>
                <a:sym typeface="Solway Bold"/>
              </a:rPr>
            </a:br>
            <a:r>
              <a:rPr lang="vi-VN" sz="8700" b="1">
                <a:solidFill>
                  <a:srgbClr val="CC6E53"/>
                </a:solidFill>
                <a:ea typeface="Solway Bold"/>
                <a:cs typeface="Arial" panose="020B0604020202020204" pitchFamily="34" charset="0"/>
                <a:sym typeface="Solway Bold"/>
              </a:rPr>
              <a:t>ĐÃ THAM GIA BUỔI HỌC!</a:t>
            </a:r>
            <a:endParaRPr kumimoji="0" lang="en-US" sz="8700" b="1" i="0" u="none" strike="noStrike" kern="1200" cap="none" spc="0" normalizeH="0" baseline="0" noProof="0">
              <a:ln>
                <a:noFill/>
              </a:ln>
              <a:solidFill>
                <a:srgbClr val="CC6E53"/>
              </a:solidFill>
              <a:effectLst/>
              <a:uLnTx/>
              <a:uFillTx/>
              <a:latin typeface="Arial" panose="020B0604020202020204" pitchFamily="34" charset="0"/>
              <a:ea typeface="Solway Bold"/>
              <a:cs typeface="Arial" panose="020B0604020202020204" pitchFamily="34" charset="0"/>
              <a:sym typeface="Solway Bold"/>
            </a:endParaRPr>
          </a:p>
        </p:txBody>
      </p:sp>
    </p:spTree>
  </p:cSld>
  <p:clrMapOvr>
    <a:masterClrMapping/>
  </p:clrMapOvr>
  <p:transition spd="med">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7" name="Rectangle 6"/>
          <p:cNvSpPr/>
          <p:nvPr/>
        </p:nvSpPr>
        <p:spPr>
          <a:xfrm>
            <a:off x="0" y="316349"/>
            <a:ext cx="18288000" cy="1169551"/>
          </a:xfrm>
          <a:prstGeom prst="rect">
            <a:avLst/>
          </a:prstGeom>
        </p:spPr>
        <p:txBody>
          <a:bodyPr wrap="square">
            <a:spAutoFit/>
          </a:bodyPr>
          <a:lstStyle/>
          <a:p>
            <a:pPr marL="0" marR="0" lvl="0" indent="0" algn="ctr" defTabSz="1828756" rtl="0" eaLnBrk="1" fontAlgn="auto" latinLnBrk="0" hangingPunct="1">
              <a:lnSpc>
                <a:spcPct val="100000"/>
              </a:lnSpc>
              <a:spcBef>
                <a:spcPts val="0"/>
              </a:spcBef>
              <a:spcAft>
                <a:spcPts val="0"/>
              </a:spcAft>
              <a:buClr>
                <a:srgbClr val="143E63"/>
              </a:buClr>
              <a:buSzPts val="3000"/>
              <a:buFontTx/>
              <a:buNone/>
              <a:tabLst/>
              <a:defRPr/>
            </a:pPr>
            <a:r>
              <a:rPr kumimoji="0" lang="en-US" sz="7000" b="1" i="0" u="none" strike="noStrike" kern="0" cap="none" spc="0" normalizeH="0" baseline="0" noProof="0" smtClean="0">
                <a:ln>
                  <a:noFill/>
                </a:ln>
                <a:solidFill>
                  <a:srgbClr val="3D7073"/>
                </a:solidFill>
                <a:effectLst/>
                <a:uLnTx/>
                <a:uFillTx/>
                <a:latin typeface="Arial"/>
                <a:ea typeface="+mn-ea"/>
                <a:cs typeface="Arial"/>
                <a:sym typeface="Merriweather Sans"/>
              </a:rPr>
              <a:t>KHỞI ĐỘNG</a:t>
            </a:r>
            <a:endParaRPr kumimoji="0" lang="vi-VN" sz="7000" b="1" i="0" u="none" strike="noStrike" kern="0" cap="none" spc="0" normalizeH="0" baseline="0" noProof="0">
              <a:ln>
                <a:noFill/>
              </a:ln>
              <a:solidFill>
                <a:srgbClr val="3D7073"/>
              </a:solidFill>
              <a:effectLst/>
              <a:uLnTx/>
              <a:uFillTx/>
              <a:latin typeface="Arial"/>
              <a:ea typeface="+mn-ea"/>
              <a:cs typeface="Arial"/>
              <a:sym typeface="Merriweather Sans"/>
            </a:endParaRPr>
          </a:p>
        </p:txBody>
      </p:sp>
      <mc:AlternateContent xmlns:mc="http://schemas.openxmlformats.org/markup-compatibility/2006" xmlns:a14="http://schemas.microsoft.com/office/drawing/2010/main">
        <mc:Choice Requires="a14">
          <p:sp>
            <p:nvSpPr>
              <p:cNvPr id="9" name="Câu hỏi">
                <a:extLst>
                  <a:ext uri="{FF2B5EF4-FFF2-40B4-BE49-F238E27FC236}">
                    <a16:creationId xmlns:a16="http://schemas.microsoft.com/office/drawing/2014/main" id="{018AD89B-885D-983C-F4F6-FC485515F49D}"/>
                  </a:ext>
                </a:extLst>
              </p:cNvPr>
              <p:cNvSpPr/>
              <p:nvPr/>
            </p:nvSpPr>
            <p:spPr>
              <a:xfrm>
                <a:off x="521368" y="3098711"/>
                <a:ext cx="17255476" cy="2341320"/>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kumimoji="0" lang="en-US" sz="4200" b="1"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Bài 10.20</a:t>
                </a:r>
                <a:r>
                  <a:rPr kumimoji="0" lang="vi-VN" sz="4200" b="1"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a:t>
                </a:r>
                <a:r>
                  <a:rPr kumimoji="0" lang="en-US" sz="4200" b="1"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 </a:t>
                </a:r>
                <a:r>
                  <a:rPr lang="vi-VN" sz="4200" noProof="1">
                    <a:solidFill>
                      <a:prstClr val="black"/>
                    </a:solidFill>
                    <a:latin typeface="Arial (Body)"/>
                    <a:cs typeface="Arial" panose="020B0604020202020204" pitchFamily="34" charset="0"/>
                    <a:sym typeface="Arial"/>
                  </a:rPr>
                  <a:t>Cho hình nón có bán kính đáy </a:t>
                </a:r>
                <a:r>
                  <a:rPr lang="vi-VN" sz="4200" noProof="1" smtClean="0">
                    <a:solidFill>
                      <a:prstClr val="black"/>
                    </a:solidFill>
                    <a:latin typeface="Arial (Body)"/>
                    <a:cs typeface="Arial" panose="020B0604020202020204" pitchFamily="34" charset="0"/>
                    <a:sym typeface="Arial"/>
                  </a:rPr>
                  <a:t>R</a:t>
                </a:r>
                <a:r>
                  <a:rPr lang="en-US" sz="4200" noProof="1" smtClean="0">
                    <a:solidFill>
                      <a:prstClr val="black"/>
                    </a:solidFill>
                    <a:latin typeface="Arial (Body)"/>
                    <a:cs typeface="Arial" panose="020B0604020202020204" pitchFamily="34" charset="0"/>
                    <a:sym typeface="Arial"/>
                  </a:rPr>
                  <a:t> </a:t>
                </a:r>
                <a:r>
                  <a:rPr lang="vi-VN" sz="4200" noProof="1" smtClean="0">
                    <a:solidFill>
                      <a:prstClr val="black"/>
                    </a:solidFill>
                    <a:latin typeface="Arial (Body)"/>
                    <a:cs typeface="Arial" panose="020B0604020202020204" pitchFamily="34" charset="0"/>
                    <a:sym typeface="Arial"/>
                  </a:rPr>
                  <a:t>= </a:t>
                </a:r>
                <a:r>
                  <a:rPr lang="vi-VN" sz="4200" noProof="1">
                    <a:solidFill>
                      <a:prstClr val="black"/>
                    </a:solidFill>
                    <a:latin typeface="Arial (Body)"/>
                    <a:cs typeface="Arial" panose="020B0604020202020204" pitchFamily="34" charset="0"/>
                    <a:sym typeface="Arial"/>
                  </a:rPr>
                  <a:t>2 cm, độ dài đường sinh </a:t>
                </a:r>
                <a14:m>
                  <m:oMath xmlns:m="http://schemas.openxmlformats.org/officeDocument/2006/math">
                    <m:r>
                      <a:rPr lang="en-US" sz="4200" i="1" noProof="1" smtClean="0">
                        <a:solidFill>
                          <a:prstClr val="black"/>
                        </a:solidFill>
                        <a:latin typeface="Cambria Math" panose="02040503050406030204" pitchFamily="18" charset="0"/>
                        <a:cs typeface="Arial" panose="020B0604020202020204" pitchFamily="34" charset="0"/>
                        <a:sym typeface="Arial"/>
                      </a:rPr>
                      <m:t>𝑙</m:t>
                    </m:r>
                  </m:oMath>
                </a14:m>
                <a:r>
                  <a:rPr lang="en-US" sz="4200" noProof="1" smtClean="0">
                    <a:solidFill>
                      <a:prstClr val="black"/>
                    </a:solidFill>
                    <a:latin typeface="Arial (Body)"/>
                    <a:cs typeface="Arial" panose="020B0604020202020204" pitchFamily="34" charset="0"/>
                    <a:sym typeface="Arial"/>
                  </a:rPr>
                  <a:t> </a:t>
                </a:r>
                <a:r>
                  <a:rPr lang="vi-VN" sz="4200" noProof="1" smtClean="0">
                    <a:solidFill>
                      <a:prstClr val="black"/>
                    </a:solidFill>
                    <a:latin typeface="Arial (Body)"/>
                    <a:cs typeface="Arial" panose="020B0604020202020204" pitchFamily="34" charset="0"/>
                    <a:sym typeface="Arial"/>
                  </a:rPr>
                  <a:t>= </a:t>
                </a:r>
                <a:r>
                  <a:rPr lang="vi-VN" sz="4200" noProof="1">
                    <a:solidFill>
                      <a:prstClr val="black"/>
                    </a:solidFill>
                    <a:latin typeface="Arial (Body)"/>
                    <a:cs typeface="Arial" panose="020B0604020202020204" pitchFamily="34" charset="0"/>
                    <a:sym typeface="Arial"/>
                  </a:rPr>
                  <a:t>5 cm. Diện tích </a:t>
                </a:r>
                <a:r>
                  <a:rPr lang="vi-VN" sz="4200" noProof="1" smtClean="0">
                    <a:solidFill>
                      <a:prstClr val="black"/>
                    </a:solidFill>
                    <a:latin typeface="Arial (Body)"/>
                    <a:cs typeface="Arial" panose="020B0604020202020204" pitchFamily="34" charset="0"/>
                    <a:sym typeface="Arial"/>
                  </a:rPr>
                  <a:t>xung</a:t>
                </a:r>
                <a:r>
                  <a:rPr lang="en-US" sz="4200" noProof="1" smtClean="0">
                    <a:solidFill>
                      <a:prstClr val="black"/>
                    </a:solidFill>
                    <a:latin typeface="Arial (Body)"/>
                    <a:cs typeface="Arial" panose="020B0604020202020204" pitchFamily="34" charset="0"/>
                    <a:sym typeface="Arial"/>
                  </a:rPr>
                  <a:t> </a:t>
                </a:r>
                <a:r>
                  <a:rPr lang="vi-VN" sz="4200" noProof="1" smtClean="0">
                    <a:solidFill>
                      <a:prstClr val="black"/>
                    </a:solidFill>
                    <a:latin typeface="Arial (Body)"/>
                    <a:cs typeface="Arial" panose="020B0604020202020204" pitchFamily="34" charset="0"/>
                    <a:sym typeface="Arial"/>
                  </a:rPr>
                  <a:t>quanh </a:t>
                </a:r>
                <a:r>
                  <a:rPr lang="vi-VN" sz="4200" noProof="1">
                    <a:solidFill>
                      <a:prstClr val="black"/>
                    </a:solidFill>
                    <a:latin typeface="Arial (Body)"/>
                    <a:cs typeface="Arial" panose="020B0604020202020204" pitchFamily="34" charset="0"/>
                    <a:sym typeface="Arial"/>
                  </a:rPr>
                  <a:t>của hình nón đã cho bằng</a:t>
                </a:r>
                <a:endParaRPr kumimoji="0" lang="vi-VN"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Choice>
        <mc:Fallback xmlns="">
          <p:sp>
            <p:nvSpPr>
              <p:cNvPr id="9" name="Câu hỏi">
                <a:extLst>
                  <a:ext uri="{FF2B5EF4-FFF2-40B4-BE49-F238E27FC236}">
                    <a16:creationId xmlns:a16="http://schemas.microsoft.com/office/drawing/2014/main" id="{018AD89B-885D-983C-F4F6-FC485515F49D}"/>
                  </a:ext>
                </a:extLst>
              </p:cNvPr>
              <p:cNvSpPr>
                <a:spLocks noRot="1" noChangeAspect="1" noMove="1" noResize="1" noEditPoints="1" noAdjustHandles="1" noChangeArrowheads="1" noChangeShapeType="1" noTextEdit="1"/>
              </p:cNvSpPr>
              <p:nvPr/>
            </p:nvSpPr>
            <p:spPr>
              <a:xfrm>
                <a:off x="521368" y="3098711"/>
                <a:ext cx="17255476" cy="2341320"/>
              </a:xfrm>
              <a:prstGeom prst="roundRect">
                <a:avLst/>
              </a:prstGeom>
              <a:blipFill>
                <a:blip r:embed="rId2"/>
                <a:stretch>
                  <a:fillRect l="-671" r="-671"/>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đúng">
                <a:extLst>
                  <a:ext uri="{FF2B5EF4-FFF2-40B4-BE49-F238E27FC236}">
                    <a16:creationId xmlns:a16="http://schemas.microsoft.com/office/drawing/2014/main" id="{4D1DA2F5-D9A5-C765-0E47-25DD326F3067}"/>
                  </a:ext>
                </a:extLst>
              </p:cNvPr>
              <p:cNvSpPr/>
              <p:nvPr/>
            </p:nvSpPr>
            <p:spPr>
              <a:xfrm>
                <a:off x="2057400" y="6055249"/>
                <a:ext cx="3352800" cy="1644316"/>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Para xmlns:m="http://schemas.openxmlformats.org/officeDocument/2006/math">
                    <m:oMathParaPr>
                      <m:jc m:val="centerGroup"/>
                    </m:oMathParaPr>
                    <m:oMath xmlns:m="http://schemas.openxmlformats.org/officeDocument/2006/math">
                      <m:r>
                        <m:rPr>
                          <m:nor/>
                        </m:rPr>
                        <a:rPr lang="en-US" sz="4200" noProof="1">
                          <a:solidFill>
                            <a:prstClr val="black"/>
                          </a:solidFill>
                          <a:latin typeface="Arial (Body)"/>
                          <a:cs typeface="Arial" panose="020B0604020202020204" pitchFamily="34" charset="0"/>
                          <a:sym typeface="Arial"/>
                        </a:rPr>
                        <m:t>A</m:t>
                      </m:r>
                      <m:r>
                        <m:rPr>
                          <m:nor/>
                        </m:rPr>
                        <a:rPr lang="en-US" sz="4200" noProof="1">
                          <a:solidFill>
                            <a:prstClr val="black"/>
                          </a:solidFill>
                          <a:latin typeface="Arial (Body)"/>
                          <a:cs typeface="Arial" panose="020B0604020202020204" pitchFamily="34" charset="0"/>
                          <a:sym typeface="Arial"/>
                        </a:rPr>
                        <m:t>. </m:t>
                      </m:r>
                      <m:f>
                        <m:fPr>
                          <m:ctrlPr>
                            <a:rPr lang="en-US" sz="42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ctrlPr>
                        </m:fPr>
                        <m:num>
                          <m:r>
                            <m:rPr>
                              <m:nor/>
                            </m:rPr>
                            <a:rPr lang="en-US" sz="4200" noProof="1">
                              <a:solidFill>
                                <a:prstClr val="black"/>
                              </a:solidFill>
                              <a:latin typeface="Arial (Body)"/>
                              <a:cs typeface="Arial" panose="020B0604020202020204" pitchFamily="34" charset="0"/>
                              <a:sym typeface="Arial"/>
                            </a:rPr>
                            <m:t>10</m:t>
                          </m:r>
                          <m:r>
                            <a:rPr lang="en-US" sz="42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𝜋</m:t>
                          </m:r>
                        </m:num>
                        <m:den>
                          <m:r>
                            <m:rPr>
                              <m:nor/>
                            </m:rPr>
                            <a:rPr lang="en-US" sz="4200" noProof="1">
                              <a:solidFill>
                                <a:prstClr val="black"/>
                              </a:solidFill>
                              <a:latin typeface="Arial (Body)"/>
                              <a:cs typeface="Arial" panose="020B0604020202020204" pitchFamily="34" charset="0"/>
                              <a:sym typeface="Arial"/>
                            </a:rPr>
                            <m:t>3</m:t>
                          </m:r>
                        </m:den>
                      </m:f>
                      <m:sSup>
                        <m:sSupPr>
                          <m:ctrlPr>
                            <a:rPr lang="en-US" sz="4200" i="1" noProof="1">
                              <a:solidFill>
                                <a:prstClr val="black"/>
                              </a:solidFill>
                              <a:latin typeface="Cambria Math" panose="02040503050406030204" pitchFamily="18" charset="0"/>
                              <a:cs typeface="Arial" panose="020B0604020202020204" pitchFamily="34" charset="0"/>
                              <a:sym typeface="Arial"/>
                            </a:rPr>
                          </m:ctrlPr>
                        </m:sSupPr>
                        <m:e>
                          <m:r>
                            <m:rPr>
                              <m:nor/>
                            </m:rPr>
                            <a:rPr lang="vi-VN" sz="4200" noProof="1">
                              <a:solidFill>
                                <a:prstClr val="black"/>
                              </a:solidFill>
                              <a:latin typeface="Arial (Body)"/>
                              <a:cs typeface="Arial" panose="020B0604020202020204" pitchFamily="34" charset="0"/>
                              <a:sym typeface="Arial"/>
                            </a:rPr>
                            <m:t>cm</m:t>
                          </m:r>
                        </m:e>
                        <m:sup>
                          <m:r>
                            <a:rPr lang="en-US" sz="4200" i="1" noProof="1">
                              <a:solidFill>
                                <a:prstClr val="black"/>
                              </a:solidFill>
                              <a:latin typeface="Cambria Math" panose="02040503050406030204" pitchFamily="18" charset="0"/>
                              <a:cs typeface="Arial" panose="020B0604020202020204" pitchFamily="34" charset="0"/>
                              <a:sym typeface="Arial"/>
                            </a:rPr>
                            <m:t>2</m:t>
                          </m:r>
                        </m:sup>
                      </m:sSup>
                    </m:oMath>
                  </m:oMathPara>
                </a14:m>
                <a:endParaRPr kumimoji="0" lang="vi-VN"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Choice>
        <mc:Fallback xmlns="">
          <p:sp>
            <p:nvSpPr>
              <p:cNvPr id="10"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2057400" y="6055249"/>
                <a:ext cx="3352800" cy="1644316"/>
              </a:xfrm>
              <a:prstGeom prst="roundRect">
                <a:avLst/>
              </a:prstGeom>
              <a:blipFill>
                <a:blip r:embed="rId3"/>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1713963F-2894-56F2-E53C-4371936FB85C}"/>
                  </a:ext>
                </a:extLst>
              </p:cNvPr>
              <p:cNvSpPr/>
              <p:nvPr/>
            </p:nvSpPr>
            <p:spPr>
              <a:xfrm>
                <a:off x="2057400" y="8275852"/>
                <a:ext cx="3352800" cy="1644316"/>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C</m:t>
                    </m:r>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m:t>
                    </m:r>
                  </m:oMath>
                </a14:m>
                <a:r>
                  <a:rPr lang="en-US" sz="4200" noProof="1">
                    <a:solidFill>
                      <a:prstClr val="black"/>
                    </a:solidFill>
                    <a:latin typeface="Arial (Body)"/>
                    <a:cs typeface="Arial" panose="020B0604020202020204" pitchFamily="34" charset="0"/>
                    <a:sym typeface="Arial"/>
                  </a:rPr>
                  <a:t> </a:t>
                </a:r>
                <a:r>
                  <a:rPr lang="en-US" sz="4200" noProof="1" smtClean="0">
                    <a:solidFill>
                      <a:prstClr val="black"/>
                    </a:solidFill>
                    <a:latin typeface="Arial (Body)"/>
                    <a:cs typeface="Arial" panose="020B0604020202020204" pitchFamily="34" charset="0"/>
                    <a:sym typeface="Arial"/>
                  </a:rPr>
                  <a:t>20</a:t>
                </a:r>
                <a14:m>
                  <m:oMath xmlns:m="http://schemas.openxmlformats.org/officeDocument/2006/math">
                    <m:r>
                      <a:rPr lang="en-US" sz="42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𝜋</m:t>
                    </m:r>
                  </m:oMath>
                </a14:m>
                <a:r>
                  <a:rPr lang="en-US" sz="4200" noProof="1">
                    <a:solidFill>
                      <a:prstClr val="black"/>
                    </a:solidFill>
                    <a:latin typeface="Arial (Body)"/>
                    <a:cs typeface="Arial" panose="020B0604020202020204" pitchFamily="34" charset="0"/>
                    <a:sym typeface="Arial"/>
                  </a:rPr>
                  <a:t> </a:t>
                </a:r>
                <a14:m>
                  <m:oMath xmlns:m="http://schemas.openxmlformats.org/officeDocument/2006/math">
                    <m:sSup>
                      <m:sSupPr>
                        <m:ctrlPr>
                          <a:rPr lang="en-US" sz="4200" i="1" noProof="1">
                            <a:solidFill>
                              <a:prstClr val="black"/>
                            </a:solidFill>
                            <a:latin typeface="Cambria Math" panose="02040503050406030204" pitchFamily="18" charset="0"/>
                            <a:cs typeface="Arial" panose="020B0604020202020204" pitchFamily="34" charset="0"/>
                            <a:sym typeface="Arial"/>
                          </a:rPr>
                        </m:ctrlPr>
                      </m:sSupPr>
                      <m:e>
                        <m:r>
                          <m:rPr>
                            <m:nor/>
                          </m:rPr>
                          <a:rPr lang="vi-VN" sz="4200" noProof="1">
                            <a:solidFill>
                              <a:prstClr val="black"/>
                            </a:solidFill>
                            <a:latin typeface="Arial (Body)"/>
                            <a:cs typeface="Arial" panose="020B0604020202020204" pitchFamily="34" charset="0"/>
                            <a:sym typeface="Arial"/>
                          </a:rPr>
                          <m:t>cm</m:t>
                        </m:r>
                      </m:e>
                      <m:sup>
                        <m:r>
                          <a:rPr lang="en-US" sz="4200" i="1" noProof="1">
                            <a:solidFill>
                              <a:prstClr val="black"/>
                            </a:solidFill>
                            <a:latin typeface="Cambria Math" panose="02040503050406030204" pitchFamily="18" charset="0"/>
                            <a:cs typeface="Arial" panose="020B0604020202020204" pitchFamily="34" charset="0"/>
                            <a:sym typeface="Arial"/>
                          </a:rPr>
                          <m:t>2</m:t>
                        </m:r>
                      </m:sup>
                    </m:sSup>
                  </m:oMath>
                </a14:m>
                <a:endParaRPr kumimoji="0" lang="vi-VN"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2057400" y="8275852"/>
                <a:ext cx="3352800" cy="1644316"/>
              </a:xfrm>
              <a:prstGeom prst="roundRect">
                <a:avLst/>
              </a:prstGeom>
              <a:blipFill>
                <a:blip r:embed="rId4"/>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2">
                <a:extLst>
                  <a:ext uri="{FF2B5EF4-FFF2-40B4-BE49-F238E27FC236}">
                    <a16:creationId xmlns:a16="http://schemas.microsoft.com/office/drawing/2014/main" id="{72E080E8-9CBE-7E1E-25CC-340E27A4D017}"/>
                  </a:ext>
                </a:extLst>
              </p:cNvPr>
              <p:cNvSpPr/>
              <p:nvPr/>
            </p:nvSpPr>
            <p:spPr>
              <a:xfrm>
                <a:off x="6858000" y="6041858"/>
                <a:ext cx="3352800" cy="1644316"/>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Para xmlns:m="http://schemas.openxmlformats.org/officeDocument/2006/math">
                    <m:oMathParaPr>
                      <m:jc m:val="centerGroup"/>
                    </m:oMathParaPr>
                    <m:oMath xmlns:m="http://schemas.openxmlformats.org/officeDocument/2006/math">
                      <m:r>
                        <m:rPr>
                          <m:nor/>
                        </m:rPr>
                        <a:rPr lang="en-US" sz="4200" noProof="1">
                          <a:solidFill>
                            <a:prstClr val="black"/>
                          </a:solidFill>
                          <a:latin typeface="Arial (Body)"/>
                          <a:cs typeface="Arial" panose="020B0604020202020204" pitchFamily="34" charset="0"/>
                          <a:sym typeface="Arial"/>
                        </a:rPr>
                        <m:t>B</m:t>
                      </m:r>
                      <m:r>
                        <m:rPr>
                          <m:nor/>
                        </m:rPr>
                        <a:rPr lang="en-US" sz="4200" noProof="1">
                          <a:solidFill>
                            <a:prstClr val="black"/>
                          </a:solidFill>
                          <a:latin typeface="Arial (Body)"/>
                          <a:cs typeface="Arial" panose="020B0604020202020204" pitchFamily="34" charset="0"/>
                          <a:sym typeface="Arial"/>
                        </a:rPr>
                        <m:t>. </m:t>
                      </m:r>
                      <m:f>
                        <m:fPr>
                          <m:ctrlPr>
                            <a:rPr lang="en-US" sz="42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ctrlPr>
                        </m:fPr>
                        <m:num>
                          <m:r>
                            <m:rPr>
                              <m:nor/>
                            </m:rPr>
                            <a:rPr lang="en-US" sz="4200" noProof="1">
                              <a:solidFill>
                                <a:prstClr val="black"/>
                              </a:solidFill>
                              <a:latin typeface="Arial (Body)"/>
                              <a:cs typeface="Arial" panose="020B0604020202020204" pitchFamily="34" charset="0"/>
                              <a:sym typeface="Arial"/>
                            </a:rPr>
                            <m:t>50</m:t>
                          </m:r>
                          <m:r>
                            <a:rPr lang="en-US" sz="42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𝜋</m:t>
                          </m:r>
                        </m:num>
                        <m:den>
                          <m:r>
                            <m:rPr>
                              <m:nor/>
                            </m:rPr>
                            <a:rPr lang="en-US" sz="4200" noProof="1">
                              <a:solidFill>
                                <a:prstClr val="black"/>
                              </a:solidFill>
                              <a:latin typeface="Arial (Body)"/>
                              <a:cs typeface="Arial" panose="020B0604020202020204" pitchFamily="34" charset="0"/>
                              <a:sym typeface="Arial"/>
                            </a:rPr>
                            <m:t>3</m:t>
                          </m:r>
                        </m:den>
                      </m:f>
                      <m:sSup>
                        <m:sSupPr>
                          <m:ctrlPr>
                            <a:rPr lang="en-US" sz="4200" i="1" noProof="1">
                              <a:solidFill>
                                <a:prstClr val="black"/>
                              </a:solidFill>
                              <a:latin typeface="Cambria Math" panose="02040503050406030204" pitchFamily="18" charset="0"/>
                              <a:cs typeface="Arial" panose="020B0604020202020204" pitchFamily="34" charset="0"/>
                              <a:sym typeface="Arial"/>
                            </a:rPr>
                          </m:ctrlPr>
                        </m:sSupPr>
                        <m:e>
                          <m:r>
                            <m:rPr>
                              <m:nor/>
                            </m:rPr>
                            <a:rPr lang="vi-VN" sz="4200" noProof="1">
                              <a:solidFill>
                                <a:prstClr val="black"/>
                              </a:solidFill>
                              <a:latin typeface="Arial (Body)"/>
                              <a:cs typeface="Arial" panose="020B0604020202020204" pitchFamily="34" charset="0"/>
                              <a:sym typeface="Arial"/>
                            </a:rPr>
                            <m:t>cm</m:t>
                          </m:r>
                        </m:e>
                        <m:sup>
                          <m:r>
                            <a:rPr lang="en-US" sz="4200" i="1" noProof="1">
                              <a:solidFill>
                                <a:prstClr val="black"/>
                              </a:solidFill>
                              <a:latin typeface="Cambria Math" panose="02040503050406030204" pitchFamily="18" charset="0"/>
                              <a:cs typeface="Arial" panose="020B0604020202020204" pitchFamily="34" charset="0"/>
                              <a:sym typeface="Arial"/>
                            </a:rPr>
                            <m:t>2</m:t>
                          </m:r>
                        </m:sup>
                      </m:sSup>
                    </m:oMath>
                  </m:oMathPara>
                </a14:m>
                <a:endParaRPr kumimoji="0" lang="vi-VN"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Choice>
        <mc:Fallback xmlns="">
          <p:sp>
            <p:nvSpPr>
              <p:cNvPr id="12"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6858000" y="6041858"/>
                <a:ext cx="3352800" cy="1644316"/>
              </a:xfrm>
              <a:prstGeom prst="roundRect">
                <a:avLst/>
              </a:prstGeom>
              <a:blipFill>
                <a:blip r:embed="rId5"/>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98AC7C36-17E6-7D99-2014-5789447F054D}"/>
                  </a:ext>
                </a:extLst>
              </p:cNvPr>
              <p:cNvSpPr/>
              <p:nvPr/>
            </p:nvSpPr>
            <p:spPr>
              <a:xfrm>
                <a:off x="6858000" y="8267817"/>
                <a:ext cx="3352800" cy="1644316"/>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D</m:t>
                    </m:r>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m:t>
                    </m:r>
                  </m:oMath>
                </a14:m>
                <a:r>
                  <a:rPr lang="en-US" sz="4200" noProof="1">
                    <a:solidFill>
                      <a:prstClr val="black"/>
                    </a:solidFill>
                    <a:latin typeface="Arial (Body)"/>
                    <a:cs typeface="Arial" panose="020B0604020202020204" pitchFamily="34" charset="0"/>
                    <a:sym typeface="Arial"/>
                  </a:rPr>
                  <a:t> 10</a:t>
                </a:r>
                <a14:m>
                  <m:oMath xmlns:m="http://schemas.openxmlformats.org/officeDocument/2006/math">
                    <m:r>
                      <a:rPr lang="en-US" sz="42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𝜋</m:t>
                    </m:r>
                  </m:oMath>
                </a14:m>
                <a:r>
                  <a:rPr lang="en-US" sz="4200" noProof="1">
                    <a:solidFill>
                      <a:prstClr val="black"/>
                    </a:solidFill>
                    <a:latin typeface="Arial (Body)"/>
                    <a:cs typeface="Arial" panose="020B0604020202020204" pitchFamily="34" charset="0"/>
                    <a:sym typeface="Arial"/>
                  </a:rPr>
                  <a:t> </a:t>
                </a:r>
                <a14:m>
                  <m:oMath xmlns:m="http://schemas.openxmlformats.org/officeDocument/2006/math">
                    <m:sSup>
                      <m:sSupPr>
                        <m:ctrlPr>
                          <a:rPr lang="en-US" sz="4200" i="1" noProof="1">
                            <a:solidFill>
                              <a:prstClr val="black"/>
                            </a:solidFill>
                            <a:latin typeface="Cambria Math" panose="02040503050406030204" pitchFamily="18" charset="0"/>
                            <a:cs typeface="Arial" panose="020B0604020202020204" pitchFamily="34" charset="0"/>
                            <a:sym typeface="Arial"/>
                          </a:rPr>
                        </m:ctrlPr>
                      </m:sSupPr>
                      <m:e>
                        <m:r>
                          <m:rPr>
                            <m:nor/>
                          </m:rPr>
                          <a:rPr lang="vi-VN" sz="4200" noProof="1">
                            <a:solidFill>
                              <a:prstClr val="black"/>
                            </a:solidFill>
                            <a:latin typeface="Arial (Body)"/>
                            <a:cs typeface="Arial" panose="020B0604020202020204" pitchFamily="34" charset="0"/>
                            <a:sym typeface="Arial"/>
                          </a:rPr>
                          <m:t>cm</m:t>
                        </m:r>
                      </m:e>
                      <m:sup>
                        <m:r>
                          <a:rPr lang="en-US" sz="4200" i="1" noProof="1">
                            <a:solidFill>
                              <a:prstClr val="black"/>
                            </a:solidFill>
                            <a:latin typeface="Cambria Math" panose="02040503050406030204" pitchFamily="18" charset="0"/>
                            <a:cs typeface="Arial" panose="020B0604020202020204" pitchFamily="34" charset="0"/>
                            <a:sym typeface="Arial"/>
                          </a:rPr>
                          <m:t>2</m:t>
                        </m:r>
                      </m:sup>
                    </m:sSup>
                  </m:oMath>
                </a14:m>
                <a:endParaRPr kumimoji="0" lang="vi-VN"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Choice>
        <mc:Fallback xmlns="">
          <p:sp>
            <p:nvSpPr>
              <p:cNvPr id="14"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6858000" y="8267817"/>
                <a:ext cx="3352800" cy="1644316"/>
              </a:xfrm>
              <a:prstGeom prst="roundRect">
                <a:avLst/>
              </a:prstGeom>
              <a:blipFill>
                <a:blip r:embed="rId6"/>
                <a:stretch>
                  <a:fillRect/>
                </a:stretch>
              </a:blipFill>
              <a:ln w="12700">
                <a:solidFill>
                  <a:schemeClr val="tx1"/>
                </a:solidFill>
              </a:ln>
            </p:spPr>
            <p:txBody>
              <a:bodyPr/>
              <a:lstStyle/>
              <a:p>
                <a:r>
                  <a:rPr lang="en-US">
                    <a:noFill/>
                  </a:rPr>
                  <a:t> </a:t>
                </a:r>
              </a:p>
            </p:txBody>
          </p:sp>
        </mc:Fallback>
      </mc:AlternateContent>
      <p:sp>
        <p:nvSpPr>
          <p:cNvPr id="16" name="Rectangle 15"/>
          <p:cNvSpPr/>
          <p:nvPr/>
        </p:nvSpPr>
        <p:spPr>
          <a:xfrm>
            <a:off x="2835029" y="1790700"/>
            <a:ext cx="12617941" cy="7848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Trả lời các câu hỏi trắc nghiệm (SGK – </a:t>
            </a: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tr.108)</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Freeform 2"/>
          <p:cNvSpPr/>
          <p:nvPr/>
        </p:nvSpPr>
        <p:spPr>
          <a:xfrm>
            <a:off x="12649200" y="6286500"/>
            <a:ext cx="3657600" cy="3498567"/>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7">
              <a:extLst>
                <a:ext uri="{96DAC541-7B7A-43D3-8B79-37D633B846F1}">
                  <asvg:svgBlip xmlns:asvg="http://schemas.microsoft.com/office/drawing/2016/SVG/main" xmlns="" r:embed="rId9"/>
                </a:ext>
              </a:extLst>
            </a:blip>
            <a:stretch>
              <a:fillRect/>
            </a:stretch>
          </a:blipFill>
        </p:spPr>
      </p:sp>
      <mc:AlternateContent xmlns:mc="http://schemas.openxmlformats.org/markup-compatibility/2006" xmlns:a14="http://schemas.microsoft.com/office/drawing/2010/main">
        <mc:Choice Requires="a14">
          <p:sp>
            <p:nvSpPr>
              <p:cNvPr id="18" name="Đáp án sai 3">
                <a:extLst>
                  <a:ext uri="{FF2B5EF4-FFF2-40B4-BE49-F238E27FC236}">
                    <a16:creationId xmlns:a16="http://schemas.microsoft.com/office/drawing/2014/main" id="{98AC7C36-17E6-7D99-2014-5789447F054D}"/>
                  </a:ext>
                </a:extLst>
              </p:cNvPr>
              <p:cNvSpPr/>
              <p:nvPr/>
            </p:nvSpPr>
            <p:spPr>
              <a:xfrm>
                <a:off x="6859052" y="8271959"/>
                <a:ext cx="3352800" cy="1644316"/>
              </a:xfrm>
              <a:prstGeom prst="roundRect">
                <a:avLst/>
              </a:prstGeom>
              <a:solidFill>
                <a:srgbClr val="EFA64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kumimoji="0" lang="en-US" sz="4200" b="1" i="0" u="none" strike="noStrike" kern="1200" cap="none" spc="0" normalizeH="0" baseline="0" noProof="1" smtClean="0">
                        <a:ln>
                          <a:noFill/>
                        </a:ln>
                        <a:solidFill>
                          <a:schemeClr val="bg1"/>
                        </a:solidFill>
                        <a:effectLst/>
                        <a:uLnTx/>
                        <a:uFillTx/>
                        <a:latin typeface="Arial (Body)"/>
                        <a:cs typeface="Arial" panose="020B0604020202020204" pitchFamily="34" charset="0"/>
                        <a:sym typeface="Arial"/>
                      </a:rPr>
                      <m:t>D</m:t>
                    </m:r>
                    <m:r>
                      <m:rPr>
                        <m:nor/>
                      </m:rPr>
                      <a:rPr kumimoji="0" lang="en-US" sz="4200" b="1" i="0" u="none" strike="noStrike" kern="1200" cap="none" spc="0" normalizeH="0" baseline="0" noProof="1" smtClean="0">
                        <a:ln>
                          <a:noFill/>
                        </a:ln>
                        <a:solidFill>
                          <a:schemeClr val="bg1"/>
                        </a:solidFill>
                        <a:effectLst/>
                        <a:uLnTx/>
                        <a:uFillTx/>
                        <a:latin typeface="Arial (Body)"/>
                        <a:cs typeface="Arial" panose="020B0604020202020204" pitchFamily="34" charset="0"/>
                        <a:sym typeface="Arial"/>
                      </a:rPr>
                      <m:t>.</m:t>
                    </m:r>
                  </m:oMath>
                </a14:m>
                <a:r>
                  <a:rPr lang="en-US" sz="4200" b="1" noProof="1">
                    <a:solidFill>
                      <a:schemeClr val="bg1"/>
                    </a:solidFill>
                    <a:latin typeface="Arial (Body)"/>
                    <a:cs typeface="Arial" panose="020B0604020202020204" pitchFamily="34" charset="0"/>
                    <a:sym typeface="Arial"/>
                  </a:rPr>
                  <a:t> 10</a:t>
                </a:r>
                <a14:m>
                  <m:oMath xmlns:m="http://schemas.openxmlformats.org/officeDocument/2006/math">
                    <m:r>
                      <a:rPr lang="en-US" sz="4200" b="1" i="1" noProof="1">
                        <a:solidFill>
                          <a:schemeClr val="bg1"/>
                        </a:solidFill>
                        <a:latin typeface="Cambria Math" panose="02040503050406030204" pitchFamily="18" charset="0"/>
                        <a:ea typeface="Cambria Math" panose="02040503050406030204" pitchFamily="18" charset="0"/>
                        <a:cs typeface="Arial" panose="020B0604020202020204" pitchFamily="34" charset="0"/>
                        <a:sym typeface="Arial"/>
                      </a:rPr>
                      <m:t>𝝅</m:t>
                    </m:r>
                  </m:oMath>
                </a14:m>
                <a:r>
                  <a:rPr lang="en-US" sz="4200" b="1" noProof="1">
                    <a:solidFill>
                      <a:schemeClr val="bg1"/>
                    </a:solidFill>
                    <a:latin typeface="Arial (Body)"/>
                    <a:cs typeface="Arial" panose="020B0604020202020204" pitchFamily="34" charset="0"/>
                    <a:sym typeface="Arial"/>
                  </a:rPr>
                  <a:t> </a:t>
                </a:r>
                <a14:m>
                  <m:oMath xmlns:m="http://schemas.openxmlformats.org/officeDocument/2006/math">
                    <m:sSup>
                      <m:sSupPr>
                        <m:ctrlPr>
                          <a:rPr lang="en-US" sz="4200" b="1" i="1" noProof="1">
                            <a:solidFill>
                              <a:schemeClr val="bg1"/>
                            </a:solidFill>
                            <a:latin typeface="Cambria Math" panose="02040503050406030204" pitchFamily="18" charset="0"/>
                            <a:cs typeface="Arial" panose="020B0604020202020204" pitchFamily="34" charset="0"/>
                            <a:sym typeface="Arial"/>
                          </a:rPr>
                        </m:ctrlPr>
                      </m:sSupPr>
                      <m:e>
                        <m:r>
                          <m:rPr>
                            <m:nor/>
                          </m:rPr>
                          <a:rPr lang="vi-VN" sz="4200" b="1" noProof="1">
                            <a:solidFill>
                              <a:schemeClr val="bg1"/>
                            </a:solidFill>
                            <a:latin typeface="Arial (Body)"/>
                            <a:cs typeface="Arial" panose="020B0604020202020204" pitchFamily="34" charset="0"/>
                            <a:sym typeface="Arial"/>
                          </a:rPr>
                          <m:t>cm</m:t>
                        </m:r>
                      </m:e>
                      <m:sup>
                        <m:r>
                          <a:rPr lang="en-US" sz="4200" b="1" i="1" noProof="1">
                            <a:solidFill>
                              <a:schemeClr val="bg1"/>
                            </a:solidFill>
                            <a:latin typeface="Cambria Math" panose="02040503050406030204" pitchFamily="18" charset="0"/>
                            <a:cs typeface="Arial" panose="020B0604020202020204" pitchFamily="34" charset="0"/>
                            <a:sym typeface="Arial"/>
                          </a:rPr>
                          <m:t>𝟐</m:t>
                        </m:r>
                      </m:sup>
                    </m:sSup>
                  </m:oMath>
                </a14:m>
                <a:endParaRPr kumimoji="0" lang="vi-VN" sz="4200" b="1" i="0" u="none" strike="noStrike" kern="1200" cap="none" spc="0" normalizeH="0" baseline="0" noProof="1">
                  <a:ln>
                    <a:noFill/>
                  </a:ln>
                  <a:solidFill>
                    <a:schemeClr val="bg1"/>
                  </a:solidFill>
                  <a:effectLst/>
                  <a:uLnTx/>
                  <a:uFillTx/>
                  <a:latin typeface="Arial (Body)"/>
                  <a:cs typeface="Arial" panose="020B0604020202020204" pitchFamily="34" charset="0"/>
                  <a:sym typeface="Arial"/>
                </a:endParaRPr>
              </a:p>
            </p:txBody>
          </p:sp>
        </mc:Choice>
        <mc:Fallback xmlns="">
          <p:sp>
            <p:nvSpPr>
              <p:cNvPr id="18"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6859052" y="8271959"/>
                <a:ext cx="3352800" cy="1644316"/>
              </a:xfrm>
              <a:prstGeom prst="roundRect">
                <a:avLst/>
              </a:prstGeom>
              <a:blipFill>
                <a:blip r:embed="rId10"/>
                <a:stretch>
                  <a:fillRect/>
                </a:stretch>
              </a:blipFill>
              <a:ln w="127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6865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7" name="Rectangle 6"/>
          <p:cNvSpPr/>
          <p:nvPr/>
        </p:nvSpPr>
        <p:spPr>
          <a:xfrm>
            <a:off x="0" y="316349"/>
            <a:ext cx="18288000" cy="1169551"/>
          </a:xfrm>
          <a:prstGeom prst="rect">
            <a:avLst/>
          </a:prstGeom>
        </p:spPr>
        <p:txBody>
          <a:bodyPr wrap="square">
            <a:spAutoFit/>
          </a:bodyPr>
          <a:lstStyle/>
          <a:p>
            <a:pPr marL="0" marR="0" lvl="0" indent="0" algn="ctr" defTabSz="1828756" rtl="0" eaLnBrk="1" fontAlgn="auto" latinLnBrk="0" hangingPunct="1">
              <a:lnSpc>
                <a:spcPct val="100000"/>
              </a:lnSpc>
              <a:spcBef>
                <a:spcPts val="0"/>
              </a:spcBef>
              <a:spcAft>
                <a:spcPts val="0"/>
              </a:spcAft>
              <a:buClr>
                <a:srgbClr val="143E63"/>
              </a:buClr>
              <a:buSzPts val="3000"/>
              <a:buFontTx/>
              <a:buNone/>
              <a:tabLst/>
              <a:defRPr/>
            </a:pPr>
            <a:r>
              <a:rPr kumimoji="0" lang="en-US" sz="7000" b="1" i="0" u="none" strike="noStrike" kern="0" cap="none" spc="0" normalizeH="0" baseline="0" noProof="0" smtClean="0">
                <a:ln>
                  <a:noFill/>
                </a:ln>
                <a:solidFill>
                  <a:srgbClr val="3D7073"/>
                </a:solidFill>
                <a:effectLst/>
                <a:uLnTx/>
                <a:uFillTx/>
                <a:latin typeface="Arial"/>
                <a:ea typeface="+mn-ea"/>
                <a:cs typeface="Arial"/>
                <a:sym typeface="Merriweather Sans"/>
              </a:rPr>
              <a:t>KHỞI ĐỘNG</a:t>
            </a:r>
            <a:endParaRPr kumimoji="0" lang="vi-VN" sz="7000" b="1" i="0" u="none" strike="noStrike" kern="0" cap="none" spc="0" normalizeH="0" baseline="0" noProof="0">
              <a:ln>
                <a:noFill/>
              </a:ln>
              <a:solidFill>
                <a:srgbClr val="3D7073"/>
              </a:solidFill>
              <a:effectLst/>
              <a:uLnTx/>
              <a:uFillTx/>
              <a:latin typeface="Arial"/>
              <a:ea typeface="+mn-ea"/>
              <a:cs typeface="Arial"/>
              <a:sym typeface="Merriweather Sans"/>
            </a:endParaRPr>
          </a:p>
        </p:txBody>
      </p:sp>
      <mc:AlternateContent xmlns:mc="http://schemas.openxmlformats.org/markup-compatibility/2006" xmlns:a14="http://schemas.microsoft.com/office/drawing/2010/main">
        <mc:Choice Requires="a14">
          <p:sp>
            <p:nvSpPr>
              <p:cNvPr id="9" name="Câu hỏi">
                <a:extLst>
                  <a:ext uri="{FF2B5EF4-FFF2-40B4-BE49-F238E27FC236}">
                    <a16:creationId xmlns:a16="http://schemas.microsoft.com/office/drawing/2014/main" id="{018AD89B-885D-983C-F4F6-FC485515F49D}"/>
                  </a:ext>
                </a:extLst>
              </p:cNvPr>
              <p:cNvSpPr/>
              <p:nvPr/>
            </p:nvSpPr>
            <p:spPr>
              <a:xfrm>
                <a:off x="521368" y="3238500"/>
                <a:ext cx="17255476" cy="229925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defRPr/>
                </a:pPr>
                <a:r>
                  <a:rPr kumimoji="0" lang="en-US" sz="4200" b="1"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Bài 10.21</a:t>
                </a:r>
                <a:r>
                  <a:rPr kumimoji="0" lang="vi-VN" sz="4200" b="1"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a:t>
                </a:r>
                <a:r>
                  <a:rPr kumimoji="0" lang="en-US" sz="4200" b="1"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 </a:t>
                </a:r>
                <a:r>
                  <a:rPr lang="vi-VN" sz="4200" noProof="1">
                    <a:solidFill>
                      <a:prstClr val="black"/>
                    </a:solidFill>
                    <a:latin typeface="Arial (Body)"/>
                    <a:cs typeface="Arial" panose="020B0604020202020204" pitchFamily="34" charset="0"/>
                    <a:sym typeface="Arial"/>
                  </a:rPr>
                  <a:t>Một mặt phẳng đi qua tâm hình cầu, cắt hình cầu theo một hình tròn có diện </a:t>
                </a:r>
                <a:r>
                  <a:rPr lang="vi-VN" sz="4200" noProof="1" smtClean="0">
                    <a:solidFill>
                      <a:prstClr val="black"/>
                    </a:solidFill>
                    <a:latin typeface="Arial (Body)"/>
                    <a:cs typeface="Arial" panose="020B0604020202020204" pitchFamily="34" charset="0"/>
                    <a:sym typeface="Arial"/>
                  </a:rPr>
                  <a:t>tích</a:t>
                </a:r>
                <a:r>
                  <a:rPr lang="en-US" sz="4200" noProof="1" smtClean="0">
                    <a:solidFill>
                      <a:prstClr val="black"/>
                    </a:solidFill>
                    <a:latin typeface="Arial (Body)"/>
                    <a:cs typeface="Arial" panose="020B0604020202020204" pitchFamily="34" charset="0"/>
                    <a:sym typeface="Arial"/>
                  </a:rPr>
                  <a:t> </a:t>
                </a:r>
                <a:r>
                  <a:rPr lang="vi-VN" sz="4200" noProof="1" smtClean="0">
                    <a:solidFill>
                      <a:prstClr val="black"/>
                    </a:solidFill>
                    <a:latin typeface="Arial (Body)"/>
                    <a:cs typeface="Arial" panose="020B0604020202020204" pitchFamily="34" charset="0"/>
                    <a:sym typeface="Arial"/>
                  </a:rPr>
                  <a:t>9</a:t>
                </a:r>
                <a14:m>
                  <m:oMath xmlns:m="http://schemas.openxmlformats.org/officeDocument/2006/math">
                    <m:r>
                      <a:rPr lang="vi-VN" sz="4200" i="1"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𝜋</m:t>
                    </m:r>
                  </m:oMath>
                </a14:m>
                <a:r>
                  <a:rPr lang="vi-VN" sz="4200" noProof="1" smtClean="0">
                    <a:solidFill>
                      <a:prstClr val="black"/>
                    </a:solidFill>
                    <a:latin typeface="Arial (Body)"/>
                    <a:cs typeface="Arial" panose="020B0604020202020204" pitchFamily="34" charset="0"/>
                    <a:sym typeface="Arial"/>
                  </a:rPr>
                  <a:t> </a:t>
                </a:r>
                <a14:m>
                  <m:oMath xmlns:m="http://schemas.openxmlformats.org/officeDocument/2006/math">
                    <m:sSup>
                      <m:sSupPr>
                        <m:ctrlPr>
                          <a:rPr lang="en-US" sz="4200" i="1" noProof="1">
                            <a:solidFill>
                              <a:prstClr val="black"/>
                            </a:solidFill>
                            <a:latin typeface="Cambria Math" panose="02040503050406030204" pitchFamily="18" charset="0"/>
                            <a:cs typeface="Arial" panose="020B0604020202020204" pitchFamily="34" charset="0"/>
                            <a:sym typeface="Arial"/>
                          </a:rPr>
                        </m:ctrlPr>
                      </m:sSupPr>
                      <m:e>
                        <m:r>
                          <m:rPr>
                            <m:nor/>
                          </m:rPr>
                          <a:rPr lang="vi-VN" sz="4200" noProof="1">
                            <a:solidFill>
                              <a:prstClr val="black"/>
                            </a:solidFill>
                            <a:latin typeface="Arial (Body)"/>
                            <a:cs typeface="Arial" panose="020B0604020202020204" pitchFamily="34" charset="0"/>
                            <a:sym typeface="Arial"/>
                          </a:rPr>
                          <m:t>cm</m:t>
                        </m:r>
                      </m:e>
                      <m:sup>
                        <m:r>
                          <a:rPr lang="en-US" sz="4200" i="1" noProof="1">
                            <a:solidFill>
                              <a:prstClr val="black"/>
                            </a:solidFill>
                            <a:latin typeface="Cambria Math" panose="02040503050406030204" pitchFamily="18" charset="0"/>
                            <a:cs typeface="Arial" panose="020B0604020202020204" pitchFamily="34" charset="0"/>
                            <a:sym typeface="Arial"/>
                          </a:rPr>
                          <m:t>2</m:t>
                        </m:r>
                      </m:sup>
                    </m:sSup>
                  </m:oMath>
                </a14:m>
                <a:r>
                  <a:rPr lang="vi-VN" sz="4200" noProof="1">
                    <a:solidFill>
                      <a:prstClr val="black"/>
                    </a:solidFill>
                    <a:latin typeface="Arial (Body)"/>
                    <a:cs typeface="Arial" panose="020B0604020202020204" pitchFamily="34" charset="0"/>
                    <a:sym typeface="Arial"/>
                  </a:rPr>
                  <a:t>. Thể tích của hình cầu bằng</a:t>
                </a:r>
                <a:endParaRPr kumimoji="0" lang="vi-VN" sz="4200" b="0" i="0" u="none" strike="noStrike" kern="120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Choice>
        <mc:Fallback xmlns="">
          <p:sp>
            <p:nvSpPr>
              <p:cNvPr id="9" name="Câu hỏi">
                <a:extLst>
                  <a:ext uri="{FF2B5EF4-FFF2-40B4-BE49-F238E27FC236}">
                    <a16:creationId xmlns:a16="http://schemas.microsoft.com/office/drawing/2014/main" id="{018AD89B-885D-983C-F4F6-FC485515F49D}"/>
                  </a:ext>
                </a:extLst>
              </p:cNvPr>
              <p:cNvSpPr>
                <a:spLocks noRot="1" noChangeAspect="1" noMove="1" noResize="1" noEditPoints="1" noAdjustHandles="1" noChangeArrowheads="1" noChangeShapeType="1" noTextEdit="1"/>
              </p:cNvSpPr>
              <p:nvPr/>
            </p:nvSpPr>
            <p:spPr>
              <a:xfrm>
                <a:off x="521368" y="3238500"/>
                <a:ext cx="17255476" cy="2299257"/>
              </a:xfrm>
              <a:prstGeom prst="roundRect">
                <a:avLst/>
              </a:prstGeom>
              <a:blipFill>
                <a:blip r:embed="rId10"/>
                <a:stretch>
                  <a:fillRect l="-706" r="-671" b="-792"/>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Đáp án đúng">
                <a:extLst>
                  <a:ext uri="{FF2B5EF4-FFF2-40B4-BE49-F238E27FC236}">
                    <a16:creationId xmlns:a16="http://schemas.microsoft.com/office/drawing/2014/main" id="{4D1DA2F5-D9A5-C765-0E47-25DD326F3067}"/>
                  </a:ext>
                </a:extLst>
              </p:cNvPr>
              <p:cNvSpPr/>
              <p:nvPr/>
            </p:nvSpPr>
            <p:spPr>
              <a:xfrm>
                <a:off x="7391400" y="6168318"/>
                <a:ext cx="3505200" cy="157267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A</m:t>
                    </m:r>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m:t>
                    </m:r>
                  </m:oMath>
                </a14:m>
                <a: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 972</a:t>
                </a:r>
                <a14:m>
                  <m:oMath xmlns:m="http://schemas.openxmlformats.org/officeDocument/2006/math">
                    <m:r>
                      <a:rPr lang="en-US" sz="42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𝜋</m:t>
                    </m:r>
                  </m:oMath>
                </a14:m>
                <a:r>
                  <a:rPr lang="en-US" sz="4200" noProof="1">
                    <a:solidFill>
                      <a:prstClr val="black"/>
                    </a:solidFill>
                    <a:latin typeface="Arial (Body)"/>
                    <a:cs typeface="Arial" panose="020B0604020202020204" pitchFamily="34" charset="0"/>
                    <a:sym typeface="Arial"/>
                  </a:rPr>
                  <a:t> </a:t>
                </a:r>
                <a14:m>
                  <m:oMath xmlns:m="http://schemas.openxmlformats.org/officeDocument/2006/math">
                    <m:sSup>
                      <m:sSupPr>
                        <m:ctrlPr>
                          <a:rPr lang="en-US" sz="4200" i="1" noProof="1">
                            <a:solidFill>
                              <a:prstClr val="black"/>
                            </a:solidFill>
                            <a:latin typeface="Cambria Math" panose="02040503050406030204" pitchFamily="18" charset="0"/>
                            <a:cs typeface="Arial" panose="020B0604020202020204" pitchFamily="34" charset="0"/>
                            <a:sym typeface="Arial"/>
                          </a:rPr>
                        </m:ctrlPr>
                      </m:sSupPr>
                      <m:e>
                        <m:r>
                          <m:rPr>
                            <m:nor/>
                          </m:rPr>
                          <a:rPr lang="vi-VN" sz="4200" noProof="1">
                            <a:solidFill>
                              <a:prstClr val="black"/>
                            </a:solidFill>
                            <a:latin typeface="Arial (Body)"/>
                            <a:cs typeface="Arial" panose="020B0604020202020204" pitchFamily="34" charset="0"/>
                            <a:sym typeface="Arial"/>
                          </a:rPr>
                          <m:t>cm</m:t>
                        </m:r>
                      </m:e>
                      <m:sup>
                        <m:r>
                          <a:rPr lang="en-US" sz="4200" b="0" i="1" noProof="1" smtClean="0">
                            <a:solidFill>
                              <a:prstClr val="black"/>
                            </a:solidFill>
                            <a:latin typeface="Cambria Math" panose="02040503050406030204" pitchFamily="18" charset="0"/>
                            <a:cs typeface="Arial" panose="020B0604020202020204" pitchFamily="34" charset="0"/>
                            <a:sym typeface="Arial"/>
                          </a:rPr>
                          <m:t>3</m:t>
                        </m:r>
                      </m:sup>
                    </m:sSup>
                  </m:oMath>
                </a14:m>
                <a:endParaRPr lang="vi-VN" sz="4200" noProof="1">
                  <a:solidFill>
                    <a:prstClr val="black"/>
                  </a:solidFill>
                  <a:latin typeface="Arial (Body)"/>
                  <a:cs typeface="Arial" panose="020B0604020202020204" pitchFamily="34" charset="0"/>
                  <a:sym typeface="Arial"/>
                </a:endParaRPr>
              </a:p>
            </p:txBody>
          </p:sp>
        </mc:Choice>
        <mc:Fallback xmlns="">
          <p:sp>
            <p:nvSpPr>
              <p:cNvPr id="10" name="Đáp án đúng">
                <a:extLst>
                  <a:ext uri="{FF2B5EF4-FFF2-40B4-BE49-F238E27FC236}">
                    <a16:creationId xmlns:a16="http://schemas.microsoft.com/office/drawing/2014/main" id="{4D1DA2F5-D9A5-C765-0E47-25DD326F3067}"/>
                  </a:ext>
                </a:extLst>
              </p:cNvPr>
              <p:cNvSpPr>
                <a:spLocks noRot="1" noChangeAspect="1" noMove="1" noResize="1" noEditPoints="1" noAdjustHandles="1" noChangeArrowheads="1" noChangeShapeType="1" noTextEdit="1"/>
              </p:cNvSpPr>
              <p:nvPr/>
            </p:nvSpPr>
            <p:spPr>
              <a:xfrm>
                <a:off x="7391400" y="6168318"/>
                <a:ext cx="3505200" cy="1572677"/>
              </a:xfrm>
              <a:prstGeom prst="roundRect">
                <a:avLst/>
              </a:prstGeom>
              <a:blipFill>
                <a:blip r:embed="rId11"/>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Đáp án sai 1">
                <a:extLst>
                  <a:ext uri="{FF2B5EF4-FFF2-40B4-BE49-F238E27FC236}">
                    <a16:creationId xmlns:a16="http://schemas.microsoft.com/office/drawing/2014/main" id="{1713963F-2894-56F2-E53C-4371936FB85C}"/>
                  </a:ext>
                </a:extLst>
              </p:cNvPr>
              <p:cNvSpPr/>
              <p:nvPr/>
            </p:nvSpPr>
            <p:spPr>
              <a:xfrm>
                <a:off x="7387389" y="8351935"/>
                <a:ext cx="3505200" cy="157267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C</m:t>
                    </m:r>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m:t>
                    </m:r>
                  </m:oMath>
                </a14:m>
                <a: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 </a:t>
                </a:r>
                <a:r>
                  <a:rPr lang="en-US" sz="4200" noProof="1" smtClean="0">
                    <a:solidFill>
                      <a:prstClr val="black"/>
                    </a:solidFill>
                    <a:latin typeface="Arial (Body)"/>
                    <a:cs typeface="Arial" panose="020B0604020202020204" pitchFamily="34" charset="0"/>
                    <a:sym typeface="Arial"/>
                  </a:rPr>
                  <a:t>6</a:t>
                </a:r>
                <a14:m>
                  <m:oMath xmlns:m="http://schemas.openxmlformats.org/officeDocument/2006/math">
                    <m:r>
                      <a:rPr lang="en-US" sz="42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𝜋</m:t>
                    </m:r>
                  </m:oMath>
                </a14:m>
                <a:r>
                  <a:rPr lang="en-US" sz="4200" noProof="1">
                    <a:solidFill>
                      <a:prstClr val="black"/>
                    </a:solidFill>
                    <a:latin typeface="Arial (Body)"/>
                    <a:cs typeface="Arial" panose="020B0604020202020204" pitchFamily="34" charset="0"/>
                    <a:sym typeface="Arial"/>
                  </a:rPr>
                  <a:t> </a:t>
                </a:r>
                <a14:m>
                  <m:oMath xmlns:m="http://schemas.openxmlformats.org/officeDocument/2006/math">
                    <m:sSup>
                      <m:sSupPr>
                        <m:ctrlPr>
                          <a:rPr lang="en-US" sz="4200" i="1" noProof="1">
                            <a:solidFill>
                              <a:prstClr val="black"/>
                            </a:solidFill>
                            <a:latin typeface="Cambria Math" panose="02040503050406030204" pitchFamily="18" charset="0"/>
                            <a:cs typeface="Arial" panose="020B0604020202020204" pitchFamily="34" charset="0"/>
                            <a:sym typeface="Arial"/>
                          </a:rPr>
                        </m:ctrlPr>
                      </m:sSupPr>
                      <m:e>
                        <m:r>
                          <m:rPr>
                            <m:nor/>
                          </m:rPr>
                          <a:rPr lang="vi-VN" sz="4200" noProof="1">
                            <a:solidFill>
                              <a:prstClr val="black"/>
                            </a:solidFill>
                            <a:latin typeface="Arial (Body)"/>
                            <a:cs typeface="Arial" panose="020B0604020202020204" pitchFamily="34" charset="0"/>
                            <a:sym typeface="Arial"/>
                          </a:rPr>
                          <m:t>cm</m:t>
                        </m:r>
                      </m:e>
                      <m:sup>
                        <m:r>
                          <a:rPr lang="en-US" sz="4200" b="0" i="1" noProof="1" smtClean="0">
                            <a:solidFill>
                              <a:prstClr val="black"/>
                            </a:solidFill>
                            <a:latin typeface="Cambria Math" panose="02040503050406030204" pitchFamily="18" charset="0"/>
                            <a:cs typeface="Arial" panose="020B0604020202020204" pitchFamily="34" charset="0"/>
                            <a:sym typeface="Arial"/>
                          </a:rPr>
                          <m:t>3</m:t>
                        </m:r>
                      </m:sup>
                    </m:sSup>
                  </m:oMath>
                </a14:m>
                <a:endParaRPr lang="vi-VN" sz="4200" noProof="1">
                  <a:solidFill>
                    <a:prstClr val="black"/>
                  </a:solidFill>
                  <a:latin typeface="Arial (Body)"/>
                  <a:cs typeface="Arial" panose="020B0604020202020204" pitchFamily="34" charset="0"/>
                  <a:sym typeface="Arial"/>
                </a:endParaRPr>
              </a:p>
            </p:txBody>
          </p:sp>
        </mc:Choice>
        <mc:Fallback xmlns="">
          <p:sp>
            <p:nvSpPr>
              <p:cNvPr id="11" name="Đáp án sai 1">
                <a:extLst>
                  <a:ext uri="{FF2B5EF4-FFF2-40B4-BE49-F238E27FC236}">
                    <a16:creationId xmlns:a16="http://schemas.microsoft.com/office/drawing/2014/main" id="{1713963F-2894-56F2-E53C-4371936FB85C}"/>
                  </a:ext>
                </a:extLst>
              </p:cNvPr>
              <p:cNvSpPr>
                <a:spLocks noRot="1" noChangeAspect="1" noMove="1" noResize="1" noEditPoints="1" noAdjustHandles="1" noChangeArrowheads="1" noChangeShapeType="1" noTextEdit="1"/>
              </p:cNvSpPr>
              <p:nvPr/>
            </p:nvSpPr>
            <p:spPr>
              <a:xfrm>
                <a:off x="7387389" y="8351935"/>
                <a:ext cx="3505200" cy="1572677"/>
              </a:xfrm>
              <a:prstGeom prst="roundRect">
                <a:avLst/>
              </a:prstGeom>
              <a:blipFill>
                <a:blip r:embed="rId12"/>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Đáp án sai 2">
                <a:extLst>
                  <a:ext uri="{FF2B5EF4-FFF2-40B4-BE49-F238E27FC236}">
                    <a16:creationId xmlns:a16="http://schemas.microsoft.com/office/drawing/2014/main" id="{72E080E8-9CBE-7E1E-25CC-340E27A4D017}"/>
                  </a:ext>
                </a:extLst>
              </p:cNvPr>
              <p:cNvSpPr/>
              <p:nvPr/>
            </p:nvSpPr>
            <p:spPr>
              <a:xfrm>
                <a:off x="12496800" y="6154927"/>
                <a:ext cx="3505200" cy="157267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B</m:t>
                    </m:r>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m:t>
                    </m:r>
                  </m:oMath>
                </a14:m>
                <a: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 36</a:t>
                </a:r>
                <a14:m>
                  <m:oMath xmlns:m="http://schemas.openxmlformats.org/officeDocument/2006/math">
                    <m:r>
                      <a:rPr lang="en-US" sz="42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𝜋</m:t>
                    </m:r>
                  </m:oMath>
                </a14:m>
                <a:r>
                  <a:rPr lang="en-US" sz="4200" noProof="1">
                    <a:solidFill>
                      <a:prstClr val="black"/>
                    </a:solidFill>
                    <a:latin typeface="Arial (Body)"/>
                    <a:cs typeface="Arial" panose="020B0604020202020204" pitchFamily="34" charset="0"/>
                    <a:sym typeface="Arial"/>
                  </a:rPr>
                  <a:t> </a:t>
                </a:r>
                <a14:m>
                  <m:oMath xmlns:m="http://schemas.openxmlformats.org/officeDocument/2006/math">
                    <m:sSup>
                      <m:sSupPr>
                        <m:ctrlPr>
                          <a:rPr lang="en-US" sz="4200" i="1" noProof="1">
                            <a:solidFill>
                              <a:prstClr val="black"/>
                            </a:solidFill>
                            <a:latin typeface="Cambria Math" panose="02040503050406030204" pitchFamily="18" charset="0"/>
                            <a:cs typeface="Arial" panose="020B0604020202020204" pitchFamily="34" charset="0"/>
                            <a:sym typeface="Arial"/>
                          </a:rPr>
                        </m:ctrlPr>
                      </m:sSupPr>
                      <m:e>
                        <m:r>
                          <m:rPr>
                            <m:nor/>
                          </m:rPr>
                          <a:rPr lang="vi-VN" sz="4200" noProof="1">
                            <a:solidFill>
                              <a:prstClr val="black"/>
                            </a:solidFill>
                            <a:latin typeface="Arial (Body)"/>
                            <a:cs typeface="Arial" panose="020B0604020202020204" pitchFamily="34" charset="0"/>
                            <a:sym typeface="Arial"/>
                          </a:rPr>
                          <m:t>cm</m:t>
                        </m:r>
                      </m:e>
                      <m:sup>
                        <m:r>
                          <a:rPr lang="en-US" sz="4200" b="0" i="1" noProof="1" smtClean="0">
                            <a:solidFill>
                              <a:prstClr val="black"/>
                            </a:solidFill>
                            <a:latin typeface="Cambria Math" panose="02040503050406030204" pitchFamily="18" charset="0"/>
                            <a:cs typeface="Arial" panose="020B0604020202020204" pitchFamily="34" charset="0"/>
                            <a:sym typeface="Arial"/>
                          </a:rPr>
                          <m:t>3</m:t>
                        </m:r>
                      </m:sup>
                    </m:sSup>
                  </m:oMath>
                </a14:m>
                <a:endParaRPr lang="vi-VN" sz="4200" noProof="1">
                  <a:solidFill>
                    <a:prstClr val="black"/>
                  </a:solidFill>
                  <a:latin typeface="Arial (Body)"/>
                  <a:cs typeface="Arial" panose="020B0604020202020204" pitchFamily="34" charset="0"/>
                  <a:sym typeface="Arial"/>
                </a:endParaRPr>
              </a:p>
            </p:txBody>
          </p:sp>
        </mc:Choice>
        <mc:Fallback xmlns="">
          <p:sp>
            <p:nvSpPr>
              <p:cNvPr id="12"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12496800" y="6154927"/>
                <a:ext cx="3505200" cy="1572677"/>
              </a:xfrm>
              <a:prstGeom prst="roundRect">
                <a:avLst/>
              </a:prstGeom>
              <a:blipFill>
                <a:blip r:embed="rId13"/>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Đáp án sai 3">
                <a:extLst>
                  <a:ext uri="{FF2B5EF4-FFF2-40B4-BE49-F238E27FC236}">
                    <a16:creationId xmlns:a16="http://schemas.microsoft.com/office/drawing/2014/main" id="{98AC7C36-17E6-7D99-2014-5789447F054D}"/>
                  </a:ext>
                </a:extLst>
              </p:cNvPr>
              <p:cNvSpPr/>
              <p:nvPr/>
            </p:nvSpPr>
            <p:spPr>
              <a:xfrm>
                <a:off x="12492789" y="8343900"/>
                <a:ext cx="3505200" cy="1572677"/>
              </a:xfrm>
              <a:prstGeom prst="roundRect">
                <a:avLst/>
              </a:prstGeom>
              <a:solidFill>
                <a:srgbClr val="FFF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D</m:t>
                    </m:r>
                    <m:r>
                      <m:rPr>
                        <m:nor/>
                      </m:rP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m:t>.</m:t>
                    </m:r>
                  </m:oMath>
                </a14:m>
                <a:r>
                  <a:rPr kumimoji="0" lang="en-US" sz="4200" b="0" i="0" u="none" strike="noStrike" kern="1200" cap="none" spc="0" normalizeH="0" baseline="0" noProof="1" smtClean="0">
                    <a:ln>
                      <a:noFill/>
                    </a:ln>
                    <a:solidFill>
                      <a:prstClr val="black"/>
                    </a:solidFill>
                    <a:effectLst/>
                    <a:uLnTx/>
                    <a:uFillTx/>
                    <a:latin typeface="Arial (Body)"/>
                    <a:ea typeface="+mn-ea"/>
                    <a:cs typeface="Arial" panose="020B0604020202020204" pitchFamily="34" charset="0"/>
                    <a:sym typeface="Arial"/>
                  </a:rPr>
                  <a:t> 81</a:t>
                </a:r>
                <a14:m>
                  <m:oMath xmlns:m="http://schemas.openxmlformats.org/officeDocument/2006/math">
                    <m:r>
                      <a:rPr lang="en-US" sz="4200" i="1" noProof="1">
                        <a:solidFill>
                          <a:prstClr val="black"/>
                        </a:solidFill>
                        <a:latin typeface="Cambria Math" panose="02040503050406030204" pitchFamily="18" charset="0"/>
                        <a:ea typeface="Cambria Math" panose="02040503050406030204" pitchFamily="18" charset="0"/>
                        <a:cs typeface="Arial" panose="020B0604020202020204" pitchFamily="34" charset="0"/>
                        <a:sym typeface="Arial"/>
                      </a:rPr>
                      <m:t>𝜋</m:t>
                    </m:r>
                  </m:oMath>
                </a14:m>
                <a:r>
                  <a:rPr lang="en-US" sz="4200" noProof="1">
                    <a:solidFill>
                      <a:prstClr val="black"/>
                    </a:solidFill>
                    <a:latin typeface="Arial (Body)"/>
                    <a:cs typeface="Arial" panose="020B0604020202020204" pitchFamily="34" charset="0"/>
                    <a:sym typeface="Arial"/>
                  </a:rPr>
                  <a:t> </a:t>
                </a:r>
                <a14:m>
                  <m:oMath xmlns:m="http://schemas.openxmlformats.org/officeDocument/2006/math">
                    <m:sSup>
                      <m:sSupPr>
                        <m:ctrlPr>
                          <a:rPr lang="en-US" sz="4200" i="1" noProof="1">
                            <a:solidFill>
                              <a:prstClr val="black"/>
                            </a:solidFill>
                            <a:latin typeface="Cambria Math" panose="02040503050406030204" pitchFamily="18" charset="0"/>
                            <a:cs typeface="Arial" panose="020B0604020202020204" pitchFamily="34" charset="0"/>
                            <a:sym typeface="Arial"/>
                          </a:rPr>
                        </m:ctrlPr>
                      </m:sSupPr>
                      <m:e>
                        <m:r>
                          <m:rPr>
                            <m:nor/>
                          </m:rPr>
                          <a:rPr lang="vi-VN" sz="4200" noProof="1">
                            <a:solidFill>
                              <a:prstClr val="black"/>
                            </a:solidFill>
                            <a:latin typeface="Arial (Body)"/>
                            <a:cs typeface="Arial" panose="020B0604020202020204" pitchFamily="34" charset="0"/>
                            <a:sym typeface="Arial"/>
                          </a:rPr>
                          <m:t>cm</m:t>
                        </m:r>
                      </m:e>
                      <m:sup>
                        <m:r>
                          <a:rPr lang="en-US" sz="4200" b="0" i="1" noProof="1" smtClean="0">
                            <a:solidFill>
                              <a:prstClr val="black"/>
                            </a:solidFill>
                            <a:latin typeface="Cambria Math" panose="02040503050406030204" pitchFamily="18" charset="0"/>
                            <a:cs typeface="Arial" panose="020B0604020202020204" pitchFamily="34" charset="0"/>
                            <a:sym typeface="Arial"/>
                          </a:rPr>
                          <m:t>3</m:t>
                        </m:r>
                      </m:sup>
                    </m:sSup>
                  </m:oMath>
                </a14:m>
                <a:endParaRPr lang="vi-VN" sz="4200" noProof="1">
                  <a:solidFill>
                    <a:prstClr val="black"/>
                  </a:solidFill>
                  <a:latin typeface="Arial (Body)"/>
                  <a:cs typeface="Arial" panose="020B0604020202020204" pitchFamily="34" charset="0"/>
                  <a:sym typeface="Arial"/>
                </a:endParaRPr>
              </a:p>
            </p:txBody>
          </p:sp>
        </mc:Choice>
        <mc:Fallback xmlns="">
          <p:sp>
            <p:nvSpPr>
              <p:cNvPr id="14" name="Đáp án sai 3">
                <a:extLst>
                  <a:ext uri="{FF2B5EF4-FFF2-40B4-BE49-F238E27FC236}">
                    <a16:creationId xmlns:a16="http://schemas.microsoft.com/office/drawing/2014/main" id="{98AC7C36-17E6-7D99-2014-5789447F054D}"/>
                  </a:ext>
                </a:extLst>
              </p:cNvPr>
              <p:cNvSpPr>
                <a:spLocks noRot="1" noChangeAspect="1" noMove="1" noResize="1" noEditPoints="1" noAdjustHandles="1" noChangeArrowheads="1" noChangeShapeType="1" noTextEdit="1"/>
              </p:cNvSpPr>
              <p:nvPr/>
            </p:nvSpPr>
            <p:spPr>
              <a:xfrm>
                <a:off x="12492789" y="8343900"/>
                <a:ext cx="3505200" cy="1572677"/>
              </a:xfrm>
              <a:prstGeom prst="roundRect">
                <a:avLst/>
              </a:prstGeom>
              <a:blipFill>
                <a:blip r:embed="rId14"/>
                <a:stretch>
                  <a:fillRect/>
                </a:stretch>
              </a:blipFill>
              <a:ln w="12700">
                <a:solidFill>
                  <a:schemeClr val="tx1"/>
                </a:solidFill>
              </a:ln>
            </p:spPr>
            <p:txBody>
              <a:bodyPr/>
              <a:lstStyle/>
              <a:p>
                <a:r>
                  <a:rPr lang="en-US">
                    <a:noFill/>
                  </a:rPr>
                  <a:t> </a:t>
                </a:r>
              </a:p>
            </p:txBody>
          </p:sp>
        </mc:Fallback>
      </mc:AlternateContent>
      <p:sp>
        <p:nvSpPr>
          <p:cNvPr id="16" name="Rectangle 15"/>
          <p:cNvSpPr/>
          <p:nvPr/>
        </p:nvSpPr>
        <p:spPr>
          <a:xfrm>
            <a:off x="2835029" y="1844070"/>
            <a:ext cx="12617941" cy="7848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Trả lời các câu hỏi trắc nghiệm (SGK – </a:t>
            </a: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tr.108)</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Freeform 2"/>
          <p:cNvSpPr/>
          <p:nvPr/>
        </p:nvSpPr>
        <p:spPr>
          <a:xfrm>
            <a:off x="1752600" y="6168318"/>
            <a:ext cx="3978443" cy="3775782"/>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15">
              <a:extLst>
                <a:ext uri="{96DAC541-7B7A-43D3-8B79-37D633B846F1}">
                  <asvg:svgBlip xmlns:asvg="http://schemas.microsoft.com/office/drawing/2016/SVG/main" xmlns="" r:embed="rId8"/>
                </a:ext>
              </a:extLst>
            </a:blip>
            <a:stretch>
              <a:fillRect/>
            </a:stretch>
          </a:blipFill>
        </p:spPr>
      </p:sp>
      <mc:AlternateContent xmlns:mc="http://schemas.openxmlformats.org/markup-compatibility/2006" xmlns:a14="http://schemas.microsoft.com/office/drawing/2010/main">
        <mc:Choice Requires="a14">
          <p:sp>
            <p:nvSpPr>
              <p:cNvPr id="17" name="Đáp án sai 2">
                <a:extLst>
                  <a:ext uri="{FF2B5EF4-FFF2-40B4-BE49-F238E27FC236}">
                    <a16:creationId xmlns:a16="http://schemas.microsoft.com/office/drawing/2014/main" id="{72E080E8-9CBE-7E1E-25CC-340E27A4D017}"/>
                  </a:ext>
                </a:extLst>
              </p:cNvPr>
              <p:cNvSpPr/>
              <p:nvPr/>
            </p:nvSpPr>
            <p:spPr>
              <a:xfrm>
                <a:off x="12492789" y="6152276"/>
                <a:ext cx="3505200" cy="1572677"/>
              </a:xfrm>
              <a:prstGeom prst="roundRect">
                <a:avLst/>
              </a:prstGeom>
              <a:solidFill>
                <a:srgbClr val="EFA64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defRPr/>
                </a:pPr>
                <a14:m>
                  <m:oMath xmlns:m="http://schemas.openxmlformats.org/officeDocument/2006/math">
                    <m:r>
                      <m:rPr>
                        <m:nor/>
                      </m:rPr>
                      <a:rPr kumimoji="0" lang="en-US" sz="4200" b="1" i="0" u="none" strike="noStrike" kern="1200" cap="none" spc="0" normalizeH="0" baseline="0" noProof="1" smtClean="0">
                        <a:ln>
                          <a:noFill/>
                        </a:ln>
                        <a:solidFill>
                          <a:schemeClr val="bg1"/>
                        </a:solidFill>
                        <a:effectLst/>
                        <a:uLnTx/>
                        <a:uFillTx/>
                        <a:latin typeface="Arial (Body)"/>
                        <a:cs typeface="Arial" panose="020B0604020202020204" pitchFamily="34" charset="0"/>
                        <a:sym typeface="Arial"/>
                      </a:rPr>
                      <m:t>B</m:t>
                    </m:r>
                    <m:r>
                      <m:rPr>
                        <m:nor/>
                      </m:rPr>
                      <a:rPr kumimoji="0" lang="en-US" sz="4200" b="1" i="0" u="none" strike="noStrike" kern="1200" cap="none" spc="0" normalizeH="0" baseline="0" noProof="1" smtClean="0">
                        <a:ln>
                          <a:noFill/>
                        </a:ln>
                        <a:solidFill>
                          <a:schemeClr val="bg1"/>
                        </a:solidFill>
                        <a:effectLst/>
                        <a:uLnTx/>
                        <a:uFillTx/>
                        <a:latin typeface="Arial (Body)"/>
                        <a:cs typeface="Arial" panose="020B0604020202020204" pitchFamily="34" charset="0"/>
                        <a:sym typeface="Arial"/>
                      </a:rPr>
                      <m:t>.</m:t>
                    </m:r>
                  </m:oMath>
                </a14:m>
                <a:r>
                  <a:rPr kumimoji="0" lang="en-US" sz="4200" b="1" i="0" u="none" strike="noStrike" kern="1200" cap="none" spc="0" normalizeH="0" baseline="0" noProof="1" smtClean="0">
                    <a:ln>
                      <a:noFill/>
                    </a:ln>
                    <a:solidFill>
                      <a:schemeClr val="bg1"/>
                    </a:solidFill>
                    <a:effectLst/>
                    <a:uLnTx/>
                    <a:uFillTx/>
                    <a:latin typeface="Arial (Body)"/>
                    <a:cs typeface="Arial" panose="020B0604020202020204" pitchFamily="34" charset="0"/>
                    <a:sym typeface="Arial"/>
                  </a:rPr>
                  <a:t> 36</a:t>
                </a:r>
                <a14:m>
                  <m:oMath xmlns:m="http://schemas.openxmlformats.org/officeDocument/2006/math">
                    <m:r>
                      <a:rPr lang="en-US" sz="4200" b="1" i="1" noProof="1">
                        <a:solidFill>
                          <a:schemeClr val="bg1"/>
                        </a:solidFill>
                        <a:latin typeface="Cambria Math" panose="02040503050406030204" pitchFamily="18" charset="0"/>
                        <a:ea typeface="Cambria Math" panose="02040503050406030204" pitchFamily="18" charset="0"/>
                        <a:cs typeface="Arial" panose="020B0604020202020204" pitchFamily="34" charset="0"/>
                        <a:sym typeface="Arial"/>
                      </a:rPr>
                      <m:t>𝝅</m:t>
                    </m:r>
                  </m:oMath>
                </a14:m>
                <a:r>
                  <a:rPr lang="en-US" sz="4200" b="1" noProof="1">
                    <a:solidFill>
                      <a:schemeClr val="bg1"/>
                    </a:solidFill>
                    <a:latin typeface="Arial (Body)"/>
                    <a:cs typeface="Arial" panose="020B0604020202020204" pitchFamily="34" charset="0"/>
                    <a:sym typeface="Arial"/>
                  </a:rPr>
                  <a:t> </a:t>
                </a:r>
                <a14:m>
                  <m:oMath xmlns:m="http://schemas.openxmlformats.org/officeDocument/2006/math">
                    <m:sSup>
                      <m:sSupPr>
                        <m:ctrlPr>
                          <a:rPr lang="en-US" sz="4200" b="1" i="1" noProof="1">
                            <a:solidFill>
                              <a:schemeClr val="bg1"/>
                            </a:solidFill>
                            <a:latin typeface="Cambria Math" panose="02040503050406030204" pitchFamily="18" charset="0"/>
                            <a:cs typeface="Arial" panose="020B0604020202020204" pitchFamily="34" charset="0"/>
                            <a:sym typeface="Arial"/>
                          </a:rPr>
                        </m:ctrlPr>
                      </m:sSupPr>
                      <m:e>
                        <m:r>
                          <m:rPr>
                            <m:nor/>
                          </m:rPr>
                          <a:rPr lang="vi-VN" sz="4200" b="1" noProof="1">
                            <a:solidFill>
                              <a:schemeClr val="bg1"/>
                            </a:solidFill>
                            <a:latin typeface="Arial (Body)"/>
                            <a:cs typeface="Arial" panose="020B0604020202020204" pitchFamily="34" charset="0"/>
                            <a:sym typeface="Arial"/>
                          </a:rPr>
                          <m:t>cm</m:t>
                        </m:r>
                      </m:e>
                      <m:sup>
                        <m:r>
                          <a:rPr lang="en-US" sz="4200" b="1" i="1" noProof="1" smtClean="0">
                            <a:solidFill>
                              <a:schemeClr val="bg1"/>
                            </a:solidFill>
                            <a:latin typeface="Cambria Math" panose="02040503050406030204" pitchFamily="18" charset="0"/>
                            <a:cs typeface="Arial" panose="020B0604020202020204" pitchFamily="34" charset="0"/>
                            <a:sym typeface="Arial"/>
                          </a:rPr>
                          <m:t>𝟑</m:t>
                        </m:r>
                      </m:sup>
                    </m:sSup>
                  </m:oMath>
                </a14:m>
                <a:endParaRPr lang="vi-VN" sz="4200" b="1" noProof="1">
                  <a:solidFill>
                    <a:schemeClr val="bg1"/>
                  </a:solidFill>
                  <a:latin typeface="Arial (Body)"/>
                  <a:cs typeface="Arial" panose="020B0604020202020204" pitchFamily="34" charset="0"/>
                  <a:sym typeface="Arial"/>
                </a:endParaRPr>
              </a:p>
            </p:txBody>
          </p:sp>
        </mc:Choice>
        <mc:Fallback xmlns="">
          <p:sp>
            <p:nvSpPr>
              <p:cNvPr id="17" name="Đáp án sai 2">
                <a:extLst>
                  <a:ext uri="{FF2B5EF4-FFF2-40B4-BE49-F238E27FC236}">
                    <a16:creationId xmlns:a16="http://schemas.microsoft.com/office/drawing/2014/main" id="{72E080E8-9CBE-7E1E-25CC-340E27A4D017}"/>
                  </a:ext>
                </a:extLst>
              </p:cNvPr>
              <p:cNvSpPr>
                <a:spLocks noRot="1" noChangeAspect="1" noMove="1" noResize="1" noEditPoints="1" noAdjustHandles="1" noChangeArrowheads="1" noChangeShapeType="1" noTextEdit="1"/>
              </p:cNvSpPr>
              <p:nvPr/>
            </p:nvSpPr>
            <p:spPr>
              <a:xfrm>
                <a:off x="12492789" y="6152276"/>
                <a:ext cx="3505200" cy="1572677"/>
              </a:xfrm>
              <a:prstGeom prst="roundRect">
                <a:avLst/>
              </a:prstGeom>
              <a:blipFill>
                <a:blip r:embed="rId16"/>
                <a:stretch>
                  <a:fillRect/>
                </a:stretch>
              </a:blipFill>
              <a:ln w="127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58354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AACAF"/>
        </a:solidFill>
        <a:effectLst/>
      </p:bgPr>
    </p:bg>
    <p:spTree>
      <p:nvGrpSpPr>
        <p:cNvPr id="1" name=""/>
        <p:cNvGrpSpPr/>
        <p:nvPr/>
      </p:nvGrpSpPr>
      <p:grpSpPr>
        <a:xfrm>
          <a:off x="0" y="0"/>
          <a:ext cx="0" cy="0"/>
          <a:chOff x="0" y="0"/>
          <a:chExt cx="0" cy="0"/>
        </a:xfrm>
      </p:grpSpPr>
      <p:sp>
        <p:nvSpPr>
          <p:cNvPr id="2" name="Freeform 2"/>
          <p:cNvSpPr/>
          <p:nvPr/>
        </p:nvSpPr>
        <p:spPr>
          <a:xfrm flipV="1">
            <a:off x="611219" y="354477"/>
            <a:ext cx="17065562" cy="9578046"/>
          </a:xfrm>
          <a:custGeom>
            <a:avLst/>
            <a:gdLst/>
            <a:ahLst/>
            <a:cxnLst/>
            <a:rect l="l" t="t" r="r" b="b"/>
            <a:pathLst>
              <a:path w="17065562" h="9578046">
                <a:moveTo>
                  <a:pt x="0" y="9578046"/>
                </a:moveTo>
                <a:lnTo>
                  <a:pt x="17065562" y="9578046"/>
                </a:lnTo>
                <a:lnTo>
                  <a:pt x="17065562" y="0"/>
                </a:lnTo>
                <a:lnTo>
                  <a:pt x="0" y="0"/>
                </a:lnTo>
                <a:lnTo>
                  <a:pt x="0" y="9578046"/>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TextBox 7"/>
          <p:cNvSpPr txBox="1"/>
          <p:nvPr/>
        </p:nvSpPr>
        <p:spPr>
          <a:xfrm>
            <a:off x="1034832" y="723900"/>
            <a:ext cx="16218336" cy="4185377"/>
          </a:xfrm>
          <a:prstGeom prst="rect">
            <a:avLst/>
          </a:prstGeom>
        </p:spPr>
        <p:txBody>
          <a:bodyPr wrap="square" lIns="0" tIns="0" rIns="0" bIns="0" rtlCol="0" anchor="t">
            <a:spAutoFit/>
          </a:bodyPr>
          <a:lstStyle/>
          <a:p>
            <a:pPr algn="ctr">
              <a:lnSpc>
                <a:spcPct val="160000"/>
              </a:lnSpc>
            </a:pPr>
            <a:r>
              <a:rPr lang="vi-VN" sz="8499" b="1">
                <a:solidFill>
                  <a:srgbClr val="CC6E53"/>
                </a:solidFill>
                <a:ea typeface="Solway Bold"/>
                <a:cs typeface="Solway Bold"/>
                <a:sym typeface="Solway Bold"/>
              </a:rPr>
              <a:t>CHƯƠNG X. MỘT SỐ </a:t>
            </a:r>
            <a:endParaRPr lang="en-US" sz="8499" b="1" smtClean="0">
              <a:solidFill>
                <a:srgbClr val="CC6E53"/>
              </a:solidFill>
              <a:ea typeface="Solway Bold"/>
              <a:cs typeface="Solway Bold"/>
              <a:sym typeface="Solway Bold"/>
            </a:endParaRPr>
          </a:p>
          <a:p>
            <a:pPr algn="ctr">
              <a:lnSpc>
                <a:spcPct val="160000"/>
              </a:lnSpc>
            </a:pPr>
            <a:r>
              <a:rPr lang="vi-VN" sz="8499" b="1" smtClean="0">
                <a:solidFill>
                  <a:srgbClr val="CC6E53"/>
                </a:solidFill>
                <a:ea typeface="Solway Bold"/>
                <a:cs typeface="Solway Bold"/>
                <a:sym typeface="Solway Bold"/>
              </a:rPr>
              <a:t>HÌNH </a:t>
            </a:r>
            <a:r>
              <a:rPr lang="vi-VN" sz="8499" b="1">
                <a:solidFill>
                  <a:srgbClr val="CC6E53"/>
                </a:solidFill>
                <a:ea typeface="Solway Bold"/>
                <a:cs typeface="Solway Bold"/>
                <a:sym typeface="Solway Bold"/>
              </a:rPr>
              <a:t>KHỐI TRONG THỰC TIỄN</a:t>
            </a:r>
          </a:p>
        </p:txBody>
      </p:sp>
      <p:sp>
        <p:nvSpPr>
          <p:cNvPr id="29" name="TextBox 10"/>
          <p:cNvSpPr txBox="1"/>
          <p:nvPr/>
        </p:nvSpPr>
        <p:spPr>
          <a:xfrm>
            <a:off x="1066800" y="5143500"/>
            <a:ext cx="10439400" cy="4016484"/>
          </a:xfrm>
          <a:prstGeom prst="rect">
            <a:avLst/>
          </a:prstGeom>
        </p:spPr>
        <p:txBody>
          <a:bodyPr wrap="square" lIns="0" tIns="0" rIns="0" bIns="0" rtlCol="0" anchor="t">
            <a:spAutoFit/>
          </a:bodyPr>
          <a:lstStyle/>
          <a:p>
            <a:pPr lvl="0" algn="ctr">
              <a:lnSpc>
                <a:spcPct val="150000"/>
              </a:lnSpc>
            </a:pPr>
            <a:r>
              <a:rPr lang="vi-VN" sz="8700" b="1">
                <a:solidFill>
                  <a:srgbClr val="3D7073"/>
                </a:solidFill>
                <a:ea typeface="KG Primary Penmanship"/>
                <a:cs typeface="Arial" panose="020B0604020202020204" pitchFamily="34" charset="0"/>
                <a:sym typeface="KG Primary Penmanship"/>
              </a:rPr>
              <a:t>BÀI TẬP </a:t>
            </a:r>
            <a:endParaRPr lang="en-US" sz="8700" b="1" smtClean="0">
              <a:solidFill>
                <a:srgbClr val="3D7073"/>
              </a:solidFill>
              <a:ea typeface="KG Primary Penmanship"/>
              <a:cs typeface="Arial" panose="020B0604020202020204" pitchFamily="34" charset="0"/>
              <a:sym typeface="KG Primary Penmanship"/>
            </a:endParaRPr>
          </a:p>
          <a:p>
            <a:pPr lvl="0" algn="ctr">
              <a:lnSpc>
                <a:spcPct val="150000"/>
              </a:lnSpc>
            </a:pPr>
            <a:r>
              <a:rPr lang="vi-VN" sz="8700" b="1" smtClean="0">
                <a:solidFill>
                  <a:srgbClr val="3D7073"/>
                </a:solidFill>
                <a:ea typeface="KG Primary Penmanship"/>
                <a:cs typeface="Arial" panose="020B0604020202020204" pitchFamily="34" charset="0"/>
                <a:sym typeface="KG Primary Penmanship"/>
              </a:rPr>
              <a:t>CUỐI </a:t>
            </a:r>
            <a:r>
              <a:rPr lang="vi-VN" sz="8700" b="1">
                <a:solidFill>
                  <a:srgbClr val="3D7073"/>
                </a:solidFill>
                <a:ea typeface="KG Primary Penmanship"/>
                <a:cs typeface="Arial" panose="020B0604020202020204" pitchFamily="34" charset="0"/>
                <a:sym typeface="KG Primary Penmanship"/>
              </a:rPr>
              <a:t>CHƯƠNG X </a:t>
            </a:r>
            <a:endParaRPr kumimoji="0" lang="en-US" sz="8700" b="1" i="0" u="none" strike="noStrike" kern="1200" cap="none" spc="0" normalizeH="0" baseline="0" noProof="0">
              <a:ln>
                <a:noFill/>
              </a:ln>
              <a:solidFill>
                <a:srgbClr val="3D7073"/>
              </a:solidFill>
              <a:effectLst/>
              <a:uLnTx/>
              <a:uFillTx/>
              <a:latin typeface="Arial" panose="020B0604020202020204" pitchFamily="34" charset="0"/>
              <a:ea typeface="KG Primary Penmanship"/>
              <a:cs typeface="Arial" panose="020B0604020202020204" pitchFamily="34" charset="0"/>
              <a:sym typeface="KG Primary Penmanship"/>
            </a:endParaRPr>
          </a:p>
        </p:txBody>
      </p:sp>
      <p:sp>
        <p:nvSpPr>
          <p:cNvPr id="6" name="Freeform 3"/>
          <p:cNvSpPr/>
          <p:nvPr/>
        </p:nvSpPr>
        <p:spPr>
          <a:xfrm>
            <a:off x="12192000" y="5448300"/>
            <a:ext cx="4679030" cy="4343400"/>
          </a:xfrm>
          <a:custGeom>
            <a:avLst/>
            <a:gdLst/>
            <a:ahLst/>
            <a:cxnLst/>
            <a:rect l="l" t="t" r="r" b="b"/>
            <a:pathLst>
              <a:path w="3900985" h="3764450">
                <a:moveTo>
                  <a:pt x="0" y="0"/>
                </a:moveTo>
                <a:lnTo>
                  <a:pt x="3900984" y="0"/>
                </a:lnTo>
                <a:lnTo>
                  <a:pt x="3900984" y="3764450"/>
                </a:lnTo>
                <a:lnTo>
                  <a:pt x="0" y="3764450"/>
                </a:lnTo>
                <a:lnTo>
                  <a:pt x="0" y="0"/>
                </a:lnTo>
                <a:close/>
              </a:path>
            </a:pathLst>
          </a:custGeom>
          <a:blipFill>
            <a:blip r:embed="rId4"/>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sp>
        <p:nvSpPr>
          <p:cNvPr id="6" name="Freeform 2"/>
          <p:cNvSpPr/>
          <p:nvPr/>
        </p:nvSpPr>
        <p:spPr>
          <a:xfrm>
            <a:off x="6080612" y="1027159"/>
            <a:ext cx="11407288" cy="6249941"/>
          </a:xfrm>
          <a:custGeom>
            <a:avLst/>
            <a:gdLst/>
            <a:ahLst/>
            <a:cxnLst/>
            <a:rect l="l" t="t" r="r" b="b"/>
            <a:pathLst>
              <a:path w="11407288" h="6402341">
                <a:moveTo>
                  <a:pt x="0" y="0"/>
                </a:moveTo>
                <a:lnTo>
                  <a:pt x="11407288" y="0"/>
                </a:lnTo>
                <a:lnTo>
                  <a:pt x="11407288" y="6402341"/>
                </a:lnTo>
                <a:lnTo>
                  <a:pt x="0" y="64023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2"/>
          <p:cNvSpPr/>
          <p:nvPr/>
        </p:nvSpPr>
        <p:spPr>
          <a:xfrm>
            <a:off x="990600" y="3695700"/>
            <a:ext cx="5938496" cy="6300791"/>
          </a:xfrm>
          <a:custGeom>
            <a:avLst/>
            <a:gdLst/>
            <a:ahLst/>
            <a:cxnLst/>
            <a:rect l="l" t="t" r="r" b="b"/>
            <a:pathLst>
              <a:path w="5938496" h="6300791">
                <a:moveTo>
                  <a:pt x="0" y="0"/>
                </a:moveTo>
                <a:lnTo>
                  <a:pt x="5938496" y="0"/>
                </a:lnTo>
                <a:lnTo>
                  <a:pt x="5938496" y="6300791"/>
                </a:lnTo>
                <a:lnTo>
                  <a:pt x="0" y="630079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Google Shape;494;p40"/>
          <p:cNvSpPr txBox="1">
            <a:spLocks/>
          </p:cNvSpPr>
          <p:nvPr/>
        </p:nvSpPr>
        <p:spPr>
          <a:xfrm>
            <a:off x="6229453" y="1865359"/>
            <a:ext cx="11220347" cy="4267200"/>
          </a:xfrm>
          <a:prstGeom prst="rect">
            <a:avLst/>
          </a:prstGeom>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828800">
              <a:lnSpc>
                <a:spcPct val="150000"/>
              </a:lnSpc>
              <a:buClrTx/>
              <a:defRPr/>
            </a:pPr>
            <a:r>
              <a:rPr lang="vi-VN" sz="8400" b="1">
                <a:solidFill>
                  <a:srgbClr val="6AACAF"/>
                </a:solidFill>
                <a:latin typeface="Arial" panose="020B0604020202020204" pitchFamily="34" charset="0"/>
                <a:ea typeface="+mn-ea"/>
                <a:cs typeface="Arial" panose="020B0604020202020204" pitchFamily="34" charset="0"/>
              </a:rPr>
              <a:t>Củng cố kiến thức chương X</a:t>
            </a:r>
            <a:endParaRPr kumimoji="0" lang="en-US" sz="8400" b="1" i="0" u="none" strike="noStrike" kern="1200" cap="none" spc="0" normalizeH="0" baseline="0" noProof="0">
              <a:ln>
                <a:noFill/>
              </a:ln>
              <a:solidFill>
                <a:srgbClr val="6AACAF"/>
              </a:solidFill>
              <a:effectLst/>
              <a:uLnTx/>
              <a:uFillTx/>
              <a:latin typeface="Arial" panose="020B0604020202020204" pitchFamily="34" charset="0"/>
              <a:ea typeface="+mn-ea"/>
              <a:cs typeface="Arial" panose="020B0604020202020204" pitchFamily="34" charset="0"/>
              <a:sym typeface="Arial"/>
            </a:endParaRPr>
          </a:p>
        </p:txBody>
      </p:sp>
      <p:pic>
        <p:nvPicPr>
          <p:cNvPr id="5" name="Google Shape;268;p5"/>
          <p:cNvPicPr preferRelativeResize="0"/>
          <p:nvPr/>
        </p:nvPicPr>
        <p:blipFill rotWithShape="1">
          <a:blip r:embed="rId7">
            <a:alphaModFix/>
            <a:duotone>
              <a:prstClr val="black"/>
              <a:schemeClr val="accent5">
                <a:tint val="45000"/>
                <a:satMod val="400000"/>
              </a:schemeClr>
            </a:duotone>
          </a:blip>
          <a:srcRect/>
          <a:stretch/>
        </p:blipFill>
        <p:spPr>
          <a:xfrm>
            <a:off x="15129524" y="9528878"/>
            <a:ext cx="2320276" cy="467613"/>
          </a:xfrm>
          <a:prstGeom prst="rect">
            <a:avLst/>
          </a:prstGeom>
          <a:noFill/>
          <a:ln>
            <a:noFill/>
          </a:ln>
        </p:spPr>
      </p:pic>
    </p:spTree>
    <p:extLst>
      <p:ext uri="{BB962C8B-B14F-4D97-AF65-F5344CB8AC3E}">
        <p14:creationId xmlns:p14="http://schemas.microsoft.com/office/powerpoint/2010/main" val="1670674628"/>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3F3F4"/>
        </a:solidFill>
        <a:effectLst/>
      </p:bgPr>
    </p:bg>
    <p:spTree>
      <p:nvGrpSpPr>
        <p:cNvPr id="1" name=""/>
        <p:cNvGrpSpPr/>
        <p:nvPr/>
      </p:nvGrpSpPr>
      <p:grpSpPr>
        <a:xfrm>
          <a:off x="0" y="0"/>
          <a:ext cx="0" cy="0"/>
          <a:chOff x="0" y="0"/>
          <a:chExt cx="0" cy="0"/>
        </a:xfrm>
      </p:grpSpPr>
      <p:grpSp>
        <p:nvGrpSpPr>
          <p:cNvPr id="10" name="Group 9"/>
          <p:cNvGrpSpPr/>
          <p:nvPr/>
        </p:nvGrpSpPr>
        <p:grpSpPr>
          <a:xfrm>
            <a:off x="0" y="190500"/>
            <a:ext cx="18288000" cy="1066800"/>
            <a:chOff x="-425114" y="631659"/>
            <a:chExt cx="16370967" cy="1371601"/>
          </a:xfrm>
          <a:solidFill>
            <a:srgbClr val="FAEDCD"/>
          </a:solidFill>
        </p:grpSpPr>
        <p:sp>
          <p:nvSpPr>
            <p:cNvPr id="11" name="Freeform 6"/>
            <p:cNvSpPr/>
            <p:nvPr/>
          </p:nvSpPr>
          <p:spPr>
            <a:xfrm>
              <a:off x="-425114" y="631659"/>
              <a:ext cx="16370967" cy="1371601"/>
            </a:xfrm>
            <a:custGeom>
              <a:avLst/>
              <a:gdLst/>
              <a:ahLst/>
              <a:cxnLst/>
              <a:rect l="l" t="t" r="r" b="b"/>
              <a:pathLst>
                <a:path w="6546024" h="1217408">
                  <a:moveTo>
                    <a:pt x="0" y="0"/>
                  </a:moveTo>
                  <a:lnTo>
                    <a:pt x="6546024" y="0"/>
                  </a:lnTo>
                  <a:lnTo>
                    <a:pt x="6546024" y="1217408"/>
                  </a:lnTo>
                  <a:lnTo>
                    <a:pt x="0" y="1217408"/>
                  </a:lnTo>
                  <a:close/>
                </a:path>
              </a:pathLst>
            </a:custGeom>
            <a:grpFill/>
          </p:spPr>
        </p:sp>
        <p:sp>
          <p:nvSpPr>
            <p:cNvPr id="13" name="TextBox 12">
              <a:extLst>
                <a:ext uri="{FF2B5EF4-FFF2-40B4-BE49-F238E27FC236}">
                  <a16:creationId xmlns:a16="http://schemas.microsoft.com/office/drawing/2014/main" id="{D75CE7C2-8D10-9360-EBC8-3AA71A157681}"/>
                </a:ext>
              </a:extLst>
            </p:cNvPr>
            <p:cNvSpPr txBox="1"/>
            <p:nvPr/>
          </p:nvSpPr>
          <p:spPr>
            <a:xfrm>
              <a:off x="30078" y="683224"/>
              <a:ext cx="15448549" cy="1206925"/>
            </a:xfrm>
            <a:prstGeom prst="rect">
              <a:avLst/>
            </a:prstGeom>
            <a:grpFill/>
          </p:spPr>
          <p:txBody>
            <a:bodyPr wrap="square" rtlCol="0">
              <a:spAutoFit/>
            </a:bodyPr>
            <a:lstStyle/>
            <a:p>
              <a:pPr lvl="0" algn="ctr">
                <a:defRPr/>
              </a:pPr>
              <a:r>
                <a:rPr lang="vi-VN" sz="5500" b="1">
                  <a:solidFill>
                    <a:srgbClr val="3D7073"/>
                  </a:solidFill>
                  <a:cs typeface="Arial" panose="020B0604020202020204" pitchFamily="34" charset="0"/>
                </a:rPr>
                <a:t>PHIẾU HỌC TẬP</a:t>
              </a:r>
              <a:endParaRPr kumimoji="0" lang="en-US" sz="5500" b="1" i="0" u="none" strike="noStrike" kern="1200" cap="none" spc="0" normalizeH="0" baseline="0" noProof="0">
                <a:ln>
                  <a:noFill/>
                </a:ln>
                <a:solidFill>
                  <a:srgbClr val="3D7073"/>
                </a:solidFill>
                <a:effectLst/>
                <a:uLnTx/>
                <a:uFillTx/>
                <a:latin typeface="Arial" panose="020B0604020202020204" pitchFamily="34" charset="0"/>
                <a:cs typeface="Arial" panose="020B0604020202020204" pitchFamily="34" charset="0"/>
              </a:endParaRPr>
            </a:p>
          </p:txBody>
        </p:sp>
      </p:grpSp>
      <p:sp>
        <p:nvSpPr>
          <p:cNvPr id="3" name="Rectangle 2"/>
          <p:cNvSpPr/>
          <p:nvPr/>
        </p:nvSpPr>
        <p:spPr>
          <a:xfrm>
            <a:off x="729916" y="1646992"/>
            <a:ext cx="17678400" cy="677108"/>
          </a:xfrm>
          <a:prstGeom prst="rect">
            <a:avLst/>
          </a:prstGeom>
        </p:spPr>
        <p:txBody>
          <a:bodyPr wrap="square">
            <a:spAutoFit/>
          </a:bodyPr>
          <a:lstStyle/>
          <a:p>
            <a:pPr lvl="0" algn="just">
              <a:spcAft>
                <a:spcPts val="1000"/>
              </a:spcAft>
              <a:tabLst>
                <a:tab pos="1719580" algn="l"/>
                <a:tab pos="3262630" algn="l"/>
                <a:tab pos="4806315" algn="l"/>
              </a:tabLst>
            </a:pPr>
            <a:r>
              <a:rPr lang="vi-VN" sz="3800" b="1">
                <a:solidFill>
                  <a:prstClr val="black"/>
                </a:solidFill>
                <a:ea typeface="Calibri" panose="020F0502020204030204" pitchFamily="34" charset="0"/>
                <a:cs typeface="Times New Roman" panose="02020603050405020304" pitchFamily="18" charset="0"/>
              </a:rPr>
              <a:t>Câu 1: </a:t>
            </a:r>
            <a:r>
              <a:rPr lang="vi-VN" sz="3800">
                <a:solidFill>
                  <a:prstClr val="black"/>
                </a:solidFill>
                <a:ea typeface="Calibri" panose="020F0502020204030204" pitchFamily="34" charset="0"/>
                <a:cs typeface="Times New Roman" panose="02020603050405020304" pitchFamily="18" charset="0"/>
              </a:rPr>
              <a:t>Điền từ thích hợp vào chỗ trống:</a:t>
            </a:r>
            <a:endParaRPr kumimoji="0" lang="en-US" sz="380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14" name="Picture 13"/>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8996" b="13829"/>
          <a:stretch/>
        </p:blipFill>
        <p:spPr bwMode="auto">
          <a:xfrm>
            <a:off x="1088858" y="2628122"/>
            <a:ext cx="16110284" cy="5334778"/>
          </a:xfrm>
          <a:prstGeom prst="rect">
            <a:avLst/>
          </a:prstGeom>
          <a:ln>
            <a:noFill/>
          </a:ln>
          <a:extLst>
            <a:ext uri="{53640926-AAD7-44D8-BBD7-CCE9431645EC}">
              <a14:shadowObscured xmlns:a14="http://schemas.microsoft.com/office/drawing/2010/main"/>
            </a:ext>
          </a:extLst>
        </p:spPr>
      </p:pic>
      <p:grpSp>
        <p:nvGrpSpPr>
          <p:cNvPr id="16" name="Group 15"/>
          <p:cNvGrpSpPr/>
          <p:nvPr/>
        </p:nvGrpSpPr>
        <p:grpSpPr>
          <a:xfrm>
            <a:off x="-304800" y="8572500"/>
            <a:ext cx="2710113" cy="1371600"/>
            <a:chOff x="859666" y="676025"/>
            <a:chExt cx="3432866" cy="1051118"/>
          </a:xfrm>
        </p:grpSpPr>
        <p:pic>
          <p:nvPicPr>
            <p:cNvPr id="17" name="Picture 16"/>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3155" y="676025"/>
              <a:ext cx="2141506" cy="1051118"/>
            </a:xfrm>
            <a:prstGeom prst="rect">
              <a:avLst/>
            </a:prstGeom>
          </p:spPr>
        </p:pic>
        <p:sp>
          <p:nvSpPr>
            <p:cNvPr id="18" name="TextBox 17"/>
            <p:cNvSpPr txBox="1"/>
            <p:nvPr/>
          </p:nvSpPr>
          <p:spPr>
            <a:xfrm>
              <a:off x="859666" y="851211"/>
              <a:ext cx="3432866" cy="513272"/>
            </a:xfrm>
            <a:prstGeom prst="rect">
              <a:avLst/>
            </a:prstGeom>
            <a:noFill/>
          </p:spPr>
          <p:txBody>
            <a:bodyPr wrap="square" rtlCol="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Giải</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2" name="Rectangle 1"/>
          <p:cNvSpPr/>
          <p:nvPr/>
        </p:nvSpPr>
        <p:spPr>
          <a:xfrm>
            <a:off x="2133600" y="8247307"/>
            <a:ext cx="15925800" cy="1846659"/>
          </a:xfrm>
          <a:prstGeom prst="rect">
            <a:avLst/>
          </a:prstGeom>
        </p:spPr>
        <p:txBody>
          <a:bodyPr wrap="square">
            <a:spAutoFit/>
          </a:bodyPr>
          <a:lstStyle/>
          <a:p>
            <a:pPr algn="just">
              <a:lnSpc>
                <a:spcPct val="150000"/>
              </a:lnSpc>
              <a:spcBef>
                <a:spcPts val="300"/>
              </a:spcBef>
              <a:spcAft>
                <a:spcPts val="300"/>
              </a:spcAft>
              <a:tabLst>
                <a:tab pos="2719705" algn="l"/>
              </a:tabLst>
            </a:pPr>
            <a:r>
              <a:rPr lang="vi-VN" sz="3800">
                <a:ea typeface="Calibri" panose="020F0502020204030204" pitchFamily="34" charset="0"/>
                <a:cs typeface="Times New Roman" panose="02020603050405020304" pitchFamily="18" charset="0"/>
              </a:rPr>
              <a:t>(1) Mặt đáy; (2) Bán kính đáy; (3) Đỉnh; (4) Đường sinh; (5) Đường cao; (6) Đáy; (7) Đường sinh; (8) Bán kính đáy; (9) Tâm; (10) Bán kính.</a:t>
            </a:r>
            <a:endParaRPr lang="en-US" sz="3800">
              <a:effectLst/>
              <a:ea typeface="Calibri" panose="020F0502020204030204" pitchFamily="34" charset="0"/>
              <a:cs typeface="Times New Roman" panose="02020603050405020304" pitchFamily="18" charset="0"/>
            </a:endParaRPr>
          </a:p>
        </p:txBody>
      </p:sp>
      <p:sp>
        <p:nvSpPr>
          <p:cNvPr id="20" name="Freeform 3"/>
          <p:cNvSpPr/>
          <p:nvPr/>
        </p:nvSpPr>
        <p:spPr>
          <a:xfrm>
            <a:off x="16424900" y="190500"/>
            <a:ext cx="1321109" cy="2000728"/>
          </a:xfrm>
          <a:custGeom>
            <a:avLst/>
            <a:gdLst/>
            <a:ahLst/>
            <a:cxnLst/>
            <a:rect l="l" t="t" r="r" b="b"/>
            <a:pathLst>
              <a:path w="2700338" h="4114800">
                <a:moveTo>
                  <a:pt x="0" y="0"/>
                </a:moveTo>
                <a:lnTo>
                  <a:pt x="2700337" y="0"/>
                </a:lnTo>
                <a:lnTo>
                  <a:pt x="270033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425993362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w Appreciation Day Minitheme by Slidesgo">
  <a:themeElements>
    <a:clrScheme name="Simple Light">
      <a:dk1>
        <a:srgbClr val="2A2A2A"/>
      </a:dk1>
      <a:lt1>
        <a:srgbClr val="F5EEDC"/>
      </a:lt1>
      <a:dk2>
        <a:srgbClr val="000000"/>
      </a:dk2>
      <a:lt2>
        <a:srgbClr val="FFFFFF"/>
      </a:lt2>
      <a:accent1>
        <a:srgbClr val="973516"/>
      </a:accent1>
      <a:accent2>
        <a:srgbClr val="CF411A"/>
      </a:accent2>
      <a:accent3>
        <a:srgbClr val="F4D97C"/>
      </a:accent3>
      <a:accent4>
        <a:srgbClr val="39AE69"/>
      </a:accent4>
      <a:accent5>
        <a:srgbClr val="FF91C2"/>
      </a:accent5>
      <a:accent6>
        <a:srgbClr val="ACD1F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4649</TotalTime>
  <Words>1864</Words>
  <Application>Microsoft Office PowerPoint</Application>
  <PresentationFormat>Custom</PresentationFormat>
  <Paragraphs>232</Paragraphs>
  <Slides>41</Slides>
  <Notes>9</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41</vt:i4>
      </vt:variant>
    </vt:vector>
  </HeadingPairs>
  <TitlesOfParts>
    <vt:vector size="58" baseType="lpstr">
      <vt:lpstr>Arial (Body)</vt:lpstr>
      <vt:lpstr>Merriweather Sans</vt:lpstr>
      <vt:lpstr>SimSun</vt:lpstr>
      <vt:lpstr>Solway Bold</vt:lpstr>
      <vt:lpstr>Malgun Gothic</vt:lpstr>
      <vt:lpstr>Calibri</vt:lpstr>
      <vt:lpstr>Manrope</vt:lpstr>
      <vt:lpstr>Lilita One</vt:lpstr>
      <vt:lpstr>Ahkio Bold</vt:lpstr>
      <vt:lpstr>Arial</vt:lpstr>
      <vt:lpstr>Cambria Math</vt:lpstr>
      <vt:lpstr>Times New Roman</vt:lpstr>
      <vt:lpstr>KG Primary Penmanship</vt:lpstr>
      <vt:lpstr>Aharoni</vt:lpstr>
      <vt:lpstr>Office Theme</vt:lpstr>
      <vt:lpstr>2_Office Theme</vt:lpstr>
      <vt:lpstr>Cow Appreciation Day Minitheme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파란색 깔끔하고 미니멀한 면접 발표 디자인 크리에이티브 포트폴리오 프레젠테이션</dc:title>
  <dc:creator>Hà Ngân</dc:creator>
  <cp:lastModifiedBy>Admin</cp:lastModifiedBy>
  <cp:revision>65</cp:revision>
  <dcterms:created xsi:type="dcterms:W3CDTF">2006-08-16T00:00:00Z</dcterms:created>
  <dcterms:modified xsi:type="dcterms:W3CDTF">2025-01-08T02:49:09Z</dcterms:modified>
  <dc:identifier>DAGXE33CLaI</dc:identifier>
</cp:coreProperties>
</file>