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83" r:id="rId3"/>
    <p:sldId id="340" r:id="rId4"/>
    <p:sldId id="259" r:id="rId5"/>
    <p:sldId id="307" r:id="rId6"/>
    <p:sldId id="287" r:id="rId7"/>
    <p:sldId id="311" r:id="rId8"/>
    <p:sldId id="263" r:id="rId9"/>
    <p:sldId id="331" r:id="rId10"/>
    <p:sldId id="273" r:id="rId11"/>
    <p:sldId id="280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08" autoAdjust="0"/>
    <p:restoredTop sz="94660"/>
  </p:normalViewPr>
  <p:slideViewPr>
    <p:cSldViewPr snapToGrid="0">
      <p:cViewPr>
        <p:scale>
          <a:sx n="66" d="100"/>
          <a:sy n="66" d="100"/>
        </p:scale>
        <p:origin x="2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518E1-77CD-4ABB-8EAF-1C4FD0C7699B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D8E1D-2236-4160-904B-B704BD5E4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8" name="Google Shape;18738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9" name="Google Shape;18739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65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4" name="Google Shape;18904;gaafc7fd8e0_0_4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5" name="Google Shape;18905;gaafc7fd8e0_0_4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60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3" name="Google Shape;19073;gaafc7fd8e0_0_10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4" name="Google Shape;19074;gaafc7fd8e0_0_10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13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8" name="Google Shape;18738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9" name="Google Shape;18739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0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4" name="Google Shape;18904;gaafc7fd8e0_0_4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5" name="Google Shape;18905;gaafc7fd8e0_0_4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6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1" name="Google Shape;18721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22" name="Google Shape;18722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07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5" name="Google Shape;18715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6" name="Google Shape;18716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33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5" name="Google Shape;18715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6" name="Google Shape;18716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43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5" name="Google Shape;18915;g980f4b983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6" name="Google Shape;18916;g980f4b983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76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4">
          <a:extLst>
            <a:ext uri="{FF2B5EF4-FFF2-40B4-BE49-F238E27FC236}">
              <a16:creationId xmlns:a16="http://schemas.microsoft.com/office/drawing/2014/main" id="{76F84E83-D8E9-83CD-E1D2-8F4C3128B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5" name="Google Shape;18915;g980f4b9832_0_88:notes">
            <a:extLst>
              <a:ext uri="{FF2B5EF4-FFF2-40B4-BE49-F238E27FC236}">
                <a16:creationId xmlns:a16="http://schemas.microsoft.com/office/drawing/2014/main" id="{7EC4EB58-0C56-528D-5ED2-B795BDD2AF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6" name="Google Shape;18916;g980f4b9832_0_88:notes">
            <a:extLst>
              <a:ext uri="{FF2B5EF4-FFF2-40B4-BE49-F238E27FC236}">
                <a16:creationId xmlns:a16="http://schemas.microsoft.com/office/drawing/2014/main" id="{7EA6EDF6-F388-26DE-5EF7-8038A0CC3C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4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4" name="Google Shape;18804;gaafc7fd8e0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5" name="Google Shape;18805;gaafc7fd8e0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74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7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2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"/>
          <p:cNvSpPr txBox="1">
            <a:spLocks noGrp="1"/>
          </p:cNvSpPr>
          <p:nvPr>
            <p:ph type="title"/>
          </p:nvPr>
        </p:nvSpPr>
        <p:spPr>
          <a:xfrm>
            <a:off x="3686200" y="2897533"/>
            <a:ext cx="4819600" cy="11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9" name="Google Shape;1019;p3"/>
          <p:cNvSpPr txBox="1">
            <a:spLocks noGrp="1"/>
          </p:cNvSpPr>
          <p:nvPr>
            <p:ph type="title" idx="2" hasCustomPrompt="1"/>
          </p:nvPr>
        </p:nvSpPr>
        <p:spPr>
          <a:xfrm>
            <a:off x="5044200" y="1559067"/>
            <a:ext cx="21036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20" name="Google Shape;1020;p3"/>
          <p:cNvSpPr/>
          <p:nvPr/>
        </p:nvSpPr>
        <p:spPr>
          <a:xfrm rot="-9000017">
            <a:off x="7589558" y="4202488"/>
            <a:ext cx="4652943" cy="4201755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"/>
          <p:cNvSpPr/>
          <p:nvPr/>
        </p:nvSpPr>
        <p:spPr>
          <a:xfrm>
            <a:off x="-497466" y="-109416"/>
            <a:ext cx="3951567" cy="1157533"/>
          </a:xfrm>
          <a:custGeom>
            <a:avLst/>
            <a:gdLst/>
            <a:ahLst/>
            <a:cxnLst/>
            <a:rect l="l" t="t" r="r" b="b"/>
            <a:pathLst>
              <a:path w="118547" h="34726" extrusionOk="0">
                <a:moveTo>
                  <a:pt x="102329" y="1"/>
                </a:moveTo>
                <a:cubicBezTo>
                  <a:pt x="93989" y="1"/>
                  <a:pt x="82640" y="2700"/>
                  <a:pt x="69174" y="2700"/>
                </a:cubicBezTo>
                <a:cubicBezTo>
                  <a:pt x="65839" y="2700"/>
                  <a:pt x="62374" y="2535"/>
                  <a:pt x="58793" y="2121"/>
                </a:cubicBezTo>
                <a:cubicBezTo>
                  <a:pt x="52933" y="1449"/>
                  <a:pt x="47652" y="1145"/>
                  <a:pt x="42896" y="1145"/>
                </a:cubicBezTo>
                <a:cubicBezTo>
                  <a:pt x="2359" y="1145"/>
                  <a:pt x="1" y="23230"/>
                  <a:pt x="2986" y="27440"/>
                </a:cubicBezTo>
                <a:cubicBezTo>
                  <a:pt x="6741" y="32704"/>
                  <a:pt x="10018" y="34725"/>
                  <a:pt x="13240" y="34725"/>
                </a:cubicBezTo>
                <a:cubicBezTo>
                  <a:pt x="23903" y="34725"/>
                  <a:pt x="33971" y="12596"/>
                  <a:pt x="58793" y="12596"/>
                </a:cubicBezTo>
                <a:cubicBezTo>
                  <a:pt x="80341" y="12596"/>
                  <a:pt x="100823" y="22914"/>
                  <a:pt x="110976" y="22914"/>
                </a:cubicBezTo>
                <a:cubicBezTo>
                  <a:pt x="116052" y="22914"/>
                  <a:pt x="118546" y="20334"/>
                  <a:pt x="117301" y="12596"/>
                </a:cubicBezTo>
                <a:cubicBezTo>
                  <a:pt x="115695" y="2549"/>
                  <a:pt x="110432" y="1"/>
                  <a:pt x="102329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"/>
          <p:cNvSpPr/>
          <p:nvPr/>
        </p:nvSpPr>
        <p:spPr>
          <a:xfrm>
            <a:off x="921133" y="5741967"/>
            <a:ext cx="2084000" cy="20840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"/>
          <p:cNvSpPr/>
          <p:nvPr/>
        </p:nvSpPr>
        <p:spPr>
          <a:xfrm rot="1652122">
            <a:off x="10137854" y="-952346"/>
            <a:ext cx="3148652" cy="2843332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"/>
          <p:cNvSpPr/>
          <p:nvPr/>
        </p:nvSpPr>
        <p:spPr>
          <a:xfrm>
            <a:off x="1147517" y="5806267"/>
            <a:ext cx="2084000" cy="2084000"/>
          </a:xfrm>
          <a:prstGeom prst="ellipse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"/>
          <p:cNvSpPr/>
          <p:nvPr/>
        </p:nvSpPr>
        <p:spPr>
          <a:xfrm rot="1652122">
            <a:off x="10341054" y="-749146"/>
            <a:ext cx="3148652" cy="2843332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"/>
          <p:cNvSpPr/>
          <p:nvPr/>
        </p:nvSpPr>
        <p:spPr>
          <a:xfrm rot="-1802815">
            <a:off x="9875497" y="131025"/>
            <a:ext cx="659355" cy="506724"/>
          </a:xfrm>
          <a:custGeom>
            <a:avLst/>
            <a:gdLst/>
            <a:ahLst/>
            <a:cxnLst/>
            <a:rect l="l" t="t" r="r" b="b"/>
            <a:pathLst>
              <a:path w="19781" h="15202" extrusionOk="0">
                <a:moveTo>
                  <a:pt x="1013" y="1"/>
                </a:moveTo>
                <a:cubicBezTo>
                  <a:pt x="868" y="1"/>
                  <a:pt x="717" y="66"/>
                  <a:pt x="634" y="176"/>
                </a:cubicBezTo>
                <a:cubicBezTo>
                  <a:pt x="467" y="443"/>
                  <a:pt x="300" y="677"/>
                  <a:pt x="100" y="943"/>
                </a:cubicBezTo>
                <a:cubicBezTo>
                  <a:pt x="33" y="1010"/>
                  <a:pt x="0" y="1144"/>
                  <a:pt x="33" y="1244"/>
                </a:cubicBezTo>
                <a:lnTo>
                  <a:pt x="867" y="5880"/>
                </a:lnTo>
                <a:cubicBezTo>
                  <a:pt x="901" y="6181"/>
                  <a:pt x="1134" y="6414"/>
                  <a:pt x="1468" y="6481"/>
                </a:cubicBezTo>
                <a:cubicBezTo>
                  <a:pt x="1568" y="6481"/>
                  <a:pt x="1701" y="6481"/>
                  <a:pt x="1801" y="6447"/>
                </a:cubicBezTo>
                <a:lnTo>
                  <a:pt x="6305" y="5647"/>
                </a:lnTo>
                <a:lnTo>
                  <a:pt x="7105" y="10183"/>
                </a:lnTo>
                <a:cubicBezTo>
                  <a:pt x="7138" y="10250"/>
                  <a:pt x="7138" y="10283"/>
                  <a:pt x="7172" y="10350"/>
                </a:cubicBezTo>
                <a:lnTo>
                  <a:pt x="7239" y="10450"/>
                </a:lnTo>
                <a:cubicBezTo>
                  <a:pt x="7353" y="10735"/>
                  <a:pt x="7612" y="10898"/>
                  <a:pt x="7894" y="10898"/>
                </a:cubicBezTo>
                <a:cubicBezTo>
                  <a:pt x="7942" y="10898"/>
                  <a:pt x="7990" y="10894"/>
                  <a:pt x="8039" y="10884"/>
                </a:cubicBezTo>
                <a:lnTo>
                  <a:pt x="12609" y="10050"/>
                </a:lnTo>
                <a:lnTo>
                  <a:pt x="13410" y="14587"/>
                </a:lnTo>
                <a:cubicBezTo>
                  <a:pt x="13476" y="14887"/>
                  <a:pt x="13710" y="15120"/>
                  <a:pt x="14010" y="15187"/>
                </a:cubicBezTo>
                <a:lnTo>
                  <a:pt x="14110" y="15187"/>
                </a:lnTo>
                <a:cubicBezTo>
                  <a:pt x="14143" y="15198"/>
                  <a:pt x="14173" y="15202"/>
                  <a:pt x="14202" y="15202"/>
                </a:cubicBezTo>
                <a:cubicBezTo>
                  <a:pt x="14258" y="15202"/>
                  <a:pt x="14310" y="15187"/>
                  <a:pt x="14377" y="15187"/>
                </a:cubicBezTo>
                <a:lnTo>
                  <a:pt x="18847" y="14353"/>
                </a:lnTo>
                <a:cubicBezTo>
                  <a:pt x="18980" y="14353"/>
                  <a:pt x="19047" y="14253"/>
                  <a:pt x="19114" y="14186"/>
                </a:cubicBezTo>
                <a:lnTo>
                  <a:pt x="19147" y="14153"/>
                </a:lnTo>
                <a:cubicBezTo>
                  <a:pt x="19280" y="13953"/>
                  <a:pt x="19414" y="13786"/>
                  <a:pt x="19514" y="13619"/>
                </a:cubicBezTo>
                <a:cubicBezTo>
                  <a:pt x="19547" y="13586"/>
                  <a:pt x="19581" y="13519"/>
                  <a:pt x="19614" y="13486"/>
                </a:cubicBezTo>
                <a:lnTo>
                  <a:pt x="19647" y="13386"/>
                </a:lnTo>
                <a:cubicBezTo>
                  <a:pt x="19747" y="13252"/>
                  <a:pt x="19781" y="13052"/>
                  <a:pt x="19681" y="12919"/>
                </a:cubicBezTo>
                <a:cubicBezTo>
                  <a:pt x="19581" y="12785"/>
                  <a:pt x="19414" y="12719"/>
                  <a:pt x="19247" y="12719"/>
                </a:cubicBezTo>
                <a:lnTo>
                  <a:pt x="14777" y="13552"/>
                </a:lnTo>
                <a:lnTo>
                  <a:pt x="13977" y="9016"/>
                </a:lnTo>
                <a:cubicBezTo>
                  <a:pt x="13917" y="8657"/>
                  <a:pt x="13589" y="8405"/>
                  <a:pt x="13209" y="8405"/>
                </a:cubicBezTo>
                <a:cubicBezTo>
                  <a:pt x="13165" y="8405"/>
                  <a:pt x="13121" y="8409"/>
                  <a:pt x="13076" y="8415"/>
                </a:cubicBezTo>
                <a:lnTo>
                  <a:pt x="8506" y="9249"/>
                </a:lnTo>
                <a:lnTo>
                  <a:pt x="7672" y="4613"/>
                </a:lnTo>
                <a:cubicBezTo>
                  <a:pt x="7612" y="4254"/>
                  <a:pt x="7284" y="4002"/>
                  <a:pt x="6904" y="4002"/>
                </a:cubicBezTo>
                <a:cubicBezTo>
                  <a:pt x="6861" y="4002"/>
                  <a:pt x="6816" y="4005"/>
                  <a:pt x="6772" y="4012"/>
                </a:cubicBezTo>
                <a:lnTo>
                  <a:pt x="2235" y="4846"/>
                </a:lnTo>
                <a:lnTo>
                  <a:pt x="1401" y="343"/>
                </a:lnTo>
                <a:cubicBezTo>
                  <a:pt x="1368" y="176"/>
                  <a:pt x="1268" y="43"/>
                  <a:pt x="1101" y="9"/>
                </a:cubicBezTo>
                <a:cubicBezTo>
                  <a:pt x="1072" y="4"/>
                  <a:pt x="1043" y="1"/>
                  <a:pt x="1013" y="1"/>
                </a:cubicBezTo>
                <a:close/>
              </a:path>
            </a:pathLst>
          </a:custGeom>
          <a:solidFill>
            <a:srgbClr val="FFCD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7" name="Google Shape;1027;p3"/>
          <p:cNvGrpSpPr/>
          <p:nvPr/>
        </p:nvGrpSpPr>
        <p:grpSpPr>
          <a:xfrm>
            <a:off x="2740003" y="6152685"/>
            <a:ext cx="744173" cy="977815"/>
            <a:chOff x="1135315" y="4197713"/>
            <a:chExt cx="558130" cy="733361"/>
          </a:xfrm>
        </p:grpSpPr>
        <p:sp>
          <p:nvSpPr>
            <p:cNvPr id="1028" name="Google Shape;1028;p3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3"/>
          <p:cNvGrpSpPr/>
          <p:nvPr/>
        </p:nvGrpSpPr>
        <p:grpSpPr>
          <a:xfrm rot="1258772">
            <a:off x="224661" y="4998618"/>
            <a:ext cx="846459" cy="773151"/>
            <a:chOff x="2474450" y="2469265"/>
            <a:chExt cx="505551" cy="433940"/>
          </a:xfrm>
        </p:grpSpPr>
        <p:sp>
          <p:nvSpPr>
            <p:cNvPr id="1031" name="Google Shape;1031;p3"/>
            <p:cNvSpPr/>
            <p:nvPr/>
          </p:nvSpPr>
          <p:spPr>
            <a:xfrm>
              <a:off x="2474450" y="2469265"/>
              <a:ext cx="505551" cy="433940"/>
            </a:xfrm>
            <a:custGeom>
              <a:avLst/>
              <a:gdLst/>
              <a:ahLst/>
              <a:cxnLst/>
              <a:rect l="l" t="t" r="r" b="b"/>
              <a:pathLst>
                <a:path w="26636" h="22863" extrusionOk="0">
                  <a:moveTo>
                    <a:pt x="12805" y="5851"/>
                  </a:moveTo>
                  <a:cubicBezTo>
                    <a:pt x="13977" y="5893"/>
                    <a:pt x="13140" y="12588"/>
                    <a:pt x="13056" y="13404"/>
                  </a:cubicBezTo>
                  <a:cubicBezTo>
                    <a:pt x="12931" y="14639"/>
                    <a:pt x="12763" y="15852"/>
                    <a:pt x="12575" y="17066"/>
                  </a:cubicBezTo>
                  <a:cubicBezTo>
                    <a:pt x="12471" y="17673"/>
                    <a:pt x="12366" y="18280"/>
                    <a:pt x="12261" y="18907"/>
                  </a:cubicBezTo>
                  <a:cubicBezTo>
                    <a:pt x="12226" y="19119"/>
                    <a:pt x="12057" y="20516"/>
                    <a:pt x="11581" y="20516"/>
                  </a:cubicBezTo>
                  <a:cubicBezTo>
                    <a:pt x="11491" y="20516"/>
                    <a:pt x="11390" y="20467"/>
                    <a:pt x="11278" y="20351"/>
                  </a:cubicBezTo>
                  <a:cubicBezTo>
                    <a:pt x="11048" y="20100"/>
                    <a:pt x="11173" y="19179"/>
                    <a:pt x="11194" y="18865"/>
                  </a:cubicBezTo>
                  <a:cubicBezTo>
                    <a:pt x="11194" y="18217"/>
                    <a:pt x="11215" y="17547"/>
                    <a:pt x="11257" y="16899"/>
                  </a:cubicBezTo>
                  <a:cubicBezTo>
                    <a:pt x="11320" y="15622"/>
                    <a:pt x="11424" y="14367"/>
                    <a:pt x="11571" y="13111"/>
                  </a:cubicBezTo>
                  <a:cubicBezTo>
                    <a:pt x="11780" y="11354"/>
                    <a:pt x="12073" y="9617"/>
                    <a:pt x="12387" y="7901"/>
                  </a:cubicBezTo>
                  <a:cubicBezTo>
                    <a:pt x="12450" y="7839"/>
                    <a:pt x="12471" y="7755"/>
                    <a:pt x="12450" y="7671"/>
                  </a:cubicBezTo>
                  <a:lnTo>
                    <a:pt x="12450" y="7650"/>
                  </a:lnTo>
                  <a:cubicBezTo>
                    <a:pt x="12554" y="7044"/>
                    <a:pt x="12680" y="6437"/>
                    <a:pt x="12805" y="5851"/>
                  </a:cubicBezTo>
                  <a:close/>
                  <a:moveTo>
                    <a:pt x="6650" y="4125"/>
                  </a:moveTo>
                  <a:cubicBezTo>
                    <a:pt x="6831" y="4125"/>
                    <a:pt x="7014" y="4135"/>
                    <a:pt x="7198" y="4156"/>
                  </a:cubicBezTo>
                  <a:cubicBezTo>
                    <a:pt x="9269" y="4365"/>
                    <a:pt x="11069" y="5683"/>
                    <a:pt x="11906" y="7608"/>
                  </a:cubicBezTo>
                  <a:cubicBezTo>
                    <a:pt x="11173" y="10496"/>
                    <a:pt x="10755" y="13425"/>
                    <a:pt x="10608" y="16396"/>
                  </a:cubicBezTo>
                  <a:cubicBezTo>
                    <a:pt x="10587" y="16396"/>
                    <a:pt x="10587" y="16417"/>
                    <a:pt x="10608" y="16417"/>
                  </a:cubicBezTo>
                  <a:cubicBezTo>
                    <a:pt x="9960" y="17463"/>
                    <a:pt x="9248" y="18426"/>
                    <a:pt x="8432" y="19326"/>
                  </a:cubicBezTo>
                  <a:cubicBezTo>
                    <a:pt x="7951" y="19828"/>
                    <a:pt x="7428" y="20267"/>
                    <a:pt x="6863" y="20623"/>
                  </a:cubicBezTo>
                  <a:cubicBezTo>
                    <a:pt x="6842" y="20612"/>
                    <a:pt x="6826" y="20607"/>
                    <a:pt x="6813" y="20607"/>
                  </a:cubicBezTo>
                  <a:cubicBezTo>
                    <a:pt x="6800" y="20607"/>
                    <a:pt x="6790" y="20612"/>
                    <a:pt x="6779" y="20623"/>
                  </a:cubicBezTo>
                  <a:cubicBezTo>
                    <a:pt x="6528" y="20748"/>
                    <a:pt x="6256" y="20853"/>
                    <a:pt x="5984" y="20916"/>
                  </a:cubicBezTo>
                  <a:cubicBezTo>
                    <a:pt x="5932" y="20923"/>
                    <a:pt x="5879" y="20926"/>
                    <a:pt x="5826" y="20926"/>
                  </a:cubicBezTo>
                  <a:cubicBezTo>
                    <a:pt x="5561" y="20926"/>
                    <a:pt x="5294" y="20839"/>
                    <a:pt x="5084" y="20665"/>
                  </a:cubicBezTo>
                  <a:cubicBezTo>
                    <a:pt x="4750" y="20351"/>
                    <a:pt x="4603" y="19912"/>
                    <a:pt x="4708" y="19472"/>
                  </a:cubicBezTo>
                  <a:cubicBezTo>
                    <a:pt x="5273" y="18133"/>
                    <a:pt x="7281" y="16334"/>
                    <a:pt x="8516" y="15287"/>
                  </a:cubicBezTo>
                  <a:cubicBezTo>
                    <a:pt x="8893" y="15162"/>
                    <a:pt x="9248" y="14994"/>
                    <a:pt x="9583" y="14806"/>
                  </a:cubicBezTo>
                  <a:cubicBezTo>
                    <a:pt x="9864" y="14656"/>
                    <a:pt x="9676" y="14222"/>
                    <a:pt x="9408" y="14222"/>
                  </a:cubicBezTo>
                  <a:cubicBezTo>
                    <a:pt x="9377" y="14222"/>
                    <a:pt x="9344" y="14228"/>
                    <a:pt x="9311" y="14241"/>
                  </a:cubicBezTo>
                  <a:cubicBezTo>
                    <a:pt x="8290" y="14675"/>
                    <a:pt x="7118" y="14962"/>
                    <a:pt x="5974" y="14962"/>
                  </a:cubicBezTo>
                  <a:cubicBezTo>
                    <a:pt x="4631" y="14962"/>
                    <a:pt x="3326" y="14567"/>
                    <a:pt x="2343" y="13551"/>
                  </a:cubicBezTo>
                  <a:cubicBezTo>
                    <a:pt x="691" y="11856"/>
                    <a:pt x="711" y="9094"/>
                    <a:pt x="1820" y="7148"/>
                  </a:cubicBezTo>
                  <a:cubicBezTo>
                    <a:pt x="2800" y="5381"/>
                    <a:pt x="4626" y="4125"/>
                    <a:pt x="6650" y="4125"/>
                  </a:cubicBezTo>
                  <a:close/>
                  <a:moveTo>
                    <a:pt x="17990" y="6060"/>
                  </a:moveTo>
                  <a:cubicBezTo>
                    <a:pt x="18603" y="6060"/>
                    <a:pt x="19207" y="6126"/>
                    <a:pt x="19752" y="6228"/>
                  </a:cubicBezTo>
                  <a:cubicBezTo>
                    <a:pt x="22095" y="6646"/>
                    <a:pt x="24292" y="8006"/>
                    <a:pt x="25129" y="10308"/>
                  </a:cubicBezTo>
                  <a:cubicBezTo>
                    <a:pt x="25903" y="12463"/>
                    <a:pt x="25108" y="14681"/>
                    <a:pt x="23246" y="15957"/>
                  </a:cubicBezTo>
                  <a:cubicBezTo>
                    <a:pt x="22147" y="16709"/>
                    <a:pt x="20885" y="17015"/>
                    <a:pt x="19602" y="17015"/>
                  </a:cubicBezTo>
                  <a:cubicBezTo>
                    <a:pt x="18493" y="17015"/>
                    <a:pt x="17368" y="16786"/>
                    <a:pt x="16320" y="16417"/>
                  </a:cubicBezTo>
                  <a:cubicBezTo>
                    <a:pt x="16278" y="16402"/>
                    <a:pt x="16234" y="16395"/>
                    <a:pt x="16192" y="16395"/>
                  </a:cubicBezTo>
                  <a:cubicBezTo>
                    <a:pt x="15884" y="16395"/>
                    <a:pt x="15628" y="16764"/>
                    <a:pt x="15923" y="17003"/>
                  </a:cubicBezTo>
                  <a:cubicBezTo>
                    <a:pt x="16760" y="17715"/>
                    <a:pt x="17471" y="18531"/>
                    <a:pt x="18078" y="19430"/>
                  </a:cubicBezTo>
                  <a:cubicBezTo>
                    <a:pt x="18371" y="19870"/>
                    <a:pt x="18601" y="20351"/>
                    <a:pt x="18748" y="20853"/>
                  </a:cubicBezTo>
                  <a:cubicBezTo>
                    <a:pt x="18769" y="20979"/>
                    <a:pt x="18789" y="21062"/>
                    <a:pt x="18810" y="21146"/>
                  </a:cubicBezTo>
                  <a:cubicBezTo>
                    <a:pt x="18769" y="21439"/>
                    <a:pt x="18559" y="21669"/>
                    <a:pt x="18287" y="21774"/>
                  </a:cubicBezTo>
                  <a:cubicBezTo>
                    <a:pt x="18170" y="21816"/>
                    <a:pt x="18050" y="21834"/>
                    <a:pt x="17930" y="21834"/>
                  </a:cubicBezTo>
                  <a:cubicBezTo>
                    <a:pt x="17450" y="21834"/>
                    <a:pt x="16961" y="21539"/>
                    <a:pt x="16592" y="21272"/>
                  </a:cubicBezTo>
                  <a:cubicBezTo>
                    <a:pt x="15212" y="20037"/>
                    <a:pt x="14186" y="18447"/>
                    <a:pt x="13621" y="16668"/>
                  </a:cubicBezTo>
                  <a:cubicBezTo>
                    <a:pt x="13579" y="16564"/>
                    <a:pt x="13475" y="16480"/>
                    <a:pt x="13349" y="16459"/>
                  </a:cubicBezTo>
                  <a:cubicBezTo>
                    <a:pt x="13579" y="14932"/>
                    <a:pt x="13747" y="13425"/>
                    <a:pt x="13851" y="11898"/>
                  </a:cubicBezTo>
                  <a:cubicBezTo>
                    <a:pt x="13935" y="10538"/>
                    <a:pt x="14061" y="9136"/>
                    <a:pt x="14040" y="7755"/>
                  </a:cubicBezTo>
                  <a:cubicBezTo>
                    <a:pt x="14876" y="6470"/>
                    <a:pt x="16460" y="6060"/>
                    <a:pt x="17990" y="6060"/>
                  </a:cubicBezTo>
                  <a:close/>
                  <a:moveTo>
                    <a:pt x="10521" y="0"/>
                  </a:moveTo>
                  <a:cubicBezTo>
                    <a:pt x="9406" y="0"/>
                    <a:pt x="8273" y="763"/>
                    <a:pt x="8537" y="2022"/>
                  </a:cubicBezTo>
                  <a:cubicBezTo>
                    <a:pt x="8572" y="2162"/>
                    <a:pt x="8710" y="2249"/>
                    <a:pt x="8830" y="2249"/>
                  </a:cubicBezTo>
                  <a:cubicBezTo>
                    <a:pt x="8925" y="2249"/>
                    <a:pt x="9009" y="2194"/>
                    <a:pt x="9018" y="2064"/>
                  </a:cubicBezTo>
                  <a:cubicBezTo>
                    <a:pt x="9018" y="1290"/>
                    <a:pt x="9625" y="683"/>
                    <a:pt x="10378" y="620"/>
                  </a:cubicBezTo>
                  <a:cubicBezTo>
                    <a:pt x="10421" y="617"/>
                    <a:pt x="10463" y="615"/>
                    <a:pt x="10504" y="615"/>
                  </a:cubicBezTo>
                  <a:cubicBezTo>
                    <a:pt x="11220" y="615"/>
                    <a:pt x="11802" y="1115"/>
                    <a:pt x="12178" y="1708"/>
                  </a:cubicBezTo>
                  <a:cubicBezTo>
                    <a:pt x="12826" y="2733"/>
                    <a:pt x="12722" y="4031"/>
                    <a:pt x="12680" y="5202"/>
                  </a:cubicBezTo>
                  <a:cubicBezTo>
                    <a:pt x="12512" y="5244"/>
                    <a:pt x="12429" y="5432"/>
                    <a:pt x="12512" y="5579"/>
                  </a:cubicBezTo>
                  <a:cubicBezTo>
                    <a:pt x="12491" y="5600"/>
                    <a:pt x="12491" y="5600"/>
                    <a:pt x="12491" y="5621"/>
                  </a:cubicBezTo>
                  <a:cubicBezTo>
                    <a:pt x="12366" y="6018"/>
                    <a:pt x="12240" y="6416"/>
                    <a:pt x="12136" y="6813"/>
                  </a:cubicBezTo>
                  <a:cubicBezTo>
                    <a:pt x="11152" y="4867"/>
                    <a:pt x="9227" y="3591"/>
                    <a:pt x="7072" y="3466"/>
                  </a:cubicBezTo>
                  <a:cubicBezTo>
                    <a:pt x="6930" y="3455"/>
                    <a:pt x="6789" y="3450"/>
                    <a:pt x="6649" y="3450"/>
                  </a:cubicBezTo>
                  <a:cubicBezTo>
                    <a:pt x="4309" y="3450"/>
                    <a:pt x="2237" y="4907"/>
                    <a:pt x="1151" y="6960"/>
                  </a:cubicBezTo>
                  <a:cubicBezTo>
                    <a:pt x="0" y="9178"/>
                    <a:pt x="63" y="12191"/>
                    <a:pt x="1904" y="14053"/>
                  </a:cubicBezTo>
                  <a:cubicBezTo>
                    <a:pt x="3010" y="15142"/>
                    <a:pt x="4598" y="15654"/>
                    <a:pt x="6186" y="15654"/>
                  </a:cubicBezTo>
                  <a:cubicBezTo>
                    <a:pt x="6581" y="15654"/>
                    <a:pt x="6977" y="15622"/>
                    <a:pt x="7365" y="15559"/>
                  </a:cubicBezTo>
                  <a:lnTo>
                    <a:pt x="7365" y="15559"/>
                  </a:lnTo>
                  <a:cubicBezTo>
                    <a:pt x="6445" y="16229"/>
                    <a:pt x="5628" y="17003"/>
                    <a:pt x="4896" y="17882"/>
                  </a:cubicBezTo>
                  <a:cubicBezTo>
                    <a:pt x="4268" y="18677"/>
                    <a:pt x="3306" y="20456"/>
                    <a:pt x="4415" y="21293"/>
                  </a:cubicBezTo>
                  <a:cubicBezTo>
                    <a:pt x="4734" y="21522"/>
                    <a:pt x="5102" y="21616"/>
                    <a:pt x="5484" y="21616"/>
                  </a:cubicBezTo>
                  <a:cubicBezTo>
                    <a:pt x="6356" y="21616"/>
                    <a:pt x="7305" y="21130"/>
                    <a:pt x="7930" y="20665"/>
                  </a:cubicBezTo>
                  <a:cubicBezTo>
                    <a:pt x="8955" y="19828"/>
                    <a:pt x="9834" y="18824"/>
                    <a:pt x="10546" y="17694"/>
                  </a:cubicBezTo>
                  <a:lnTo>
                    <a:pt x="10546" y="17694"/>
                  </a:lnTo>
                  <a:cubicBezTo>
                    <a:pt x="10546" y="18028"/>
                    <a:pt x="10525" y="18363"/>
                    <a:pt x="10525" y="18698"/>
                  </a:cubicBezTo>
                  <a:cubicBezTo>
                    <a:pt x="10525" y="19305"/>
                    <a:pt x="10420" y="19974"/>
                    <a:pt x="10650" y="20560"/>
                  </a:cubicBezTo>
                  <a:cubicBezTo>
                    <a:pt x="10833" y="21011"/>
                    <a:pt x="11216" y="21329"/>
                    <a:pt x="11625" y="21329"/>
                  </a:cubicBezTo>
                  <a:cubicBezTo>
                    <a:pt x="11823" y="21329"/>
                    <a:pt x="12028" y="21254"/>
                    <a:pt x="12219" y="21083"/>
                  </a:cubicBezTo>
                  <a:cubicBezTo>
                    <a:pt x="12533" y="20811"/>
                    <a:pt x="12638" y="20393"/>
                    <a:pt x="12722" y="20016"/>
                  </a:cubicBezTo>
                  <a:cubicBezTo>
                    <a:pt x="12931" y="19200"/>
                    <a:pt x="13056" y="18363"/>
                    <a:pt x="13182" y="17526"/>
                  </a:cubicBezTo>
                  <a:cubicBezTo>
                    <a:pt x="13684" y="18824"/>
                    <a:pt x="14437" y="20016"/>
                    <a:pt x="15379" y="21062"/>
                  </a:cubicBezTo>
                  <a:cubicBezTo>
                    <a:pt x="16019" y="21759"/>
                    <a:pt x="17049" y="22863"/>
                    <a:pt x="18134" y="22863"/>
                  </a:cubicBezTo>
                  <a:cubicBezTo>
                    <a:pt x="18254" y="22863"/>
                    <a:pt x="18375" y="22849"/>
                    <a:pt x="18497" y="22820"/>
                  </a:cubicBezTo>
                  <a:cubicBezTo>
                    <a:pt x="19585" y="22548"/>
                    <a:pt x="19647" y="21272"/>
                    <a:pt x="19354" y="20393"/>
                  </a:cubicBezTo>
                  <a:cubicBezTo>
                    <a:pt x="18936" y="19284"/>
                    <a:pt x="18287" y="18300"/>
                    <a:pt x="17471" y="17484"/>
                  </a:cubicBezTo>
                  <a:lnTo>
                    <a:pt x="17471" y="17484"/>
                  </a:lnTo>
                  <a:cubicBezTo>
                    <a:pt x="18177" y="17639"/>
                    <a:pt x="18899" y="17727"/>
                    <a:pt x="19617" y="17727"/>
                  </a:cubicBezTo>
                  <a:cubicBezTo>
                    <a:pt x="21135" y="17727"/>
                    <a:pt x="22631" y="17335"/>
                    <a:pt x="23895" y="16355"/>
                  </a:cubicBezTo>
                  <a:cubicBezTo>
                    <a:pt x="25862" y="14869"/>
                    <a:pt x="26636" y="12400"/>
                    <a:pt x="25778" y="10077"/>
                  </a:cubicBezTo>
                  <a:cubicBezTo>
                    <a:pt x="24815" y="7504"/>
                    <a:pt x="22326" y="5976"/>
                    <a:pt x="19689" y="5579"/>
                  </a:cubicBezTo>
                  <a:cubicBezTo>
                    <a:pt x="19199" y="5506"/>
                    <a:pt x="18679" y="5461"/>
                    <a:pt x="18155" y="5461"/>
                  </a:cubicBezTo>
                  <a:cubicBezTo>
                    <a:pt x="16575" y="5461"/>
                    <a:pt x="14956" y="5865"/>
                    <a:pt x="13998" y="7106"/>
                  </a:cubicBezTo>
                  <a:lnTo>
                    <a:pt x="13998" y="6897"/>
                  </a:lnTo>
                  <a:cubicBezTo>
                    <a:pt x="13956" y="6248"/>
                    <a:pt x="13789" y="5600"/>
                    <a:pt x="13266" y="5328"/>
                  </a:cubicBezTo>
                  <a:cubicBezTo>
                    <a:pt x="13412" y="4240"/>
                    <a:pt x="13747" y="3194"/>
                    <a:pt x="14270" y="2231"/>
                  </a:cubicBezTo>
                  <a:cubicBezTo>
                    <a:pt x="14609" y="1648"/>
                    <a:pt x="15405" y="898"/>
                    <a:pt x="16071" y="898"/>
                  </a:cubicBezTo>
                  <a:cubicBezTo>
                    <a:pt x="16433" y="898"/>
                    <a:pt x="16757" y="1119"/>
                    <a:pt x="16948" y="1708"/>
                  </a:cubicBezTo>
                  <a:cubicBezTo>
                    <a:pt x="16981" y="1805"/>
                    <a:pt x="17051" y="1846"/>
                    <a:pt x="17125" y="1846"/>
                  </a:cubicBezTo>
                  <a:cubicBezTo>
                    <a:pt x="17241" y="1846"/>
                    <a:pt x="17367" y="1744"/>
                    <a:pt x="17367" y="1603"/>
                  </a:cubicBezTo>
                  <a:cubicBezTo>
                    <a:pt x="17395" y="738"/>
                    <a:pt x="16663" y="324"/>
                    <a:pt x="15908" y="324"/>
                  </a:cubicBezTo>
                  <a:cubicBezTo>
                    <a:pt x="15550" y="324"/>
                    <a:pt x="15187" y="417"/>
                    <a:pt x="14898" y="599"/>
                  </a:cubicBezTo>
                  <a:cubicBezTo>
                    <a:pt x="13977" y="1164"/>
                    <a:pt x="13475" y="2168"/>
                    <a:pt x="13182" y="3235"/>
                  </a:cubicBezTo>
                  <a:cubicBezTo>
                    <a:pt x="13098" y="2064"/>
                    <a:pt x="12722" y="913"/>
                    <a:pt x="11613" y="285"/>
                  </a:cubicBezTo>
                  <a:cubicBezTo>
                    <a:pt x="11290" y="92"/>
                    <a:pt x="10906" y="0"/>
                    <a:pt x="10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527252" y="2582633"/>
              <a:ext cx="150151" cy="130696"/>
            </a:xfrm>
            <a:custGeom>
              <a:avLst/>
              <a:gdLst/>
              <a:ahLst/>
              <a:cxnLst/>
              <a:rect l="l" t="t" r="r" b="b"/>
              <a:pathLst>
                <a:path w="7911" h="6886" extrusionOk="0">
                  <a:moveTo>
                    <a:pt x="3766" y="659"/>
                  </a:moveTo>
                  <a:cubicBezTo>
                    <a:pt x="4447" y="659"/>
                    <a:pt x="5136" y="862"/>
                    <a:pt x="5650" y="1259"/>
                  </a:cubicBezTo>
                  <a:cubicBezTo>
                    <a:pt x="7199" y="2472"/>
                    <a:pt x="7345" y="4544"/>
                    <a:pt x="6696" y="6239"/>
                  </a:cubicBezTo>
                  <a:cubicBezTo>
                    <a:pt x="6320" y="5527"/>
                    <a:pt x="5650" y="5151"/>
                    <a:pt x="4855" y="4920"/>
                  </a:cubicBezTo>
                  <a:cubicBezTo>
                    <a:pt x="3600" y="4544"/>
                    <a:pt x="1194" y="4648"/>
                    <a:pt x="1235" y="2807"/>
                  </a:cubicBezTo>
                  <a:cubicBezTo>
                    <a:pt x="1276" y="1354"/>
                    <a:pt x="2507" y="659"/>
                    <a:pt x="3766" y="659"/>
                  </a:cubicBezTo>
                  <a:close/>
                  <a:moveTo>
                    <a:pt x="3777" y="0"/>
                  </a:moveTo>
                  <a:cubicBezTo>
                    <a:pt x="3180" y="0"/>
                    <a:pt x="2580" y="160"/>
                    <a:pt x="2030" y="506"/>
                  </a:cubicBezTo>
                  <a:cubicBezTo>
                    <a:pt x="817" y="1301"/>
                    <a:pt x="1" y="3100"/>
                    <a:pt x="1152" y="4293"/>
                  </a:cubicBezTo>
                  <a:cubicBezTo>
                    <a:pt x="2491" y="5674"/>
                    <a:pt x="5483" y="4774"/>
                    <a:pt x="6257" y="6699"/>
                  </a:cubicBezTo>
                  <a:cubicBezTo>
                    <a:pt x="6294" y="6821"/>
                    <a:pt x="6401" y="6886"/>
                    <a:pt x="6514" y="6886"/>
                  </a:cubicBezTo>
                  <a:cubicBezTo>
                    <a:pt x="6594" y="6886"/>
                    <a:pt x="6677" y="6853"/>
                    <a:pt x="6738" y="6783"/>
                  </a:cubicBezTo>
                  <a:cubicBezTo>
                    <a:pt x="6822" y="6783"/>
                    <a:pt x="6885" y="6741"/>
                    <a:pt x="6906" y="6678"/>
                  </a:cubicBezTo>
                  <a:cubicBezTo>
                    <a:pt x="7784" y="4983"/>
                    <a:pt x="7910" y="2891"/>
                    <a:pt x="6613" y="1363"/>
                  </a:cubicBezTo>
                  <a:cubicBezTo>
                    <a:pt x="5889" y="506"/>
                    <a:pt x="4839" y="0"/>
                    <a:pt x="3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740322" y="2617347"/>
              <a:ext cx="180917" cy="119859"/>
            </a:xfrm>
            <a:custGeom>
              <a:avLst/>
              <a:gdLst/>
              <a:ahLst/>
              <a:cxnLst/>
              <a:rect l="l" t="t" r="r" b="b"/>
              <a:pathLst>
                <a:path w="9532" h="6315" extrusionOk="0">
                  <a:moveTo>
                    <a:pt x="5702" y="719"/>
                  </a:moveTo>
                  <a:cubicBezTo>
                    <a:pt x="7032" y="719"/>
                    <a:pt x="8385" y="1206"/>
                    <a:pt x="8506" y="2589"/>
                  </a:cubicBezTo>
                  <a:cubicBezTo>
                    <a:pt x="8695" y="4712"/>
                    <a:pt x="6034" y="4895"/>
                    <a:pt x="4412" y="4895"/>
                  </a:cubicBezTo>
                  <a:cubicBezTo>
                    <a:pt x="4244" y="4895"/>
                    <a:pt x="4086" y="4893"/>
                    <a:pt x="3945" y="4891"/>
                  </a:cubicBezTo>
                  <a:lnTo>
                    <a:pt x="3945" y="4870"/>
                  </a:lnTo>
                  <a:cubicBezTo>
                    <a:pt x="3845" y="4868"/>
                    <a:pt x="3746" y="4867"/>
                    <a:pt x="3647" y="4867"/>
                  </a:cubicBezTo>
                  <a:cubicBezTo>
                    <a:pt x="2699" y="4867"/>
                    <a:pt x="1758" y="4979"/>
                    <a:pt x="1057" y="5623"/>
                  </a:cubicBezTo>
                  <a:cubicBezTo>
                    <a:pt x="1141" y="3740"/>
                    <a:pt x="1894" y="1941"/>
                    <a:pt x="3714" y="1104"/>
                  </a:cubicBezTo>
                  <a:cubicBezTo>
                    <a:pt x="4224" y="871"/>
                    <a:pt x="4960" y="719"/>
                    <a:pt x="5702" y="719"/>
                  </a:cubicBezTo>
                  <a:close/>
                  <a:moveTo>
                    <a:pt x="5669" y="1"/>
                  </a:moveTo>
                  <a:cubicBezTo>
                    <a:pt x="2809" y="1"/>
                    <a:pt x="0" y="2892"/>
                    <a:pt x="743" y="5895"/>
                  </a:cubicBezTo>
                  <a:cubicBezTo>
                    <a:pt x="764" y="5937"/>
                    <a:pt x="785" y="5979"/>
                    <a:pt x="806" y="5979"/>
                  </a:cubicBezTo>
                  <a:cubicBezTo>
                    <a:pt x="820" y="6182"/>
                    <a:pt x="995" y="6314"/>
                    <a:pt x="1171" y="6314"/>
                  </a:cubicBezTo>
                  <a:cubicBezTo>
                    <a:pt x="1249" y="6314"/>
                    <a:pt x="1327" y="6288"/>
                    <a:pt x="1392" y="6230"/>
                  </a:cubicBezTo>
                  <a:cubicBezTo>
                    <a:pt x="2010" y="5651"/>
                    <a:pt x="2810" y="5544"/>
                    <a:pt x="3626" y="5544"/>
                  </a:cubicBezTo>
                  <a:cubicBezTo>
                    <a:pt x="4108" y="5544"/>
                    <a:pt x="4595" y="5581"/>
                    <a:pt x="5053" y="5581"/>
                  </a:cubicBezTo>
                  <a:cubicBezTo>
                    <a:pt x="6100" y="5581"/>
                    <a:pt x="7188" y="5435"/>
                    <a:pt x="8025" y="4786"/>
                  </a:cubicBezTo>
                  <a:cubicBezTo>
                    <a:pt x="9406" y="3740"/>
                    <a:pt x="9531" y="1899"/>
                    <a:pt x="8129" y="832"/>
                  </a:cubicBezTo>
                  <a:cubicBezTo>
                    <a:pt x="7365" y="254"/>
                    <a:pt x="6515" y="1"/>
                    <a:pt x="5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4" name="Google Shape;1034;p3"/>
          <p:cNvGrpSpPr/>
          <p:nvPr/>
        </p:nvGrpSpPr>
        <p:grpSpPr>
          <a:xfrm>
            <a:off x="1049108" y="447654"/>
            <a:ext cx="1111491" cy="765909"/>
            <a:chOff x="2695054" y="2941070"/>
            <a:chExt cx="755157" cy="518534"/>
          </a:xfrm>
        </p:grpSpPr>
        <p:sp>
          <p:nvSpPr>
            <p:cNvPr id="1035" name="Google Shape;1035;p3"/>
            <p:cNvSpPr/>
            <p:nvPr/>
          </p:nvSpPr>
          <p:spPr>
            <a:xfrm>
              <a:off x="2835032" y="2980966"/>
              <a:ext cx="396758" cy="131114"/>
            </a:xfrm>
            <a:custGeom>
              <a:avLst/>
              <a:gdLst/>
              <a:ahLst/>
              <a:cxnLst/>
              <a:rect l="l" t="t" r="r" b="b"/>
              <a:pathLst>
                <a:path w="20904" h="6908" extrusionOk="0">
                  <a:moveTo>
                    <a:pt x="11424" y="0"/>
                  </a:moveTo>
                  <a:cubicBezTo>
                    <a:pt x="11078" y="0"/>
                    <a:pt x="10729" y="15"/>
                    <a:pt x="10379" y="45"/>
                  </a:cubicBezTo>
                  <a:cubicBezTo>
                    <a:pt x="7366" y="317"/>
                    <a:pt x="3809" y="1175"/>
                    <a:pt x="1779" y="3581"/>
                  </a:cubicBezTo>
                  <a:cubicBezTo>
                    <a:pt x="984" y="4564"/>
                    <a:pt x="377" y="5694"/>
                    <a:pt x="1" y="6908"/>
                  </a:cubicBezTo>
                  <a:lnTo>
                    <a:pt x="775" y="6908"/>
                  </a:lnTo>
                  <a:cubicBezTo>
                    <a:pt x="1089" y="5987"/>
                    <a:pt x="1570" y="5108"/>
                    <a:pt x="2156" y="4334"/>
                  </a:cubicBezTo>
                  <a:cubicBezTo>
                    <a:pt x="4018" y="1907"/>
                    <a:pt x="7470" y="1049"/>
                    <a:pt x="10379" y="798"/>
                  </a:cubicBezTo>
                  <a:cubicBezTo>
                    <a:pt x="10715" y="770"/>
                    <a:pt x="11049" y="756"/>
                    <a:pt x="11380" y="756"/>
                  </a:cubicBezTo>
                  <a:cubicBezTo>
                    <a:pt x="14037" y="756"/>
                    <a:pt x="16499" y="1671"/>
                    <a:pt x="18267" y="3811"/>
                  </a:cubicBezTo>
                  <a:cubicBezTo>
                    <a:pt x="19041" y="4732"/>
                    <a:pt x="19648" y="5778"/>
                    <a:pt x="20066" y="6908"/>
                  </a:cubicBezTo>
                  <a:lnTo>
                    <a:pt x="20903" y="6908"/>
                  </a:lnTo>
                  <a:cubicBezTo>
                    <a:pt x="20422" y="5568"/>
                    <a:pt x="19732" y="4334"/>
                    <a:pt x="18811" y="3246"/>
                  </a:cubicBezTo>
                  <a:cubicBezTo>
                    <a:pt x="16927" y="1008"/>
                    <a:pt x="14262" y="0"/>
                    <a:pt x="11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768716" y="2941070"/>
              <a:ext cx="540911" cy="171010"/>
            </a:xfrm>
            <a:custGeom>
              <a:avLst/>
              <a:gdLst/>
              <a:ahLst/>
              <a:cxnLst/>
              <a:rect l="l" t="t" r="r" b="b"/>
              <a:pathLst>
                <a:path w="28499" h="9010" extrusionOk="0">
                  <a:moveTo>
                    <a:pt x="14829" y="1"/>
                  </a:moveTo>
                  <a:cubicBezTo>
                    <a:pt x="9935" y="1"/>
                    <a:pt x="4937" y="1960"/>
                    <a:pt x="1863" y="5829"/>
                  </a:cubicBezTo>
                  <a:cubicBezTo>
                    <a:pt x="1088" y="6792"/>
                    <a:pt x="461" y="7859"/>
                    <a:pt x="0" y="9010"/>
                  </a:cubicBezTo>
                  <a:lnTo>
                    <a:pt x="837" y="9010"/>
                  </a:lnTo>
                  <a:cubicBezTo>
                    <a:pt x="1444" y="7545"/>
                    <a:pt x="2344" y="6227"/>
                    <a:pt x="3495" y="5139"/>
                  </a:cubicBezTo>
                  <a:cubicBezTo>
                    <a:pt x="5838" y="2837"/>
                    <a:pt x="8977" y="1414"/>
                    <a:pt x="12220" y="933"/>
                  </a:cubicBezTo>
                  <a:cubicBezTo>
                    <a:pt x="13071" y="802"/>
                    <a:pt x="13940" y="736"/>
                    <a:pt x="14810" y="736"/>
                  </a:cubicBezTo>
                  <a:cubicBezTo>
                    <a:pt x="17705" y="736"/>
                    <a:pt x="20624" y="1475"/>
                    <a:pt x="23037" y="3067"/>
                  </a:cubicBezTo>
                  <a:cubicBezTo>
                    <a:pt x="25192" y="4469"/>
                    <a:pt x="26804" y="6562"/>
                    <a:pt x="27578" y="9010"/>
                  </a:cubicBezTo>
                  <a:lnTo>
                    <a:pt x="28498" y="9010"/>
                  </a:lnTo>
                  <a:cubicBezTo>
                    <a:pt x="27159" y="4281"/>
                    <a:pt x="22451" y="933"/>
                    <a:pt x="17514" y="201"/>
                  </a:cubicBezTo>
                  <a:cubicBezTo>
                    <a:pt x="16631" y="67"/>
                    <a:pt x="15732" y="1"/>
                    <a:pt x="14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899374" y="3032022"/>
              <a:ext cx="273236" cy="80058"/>
            </a:xfrm>
            <a:custGeom>
              <a:avLst/>
              <a:gdLst/>
              <a:ahLst/>
              <a:cxnLst/>
              <a:rect l="l" t="t" r="r" b="b"/>
              <a:pathLst>
                <a:path w="14396" h="4218" extrusionOk="0">
                  <a:moveTo>
                    <a:pt x="7142" y="1"/>
                  </a:moveTo>
                  <a:cubicBezTo>
                    <a:pt x="6648" y="1"/>
                    <a:pt x="6142" y="45"/>
                    <a:pt x="5629" y="137"/>
                  </a:cubicBezTo>
                  <a:cubicBezTo>
                    <a:pt x="3223" y="556"/>
                    <a:pt x="1151" y="2062"/>
                    <a:pt x="0" y="4218"/>
                  </a:cubicBezTo>
                  <a:lnTo>
                    <a:pt x="816" y="4218"/>
                  </a:lnTo>
                  <a:cubicBezTo>
                    <a:pt x="900" y="4071"/>
                    <a:pt x="984" y="3946"/>
                    <a:pt x="1088" y="3799"/>
                  </a:cubicBezTo>
                  <a:cubicBezTo>
                    <a:pt x="2445" y="1867"/>
                    <a:pt x="4670" y="722"/>
                    <a:pt x="7029" y="722"/>
                  </a:cubicBezTo>
                  <a:cubicBezTo>
                    <a:pt x="7072" y="722"/>
                    <a:pt x="7114" y="723"/>
                    <a:pt x="7156" y="723"/>
                  </a:cubicBezTo>
                  <a:cubicBezTo>
                    <a:pt x="9897" y="723"/>
                    <a:pt x="12136" y="2146"/>
                    <a:pt x="13496" y="4218"/>
                  </a:cubicBezTo>
                  <a:lnTo>
                    <a:pt x="14396" y="4218"/>
                  </a:lnTo>
                  <a:cubicBezTo>
                    <a:pt x="12881" y="1728"/>
                    <a:pt x="10230" y="1"/>
                    <a:pt x="7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3075300" y="3112061"/>
              <a:ext cx="374912" cy="304914"/>
            </a:xfrm>
            <a:custGeom>
              <a:avLst/>
              <a:gdLst/>
              <a:ahLst/>
              <a:cxnLst/>
              <a:rect l="l" t="t" r="r" b="b"/>
              <a:pathLst>
                <a:path w="19753" h="16065" extrusionOk="0">
                  <a:moveTo>
                    <a:pt x="12366" y="4374"/>
                  </a:moveTo>
                  <a:cubicBezTo>
                    <a:pt x="13643" y="4415"/>
                    <a:pt x="14647" y="5483"/>
                    <a:pt x="14584" y="6759"/>
                  </a:cubicBezTo>
                  <a:cubicBezTo>
                    <a:pt x="14598" y="6941"/>
                    <a:pt x="14744" y="7067"/>
                    <a:pt x="14902" y="7067"/>
                  </a:cubicBezTo>
                  <a:cubicBezTo>
                    <a:pt x="14979" y="7067"/>
                    <a:pt x="15059" y="7037"/>
                    <a:pt x="15128" y="6968"/>
                  </a:cubicBezTo>
                  <a:cubicBezTo>
                    <a:pt x="15422" y="6620"/>
                    <a:pt x="15897" y="6408"/>
                    <a:pt x="16353" y="6408"/>
                  </a:cubicBezTo>
                  <a:cubicBezTo>
                    <a:pt x="16774" y="6408"/>
                    <a:pt x="17178" y="6588"/>
                    <a:pt x="17409" y="7010"/>
                  </a:cubicBezTo>
                  <a:cubicBezTo>
                    <a:pt x="17806" y="7742"/>
                    <a:pt x="17367" y="8600"/>
                    <a:pt x="16698" y="8935"/>
                  </a:cubicBezTo>
                  <a:cubicBezTo>
                    <a:pt x="16488" y="9061"/>
                    <a:pt x="16488" y="9374"/>
                    <a:pt x="16698" y="9500"/>
                  </a:cubicBezTo>
                  <a:cubicBezTo>
                    <a:pt x="17430" y="9960"/>
                    <a:pt x="18497" y="10902"/>
                    <a:pt x="18560" y="11843"/>
                  </a:cubicBezTo>
                  <a:cubicBezTo>
                    <a:pt x="18630" y="12872"/>
                    <a:pt x="17916" y="13215"/>
                    <a:pt x="17112" y="13215"/>
                  </a:cubicBezTo>
                  <a:cubicBezTo>
                    <a:pt x="16477" y="13215"/>
                    <a:pt x="15785" y="13002"/>
                    <a:pt x="15379" y="12743"/>
                  </a:cubicBezTo>
                  <a:cubicBezTo>
                    <a:pt x="15326" y="12707"/>
                    <a:pt x="15271" y="12692"/>
                    <a:pt x="15219" y="12692"/>
                  </a:cubicBezTo>
                  <a:cubicBezTo>
                    <a:pt x="15027" y="12692"/>
                    <a:pt x="14865" y="12906"/>
                    <a:pt x="14898" y="13120"/>
                  </a:cubicBezTo>
                  <a:cubicBezTo>
                    <a:pt x="15096" y="14078"/>
                    <a:pt x="14332" y="14826"/>
                    <a:pt x="13506" y="14826"/>
                  </a:cubicBezTo>
                  <a:cubicBezTo>
                    <a:pt x="13196" y="14826"/>
                    <a:pt x="12877" y="14720"/>
                    <a:pt x="12596" y="14480"/>
                  </a:cubicBezTo>
                  <a:cubicBezTo>
                    <a:pt x="12157" y="14124"/>
                    <a:pt x="11927" y="13706"/>
                    <a:pt x="11404" y="13454"/>
                  </a:cubicBezTo>
                  <a:cubicBezTo>
                    <a:pt x="11352" y="13431"/>
                    <a:pt x="11300" y="13420"/>
                    <a:pt x="11250" y="13420"/>
                  </a:cubicBezTo>
                  <a:cubicBezTo>
                    <a:pt x="11080" y="13420"/>
                    <a:pt x="10934" y="13548"/>
                    <a:pt x="10902" y="13726"/>
                  </a:cubicBezTo>
                  <a:cubicBezTo>
                    <a:pt x="10859" y="13698"/>
                    <a:pt x="10808" y="13684"/>
                    <a:pt x="10758" y="13684"/>
                  </a:cubicBezTo>
                  <a:cubicBezTo>
                    <a:pt x="10662" y="13684"/>
                    <a:pt x="10566" y="13735"/>
                    <a:pt x="10525" y="13831"/>
                  </a:cubicBezTo>
                  <a:cubicBezTo>
                    <a:pt x="10118" y="14715"/>
                    <a:pt x="9294" y="15435"/>
                    <a:pt x="8316" y="15435"/>
                  </a:cubicBezTo>
                  <a:cubicBezTo>
                    <a:pt x="8136" y="15435"/>
                    <a:pt x="7951" y="15410"/>
                    <a:pt x="7763" y="15359"/>
                  </a:cubicBezTo>
                  <a:cubicBezTo>
                    <a:pt x="6487" y="15003"/>
                    <a:pt x="5922" y="13434"/>
                    <a:pt x="6445" y="12262"/>
                  </a:cubicBezTo>
                  <a:cubicBezTo>
                    <a:pt x="6559" y="12053"/>
                    <a:pt x="6397" y="11793"/>
                    <a:pt x="6164" y="11793"/>
                  </a:cubicBezTo>
                  <a:cubicBezTo>
                    <a:pt x="6139" y="11793"/>
                    <a:pt x="6115" y="11796"/>
                    <a:pt x="6089" y="11802"/>
                  </a:cubicBezTo>
                  <a:cubicBezTo>
                    <a:pt x="5943" y="11840"/>
                    <a:pt x="5806" y="11857"/>
                    <a:pt x="5680" y="11857"/>
                  </a:cubicBezTo>
                  <a:cubicBezTo>
                    <a:pt x="4227" y="11857"/>
                    <a:pt x="4152" y="9522"/>
                    <a:pt x="5724" y="9522"/>
                  </a:cubicBezTo>
                  <a:cubicBezTo>
                    <a:pt x="5807" y="9522"/>
                    <a:pt x="5893" y="9528"/>
                    <a:pt x="5985" y="9542"/>
                  </a:cubicBezTo>
                  <a:cubicBezTo>
                    <a:pt x="6001" y="9544"/>
                    <a:pt x="6018" y="9546"/>
                    <a:pt x="6034" y="9546"/>
                  </a:cubicBezTo>
                  <a:cubicBezTo>
                    <a:pt x="6288" y="9546"/>
                    <a:pt x="6513" y="9254"/>
                    <a:pt x="6278" y="9019"/>
                  </a:cubicBezTo>
                  <a:cubicBezTo>
                    <a:pt x="5482" y="8265"/>
                    <a:pt x="5629" y="6968"/>
                    <a:pt x="6570" y="6382"/>
                  </a:cubicBezTo>
                  <a:cubicBezTo>
                    <a:pt x="6862" y="6204"/>
                    <a:pt x="7176" y="6128"/>
                    <a:pt x="7493" y="6128"/>
                  </a:cubicBezTo>
                  <a:cubicBezTo>
                    <a:pt x="8107" y="6128"/>
                    <a:pt x="8731" y="6414"/>
                    <a:pt x="9228" y="6801"/>
                  </a:cubicBezTo>
                  <a:cubicBezTo>
                    <a:pt x="9249" y="6884"/>
                    <a:pt x="9291" y="6968"/>
                    <a:pt x="9353" y="7031"/>
                  </a:cubicBezTo>
                  <a:cubicBezTo>
                    <a:pt x="9384" y="7062"/>
                    <a:pt x="9426" y="7081"/>
                    <a:pt x="9471" y="7081"/>
                  </a:cubicBezTo>
                  <a:cubicBezTo>
                    <a:pt x="9487" y="7081"/>
                    <a:pt x="9504" y="7078"/>
                    <a:pt x="9521" y="7073"/>
                  </a:cubicBezTo>
                  <a:lnTo>
                    <a:pt x="9563" y="7136"/>
                  </a:lnTo>
                  <a:cubicBezTo>
                    <a:pt x="9594" y="7167"/>
                    <a:pt x="9630" y="7180"/>
                    <a:pt x="9665" y="7180"/>
                  </a:cubicBezTo>
                  <a:cubicBezTo>
                    <a:pt x="9774" y="7180"/>
                    <a:pt x="9877" y="7058"/>
                    <a:pt x="9814" y="6947"/>
                  </a:cubicBezTo>
                  <a:lnTo>
                    <a:pt x="9751" y="6843"/>
                  </a:lnTo>
                  <a:cubicBezTo>
                    <a:pt x="9730" y="6822"/>
                    <a:pt x="9709" y="6801"/>
                    <a:pt x="9688" y="6780"/>
                  </a:cubicBezTo>
                  <a:lnTo>
                    <a:pt x="9625" y="6696"/>
                  </a:lnTo>
                  <a:cubicBezTo>
                    <a:pt x="9709" y="6403"/>
                    <a:pt x="9814" y="6110"/>
                    <a:pt x="9939" y="5838"/>
                  </a:cubicBezTo>
                  <a:cubicBezTo>
                    <a:pt x="10128" y="5524"/>
                    <a:pt x="10379" y="5252"/>
                    <a:pt x="10651" y="5022"/>
                  </a:cubicBezTo>
                  <a:cubicBezTo>
                    <a:pt x="11132" y="4625"/>
                    <a:pt x="11739" y="4395"/>
                    <a:pt x="12366" y="4374"/>
                  </a:cubicBezTo>
                  <a:close/>
                  <a:moveTo>
                    <a:pt x="0" y="1"/>
                  </a:moveTo>
                  <a:cubicBezTo>
                    <a:pt x="3223" y="1926"/>
                    <a:pt x="3683" y="6403"/>
                    <a:pt x="3997" y="9814"/>
                  </a:cubicBezTo>
                  <a:cubicBezTo>
                    <a:pt x="3997" y="9856"/>
                    <a:pt x="4018" y="9897"/>
                    <a:pt x="4039" y="9939"/>
                  </a:cubicBezTo>
                  <a:cubicBezTo>
                    <a:pt x="3892" y="10211"/>
                    <a:pt x="3829" y="10504"/>
                    <a:pt x="3850" y="10797"/>
                  </a:cubicBezTo>
                  <a:cubicBezTo>
                    <a:pt x="3913" y="11822"/>
                    <a:pt x="4813" y="12450"/>
                    <a:pt x="5734" y="12471"/>
                  </a:cubicBezTo>
                  <a:cubicBezTo>
                    <a:pt x="5420" y="13810"/>
                    <a:pt x="5985" y="15338"/>
                    <a:pt x="7345" y="15882"/>
                  </a:cubicBezTo>
                  <a:cubicBezTo>
                    <a:pt x="7652" y="16006"/>
                    <a:pt x="7976" y="16065"/>
                    <a:pt x="8302" y="16065"/>
                  </a:cubicBezTo>
                  <a:cubicBezTo>
                    <a:pt x="9508" y="16065"/>
                    <a:pt x="10723" y="15264"/>
                    <a:pt x="11069" y="14061"/>
                  </a:cubicBezTo>
                  <a:cubicBezTo>
                    <a:pt x="11069" y="14061"/>
                    <a:pt x="11069" y="14040"/>
                    <a:pt x="11069" y="14019"/>
                  </a:cubicBezTo>
                  <a:lnTo>
                    <a:pt x="11090" y="14019"/>
                  </a:lnTo>
                  <a:cubicBezTo>
                    <a:pt x="11718" y="14333"/>
                    <a:pt x="12011" y="15045"/>
                    <a:pt x="12680" y="15317"/>
                  </a:cubicBezTo>
                  <a:cubicBezTo>
                    <a:pt x="12957" y="15443"/>
                    <a:pt x="13257" y="15508"/>
                    <a:pt x="13557" y="15508"/>
                  </a:cubicBezTo>
                  <a:cubicBezTo>
                    <a:pt x="13755" y="15508"/>
                    <a:pt x="13953" y="15480"/>
                    <a:pt x="14145" y="15421"/>
                  </a:cubicBezTo>
                  <a:cubicBezTo>
                    <a:pt x="14961" y="15170"/>
                    <a:pt x="15526" y="14438"/>
                    <a:pt x="15568" y="13580"/>
                  </a:cubicBezTo>
                  <a:cubicBezTo>
                    <a:pt x="16021" y="13763"/>
                    <a:pt x="16563" y="13877"/>
                    <a:pt x="17092" y="13877"/>
                  </a:cubicBezTo>
                  <a:cubicBezTo>
                    <a:pt x="17954" y="13877"/>
                    <a:pt x="18783" y="13576"/>
                    <a:pt x="19146" y="12785"/>
                  </a:cubicBezTo>
                  <a:cubicBezTo>
                    <a:pt x="19752" y="11509"/>
                    <a:pt x="18476" y="10023"/>
                    <a:pt x="17430" y="9207"/>
                  </a:cubicBezTo>
                  <a:cubicBezTo>
                    <a:pt x="18225" y="8558"/>
                    <a:pt x="18476" y="7345"/>
                    <a:pt x="17848" y="6487"/>
                  </a:cubicBezTo>
                  <a:cubicBezTo>
                    <a:pt x="17472" y="5978"/>
                    <a:pt x="16914" y="5749"/>
                    <a:pt x="16347" y="5749"/>
                  </a:cubicBezTo>
                  <a:cubicBezTo>
                    <a:pt x="15937" y="5749"/>
                    <a:pt x="15522" y="5869"/>
                    <a:pt x="15170" y="6089"/>
                  </a:cubicBezTo>
                  <a:cubicBezTo>
                    <a:pt x="14919" y="4855"/>
                    <a:pt x="13915" y="3934"/>
                    <a:pt x="12680" y="3767"/>
                  </a:cubicBezTo>
                  <a:cubicBezTo>
                    <a:pt x="12680" y="3746"/>
                    <a:pt x="12680" y="3725"/>
                    <a:pt x="12680" y="3704"/>
                  </a:cubicBezTo>
                  <a:cubicBezTo>
                    <a:pt x="12785" y="2449"/>
                    <a:pt x="12680" y="1193"/>
                    <a:pt x="12345" y="1"/>
                  </a:cubicBezTo>
                  <a:lnTo>
                    <a:pt x="11425" y="1"/>
                  </a:lnTo>
                  <a:lnTo>
                    <a:pt x="11864" y="3725"/>
                  </a:lnTo>
                  <a:cubicBezTo>
                    <a:pt x="11843" y="3746"/>
                    <a:pt x="11843" y="3788"/>
                    <a:pt x="11864" y="3830"/>
                  </a:cubicBezTo>
                  <a:cubicBezTo>
                    <a:pt x="11048" y="3976"/>
                    <a:pt x="10316" y="4415"/>
                    <a:pt x="9814" y="5085"/>
                  </a:cubicBezTo>
                  <a:cubicBezTo>
                    <a:pt x="9646" y="5294"/>
                    <a:pt x="9500" y="5524"/>
                    <a:pt x="9374" y="5755"/>
                  </a:cubicBezTo>
                  <a:cubicBezTo>
                    <a:pt x="9291" y="3788"/>
                    <a:pt x="8914" y="1842"/>
                    <a:pt x="8265" y="1"/>
                  </a:cubicBezTo>
                  <a:lnTo>
                    <a:pt x="7407" y="1"/>
                  </a:lnTo>
                  <a:cubicBezTo>
                    <a:pt x="8119" y="1863"/>
                    <a:pt x="8433" y="3892"/>
                    <a:pt x="8642" y="5880"/>
                  </a:cubicBezTo>
                  <a:cubicBezTo>
                    <a:pt x="8259" y="5677"/>
                    <a:pt x="7842" y="5569"/>
                    <a:pt x="7421" y="5569"/>
                  </a:cubicBezTo>
                  <a:cubicBezTo>
                    <a:pt x="7107" y="5569"/>
                    <a:pt x="6791" y="5629"/>
                    <a:pt x="6487" y="5755"/>
                  </a:cubicBezTo>
                  <a:cubicBezTo>
                    <a:pt x="6654" y="3746"/>
                    <a:pt x="6194" y="1716"/>
                    <a:pt x="5127" y="1"/>
                  </a:cubicBezTo>
                  <a:lnTo>
                    <a:pt x="4248" y="1"/>
                  </a:lnTo>
                  <a:cubicBezTo>
                    <a:pt x="5420" y="1779"/>
                    <a:pt x="5922" y="3892"/>
                    <a:pt x="5692" y="6027"/>
                  </a:cubicBezTo>
                  <a:cubicBezTo>
                    <a:pt x="5692" y="6110"/>
                    <a:pt x="5713" y="6215"/>
                    <a:pt x="5775" y="6278"/>
                  </a:cubicBezTo>
                  <a:cubicBezTo>
                    <a:pt x="5106" y="7010"/>
                    <a:pt x="4959" y="8098"/>
                    <a:pt x="5441" y="8977"/>
                  </a:cubicBezTo>
                  <a:cubicBezTo>
                    <a:pt x="5190" y="9019"/>
                    <a:pt x="4938" y="9102"/>
                    <a:pt x="4708" y="9249"/>
                  </a:cubicBezTo>
                  <a:cubicBezTo>
                    <a:pt x="4415" y="6027"/>
                    <a:pt x="3746" y="2135"/>
                    <a:pt x="1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695054" y="3112061"/>
              <a:ext cx="326247" cy="347543"/>
            </a:xfrm>
            <a:custGeom>
              <a:avLst/>
              <a:gdLst/>
              <a:ahLst/>
              <a:cxnLst/>
              <a:rect l="l" t="t" r="r" b="b"/>
              <a:pathLst>
                <a:path w="17189" h="18311" extrusionOk="0">
                  <a:moveTo>
                    <a:pt x="12501" y="5697"/>
                  </a:moveTo>
                  <a:cubicBezTo>
                    <a:pt x="12934" y="5697"/>
                    <a:pt x="13379" y="5819"/>
                    <a:pt x="13799" y="6089"/>
                  </a:cubicBezTo>
                  <a:cubicBezTo>
                    <a:pt x="15369" y="7073"/>
                    <a:pt x="15117" y="9249"/>
                    <a:pt x="13527" y="10044"/>
                  </a:cubicBezTo>
                  <a:cubicBezTo>
                    <a:pt x="13234" y="10211"/>
                    <a:pt x="13360" y="10672"/>
                    <a:pt x="13716" y="10693"/>
                  </a:cubicBezTo>
                  <a:cubicBezTo>
                    <a:pt x="13777" y="10686"/>
                    <a:pt x="13839" y="10683"/>
                    <a:pt x="13900" y="10683"/>
                  </a:cubicBezTo>
                  <a:cubicBezTo>
                    <a:pt x="15259" y="10683"/>
                    <a:pt x="16546" y="12196"/>
                    <a:pt x="15745" y="13517"/>
                  </a:cubicBezTo>
                  <a:cubicBezTo>
                    <a:pt x="15396" y="14107"/>
                    <a:pt x="14721" y="14406"/>
                    <a:pt x="14048" y="14406"/>
                  </a:cubicBezTo>
                  <a:cubicBezTo>
                    <a:pt x="13551" y="14406"/>
                    <a:pt x="13054" y="14243"/>
                    <a:pt x="12690" y="13915"/>
                  </a:cubicBezTo>
                  <a:cubicBezTo>
                    <a:pt x="12625" y="13859"/>
                    <a:pt x="12552" y="13836"/>
                    <a:pt x="12482" y="13836"/>
                  </a:cubicBezTo>
                  <a:cubicBezTo>
                    <a:pt x="12259" y="13836"/>
                    <a:pt x="12056" y="14074"/>
                    <a:pt x="12167" y="14312"/>
                  </a:cubicBezTo>
                  <a:cubicBezTo>
                    <a:pt x="12690" y="15400"/>
                    <a:pt x="12125" y="16677"/>
                    <a:pt x="10975" y="17032"/>
                  </a:cubicBezTo>
                  <a:cubicBezTo>
                    <a:pt x="10795" y="17081"/>
                    <a:pt x="10617" y="17104"/>
                    <a:pt x="10444" y="17104"/>
                  </a:cubicBezTo>
                  <a:cubicBezTo>
                    <a:pt x="9505" y="17104"/>
                    <a:pt x="8682" y="16433"/>
                    <a:pt x="8275" y="15568"/>
                  </a:cubicBezTo>
                  <a:cubicBezTo>
                    <a:pt x="8275" y="15547"/>
                    <a:pt x="8254" y="15526"/>
                    <a:pt x="8234" y="15526"/>
                  </a:cubicBezTo>
                  <a:cubicBezTo>
                    <a:pt x="8213" y="15421"/>
                    <a:pt x="8192" y="15338"/>
                    <a:pt x="8150" y="15254"/>
                  </a:cubicBezTo>
                  <a:cubicBezTo>
                    <a:pt x="8100" y="15113"/>
                    <a:pt x="7988" y="15051"/>
                    <a:pt x="7875" y="15051"/>
                  </a:cubicBezTo>
                  <a:cubicBezTo>
                    <a:pt x="7705" y="15051"/>
                    <a:pt x="7534" y="15194"/>
                    <a:pt x="7585" y="15421"/>
                  </a:cubicBezTo>
                  <a:cubicBezTo>
                    <a:pt x="7753" y="16595"/>
                    <a:pt x="6939" y="17662"/>
                    <a:pt x="5866" y="17662"/>
                  </a:cubicBezTo>
                  <a:cubicBezTo>
                    <a:pt x="5600" y="17662"/>
                    <a:pt x="5319" y="17596"/>
                    <a:pt x="5032" y="17451"/>
                  </a:cubicBezTo>
                  <a:cubicBezTo>
                    <a:pt x="3693" y="16781"/>
                    <a:pt x="3609" y="15087"/>
                    <a:pt x="4446" y="13998"/>
                  </a:cubicBezTo>
                  <a:cubicBezTo>
                    <a:pt x="4675" y="13770"/>
                    <a:pt x="4487" y="13402"/>
                    <a:pt x="4198" y="13402"/>
                  </a:cubicBezTo>
                  <a:cubicBezTo>
                    <a:pt x="4170" y="13402"/>
                    <a:pt x="4141" y="13405"/>
                    <a:pt x="4112" y="13413"/>
                  </a:cubicBezTo>
                  <a:cubicBezTo>
                    <a:pt x="3701" y="13509"/>
                    <a:pt x="3290" y="13551"/>
                    <a:pt x="2879" y="13551"/>
                  </a:cubicBezTo>
                  <a:cubicBezTo>
                    <a:pt x="2662" y="13551"/>
                    <a:pt x="2445" y="13539"/>
                    <a:pt x="2228" y="13517"/>
                  </a:cubicBezTo>
                  <a:cubicBezTo>
                    <a:pt x="1078" y="13287"/>
                    <a:pt x="450" y="12157"/>
                    <a:pt x="1287" y="11153"/>
                  </a:cubicBezTo>
                  <a:cubicBezTo>
                    <a:pt x="1970" y="10356"/>
                    <a:pt x="2962" y="9904"/>
                    <a:pt x="4014" y="9904"/>
                  </a:cubicBezTo>
                  <a:cubicBezTo>
                    <a:pt x="4122" y="9904"/>
                    <a:pt x="4232" y="9909"/>
                    <a:pt x="4342" y="9918"/>
                  </a:cubicBezTo>
                  <a:cubicBezTo>
                    <a:pt x="4348" y="9919"/>
                    <a:pt x="4354" y="9919"/>
                    <a:pt x="4361" y="9919"/>
                  </a:cubicBezTo>
                  <a:cubicBezTo>
                    <a:pt x="4781" y="9919"/>
                    <a:pt x="4775" y="9228"/>
                    <a:pt x="4342" y="9207"/>
                  </a:cubicBezTo>
                  <a:cubicBezTo>
                    <a:pt x="2710" y="9102"/>
                    <a:pt x="3317" y="6968"/>
                    <a:pt x="4593" y="6780"/>
                  </a:cubicBezTo>
                  <a:cubicBezTo>
                    <a:pt x="4682" y="6764"/>
                    <a:pt x="4771" y="6756"/>
                    <a:pt x="4859" y="6756"/>
                  </a:cubicBezTo>
                  <a:cubicBezTo>
                    <a:pt x="5571" y="6756"/>
                    <a:pt x="6197" y="7269"/>
                    <a:pt x="6309" y="8014"/>
                  </a:cubicBezTo>
                  <a:cubicBezTo>
                    <a:pt x="6319" y="8074"/>
                    <a:pt x="6371" y="8101"/>
                    <a:pt x="6429" y="8101"/>
                  </a:cubicBezTo>
                  <a:cubicBezTo>
                    <a:pt x="6491" y="8101"/>
                    <a:pt x="6559" y="8069"/>
                    <a:pt x="6581" y="8014"/>
                  </a:cubicBezTo>
                  <a:lnTo>
                    <a:pt x="6581" y="7972"/>
                  </a:lnTo>
                  <a:cubicBezTo>
                    <a:pt x="6618" y="8075"/>
                    <a:pt x="6705" y="8124"/>
                    <a:pt x="6792" y="8124"/>
                  </a:cubicBezTo>
                  <a:cubicBezTo>
                    <a:pt x="6900" y="8124"/>
                    <a:pt x="7008" y="8049"/>
                    <a:pt x="7020" y="7910"/>
                  </a:cubicBezTo>
                  <a:cubicBezTo>
                    <a:pt x="6978" y="7449"/>
                    <a:pt x="7166" y="7010"/>
                    <a:pt x="7501" y="6675"/>
                  </a:cubicBezTo>
                  <a:cubicBezTo>
                    <a:pt x="7725" y="6477"/>
                    <a:pt x="7981" y="6388"/>
                    <a:pt x="8230" y="6388"/>
                  </a:cubicBezTo>
                  <a:cubicBezTo>
                    <a:pt x="8770" y="6388"/>
                    <a:pt x="9277" y="6811"/>
                    <a:pt x="9363" y="7470"/>
                  </a:cubicBezTo>
                  <a:cubicBezTo>
                    <a:pt x="9375" y="7679"/>
                    <a:pt x="9541" y="7798"/>
                    <a:pt x="9708" y="7798"/>
                  </a:cubicBezTo>
                  <a:cubicBezTo>
                    <a:pt x="9842" y="7798"/>
                    <a:pt x="9977" y="7722"/>
                    <a:pt x="10033" y="7554"/>
                  </a:cubicBezTo>
                  <a:cubicBezTo>
                    <a:pt x="10421" y="6450"/>
                    <a:pt x="11426" y="5697"/>
                    <a:pt x="12501" y="5697"/>
                  </a:cubicBezTo>
                  <a:close/>
                  <a:moveTo>
                    <a:pt x="3881" y="1"/>
                  </a:moveTo>
                  <a:cubicBezTo>
                    <a:pt x="3045" y="2072"/>
                    <a:pt x="2814" y="4353"/>
                    <a:pt x="3233" y="6550"/>
                  </a:cubicBezTo>
                  <a:cubicBezTo>
                    <a:pt x="3254" y="6592"/>
                    <a:pt x="3275" y="6633"/>
                    <a:pt x="3317" y="6654"/>
                  </a:cubicBezTo>
                  <a:cubicBezTo>
                    <a:pt x="2521" y="7324"/>
                    <a:pt x="2396" y="8496"/>
                    <a:pt x="3045" y="9312"/>
                  </a:cubicBezTo>
                  <a:cubicBezTo>
                    <a:pt x="1601" y="9625"/>
                    <a:pt x="115" y="10609"/>
                    <a:pt x="73" y="12115"/>
                  </a:cubicBezTo>
                  <a:cubicBezTo>
                    <a:pt x="1" y="13770"/>
                    <a:pt x="1507" y="14192"/>
                    <a:pt x="2906" y="14192"/>
                  </a:cubicBezTo>
                  <a:cubicBezTo>
                    <a:pt x="3117" y="14192"/>
                    <a:pt x="3325" y="14182"/>
                    <a:pt x="3526" y="14166"/>
                  </a:cubicBezTo>
                  <a:lnTo>
                    <a:pt x="3526" y="14166"/>
                  </a:lnTo>
                  <a:cubicBezTo>
                    <a:pt x="2835" y="15672"/>
                    <a:pt x="3233" y="17576"/>
                    <a:pt x="5011" y="18183"/>
                  </a:cubicBezTo>
                  <a:cubicBezTo>
                    <a:pt x="5265" y="18270"/>
                    <a:pt x="5525" y="18311"/>
                    <a:pt x="5782" y="18311"/>
                  </a:cubicBezTo>
                  <a:cubicBezTo>
                    <a:pt x="6945" y="18311"/>
                    <a:pt x="8049" y="17481"/>
                    <a:pt x="8254" y="16384"/>
                  </a:cubicBezTo>
                  <a:cubicBezTo>
                    <a:pt x="8740" y="17198"/>
                    <a:pt x="9648" y="17755"/>
                    <a:pt x="10592" y="17755"/>
                  </a:cubicBezTo>
                  <a:cubicBezTo>
                    <a:pt x="10908" y="17755"/>
                    <a:pt x="11229" y="17692"/>
                    <a:pt x="11539" y="17556"/>
                  </a:cubicBezTo>
                  <a:cubicBezTo>
                    <a:pt x="12544" y="17074"/>
                    <a:pt x="13130" y="15986"/>
                    <a:pt x="13004" y="14877"/>
                  </a:cubicBezTo>
                  <a:lnTo>
                    <a:pt x="13004" y="14877"/>
                  </a:lnTo>
                  <a:cubicBezTo>
                    <a:pt x="13338" y="15013"/>
                    <a:pt x="13699" y="15080"/>
                    <a:pt x="14059" y="15080"/>
                  </a:cubicBezTo>
                  <a:cubicBezTo>
                    <a:pt x="15029" y="15080"/>
                    <a:pt x="15999" y="14595"/>
                    <a:pt x="16457" y="13664"/>
                  </a:cubicBezTo>
                  <a:cubicBezTo>
                    <a:pt x="17189" y="12178"/>
                    <a:pt x="16101" y="10525"/>
                    <a:pt x="14657" y="10086"/>
                  </a:cubicBezTo>
                  <a:cubicBezTo>
                    <a:pt x="15954" y="8830"/>
                    <a:pt x="15829" y="6717"/>
                    <a:pt x="14385" y="5650"/>
                  </a:cubicBezTo>
                  <a:cubicBezTo>
                    <a:pt x="13867" y="5224"/>
                    <a:pt x="13218" y="5011"/>
                    <a:pt x="12553" y="5011"/>
                  </a:cubicBezTo>
                  <a:cubicBezTo>
                    <a:pt x="12467" y="5011"/>
                    <a:pt x="12380" y="5015"/>
                    <a:pt x="12293" y="5022"/>
                  </a:cubicBezTo>
                  <a:cubicBezTo>
                    <a:pt x="12711" y="3516"/>
                    <a:pt x="13088" y="1926"/>
                    <a:pt x="14092" y="691"/>
                  </a:cubicBezTo>
                  <a:cubicBezTo>
                    <a:pt x="14301" y="419"/>
                    <a:pt x="14552" y="189"/>
                    <a:pt x="14824" y="1"/>
                  </a:cubicBezTo>
                  <a:lnTo>
                    <a:pt x="13757" y="1"/>
                  </a:lnTo>
                  <a:cubicBezTo>
                    <a:pt x="12523" y="1361"/>
                    <a:pt x="12021" y="3286"/>
                    <a:pt x="11811" y="5106"/>
                  </a:cubicBezTo>
                  <a:cubicBezTo>
                    <a:pt x="10975" y="5315"/>
                    <a:pt x="10263" y="5817"/>
                    <a:pt x="9803" y="6529"/>
                  </a:cubicBezTo>
                  <a:cubicBezTo>
                    <a:pt x="9719" y="5776"/>
                    <a:pt x="10326" y="3202"/>
                    <a:pt x="10410" y="2888"/>
                  </a:cubicBezTo>
                  <a:cubicBezTo>
                    <a:pt x="10661" y="1884"/>
                    <a:pt x="11058" y="900"/>
                    <a:pt x="11581" y="1"/>
                  </a:cubicBezTo>
                  <a:lnTo>
                    <a:pt x="10765" y="1"/>
                  </a:lnTo>
                  <a:cubicBezTo>
                    <a:pt x="10619" y="273"/>
                    <a:pt x="10472" y="566"/>
                    <a:pt x="10347" y="858"/>
                  </a:cubicBezTo>
                  <a:cubicBezTo>
                    <a:pt x="9782" y="2302"/>
                    <a:pt x="9405" y="3830"/>
                    <a:pt x="9280" y="5399"/>
                  </a:cubicBezTo>
                  <a:cubicBezTo>
                    <a:pt x="9259" y="5608"/>
                    <a:pt x="9238" y="5817"/>
                    <a:pt x="9259" y="6027"/>
                  </a:cubicBezTo>
                  <a:cubicBezTo>
                    <a:pt x="8948" y="5789"/>
                    <a:pt x="8576" y="5668"/>
                    <a:pt x="8204" y="5668"/>
                  </a:cubicBezTo>
                  <a:cubicBezTo>
                    <a:pt x="7823" y="5668"/>
                    <a:pt x="7442" y="5794"/>
                    <a:pt x="7125" y="6048"/>
                  </a:cubicBezTo>
                  <a:cubicBezTo>
                    <a:pt x="7292" y="4039"/>
                    <a:pt x="7459" y="1926"/>
                    <a:pt x="8150" y="1"/>
                  </a:cubicBezTo>
                  <a:lnTo>
                    <a:pt x="7355" y="1"/>
                  </a:lnTo>
                  <a:cubicBezTo>
                    <a:pt x="6727" y="1988"/>
                    <a:pt x="6622" y="4143"/>
                    <a:pt x="6727" y="6215"/>
                  </a:cubicBezTo>
                  <a:cubicBezTo>
                    <a:pt x="6727" y="6278"/>
                    <a:pt x="6748" y="6340"/>
                    <a:pt x="6811" y="6361"/>
                  </a:cubicBezTo>
                  <a:cubicBezTo>
                    <a:pt x="6664" y="6571"/>
                    <a:pt x="6560" y="6801"/>
                    <a:pt x="6497" y="7052"/>
                  </a:cubicBezTo>
                  <a:cubicBezTo>
                    <a:pt x="6211" y="6466"/>
                    <a:pt x="5457" y="6163"/>
                    <a:pt x="4721" y="6163"/>
                  </a:cubicBezTo>
                  <a:cubicBezTo>
                    <a:pt x="4379" y="6163"/>
                    <a:pt x="4041" y="6229"/>
                    <a:pt x="3756" y="6361"/>
                  </a:cubicBezTo>
                  <a:cubicBezTo>
                    <a:pt x="3568" y="4206"/>
                    <a:pt x="3902" y="2009"/>
                    <a:pt x="4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56561" y="3083401"/>
              <a:ext cx="142976" cy="28679"/>
            </a:xfrm>
            <a:custGeom>
              <a:avLst/>
              <a:gdLst/>
              <a:ahLst/>
              <a:cxnLst/>
              <a:rect l="l" t="t" r="r" b="b"/>
              <a:pathLst>
                <a:path w="7533" h="1511" extrusionOk="0">
                  <a:moveTo>
                    <a:pt x="3576" y="0"/>
                  </a:moveTo>
                  <a:cubicBezTo>
                    <a:pt x="2246" y="0"/>
                    <a:pt x="947" y="489"/>
                    <a:pt x="21" y="1490"/>
                  </a:cubicBezTo>
                  <a:lnTo>
                    <a:pt x="0" y="1511"/>
                  </a:lnTo>
                  <a:lnTo>
                    <a:pt x="1067" y="1511"/>
                  </a:lnTo>
                  <a:cubicBezTo>
                    <a:pt x="1801" y="981"/>
                    <a:pt x="2673" y="729"/>
                    <a:pt x="3564" y="729"/>
                  </a:cubicBezTo>
                  <a:cubicBezTo>
                    <a:pt x="4223" y="729"/>
                    <a:pt x="4892" y="867"/>
                    <a:pt x="5524" y="1134"/>
                  </a:cubicBezTo>
                  <a:cubicBezTo>
                    <a:pt x="5754" y="1239"/>
                    <a:pt x="6005" y="1364"/>
                    <a:pt x="6236" y="1511"/>
                  </a:cubicBezTo>
                  <a:lnTo>
                    <a:pt x="7533" y="1511"/>
                  </a:lnTo>
                  <a:cubicBezTo>
                    <a:pt x="6842" y="925"/>
                    <a:pt x="6026" y="485"/>
                    <a:pt x="5168" y="234"/>
                  </a:cubicBezTo>
                  <a:cubicBezTo>
                    <a:pt x="4648" y="79"/>
                    <a:pt x="4109" y="0"/>
                    <a:pt x="3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1" name="Google Shape;1041;p3"/>
          <p:cNvGrpSpPr/>
          <p:nvPr/>
        </p:nvGrpSpPr>
        <p:grpSpPr>
          <a:xfrm rot="10800000">
            <a:off x="9157661" y="6463941"/>
            <a:ext cx="3105887" cy="1010349"/>
            <a:chOff x="4178968" y="-268677"/>
            <a:chExt cx="2329415" cy="757762"/>
          </a:xfrm>
        </p:grpSpPr>
        <p:grpSp>
          <p:nvGrpSpPr>
            <p:cNvPr id="1042" name="Google Shape;1042;p3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1043" name="Google Shape;1043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6" name="Google Shape;1176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7" name="Google Shape;1177;p3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3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1292" name="Google Shape;1292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3" name="Google Shape;1523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30" name="Google Shape;1530;p3"/>
          <p:cNvSpPr/>
          <p:nvPr/>
        </p:nvSpPr>
        <p:spPr>
          <a:xfrm rot="-1802815">
            <a:off x="10115464" y="498391"/>
            <a:ext cx="659355" cy="506724"/>
          </a:xfrm>
          <a:custGeom>
            <a:avLst/>
            <a:gdLst/>
            <a:ahLst/>
            <a:cxnLst/>
            <a:rect l="l" t="t" r="r" b="b"/>
            <a:pathLst>
              <a:path w="19781" h="15202" extrusionOk="0">
                <a:moveTo>
                  <a:pt x="1013" y="1"/>
                </a:moveTo>
                <a:cubicBezTo>
                  <a:pt x="868" y="1"/>
                  <a:pt x="717" y="66"/>
                  <a:pt x="634" y="176"/>
                </a:cubicBezTo>
                <a:cubicBezTo>
                  <a:pt x="467" y="443"/>
                  <a:pt x="300" y="677"/>
                  <a:pt x="100" y="943"/>
                </a:cubicBezTo>
                <a:cubicBezTo>
                  <a:pt x="33" y="1010"/>
                  <a:pt x="0" y="1144"/>
                  <a:pt x="33" y="1244"/>
                </a:cubicBezTo>
                <a:lnTo>
                  <a:pt x="867" y="5880"/>
                </a:lnTo>
                <a:cubicBezTo>
                  <a:pt x="901" y="6181"/>
                  <a:pt x="1134" y="6414"/>
                  <a:pt x="1468" y="6481"/>
                </a:cubicBezTo>
                <a:cubicBezTo>
                  <a:pt x="1568" y="6481"/>
                  <a:pt x="1701" y="6481"/>
                  <a:pt x="1801" y="6447"/>
                </a:cubicBezTo>
                <a:lnTo>
                  <a:pt x="6305" y="5647"/>
                </a:lnTo>
                <a:lnTo>
                  <a:pt x="7105" y="10183"/>
                </a:lnTo>
                <a:cubicBezTo>
                  <a:pt x="7138" y="10250"/>
                  <a:pt x="7138" y="10283"/>
                  <a:pt x="7172" y="10350"/>
                </a:cubicBezTo>
                <a:lnTo>
                  <a:pt x="7239" y="10450"/>
                </a:lnTo>
                <a:cubicBezTo>
                  <a:pt x="7353" y="10735"/>
                  <a:pt x="7612" y="10898"/>
                  <a:pt x="7894" y="10898"/>
                </a:cubicBezTo>
                <a:cubicBezTo>
                  <a:pt x="7942" y="10898"/>
                  <a:pt x="7990" y="10894"/>
                  <a:pt x="8039" y="10884"/>
                </a:cubicBezTo>
                <a:lnTo>
                  <a:pt x="12609" y="10050"/>
                </a:lnTo>
                <a:lnTo>
                  <a:pt x="13410" y="14587"/>
                </a:lnTo>
                <a:cubicBezTo>
                  <a:pt x="13476" y="14887"/>
                  <a:pt x="13710" y="15120"/>
                  <a:pt x="14010" y="15187"/>
                </a:cubicBezTo>
                <a:lnTo>
                  <a:pt x="14110" y="15187"/>
                </a:lnTo>
                <a:cubicBezTo>
                  <a:pt x="14143" y="15198"/>
                  <a:pt x="14173" y="15202"/>
                  <a:pt x="14202" y="15202"/>
                </a:cubicBezTo>
                <a:cubicBezTo>
                  <a:pt x="14258" y="15202"/>
                  <a:pt x="14310" y="15187"/>
                  <a:pt x="14377" y="15187"/>
                </a:cubicBezTo>
                <a:lnTo>
                  <a:pt x="18847" y="14353"/>
                </a:lnTo>
                <a:cubicBezTo>
                  <a:pt x="18980" y="14353"/>
                  <a:pt x="19047" y="14253"/>
                  <a:pt x="19114" y="14186"/>
                </a:cubicBezTo>
                <a:lnTo>
                  <a:pt x="19147" y="14153"/>
                </a:lnTo>
                <a:cubicBezTo>
                  <a:pt x="19280" y="13953"/>
                  <a:pt x="19414" y="13786"/>
                  <a:pt x="19514" y="13619"/>
                </a:cubicBezTo>
                <a:cubicBezTo>
                  <a:pt x="19547" y="13586"/>
                  <a:pt x="19581" y="13519"/>
                  <a:pt x="19614" y="13486"/>
                </a:cubicBezTo>
                <a:lnTo>
                  <a:pt x="19647" y="13386"/>
                </a:lnTo>
                <a:cubicBezTo>
                  <a:pt x="19747" y="13252"/>
                  <a:pt x="19781" y="13052"/>
                  <a:pt x="19681" y="12919"/>
                </a:cubicBezTo>
                <a:cubicBezTo>
                  <a:pt x="19581" y="12785"/>
                  <a:pt x="19414" y="12719"/>
                  <a:pt x="19247" y="12719"/>
                </a:cubicBezTo>
                <a:lnTo>
                  <a:pt x="14777" y="13552"/>
                </a:lnTo>
                <a:lnTo>
                  <a:pt x="13977" y="9016"/>
                </a:lnTo>
                <a:cubicBezTo>
                  <a:pt x="13917" y="8657"/>
                  <a:pt x="13589" y="8405"/>
                  <a:pt x="13209" y="8405"/>
                </a:cubicBezTo>
                <a:cubicBezTo>
                  <a:pt x="13165" y="8405"/>
                  <a:pt x="13121" y="8409"/>
                  <a:pt x="13076" y="8415"/>
                </a:cubicBezTo>
                <a:lnTo>
                  <a:pt x="8506" y="9249"/>
                </a:lnTo>
                <a:lnTo>
                  <a:pt x="7672" y="4613"/>
                </a:lnTo>
                <a:cubicBezTo>
                  <a:pt x="7612" y="4254"/>
                  <a:pt x="7284" y="4002"/>
                  <a:pt x="6904" y="4002"/>
                </a:cubicBezTo>
                <a:cubicBezTo>
                  <a:pt x="6861" y="4002"/>
                  <a:pt x="6816" y="4005"/>
                  <a:pt x="6772" y="4012"/>
                </a:cubicBezTo>
                <a:lnTo>
                  <a:pt x="2235" y="4846"/>
                </a:lnTo>
                <a:lnTo>
                  <a:pt x="1401" y="343"/>
                </a:lnTo>
                <a:cubicBezTo>
                  <a:pt x="1368" y="176"/>
                  <a:pt x="1268" y="43"/>
                  <a:pt x="1101" y="9"/>
                </a:cubicBezTo>
                <a:cubicBezTo>
                  <a:pt x="1072" y="4"/>
                  <a:pt x="1043" y="1"/>
                  <a:pt x="1013" y="1"/>
                </a:cubicBezTo>
                <a:close/>
              </a:path>
            </a:pathLst>
          </a:custGeom>
          <a:solidFill>
            <a:srgbClr val="FFCD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1" name="Google Shape;1531;p3"/>
          <p:cNvGrpSpPr/>
          <p:nvPr/>
        </p:nvGrpSpPr>
        <p:grpSpPr>
          <a:xfrm rot="6869966">
            <a:off x="-1138837" y="730067"/>
            <a:ext cx="3106004" cy="1010388"/>
            <a:chOff x="4178968" y="-268677"/>
            <a:chExt cx="2329415" cy="757762"/>
          </a:xfrm>
        </p:grpSpPr>
        <p:grpSp>
          <p:nvGrpSpPr>
            <p:cNvPr id="1532" name="Google Shape;1532;p3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1533" name="Google Shape;1533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3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3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3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3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7" name="Google Shape;1747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3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1782" name="Google Shape;1782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20" name="Google Shape;2020;p3"/>
          <p:cNvSpPr/>
          <p:nvPr/>
        </p:nvSpPr>
        <p:spPr>
          <a:xfrm rot="3638488">
            <a:off x="10613879" y="5912456"/>
            <a:ext cx="1350667" cy="781803"/>
          </a:xfrm>
          <a:custGeom>
            <a:avLst/>
            <a:gdLst/>
            <a:ahLst/>
            <a:cxnLst/>
            <a:rect l="l" t="t" r="r" b="b"/>
            <a:pathLst>
              <a:path w="25061" h="14506" extrusionOk="0">
                <a:moveTo>
                  <a:pt x="6451" y="1386"/>
                </a:moveTo>
                <a:cubicBezTo>
                  <a:pt x="7192" y="1386"/>
                  <a:pt x="7770" y="1986"/>
                  <a:pt x="7931" y="2819"/>
                </a:cubicBezTo>
                <a:cubicBezTo>
                  <a:pt x="8098" y="3677"/>
                  <a:pt x="7763" y="4472"/>
                  <a:pt x="7680" y="5309"/>
                </a:cubicBezTo>
                <a:cubicBezTo>
                  <a:pt x="7441" y="5244"/>
                  <a:pt x="7196" y="5212"/>
                  <a:pt x="6954" y="5212"/>
                </a:cubicBezTo>
                <a:cubicBezTo>
                  <a:pt x="6497" y="5212"/>
                  <a:pt x="6047" y="5328"/>
                  <a:pt x="5650" y="5560"/>
                </a:cubicBezTo>
                <a:cubicBezTo>
                  <a:pt x="5357" y="5226"/>
                  <a:pt x="5064" y="4912"/>
                  <a:pt x="4729" y="4619"/>
                </a:cubicBezTo>
                <a:cubicBezTo>
                  <a:pt x="4332" y="3489"/>
                  <a:pt x="4583" y="2150"/>
                  <a:pt x="5734" y="1564"/>
                </a:cubicBezTo>
                <a:cubicBezTo>
                  <a:pt x="5983" y="1442"/>
                  <a:pt x="6225" y="1386"/>
                  <a:pt x="6451" y="1386"/>
                </a:cubicBezTo>
                <a:close/>
                <a:moveTo>
                  <a:pt x="17154" y="714"/>
                </a:moveTo>
                <a:cubicBezTo>
                  <a:pt x="18334" y="714"/>
                  <a:pt x="19379" y="1990"/>
                  <a:pt x="19606" y="3091"/>
                </a:cubicBezTo>
                <a:cubicBezTo>
                  <a:pt x="19836" y="4221"/>
                  <a:pt x="19460" y="5393"/>
                  <a:pt x="18623" y="6167"/>
                </a:cubicBezTo>
                <a:cubicBezTo>
                  <a:pt x="17555" y="5832"/>
                  <a:pt x="16677" y="5100"/>
                  <a:pt x="16175" y="4117"/>
                </a:cubicBezTo>
                <a:lnTo>
                  <a:pt x="16195" y="4117"/>
                </a:lnTo>
                <a:cubicBezTo>
                  <a:pt x="15651" y="3154"/>
                  <a:pt x="15233" y="1438"/>
                  <a:pt x="16447" y="874"/>
                </a:cubicBezTo>
                <a:cubicBezTo>
                  <a:pt x="16684" y="763"/>
                  <a:pt x="16922" y="714"/>
                  <a:pt x="17154" y="714"/>
                </a:cubicBezTo>
                <a:close/>
                <a:moveTo>
                  <a:pt x="10455" y="3988"/>
                </a:moveTo>
                <a:cubicBezTo>
                  <a:pt x="11004" y="3988"/>
                  <a:pt x="11502" y="4273"/>
                  <a:pt x="11634" y="4933"/>
                </a:cubicBezTo>
                <a:cubicBezTo>
                  <a:pt x="11927" y="6272"/>
                  <a:pt x="10818" y="6962"/>
                  <a:pt x="9835" y="7569"/>
                </a:cubicBezTo>
                <a:cubicBezTo>
                  <a:pt x="9667" y="7590"/>
                  <a:pt x="9521" y="7632"/>
                  <a:pt x="9374" y="7716"/>
                </a:cubicBezTo>
                <a:cubicBezTo>
                  <a:pt x="9395" y="6837"/>
                  <a:pt x="8956" y="6000"/>
                  <a:pt x="8224" y="5540"/>
                </a:cubicBezTo>
                <a:cubicBezTo>
                  <a:pt x="8621" y="5079"/>
                  <a:pt x="8977" y="4577"/>
                  <a:pt x="9500" y="4263"/>
                </a:cubicBezTo>
                <a:cubicBezTo>
                  <a:pt x="9794" y="4085"/>
                  <a:pt x="10133" y="3988"/>
                  <a:pt x="10455" y="3988"/>
                </a:cubicBezTo>
                <a:close/>
                <a:moveTo>
                  <a:pt x="2461" y="4368"/>
                </a:moveTo>
                <a:cubicBezTo>
                  <a:pt x="2824" y="4368"/>
                  <a:pt x="3191" y="4454"/>
                  <a:pt x="3495" y="4598"/>
                </a:cubicBezTo>
                <a:cubicBezTo>
                  <a:pt x="3871" y="4765"/>
                  <a:pt x="4206" y="4995"/>
                  <a:pt x="4499" y="5268"/>
                </a:cubicBezTo>
                <a:cubicBezTo>
                  <a:pt x="4667" y="5540"/>
                  <a:pt x="4876" y="5770"/>
                  <a:pt x="5127" y="5958"/>
                </a:cubicBezTo>
                <a:cubicBezTo>
                  <a:pt x="4813" y="6251"/>
                  <a:pt x="4583" y="6628"/>
                  <a:pt x="4478" y="7046"/>
                </a:cubicBezTo>
                <a:cubicBezTo>
                  <a:pt x="4415" y="7318"/>
                  <a:pt x="4395" y="7590"/>
                  <a:pt x="4415" y="7862"/>
                </a:cubicBezTo>
                <a:cubicBezTo>
                  <a:pt x="4290" y="7904"/>
                  <a:pt x="4164" y="7946"/>
                  <a:pt x="4039" y="7988"/>
                </a:cubicBezTo>
                <a:cubicBezTo>
                  <a:pt x="3998" y="7989"/>
                  <a:pt x="3957" y="7989"/>
                  <a:pt x="3917" y="7989"/>
                </a:cubicBezTo>
                <a:cubicBezTo>
                  <a:pt x="3225" y="7989"/>
                  <a:pt x="2538" y="7821"/>
                  <a:pt x="1926" y="7485"/>
                </a:cubicBezTo>
                <a:cubicBezTo>
                  <a:pt x="1193" y="7025"/>
                  <a:pt x="607" y="6021"/>
                  <a:pt x="1026" y="5163"/>
                </a:cubicBezTo>
                <a:cubicBezTo>
                  <a:pt x="1297" y="4594"/>
                  <a:pt x="1873" y="4368"/>
                  <a:pt x="2461" y="4368"/>
                </a:cubicBezTo>
                <a:close/>
                <a:moveTo>
                  <a:pt x="7023" y="5874"/>
                </a:moveTo>
                <a:cubicBezTo>
                  <a:pt x="7159" y="5874"/>
                  <a:pt x="7295" y="5888"/>
                  <a:pt x="7428" y="5916"/>
                </a:cubicBezTo>
                <a:cubicBezTo>
                  <a:pt x="8328" y="6104"/>
                  <a:pt x="8872" y="6962"/>
                  <a:pt x="8935" y="7820"/>
                </a:cubicBezTo>
                <a:cubicBezTo>
                  <a:pt x="8921" y="7818"/>
                  <a:pt x="8907" y="7818"/>
                  <a:pt x="8893" y="7818"/>
                </a:cubicBezTo>
                <a:cubicBezTo>
                  <a:pt x="8743" y="7818"/>
                  <a:pt x="8618" y="7918"/>
                  <a:pt x="8579" y="8071"/>
                </a:cubicBezTo>
                <a:cubicBezTo>
                  <a:pt x="8393" y="8910"/>
                  <a:pt x="7642" y="9566"/>
                  <a:pt x="6770" y="9566"/>
                </a:cubicBezTo>
                <a:cubicBezTo>
                  <a:pt x="6663" y="9566"/>
                  <a:pt x="6555" y="9556"/>
                  <a:pt x="6445" y="9536"/>
                </a:cubicBezTo>
                <a:cubicBezTo>
                  <a:pt x="5796" y="9369"/>
                  <a:pt x="5294" y="8866"/>
                  <a:pt x="5148" y="8197"/>
                </a:cubicBezTo>
                <a:lnTo>
                  <a:pt x="5169" y="8197"/>
                </a:lnTo>
                <a:cubicBezTo>
                  <a:pt x="5190" y="8092"/>
                  <a:pt x="5169" y="7988"/>
                  <a:pt x="5106" y="7904"/>
                </a:cubicBezTo>
                <a:cubicBezTo>
                  <a:pt x="5064" y="7695"/>
                  <a:pt x="5085" y="7506"/>
                  <a:pt x="5127" y="7297"/>
                </a:cubicBezTo>
                <a:cubicBezTo>
                  <a:pt x="5308" y="6429"/>
                  <a:pt x="6160" y="5874"/>
                  <a:pt x="7023" y="5874"/>
                </a:cubicBezTo>
                <a:close/>
                <a:moveTo>
                  <a:pt x="10149" y="8092"/>
                </a:moveTo>
                <a:cubicBezTo>
                  <a:pt x="10713" y="8113"/>
                  <a:pt x="11299" y="8218"/>
                  <a:pt x="11843" y="8364"/>
                </a:cubicBezTo>
                <a:lnTo>
                  <a:pt x="11864" y="8364"/>
                </a:lnTo>
                <a:cubicBezTo>
                  <a:pt x="12722" y="8783"/>
                  <a:pt x="12889" y="9745"/>
                  <a:pt x="12429" y="10540"/>
                </a:cubicBezTo>
                <a:cubicBezTo>
                  <a:pt x="12054" y="11217"/>
                  <a:pt x="11529" y="11488"/>
                  <a:pt x="10978" y="11488"/>
                </a:cubicBezTo>
                <a:cubicBezTo>
                  <a:pt x="9962" y="11488"/>
                  <a:pt x="8861" y="10568"/>
                  <a:pt x="8454" y="9578"/>
                </a:cubicBezTo>
                <a:cubicBezTo>
                  <a:pt x="8726" y="9327"/>
                  <a:pt x="8956" y="9034"/>
                  <a:pt x="9081" y="8678"/>
                </a:cubicBezTo>
                <a:cubicBezTo>
                  <a:pt x="9123" y="8678"/>
                  <a:pt x="9165" y="8657"/>
                  <a:pt x="9186" y="8615"/>
                </a:cubicBezTo>
                <a:cubicBezTo>
                  <a:pt x="9207" y="8553"/>
                  <a:pt x="9228" y="8511"/>
                  <a:pt x="9249" y="8448"/>
                </a:cubicBezTo>
                <a:cubicBezTo>
                  <a:pt x="9261" y="8454"/>
                  <a:pt x="9273" y="8457"/>
                  <a:pt x="9286" y="8457"/>
                </a:cubicBezTo>
                <a:cubicBezTo>
                  <a:pt x="9315" y="8457"/>
                  <a:pt x="9345" y="8442"/>
                  <a:pt x="9374" y="8427"/>
                </a:cubicBezTo>
                <a:lnTo>
                  <a:pt x="9395" y="8427"/>
                </a:lnTo>
                <a:cubicBezTo>
                  <a:pt x="9667" y="8322"/>
                  <a:pt x="9918" y="8218"/>
                  <a:pt x="10149" y="8092"/>
                </a:cubicBezTo>
                <a:close/>
                <a:moveTo>
                  <a:pt x="4562" y="8553"/>
                </a:moveTo>
                <a:cubicBezTo>
                  <a:pt x="4771" y="9201"/>
                  <a:pt x="5231" y="9745"/>
                  <a:pt x="5859" y="10038"/>
                </a:cubicBezTo>
                <a:cubicBezTo>
                  <a:pt x="5629" y="10394"/>
                  <a:pt x="5462" y="10791"/>
                  <a:pt x="5378" y="11231"/>
                </a:cubicBezTo>
                <a:cubicBezTo>
                  <a:pt x="5127" y="11649"/>
                  <a:pt x="4771" y="11984"/>
                  <a:pt x="4332" y="12214"/>
                </a:cubicBezTo>
                <a:cubicBezTo>
                  <a:pt x="3997" y="12386"/>
                  <a:pt x="3574" y="12498"/>
                  <a:pt x="3166" y="12498"/>
                </a:cubicBezTo>
                <a:cubicBezTo>
                  <a:pt x="2579" y="12498"/>
                  <a:pt x="2022" y="12266"/>
                  <a:pt x="1800" y="11649"/>
                </a:cubicBezTo>
                <a:cubicBezTo>
                  <a:pt x="1193" y="9913"/>
                  <a:pt x="3202" y="9013"/>
                  <a:pt x="4562" y="8553"/>
                </a:cubicBezTo>
                <a:close/>
                <a:moveTo>
                  <a:pt x="7889" y="9954"/>
                </a:moveTo>
                <a:cubicBezTo>
                  <a:pt x="8077" y="10415"/>
                  <a:pt x="8370" y="10833"/>
                  <a:pt x="8726" y="11189"/>
                </a:cubicBezTo>
                <a:cubicBezTo>
                  <a:pt x="9123" y="12235"/>
                  <a:pt x="8977" y="13449"/>
                  <a:pt x="7638" y="13783"/>
                </a:cubicBezTo>
                <a:lnTo>
                  <a:pt x="7659" y="13783"/>
                </a:lnTo>
                <a:cubicBezTo>
                  <a:pt x="7526" y="13817"/>
                  <a:pt x="7397" y="13834"/>
                  <a:pt x="7274" y="13834"/>
                </a:cubicBezTo>
                <a:cubicBezTo>
                  <a:pt x="6643" y="13834"/>
                  <a:pt x="6163" y="13403"/>
                  <a:pt x="6006" y="12737"/>
                </a:cubicBezTo>
                <a:cubicBezTo>
                  <a:pt x="5796" y="11879"/>
                  <a:pt x="6089" y="11042"/>
                  <a:pt x="6466" y="10268"/>
                </a:cubicBezTo>
                <a:lnTo>
                  <a:pt x="6487" y="10205"/>
                </a:lnTo>
                <a:cubicBezTo>
                  <a:pt x="6581" y="10218"/>
                  <a:pt x="6674" y="10224"/>
                  <a:pt x="6768" y="10224"/>
                </a:cubicBezTo>
                <a:cubicBezTo>
                  <a:pt x="7154" y="10224"/>
                  <a:pt x="7535" y="10123"/>
                  <a:pt x="7889" y="9954"/>
                </a:cubicBezTo>
                <a:close/>
                <a:moveTo>
                  <a:pt x="17040" y="1"/>
                </a:moveTo>
                <a:cubicBezTo>
                  <a:pt x="16844" y="1"/>
                  <a:pt x="16645" y="26"/>
                  <a:pt x="16447" y="78"/>
                </a:cubicBezTo>
                <a:cubicBezTo>
                  <a:pt x="14982" y="455"/>
                  <a:pt x="14773" y="2129"/>
                  <a:pt x="15128" y="3384"/>
                </a:cubicBezTo>
                <a:cubicBezTo>
                  <a:pt x="15484" y="4640"/>
                  <a:pt x="16300" y="5707"/>
                  <a:pt x="17430" y="6397"/>
                </a:cubicBezTo>
                <a:cubicBezTo>
                  <a:pt x="16927" y="6344"/>
                  <a:pt x="16423" y="6318"/>
                  <a:pt x="15922" y="6318"/>
                </a:cubicBezTo>
                <a:cubicBezTo>
                  <a:pt x="14442" y="6318"/>
                  <a:pt x="12978" y="6546"/>
                  <a:pt x="11571" y="6983"/>
                </a:cubicBezTo>
                <a:cubicBezTo>
                  <a:pt x="12262" y="6230"/>
                  <a:pt x="12617" y="5247"/>
                  <a:pt x="12053" y="4221"/>
                </a:cubicBezTo>
                <a:cubicBezTo>
                  <a:pt x="11717" y="3668"/>
                  <a:pt x="11114" y="3344"/>
                  <a:pt x="10478" y="3344"/>
                </a:cubicBezTo>
                <a:cubicBezTo>
                  <a:pt x="10320" y="3344"/>
                  <a:pt x="10160" y="3364"/>
                  <a:pt x="10002" y="3405"/>
                </a:cubicBezTo>
                <a:cubicBezTo>
                  <a:pt x="9437" y="3573"/>
                  <a:pt x="8935" y="3866"/>
                  <a:pt x="8558" y="4305"/>
                </a:cubicBezTo>
                <a:cubicBezTo>
                  <a:pt x="8768" y="3468"/>
                  <a:pt x="8684" y="2589"/>
                  <a:pt x="8307" y="1815"/>
                </a:cubicBezTo>
                <a:cubicBezTo>
                  <a:pt x="7925" y="1096"/>
                  <a:pt x="7195" y="679"/>
                  <a:pt x="6437" y="679"/>
                </a:cubicBezTo>
                <a:cubicBezTo>
                  <a:pt x="6159" y="679"/>
                  <a:pt x="5878" y="735"/>
                  <a:pt x="5608" y="853"/>
                </a:cubicBezTo>
                <a:cubicBezTo>
                  <a:pt x="4248" y="1438"/>
                  <a:pt x="3746" y="2819"/>
                  <a:pt x="3997" y="4075"/>
                </a:cubicBezTo>
                <a:cubicBezTo>
                  <a:pt x="3683" y="3907"/>
                  <a:pt x="3348" y="3782"/>
                  <a:pt x="2993" y="3719"/>
                </a:cubicBezTo>
                <a:cubicBezTo>
                  <a:pt x="2842" y="3694"/>
                  <a:pt x="2687" y="3682"/>
                  <a:pt x="2533" y="3682"/>
                </a:cubicBezTo>
                <a:cubicBezTo>
                  <a:pt x="1638" y="3682"/>
                  <a:pt x="734" y="4097"/>
                  <a:pt x="377" y="4954"/>
                </a:cubicBezTo>
                <a:cubicBezTo>
                  <a:pt x="1" y="5853"/>
                  <a:pt x="356" y="6941"/>
                  <a:pt x="1047" y="7590"/>
                </a:cubicBezTo>
                <a:cubicBezTo>
                  <a:pt x="1570" y="8071"/>
                  <a:pt x="2218" y="8364"/>
                  <a:pt x="2930" y="8427"/>
                </a:cubicBezTo>
                <a:cubicBezTo>
                  <a:pt x="2323" y="8699"/>
                  <a:pt x="1800" y="9159"/>
                  <a:pt x="1423" y="9724"/>
                </a:cubicBezTo>
                <a:cubicBezTo>
                  <a:pt x="942" y="10540"/>
                  <a:pt x="837" y="11649"/>
                  <a:pt x="1444" y="12423"/>
                </a:cubicBezTo>
                <a:cubicBezTo>
                  <a:pt x="1870" y="12953"/>
                  <a:pt x="2479" y="13179"/>
                  <a:pt x="3117" y="13179"/>
                </a:cubicBezTo>
                <a:cubicBezTo>
                  <a:pt x="3892" y="13179"/>
                  <a:pt x="4709" y="12846"/>
                  <a:pt x="5294" y="12319"/>
                </a:cubicBezTo>
                <a:cubicBezTo>
                  <a:pt x="5368" y="13486"/>
                  <a:pt x="5951" y="14506"/>
                  <a:pt x="7174" y="14506"/>
                </a:cubicBezTo>
                <a:cubicBezTo>
                  <a:pt x="7331" y="14506"/>
                  <a:pt x="7500" y="14489"/>
                  <a:pt x="7680" y="14453"/>
                </a:cubicBezTo>
                <a:cubicBezTo>
                  <a:pt x="9165" y="14139"/>
                  <a:pt x="9667" y="12926"/>
                  <a:pt x="9458" y="11733"/>
                </a:cubicBezTo>
                <a:lnTo>
                  <a:pt x="9458" y="11733"/>
                </a:lnTo>
                <a:cubicBezTo>
                  <a:pt x="9835" y="11942"/>
                  <a:pt x="10232" y="12068"/>
                  <a:pt x="10651" y="12110"/>
                </a:cubicBezTo>
                <a:cubicBezTo>
                  <a:pt x="10708" y="12113"/>
                  <a:pt x="10765" y="12115"/>
                  <a:pt x="10822" y="12115"/>
                </a:cubicBezTo>
                <a:cubicBezTo>
                  <a:pt x="11967" y="12115"/>
                  <a:pt x="12985" y="11321"/>
                  <a:pt x="13224" y="10185"/>
                </a:cubicBezTo>
                <a:cubicBezTo>
                  <a:pt x="13517" y="9055"/>
                  <a:pt x="12827" y="7925"/>
                  <a:pt x="11697" y="7674"/>
                </a:cubicBezTo>
                <a:cubicBezTo>
                  <a:pt x="11634" y="7653"/>
                  <a:pt x="11509" y="7632"/>
                  <a:pt x="11383" y="7611"/>
                </a:cubicBezTo>
                <a:cubicBezTo>
                  <a:pt x="12917" y="7235"/>
                  <a:pt x="14440" y="6989"/>
                  <a:pt x="16007" y="6989"/>
                </a:cubicBezTo>
                <a:cubicBezTo>
                  <a:pt x="16620" y="6989"/>
                  <a:pt x="17240" y="7026"/>
                  <a:pt x="17869" y="7109"/>
                </a:cubicBezTo>
                <a:cubicBezTo>
                  <a:pt x="20234" y="7444"/>
                  <a:pt x="22493" y="8260"/>
                  <a:pt x="24544" y="9515"/>
                </a:cubicBezTo>
                <a:cubicBezTo>
                  <a:pt x="24592" y="9544"/>
                  <a:pt x="24639" y="9556"/>
                  <a:pt x="24682" y="9556"/>
                </a:cubicBezTo>
                <a:cubicBezTo>
                  <a:pt x="24921" y="9556"/>
                  <a:pt x="25061" y="9169"/>
                  <a:pt x="24795" y="8992"/>
                </a:cubicBezTo>
                <a:cubicBezTo>
                  <a:pt x="23017" y="7799"/>
                  <a:pt x="21029" y="7004"/>
                  <a:pt x="18936" y="6607"/>
                </a:cubicBezTo>
                <a:cubicBezTo>
                  <a:pt x="20129" y="5665"/>
                  <a:pt x="20631" y="4096"/>
                  <a:pt x="20192" y="2631"/>
                </a:cubicBezTo>
                <a:cubicBezTo>
                  <a:pt x="19787" y="1324"/>
                  <a:pt x="18475" y="1"/>
                  <a:pt x="17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3"/>
          <p:cNvSpPr txBox="1">
            <a:spLocks noGrp="1"/>
          </p:cNvSpPr>
          <p:nvPr>
            <p:ph type="subTitle" idx="1"/>
          </p:nvPr>
        </p:nvSpPr>
        <p:spPr>
          <a:xfrm>
            <a:off x="3556200" y="3976267"/>
            <a:ext cx="50796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44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0" name="Google Shape;8100;p13"/>
          <p:cNvSpPr/>
          <p:nvPr/>
        </p:nvSpPr>
        <p:spPr>
          <a:xfrm>
            <a:off x="-625483" y="5806631"/>
            <a:ext cx="2074400" cy="1874400"/>
          </a:xfrm>
          <a:prstGeom prst="ellipse">
            <a:avLst/>
          </a:pr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1" name="Google Shape;8101;p13"/>
          <p:cNvSpPr/>
          <p:nvPr/>
        </p:nvSpPr>
        <p:spPr>
          <a:xfrm rot="10800000" flipH="1">
            <a:off x="9492195" y="-290780"/>
            <a:ext cx="3138764" cy="2693031"/>
          </a:xfrm>
          <a:custGeom>
            <a:avLst/>
            <a:gdLst/>
            <a:ahLst/>
            <a:cxnLst/>
            <a:rect l="l" t="t" r="r" b="b"/>
            <a:pathLst>
              <a:path w="40772" h="34982" extrusionOk="0">
                <a:moveTo>
                  <a:pt x="26638" y="1"/>
                </a:moveTo>
                <a:cubicBezTo>
                  <a:pt x="22004" y="1"/>
                  <a:pt x="16869" y="912"/>
                  <a:pt x="12285" y="3821"/>
                </a:cubicBezTo>
                <a:cubicBezTo>
                  <a:pt x="1" y="11607"/>
                  <a:pt x="2911" y="21548"/>
                  <a:pt x="16658" y="34981"/>
                </a:cubicBezTo>
                <a:lnTo>
                  <a:pt x="40772" y="34981"/>
                </a:lnTo>
                <a:lnTo>
                  <a:pt x="40772" y="2562"/>
                </a:lnTo>
                <a:cubicBezTo>
                  <a:pt x="40772" y="2562"/>
                  <a:pt x="34408" y="1"/>
                  <a:pt x="26638" y="1"/>
                </a:cubicBezTo>
                <a:close/>
              </a:path>
            </a:pathLst>
          </a:cu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2" name="Google Shape;8102;p13"/>
          <p:cNvSpPr/>
          <p:nvPr/>
        </p:nvSpPr>
        <p:spPr>
          <a:xfrm>
            <a:off x="-774983" y="5920297"/>
            <a:ext cx="2074400" cy="1874400"/>
          </a:xfrm>
          <a:prstGeom prst="ellipse">
            <a:avLst/>
          </a:pr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3" name="Google Shape;8103;p13"/>
          <p:cNvSpPr/>
          <p:nvPr/>
        </p:nvSpPr>
        <p:spPr>
          <a:xfrm>
            <a:off x="9797500" y="6191833"/>
            <a:ext cx="3714400" cy="11040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04" name="Google Shape;8104;p13"/>
          <p:cNvSpPr txBox="1">
            <a:spLocks noGrp="1"/>
          </p:cNvSpPr>
          <p:nvPr>
            <p:ph type="subTitle" idx="1"/>
          </p:nvPr>
        </p:nvSpPr>
        <p:spPr>
          <a:xfrm>
            <a:off x="2901267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105" name="Google Shape;8105;p13"/>
          <p:cNvSpPr txBox="1">
            <a:spLocks noGrp="1"/>
          </p:cNvSpPr>
          <p:nvPr>
            <p:ph type="subTitle" idx="2"/>
          </p:nvPr>
        </p:nvSpPr>
        <p:spPr>
          <a:xfrm>
            <a:off x="2901267" y="2728267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06" name="Google Shape;8106;p13"/>
          <p:cNvSpPr txBox="1">
            <a:spLocks noGrp="1"/>
          </p:cNvSpPr>
          <p:nvPr>
            <p:ph type="subTitle" idx="3"/>
          </p:nvPr>
        </p:nvSpPr>
        <p:spPr>
          <a:xfrm>
            <a:off x="805909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107" name="Google Shape;8107;p13"/>
          <p:cNvSpPr txBox="1">
            <a:spLocks noGrp="1"/>
          </p:cNvSpPr>
          <p:nvPr>
            <p:ph type="subTitle" idx="4"/>
          </p:nvPr>
        </p:nvSpPr>
        <p:spPr>
          <a:xfrm>
            <a:off x="8059093" y="2728267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08" name="Google Shape;8108;p13"/>
          <p:cNvSpPr txBox="1">
            <a:spLocks noGrp="1"/>
          </p:cNvSpPr>
          <p:nvPr>
            <p:ph type="subTitle" idx="5"/>
          </p:nvPr>
        </p:nvSpPr>
        <p:spPr>
          <a:xfrm>
            <a:off x="290126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109" name="Google Shape;8109;p13"/>
          <p:cNvSpPr txBox="1">
            <a:spLocks noGrp="1"/>
          </p:cNvSpPr>
          <p:nvPr>
            <p:ph type="subTitle" idx="6"/>
          </p:nvPr>
        </p:nvSpPr>
        <p:spPr>
          <a:xfrm>
            <a:off x="2901267" y="4881867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10" name="Google Shape;8110;p13"/>
          <p:cNvSpPr txBox="1">
            <a:spLocks noGrp="1"/>
          </p:cNvSpPr>
          <p:nvPr>
            <p:ph type="subTitle" idx="7"/>
          </p:nvPr>
        </p:nvSpPr>
        <p:spPr>
          <a:xfrm>
            <a:off x="805909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111" name="Google Shape;8111;p13"/>
          <p:cNvSpPr txBox="1">
            <a:spLocks noGrp="1"/>
          </p:cNvSpPr>
          <p:nvPr>
            <p:ph type="subTitle" idx="8"/>
          </p:nvPr>
        </p:nvSpPr>
        <p:spPr>
          <a:xfrm>
            <a:off x="8059093" y="4881867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12" name="Google Shape;8112;p13"/>
          <p:cNvSpPr txBox="1">
            <a:spLocks noGrp="1"/>
          </p:cNvSpPr>
          <p:nvPr>
            <p:ph type="title" hasCustomPrompt="1"/>
          </p:nvPr>
        </p:nvSpPr>
        <p:spPr>
          <a:xfrm>
            <a:off x="1476308" y="2584767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3" name="Google Shape;8113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8" y="475663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4" name="Google Shape;8114;p13"/>
          <p:cNvSpPr txBox="1">
            <a:spLocks noGrp="1"/>
          </p:cNvSpPr>
          <p:nvPr>
            <p:ph type="title" idx="13" hasCustomPrompt="1"/>
          </p:nvPr>
        </p:nvSpPr>
        <p:spPr>
          <a:xfrm>
            <a:off x="6560941" y="2565567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5" name="Google Shape;8115;p13"/>
          <p:cNvSpPr txBox="1">
            <a:spLocks noGrp="1"/>
          </p:cNvSpPr>
          <p:nvPr>
            <p:ph type="title" idx="14" hasCustomPrompt="1"/>
          </p:nvPr>
        </p:nvSpPr>
        <p:spPr>
          <a:xfrm>
            <a:off x="6560941" y="475663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16" name="Google Shape;8116;p13"/>
          <p:cNvSpPr txBox="1">
            <a:spLocks noGrp="1"/>
          </p:cNvSpPr>
          <p:nvPr>
            <p:ph type="title" idx="15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17" name="Google Shape;8117;p13"/>
          <p:cNvSpPr/>
          <p:nvPr/>
        </p:nvSpPr>
        <p:spPr>
          <a:xfrm>
            <a:off x="-534367" y="-444100"/>
            <a:ext cx="3714400" cy="11040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18" name="Google Shape;8118;p13"/>
          <p:cNvSpPr/>
          <p:nvPr/>
        </p:nvSpPr>
        <p:spPr>
          <a:xfrm rot="10800000" flipH="1">
            <a:off x="9288995" y="-493980"/>
            <a:ext cx="3138764" cy="2693031"/>
          </a:xfrm>
          <a:custGeom>
            <a:avLst/>
            <a:gdLst/>
            <a:ahLst/>
            <a:cxnLst/>
            <a:rect l="l" t="t" r="r" b="b"/>
            <a:pathLst>
              <a:path w="40772" h="34982" extrusionOk="0">
                <a:moveTo>
                  <a:pt x="26638" y="1"/>
                </a:moveTo>
                <a:cubicBezTo>
                  <a:pt x="22004" y="1"/>
                  <a:pt x="16869" y="912"/>
                  <a:pt x="12285" y="3821"/>
                </a:cubicBezTo>
                <a:cubicBezTo>
                  <a:pt x="1" y="11607"/>
                  <a:pt x="2911" y="21548"/>
                  <a:pt x="16658" y="34981"/>
                </a:cubicBezTo>
                <a:lnTo>
                  <a:pt x="40772" y="34981"/>
                </a:lnTo>
                <a:lnTo>
                  <a:pt x="40772" y="2562"/>
                </a:lnTo>
                <a:cubicBezTo>
                  <a:pt x="40772" y="2562"/>
                  <a:pt x="34408" y="1"/>
                  <a:pt x="26638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19" name="Google Shape;8119;p13"/>
          <p:cNvGrpSpPr/>
          <p:nvPr/>
        </p:nvGrpSpPr>
        <p:grpSpPr>
          <a:xfrm rot="331244" flipH="1">
            <a:off x="2549643" y="-95631"/>
            <a:ext cx="744127" cy="977755"/>
            <a:chOff x="1135315" y="4197713"/>
            <a:chExt cx="558130" cy="733361"/>
          </a:xfrm>
        </p:grpSpPr>
        <p:sp>
          <p:nvSpPr>
            <p:cNvPr id="8120" name="Google Shape;8120;p13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1" name="Google Shape;8121;p13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22" name="Google Shape;8122;p13"/>
          <p:cNvGrpSpPr/>
          <p:nvPr/>
        </p:nvGrpSpPr>
        <p:grpSpPr>
          <a:xfrm flipH="1">
            <a:off x="197580" y="209224"/>
            <a:ext cx="821109" cy="789528"/>
            <a:chOff x="4600286" y="770365"/>
            <a:chExt cx="391975" cy="377019"/>
          </a:xfrm>
        </p:grpSpPr>
        <p:sp>
          <p:nvSpPr>
            <p:cNvPr id="8123" name="Google Shape;8123;p13"/>
            <p:cNvSpPr/>
            <p:nvPr/>
          </p:nvSpPr>
          <p:spPr>
            <a:xfrm>
              <a:off x="4659446" y="809976"/>
              <a:ext cx="269668" cy="283694"/>
            </a:xfrm>
            <a:custGeom>
              <a:avLst/>
              <a:gdLst/>
              <a:ahLst/>
              <a:cxnLst/>
              <a:rect l="l" t="t" r="r" b="b"/>
              <a:pathLst>
                <a:path w="14208" h="14947" extrusionOk="0">
                  <a:moveTo>
                    <a:pt x="11530" y="1001"/>
                  </a:moveTo>
                  <a:cubicBezTo>
                    <a:pt x="11300" y="1691"/>
                    <a:pt x="11069" y="2382"/>
                    <a:pt x="10839" y="3072"/>
                  </a:cubicBezTo>
                  <a:cubicBezTo>
                    <a:pt x="10504" y="3993"/>
                    <a:pt x="10023" y="4934"/>
                    <a:pt x="9835" y="5876"/>
                  </a:cubicBezTo>
                  <a:cubicBezTo>
                    <a:pt x="9835" y="6022"/>
                    <a:pt x="9877" y="6148"/>
                    <a:pt x="9939" y="6273"/>
                  </a:cubicBezTo>
                  <a:cubicBezTo>
                    <a:pt x="10944" y="7173"/>
                    <a:pt x="11948" y="8073"/>
                    <a:pt x="12973" y="8973"/>
                  </a:cubicBezTo>
                  <a:lnTo>
                    <a:pt x="8182" y="8701"/>
                  </a:lnTo>
                  <a:cubicBezTo>
                    <a:pt x="8035" y="8701"/>
                    <a:pt x="7931" y="8805"/>
                    <a:pt x="7889" y="8931"/>
                  </a:cubicBezTo>
                  <a:cubicBezTo>
                    <a:pt x="7617" y="10563"/>
                    <a:pt x="7157" y="12174"/>
                    <a:pt x="6550" y="13722"/>
                  </a:cubicBezTo>
                  <a:cubicBezTo>
                    <a:pt x="6403" y="13074"/>
                    <a:pt x="6236" y="12425"/>
                    <a:pt x="6069" y="11776"/>
                  </a:cubicBezTo>
                  <a:cubicBezTo>
                    <a:pt x="5880" y="11023"/>
                    <a:pt x="5755" y="10165"/>
                    <a:pt x="5378" y="9454"/>
                  </a:cubicBezTo>
                  <a:cubicBezTo>
                    <a:pt x="5462" y="9266"/>
                    <a:pt x="5336" y="9035"/>
                    <a:pt x="5106" y="9035"/>
                  </a:cubicBezTo>
                  <a:cubicBezTo>
                    <a:pt x="3767" y="9035"/>
                    <a:pt x="2449" y="8973"/>
                    <a:pt x="1110" y="8826"/>
                  </a:cubicBezTo>
                  <a:cubicBezTo>
                    <a:pt x="2198" y="7843"/>
                    <a:pt x="3265" y="6838"/>
                    <a:pt x="4311" y="5792"/>
                  </a:cubicBezTo>
                  <a:cubicBezTo>
                    <a:pt x="4416" y="5688"/>
                    <a:pt x="4395" y="5520"/>
                    <a:pt x="4269" y="5457"/>
                  </a:cubicBezTo>
                  <a:cubicBezTo>
                    <a:pt x="4353" y="5395"/>
                    <a:pt x="4416" y="5290"/>
                    <a:pt x="4374" y="5185"/>
                  </a:cubicBezTo>
                  <a:cubicBezTo>
                    <a:pt x="3872" y="3867"/>
                    <a:pt x="3453" y="2549"/>
                    <a:pt x="3097" y="1189"/>
                  </a:cubicBezTo>
                  <a:lnTo>
                    <a:pt x="3097" y="1189"/>
                  </a:lnTo>
                  <a:cubicBezTo>
                    <a:pt x="3809" y="1461"/>
                    <a:pt x="4520" y="1754"/>
                    <a:pt x="5232" y="2089"/>
                  </a:cubicBezTo>
                  <a:cubicBezTo>
                    <a:pt x="5922" y="2424"/>
                    <a:pt x="6675" y="2905"/>
                    <a:pt x="7429" y="3198"/>
                  </a:cubicBezTo>
                  <a:cubicBezTo>
                    <a:pt x="7445" y="3203"/>
                    <a:pt x="7464" y="3206"/>
                    <a:pt x="7483" y="3206"/>
                  </a:cubicBezTo>
                  <a:cubicBezTo>
                    <a:pt x="7535" y="3206"/>
                    <a:pt x="7592" y="3186"/>
                    <a:pt x="7638" y="3156"/>
                  </a:cubicBezTo>
                  <a:cubicBezTo>
                    <a:pt x="7677" y="3185"/>
                    <a:pt x="7729" y="3201"/>
                    <a:pt x="7782" y="3201"/>
                  </a:cubicBezTo>
                  <a:cubicBezTo>
                    <a:pt x="7844" y="3201"/>
                    <a:pt x="7907" y="3180"/>
                    <a:pt x="7952" y="3135"/>
                  </a:cubicBezTo>
                  <a:cubicBezTo>
                    <a:pt x="9186" y="2570"/>
                    <a:pt x="10358" y="1754"/>
                    <a:pt x="11530" y="1001"/>
                  </a:cubicBezTo>
                  <a:close/>
                  <a:moveTo>
                    <a:pt x="12074" y="1"/>
                  </a:moveTo>
                  <a:cubicBezTo>
                    <a:pt x="12025" y="1"/>
                    <a:pt x="11975" y="12"/>
                    <a:pt x="11927" y="38"/>
                  </a:cubicBezTo>
                  <a:cubicBezTo>
                    <a:pt x="10504" y="896"/>
                    <a:pt x="8956" y="1670"/>
                    <a:pt x="7638" y="2696"/>
                  </a:cubicBezTo>
                  <a:cubicBezTo>
                    <a:pt x="6947" y="2131"/>
                    <a:pt x="6069" y="1775"/>
                    <a:pt x="5274" y="1398"/>
                  </a:cubicBezTo>
                  <a:cubicBezTo>
                    <a:pt x="4437" y="1022"/>
                    <a:pt x="3579" y="687"/>
                    <a:pt x="2721" y="352"/>
                  </a:cubicBezTo>
                  <a:cubicBezTo>
                    <a:pt x="2689" y="341"/>
                    <a:pt x="2658" y="337"/>
                    <a:pt x="2628" y="337"/>
                  </a:cubicBezTo>
                  <a:cubicBezTo>
                    <a:pt x="2426" y="337"/>
                    <a:pt x="2287" y="567"/>
                    <a:pt x="2323" y="750"/>
                  </a:cubicBezTo>
                  <a:cubicBezTo>
                    <a:pt x="2700" y="2340"/>
                    <a:pt x="3223" y="3888"/>
                    <a:pt x="3934" y="5374"/>
                  </a:cubicBezTo>
                  <a:cubicBezTo>
                    <a:pt x="3934" y="5395"/>
                    <a:pt x="3955" y="5437"/>
                    <a:pt x="3997" y="5457"/>
                  </a:cubicBezTo>
                  <a:lnTo>
                    <a:pt x="3976" y="5457"/>
                  </a:lnTo>
                  <a:cubicBezTo>
                    <a:pt x="2700" y="6545"/>
                    <a:pt x="1465" y="7675"/>
                    <a:pt x="210" y="8826"/>
                  </a:cubicBezTo>
                  <a:cubicBezTo>
                    <a:pt x="1" y="9014"/>
                    <a:pt x="189" y="9307"/>
                    <a:pt x="419" y="9349"/>
                  </a:cubicBezTo>
                  <a:cubicBezTo>
                    <a:pt x="1947" y="9517"/>
                    <a:pt x="3495" y="9621"/>
                    <a:pt x="5022" y="9621"/>
                  </a:cubicBezTo>
                  <a:cubicBezTo>
                    <a:pt x="5043" y="10395"/>
                    <a:pt x="5336" y="11211"/>
                    <a:pt x="5504" y="11923"/>
                  </a:cubicBezTo>
                  <a:cubicBezTo>
                    <a:pt x="5734" y="12864"/>
                    <a:pt x="5964" y="13806"/>
                    <a:pt x="6194" y="14727"/>
                  </a:cubicBezTo>
                  <a:cubicBezTo>
                    <a:pt x="6231" y="14862"/>
                    <a:pt x="6377" y="14947"/>
                    <a:pt x="6507" y="14947"/>
                  </a:cubicBezTo>
                  <a:cubicBezTo>
                    <a:pt x="6599" y="14947"/>
                    <a:pt x="6683" y="14905"/>
                    <a:pt x="6717" y="14810"/>
                  </a:cubicBezTo>
                  <a:cubicBezTo>
                    <a:pt x="7491" y="13053"/>
                    <a:pt x="8056" y="11191"/>
                    <a:pt x="8412" y="9307"/>
                  </a:cubicBezTo>
                  <a:lnTo>
                    <a:pt x="13810" y="9642"/>
                  </a:lnTo>
                  <a:cubicBezTo>
                    <a:pt x="14082" y="9642"/>
                    <a:pt x="14208" y="9307"/>
                    <a:pt x="14041" y="9119"/>
                  </a:cubicBezTo>
                  <a:cubicBezTo>
                    <a:pt x="12827" y="8031"/>
                    <a:pt x="11613" y="6922"/>
                    <a:pt x="10421" y="5834"/>
                  </a:cubicBezTo>
                  <a:cubicBezTo>
                    <a:pt x="10839" y="5081"/>
                    <a:pt x="11069" y="4160"/>
                    <a:pt x="11362" y="3365"/>
                  </a:cubicBezTo>
                  <a:cubicBezTo>
                    <a:pt x="11718" y="2382"/>
                    <a:pt x="12053" y="1377"/>
                    <a:pt x="12388" y="373"/>
                  </a:cubicBezTo>
                  <a:cubicBezTo>
                    <a:pt x="12437" y="174"/>
                    <a:pt x="12263" y="1"/>
                    <a:pt x="12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4" name="Google Shape;8124;p13"/>
            <p:cNvSpPr/>
            <p:nvPr/>
          </p:nvSpPr>
          <p:spPr>
            <a:xfrm>
              <a:off x="4600286" y="770365"/>
              <a:ext cx="391975" cy="377019"/>
            </a:xfrm>
            <a:custGeom>
              <a:avLst/>
              <a:gdLst/>
              <a:ahLst/>
              <a:cxnLst/>
              <a:rect l="l" t="t" r="r" b="b"/>
              <a:pathLst>
                <a:path w="20652" h="19864" extrusionOk="0">
                  <a:moveTo>
                    <a:pt x="16655" y="723"/>
                  </a:moveTo>
                  <a:cubicBezTo>
                    <a:pt x="16655" y="1288"/>
                    <a:pt x="16404" y="1874"/>
                    <a:pt x="16279" y="2376"/>
                  </a:cubicBezTo>
                  <a:cubicBezTo>
                    <a:pt x="16132" y="2941"/>
                    <a:pt x="15986" y="3485"/>
                    <a:pt x="15860" y="4029"/>
                  </a:cubicBezTo>
                  <a:cubicBezTo>
                    <a:pt x="15567" y="5180"/>
                    <a:pt x="15253" y="6310"/>
                    <a:pt x="14981" y="7461"/>
                  </a:cubicBezTo>
                  <a:cubicBezTo>
                    <a:pt x="14940" y="7607"/>
                    <a:pt x="15023" y="7775"/>
                    <a:pt x="15191" y="7796"/>
                  </a:cubicBezTo>
                  <a:cubicBezTo>
                    <a:pt x="15170" y="7900"/>
                    <a:pt x="15191" y="8005"/>
                    <a:pt x="15253" y="8068"/>
                  </a:cubicBezTo>
                  <a:cubicBezTo>
                    <a:pt x="16634" y="9490"/>
                    <a:pt x="18099" y="10829"/>
                    <a:pt x="19522" y="12190"/>
                  </a:cubicBezTo>
                  <a:cubicBezTo>
                    <a:pt x="18371" y="12231"/>
                    <a:pt x="17241" y="12294"/>
                    <a:pt x="16090" y="12357"/>
                  </a:cubicBezTo>
                  <a:cubicBezTo>
                    <a:pt x="14856" y="12420"/>
                    <a:pt x="13370" y="12336"/>
                    <a:pt x="12199" y="12754"/>
                  </a:cubicBezTo>
                  <a:lnTo>
                    <a:pt x="12178" y="12754"/>
                  </a:lnTo>
                  <a:cubicBezTo>
                    <a:pt x="12094" y="12796"/>
                    <a:pt x="12052" y="12859"/>
                    <a:pt x="12031" y="12943"/>
                  </a:cubicBezTo>
                  <a:cubicBezTo>
                    <a:pt x="11487" y="14993"/>
                    <a:pt x="10755" y="17002"/>
                    <a:pt x="9855" y="18906"/>
                  </a:cubicBezTo>
                  <a:cubicBezTo>
                    <a:pt x="9332" y="17713"/>
                    <a:pt x="8809" y="16521"/>
                    <a:pt x="8286" y="15328"/>
                  </a:cubicBezTo>
                  <a:cubicBezTo>
                    <a:pt x="7972" y="14638"/>
                    <a:pt x="7700" y="13926"/>
                    <a:pt x="7323" y="13298"/>
                  </a:cubicBezTo>
                  <a:cubicBezTo>
                    <a:pt x="7240" y="13110"/>
                    <a:pt x="7114" y="12943"/>
                    <a:pt x="6968" y="12817"/>
                  </a:cubicBezTo>
                  <a:cubicBezTo>
                    <a:pt x="7171" y="12675"/>
                    <a:pt x="7059" y="12356"/>
                    <a:pt x="6823" y="12356"/>
                  </a:cubicBezTo>
                  <a:cubicBezTo>
                    <a:pt x="6815" y="12356"/>
                    <a:pt x="6808" y="12356"/>
                    <a:pt x="6800" y="12357"/>
                  </a:cubicBezTo>
                  <a:cubicBezTo>
                    <a:pt x="4813" y="12294"/>
                    <a:pt x="2867" y="12231"/>
                    <a:pt x="921" y="11980"/>
                  </a:cubicBezTo>
                  <a:cubicBezTo>
                    <a:pt x="1611" y="11018"/>
                    <a:pt x="2406" y="10118"/>
                    <a:pt x="3306" y="9344"/>
                  </a:cubicBezTo>
                  <a:cubicBezTo>
                    <a:pt x="4059" y="8695"/>
                    <a:pt x="4875" y="8193"/>
                    <a:pt x="5315" y="7335"/>
                  </a:cubicBezTo>
                  <a:cubicBezTo>
                    <a:pt x="5344" y="7365"/>
                    <a:pt x="5385" y="7379"/>
                    <a:pt x="5425" y="7379"/>
                  </a:cubicBezTo>
                  <a:cubicBezTo>
                    <a:pt x="5499" y="7379"/>
                    <a:pt x="5573" y="7333"/>
                    <a:pt x="5587" y="7252"/>
                  </a:cubicBezTo>
                  <a:cubicBezTo>
                    <a:pt x="5629" y="6184"/>
                    <a:pt x="5168" y="4992"/>
                    <a:pt x="4917" y="3946"/>
                  </a:cubicBezTo>
                  <a:cubicBezTo>
                    <a:pt x="4666" y="2962"/>
                    <a:pt x="4415" y="1979"/>
                    <a:pt x="4185" y="995"/>
                  </a:cubicBezTo>
                  <a:lnTo>
                    <a:pt x="4185" y="995"/>
                  </a:lnTo>
                  <a:cubicBezTo>
                    <a:pt x="6110" y="1874"/>
                    <a:pt x="8035" y="2795"/>
                    <a:pt x="10002" y="3611"/>
                  </a:cubicBezTo>
                  <a:cubicBezTo>
                    <a:pt x="10023" y="3632"/>
                    <a:pt x="10043" y="3632"/>
                    <a:pt x="10085" y="3653"/>
                  </a:cubicBezTo>
                  <a:cubicBezTo>
                    <a:pt x="10085" y="3718"/>
                    <a:pt x="10149" y="3771"/>
                    <a:pt x="10227" y="3771"/>
                  </a:cubicBezTo>
                  <a:cubicBezTo>
                    <a:pt x="10249" y="3771"/>
                    <a:pt x="10272" y="3766"/>
                    <a:pt x="10295" y="3757"/>
                  </a:cubicBezTo>
                  <a:cubicBezTo>
                    <a:pt x="12471" y="2858"/>
                    <a:pt x="14563" y="1770"/>
                    <a:pt x="16655" y="723"/>
                  </a:cubicBezTo>
                  <a:close/>
                  <a:moveTo>
                    <a:pt x="16879" y="0"/>
                  </a:moveTo>
                  <a:cubicBezTo>
                    <a:pt x="16832" y="0"/>
                    <a:pt x="16784" y="10"/>
                    <a:pt x="16739" y="33"/>
                  </a:cubicBezTo>
                  <a:cubicBezTo>
                    <a:pt x="14626" y="1079"/>
                    <a:pt x="12471" y="2104"/>
                    <a:pt x="10420" y="3276"/>
                  </a:cubicBezTo>
                  <a:cubicBezTo>
                    <a:pt x="10399" y="3213"/>
                    <a:pt x="10357" y="3171"/>
                    <a:pt x="10295" y="3130"/>
                  </a:cubicBezTo>
                  <a:cubicBezTo>
                    <a:pt x="8181" y="2146"/>
                    <a:pt x="6026" y="1205"/>
                    <a:pt x="3913" y="242"/>
                  </a:cubicBezTo>
                  <a:cubicBezTo>
                    <a:pt x="3862" y="215"/>
                    <a:pt x="3811" y="202"/>
                    <a:pt x="3762" y="202"/>
                  </a:cubicBezTo>
                  <a:cubicBezTo>
                    <a:pt x="3588" y="202"/>
                    <a:pt x="3445" y="360"/>
                    <a:pt x="3494" y="556"/>
                  </a:cubicBezTo>
                  <a:cubicBezTo>
                    <a:pt x="3787" y="1728"/>
                    <a:pt x="4059" y="2920"/>
                    <a:pt x="4373" y="4092"/>
                  </a:cubicBezTo>
                  <a:cubicBezTo>
                    <a:pt x="4582" y="4971"/>
                    <a:pt x="4729" y="5996"/>
                    <a:pt x="5085" y="6854"/>
                  </a:cubicBezTo>
                  <a:cubicBezTo>
                    <a:pt x="4499" y="7900"/>
                    <a:pt x="3264" y="8549"/>
                    <a:pt x="2385" y="9365"/>
                  </a:cubicBezTo>
                  <a:cubicBezTo>
                    <a:pt x="1528" y="10160"/>
                    <a:pt x="774" y="11081"/>
                    <a:pt x="126" y="12064"/>
                  </a:cubicBezTo>
                  <a:cubicBezTo>
                    <a:pt x="0" y="12252"/>
                    <a:pt x="168" y="12503"/>
                    <a:pt x="398" y="12503"/>
                  </a:cubicBezTo>
                  <a:cubicBezTo>
                    <a:pt x="2283" y="12775"/>
                    <a:pt x="4186" y="12903"/>
                    <a:pt x="6108" y="12903"/>
                  </a:cubicBezTo>
                  <a:cubicBezTo>
                    <a:pt x="6255" y="12903"/>
                    <a:pt x="6402" y="12902"/>
                    <a:pt x="6549" y="12901"/>
                  </a:cubicBezTo>
                  <a:cubicBezTo>
                    <a:pt x="7093" y="13194"/>
                    <a:pt x="7323" y="14366"/>
                    <a:pt x="7533" y="14930"/>
                  </a:cubicBezTo>
                  <a:cubicBezTo>
                    <a:pt x="7721" y="15391"/>
                    <a:pt x="7909" y="15851"/>
                    <a:pt x="8119" y="16311"/>
                  </a:cubicBezTo>
                  <a:cubicBezTo>
                    <a:pt x="8600" y="17441"/>
                    <a:pt x="9081" y="18592"/>
                    <a:pt x="9562" y="19722"/>
                  </a:cubicBezTo>
                  <a:cubicBezTo>
                    <a:pt x="9615" y="19816"/>
                    <a:pt x="9709" y="19863"/>
                    <a:pt x="9803" y="19863"/>
                  </a:cubicBezTo>
                  <a:cubicBezTo>
                    <a:pt x="9897" y="19863"/>
                    <a:pt x="9991" y="19816"/>
                    <a:pt x="10043" y="19722"/>
                  </a:cubicBezTo>
                  <a:cubicBezTo>
                    <a:pt x="11111" y="17609"/>
                    <a:pt x="11948" y="15391"/>
                    <a:pt x="12554" y="13110"/>
                  </a:cubicBezTo>
                  <a:cubicBezTo>
                    <a:pt x="12790" y="13136"/>
                    <a:pt x="13033" y="13147"/>
                    <a:pt x="13279" y="13147"/>
                  </a:cubicBezTo>
                  <a:cubicBezTo>
                    <a:pt x="14217" y="13147"/>
                    <a:pt x="15213" y="12992"/>
                    <a:pt x="16090" y="12943"/>
                  </a:cubicBezTo>
                  <a:cubicBezTo>
                    <a:pt x="17471" y="12880"/>
                    <a:pt x="18873" y="12838"/>
                    <a:pt x="20254" y="12796"/>
                  </a:cubicBezTo>
                  <a:cubicBezTo>
                    <a:pt x="20526" y="12775"/>
                    <a:pt x="20652" y="12462"/>
                    <a:pt x="20463" y="12273"/>
                  </a:cubicBezTo>
                  <a:cubicBezTo>
                    <a:pt x="18873" y="10725"/>
                    <a:pt x="17325" y="9135"/>
                    <a:pt x="15672" y="7649"/>
                  </a:cubicBezTo>
                  <a:cubicBezTo>
                    <a:pt x="15630" y="7607"/>
                    <a:pt x="15567" y="7586"/>
                    <a:pt x="15525" y="7586"/>
                  </a:cubicBezTo>
                  <a:cubicBezTo>
                    <a:pt x="15881" y="6247"/>
                    <a:pt x="16216" y="4908"/>
                    <a:pt x="16551" y="3590"/>
                  </a:cubicBezTo>
                  <a:cubicBezTo>
                    <a:pt x="16802" y="2565"/>
                    <a:pt x="17430" y="1267"/>
                    <a:pt x="17158" y="200"/>
                  </a:cubicBezTo>
                  <a:cubicBezTo>
                    <a:pt x="17127" y="78"/>
                    <a:pt x="17007" y="0"/>
                    <a:pt x="16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25" name="Google Shape;8125;p13"/>
          <p:cNvSpPr/>
          <p:nvPr/>
        </p:nvSpPr>
        <p:spPr>
          <a:xfrm rot="-649563">
            <a:off x="10506158" y="6066875"/>
            <a:ext cx="1674092" cy="1195157"/>
          </a:xfrm>
          <a:custGeom>
            <a:avLst/>
            <a:gdLst/>
            <a:ahLst/>
            <a:cxnLst/>
            <a:rect l="l" t="t" r="r" b="b"/>
            <a:pathLst>
              <a:path w="33018" h="23572" extrusionOk="0">
                <a:moveTo>
                  <a:pt x="6570" y="5310"/>
                </a:moveTo>
                <a:cubicBezTo>
                  <a:pt x="6589" y="5426"/>
                  <a:pt x="6609" y="5542"/>
                  <a:pt x="6628" y="5659"/>
                </a:cubicBezTo>
                <a:lnTo>
                  <a:pt x="6628" y="5659"/>
                </a:lnTo>
                <a:cubicBezTo>
                  <a:pt x="6589" y="5600"/>
                  <a:pt x="6568" y="5560"/>
                  <a:pt x="6528" y="5519"/>
                </a:cubicBezTo>
                <a:cubicBezTo>
                  <a:pt x="6549" y="5456"/>
                  <a:pt x="6549" y="5394"/>
                  <a:pt x="6570" y="5310"/>
                </a:cubicBezTo>
                <a:close/>
                <a:moveTo>
                  <a:pt x="11801" y="5582"/>
                </a:moveTo>
                <a:cubicBezTo>
                  <a:pt x="11738" y="5666"/>
                  <a:pt x="11675" y="5749"/>
                  <a:pt x="11613" y="5833"/>
                </a:cubicBezTo>
                <a:cubicBezTo>
                  <a:pt x="11571" y="5728"/>
                  <a:pt x="11508" y="5624"/>
                  <a:pt x="11403" y="5582"/>
                </a:cubicBezTo>
                <a:close/>
                <a:moveTo>
                  <a:pt x="1799" y="6252"/>
                </a:moveTo>
                <a:lnTo>
                  <a:pt x="1799" y="6252"/>
                </a:lnTo>
                <a:cubicBezTo>
                  <a:pt x="1737" y="6356"/>
                  <a:pt x="1737" y="6482"/>
                  <a:pt x="1758" y="6586"/>
                </a:cubicBezTo>
                <a:cubicBezTo>
                  <a:pt x="1653" y="6503"/>
                  <a:pt x="1548" y="6419"/>
                  <a:pt x="1423" y="6335"/>
                </a:cubicBezTo>
                <a:lnTo>
                  <a:pt x="1799" y="6252"/>
                </a:lnTo>
                <a:close/>
                <a:moveTo>
                  <a:pt x="3641" y="7821"/>
                </a:moveTo>
                <a:lnTo>
                  <a:pt x="3996" y="7905"/>
                </a:lnTo>
                <a:lnTo>
                  <a:pt x="3913" y="8072"/>
                </a:lnTo>
                <a:cubicBezTo>
                  <a:pt x="3829" y="7988"/>
                  <a:pt x="3745" y="7884"/>
                  <a:pt x="3641" y="7821"/>
                </a:cubicBezTo>
                <a:close/>
                <a:moveTo>
                  <a:pt x="12763" y="5519"/>
                </a:moveTo>
                <a:cubicBezTo>
                  <a:pt x="17388" y="5519"/>
                  <a:pt x="21886" y="6775"/>
                  <a:pt x="25506" y="9788"/>
                </a:cubicBezTo>
                <a:cubicBezTo>
                  <a:pt x="27849" y="11734"/>
                  <a:pt x="29670" y="14244"/>
                  <a:pt x="30800" y="17069"/>
                </a:cubicBezTo>
                <a:cubicBezTo>
                  <a:pt x="26782" y="10102"/>
                  <a:pt x="16823" y="8909"/>
                  <a:pt x="9332" y="8888"/>
                </a:cubicBezTo>
                <a:cubicBezTo>
                  <a:pt x="10755" y="8093"/>
                  <a:pt x="11926" y="6921"/>
                  <a:pt x="12763" y="5519"/>
                </a:cubicBezTo>
                <a:close/>
                <a:moveTo>
                  <a:pt x="10177" y="689"/>
                </a:moveTo>
                <a:cubicBezTo>
                  <a:pt x="15382" y="689"/>
                  <a:pt x="20442" y="2224"/>
                  <a:pt x="24543" y="5770"/>
                </a:cubicBezTo>
                <a:cubicBezTo>
                  <a:pt x="26929" y="7842"/>
                  <a:pt x="28833" y="10394"/>
                  <a:pt x="30130" y="13282"/>
                </a:cubicBezTo>
                <a:cubicBezTo>
                  <a:pt x="30695" y="14537"/>
                  <a:pt x="31134" y="15856"/>
                  <a:pt x="31427" y="17195"/>
                </a:cubicBezTo>
                <a:cubicBezTo>
                  <a:pt x="28648" y="10275"/>
                  <a:pt x="21875" y="5083"/>
                  <a:pt x="14276" y="5083"/>
                </a:cubicBezTo>
                <a:cubicBezTo>
                  <a:pt x="13810" y="5083"/>
                  <a:pt x="13340" y="5103"/>
                  <a:pt x="12868" y="5143"/>
                </a:cubicBezTo>
                <a:cubicBezTo>
                  <a:pt x="12826" y="4954"/>
                  <a:pt x="12680" y="4829"/>
                  <a:pt x="12491" y="4829"/>
                </a:cubicBezTo>
                <a:cubicBezTo>
                  <a:pt x="11900" y="4814"/>
                  <a:pt x="11297" y="4799"/>
                  <a:pt x="10699" y="4799"/>
                </a:cubicBezTo>
                <a:cubicBezTo>
                  <a:pt x="10452" y="4799"/>
                  <a:pt x="10205" y="4802"/>
                  <a:pt x="9960" y="4808"/>
                </a:cubicBezTo>
                <a:cubicBezTo>
                  <a:pt x="9771" y="4808"/>
                  <a:pt x="9573" y="4797"/>
                  <a:pt x="9378" y="4797"/>
                </a:cubicBezTo>
                <a:cubicBezTo>
                  <a:pt x="8968" y="4797"/>
                  <a:pt x="8569" y="4845"/>
                  <a:pt x="8286" y="5143"/>
                </a:cubicBezTo>
                <a:cubicBezTo>
                  <a:pt x="8139" y="3699"/>
                  <a:pt x="7135" y="2171"/>
                  <a:pt x="6340" y="958"/>
                </a:cubicBezTo>
                <a:cubicBezTo>
                  <a:pt x="7620" y="781"/>
                  <a:pt x="8903" y="689"/>
                  <a:pt x="10177" y="689"/>
                </a:cubicBezTo>
                <a:close/>
                <a:moveTo>
                  <a:pt x="9374" y="9306"/>
                </a:moveTo>
                <a:lnTo>
                  <a:pt x="9374" y="9306"/>
                </a:lnTo>
                <a:cubicBezTo>
                  <a:pt x="14165" y="9599"/>
                  <a:pt x="19103" y="9683"/>
                  <a:pt x="23539" y="11713"/>
                </a:cubicBezTo>
                <a:cubicBezTo>
                  <a:pt x="27012" y="13282"/>
                  <a:pt x="30046" y="16002"/>
                  <a:pt x="31281" y="19622"/>
                </a:cubicBezTo>
                <a:cubicBezTo>
                  <a:pt x="29795" y="17299"/>
                  <a:pt x="27494" y="15479"/>
                  <a:pt x="25046" y="14307"/>
                </a:cubicBezTo>
                <a:cubicBezTo>
                  <a:pt x="22974" y="13345"/>
                  <a:pt x="20735" y="12738"/>
                  <a:pt x="18476" y="12508"/>
                </a:cubicBezTo>
                <a:cubicBezTo>
                  <a:pt x="17157" y="12340"/>
                  <a:pt x="15818" y="12278"/>
                  <a:pt x="14500" y="12278"/>
                </a:cubicBezTo>
                <a:cubicBezTo>
                  <a:pt x="14085" y="12278"/>
                  <a:pt x="13653" y="12267"/>
                  <a:pt x="13217" y="12267"/>
                </a:cubicBezTo>
                <a:cubicBezTo>
                  <a:pt x="12399" y="12267"/>
                  <a:pt x="11568" y="12303"/>
                  <a:pt x="10818" y="12508"/>
                </a:cubicBezTo>
                <a:cubicBezTo>
                  <a:pt x="10797" y="12487"/>
                  <a:pt x="10797" y="12445"/>
                  <a:pt x="10776" y="12424"/>
                </a:cubicBezTo>
                <a:cubicBezTo>
                  <a:pt x="10483" y="11775"/>
                  <a:pt x="10190" y="11127"/>
                  <a:pt x="9897" y="10457"/>
                </a:cubicBezTo>
                <a:cubicBezTo>
                  <a:pt x="9729" y="10081"/>
                  <a:pt x="9583" y="9662"/>
                  <a:pt x="9374" y="9306"/>
                </a:cubicBezTo>
                <a:close/>
                <a:moveTo>
                  <a:pt x="10650" y="1"/>
                </a:moveTo>
                <a:cubicBezTo>
                  <a:pt x="9062" y="1"/>
                  <a:pt x="7485" y="193"/>
                  <a:pt x="5963" y="602"/>
                </a:cubicBezTo>
                <a:cubicBezTo>
                  <a:pt x="5925" y="586"/>
                  <a:pt x="5884" y="578"/>
                  <a:pt x="5842" y="578"/>
                </a:cubicBezTo>
                <a:cubicBezTo>
                  <a:pt x="5725" y="578"/>
                  <a:pt x="5607" y="640"/>
                  <a:pt x="5545" y="749"/>
                </a:cubicBezTo>
                <a:cubicBezTo>
                  <a:pt x="5545" y="770"/>
                  <a:pt x="5524" y="770"/>
                  <a:pt x="5524" y="791"/>
                </a:cubicBezTo>
                <a:cubicBezTo>
                  <a:pt x="5524" y="811"/>
                  <a:pt x="5503" y="832"/>
                  <a:pt x="5503" y="853"/>
                </a:cubicBezTo>
                <a:cubicBezTo>
                  <a:pt x="5022" y="2234"/>
                  <a:pt x="4624" y="3678"/>
                  <a:pt x="4352" y="5122"/>
                </a:cubicBezTo>
                <a:cubicBezTo>
                  <a:pt x="4268" y="5080"/>
                  <a:pt x="4206" y="5080"/>
                  <a:pt x="4122" y="5080"/>
                </a:cubicBezTo>
                <a:cubicBezTo>
                  <a:pt x="2867" y="5268"/>
                  <a:pt x="1632" y="5477"/>
                  <a:pt x="398" y="5708"/>
                </a:cubicBezTo>
                <a:cubicBezTo>
                  <a:pt x="105" y="5791"/>
                  <a:pt x="0" y="6168"/>
                  <a:pt x="209" y="6398"/>
                </a:cubicBezTo>
                <a:cubicBezTo>
                  <a:pt x="774" y="6858"/>
                  <a:pt x="1339" y="7319"/>
                  <a:pt x="1946" y="7716"/>
                </a:cubicBezTo>
                <a:cubicBezTo>
                  <a:pt x="2385" y="8009"/>
                  <a:pt x="2867" y="8386"/>
                  <a:pt x="3390" y="8532"/>
                </a:cubicBezTo>
                <a:cubicBezTo>
                  <a:pt x="2741" y="9955"/>
                  <a:pt x="2155" y="11420"/>
                  <a:pt x="1632" y="12884"/>
                </a:cubicBezTo>
                <a:cubicBezTo>
                  <a:pt x="1550" y="13163"/>
                  <a:pt x="1777" y="13404"/>
                  <a:pt x="2030" y="13404"/>
                </a:cubicBezTo>
                <a:cubicBezTo>
                  <a:pt x="2099" y="13404"/>
                  <a:pt x="2171" y="13385"/>
                  <a:pt x="2239" y="13345"/>
                </a:cubicBezTo>
                <a:cubicBezTo>
                  <a:pt x="3452" y="12529"/>
                  <a:pt x="4959" y="11650"/>
                  <a:pt x="5880" y="10478"/>
                </a:cubicBezTo>
                <a:cubicBezTo>
                  <a:pt x="5880" y="10499"/>
                  <a:pt x="5900" y="10499"/>
                  <a:pt x="5921" y="10520"/>
                </a:cubicBezTo>
                <a:cubicBezTo>
                  <a:pt x="7261" y="11524"/>
                  <a:pt x="8704" y="12340"/>
                  <a:pt x="10232" y="12989"/>
                </a:cubicBezTo>
                <a:cubicBezTo>
                  <a:pt x="10287" y="13020"/>
                  <a:pt x="10347" y="13034"/>
                  <a:pt x="10408" y="13034"/>
                </a:cubicBezTo>
                <a:cubicBezTo>
                  <a:pt x="10556" y="13034"/>
                  <a:pt x="10708" y="12949"/>
                  <a:pt x="10797" y="12801"/>
                </a:cubicBezTo>
                <a:cubicBezTo>
                  <a:pt x="11110" y="12849"/>
                  <a:pt x="11434" y="12866"/>
                  <a:pt x="11761" y="12866"/>
                </a:cubicBezTo>
                <a:cubicBezTo>
                  <a:pt x="12415" y="12866"/>
                  <a:pt x="13084" y="12801"/>
                  <a:pt x="13726" y="12801"/>
                </a:cubicBezTo>
                <a:cubicBezTo>
                  <a:pt x="14939" y="12801"/>
                  <a:pt x="16132" y="12801"/>
                  <a:pt x="17346" y="12926"/>
                </a:cubicBezTo>
                <a:cubicBezTo>
                  <a:pt x="19794" y="13094"/>
                  <a:pt x="22221" y="13679"/>
                  <a:pt x="24481" y="14663"/>
                </a:cubicBezTo>
                <a:cubicBezTo>
                  <a:pt x="28017" y="16253"/>
                  <a:pt x="30800" y="19015"/>
                  <a:pt x="32055" y="22656"/>
                </a:cubicBezTo>
                <a:lnTo>
                  <a:pt x="32055" y="23032"/>
                </a:lnTo>
                <a:cubicBezTo>
                  <a:pt x="32055" y="23137"/>
                  <a:pt x="32118" y="23242"/>
                  <a:pt x="32243" y="23262"/>
                </a:cubicBezTo>
                <a:cubicBezTo>
                  <a:pt x="32243" y="23304"/>
                  <a:pt x="32264" y="23325"/>
                  <a:pt x="32264" y="23367"/>
                </a:cubicBezTo>
                <a:cubicBezTo>
                  <a:pt x="32306" y="23510"/>
                  <a:pt x="32419" y="23572"/>
                  <a:pt x="32532" y="23572"/>
                </a:cubicBezTo>
                <a:cubicBezTo>
                  <a:pt x="32701" y="23572"/>
                  <a:pt x="32871" y="23434"/>
                  <a:pt x="32808" y="23221"/>
                </a:cubicBezTo>
                <a:cubicBezTo>
                  <a:pt x="32745" y="22949"/>
                  <a:pt x="32683" y="22718"/>
                  <a:pt x="32620" y="22467"/>
                </a:cubicBezTo>
                <a:cubicBezTo>
                  <a:pt x="33017" y="16023"/>
                  <a:pt x="29607" y="9181"/>
                  <a:pt x="24711" y="5122"/>
                </a:cubicBezTo>
                <a:cubicBezTo>
                  <a:pt x="20902" y="1966"/>
                  <a:pt x="15722" y="1"/>
                  <a:pt x="106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26" name="Google Shape;8126;p13"/>
          <p:cNvGrpSpPr/>
          <p:nvPr/>
        </p:nvGrpSpPr>
        <p:grpSpPr>
          <a:xfrm rot="-6869966" flipH="1">
            <a:off x="10442763" y="526867"/>
            <a:ext cx="3106004" cy="1010388"/>
            <a:chOff x="4178968" y="-268677"/>
            <a:chExt cx="2329415" cy="757762"/>
          </a:xfrm>
        </p:grpSpPr>
        <p:grpSp>
          <p:nvGrpSpPr>
            <p:cNvPr id="8127" name="Google Shape;8127;p13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8128" name="Google Shape;8128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9" name="Google Shape;8129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0" name="Google Shape;8130;p1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1" name="Google Shape;8131;p1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2" name="Google Shape;8132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3" name="Google Shape;8133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4" name="Google Shape;8134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5" name="Google Shape;8135;p1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6" name="Google Shape;8136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7" name="Google Shape;8137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8" name="Google Shape;8138;p1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9" name="Google Shape;8139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0" name="Google Shape;8140;p1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1" name="Google Shape;8141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2" name="Google Shape;8142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3" name="Google Shape;8143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4" name="Google Shape;8144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5" name="Google Shape;8145;p1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6" name="Google Shape;8146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7" name="Google Shape;8147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8" name="Google Shape;8148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9" name="Google Shape;8149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0" name="Google Shape;8150;p1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1" name="Google Shape;8151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2" name="Google Shape;8152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3" name="Google Shape;8153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4" name="Google Shape;8154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5" name="Google Shape;8155;p1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6" name="Google Shape;8156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7" name="Google Shape;8157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8" name="Google Shape;8158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9" name="Google Shape;8159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0" name="Google Shape;8160;p1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1" name="Google Shape;8161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2" name="Google Shape;8162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3" name="Google Shape;8163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4" name="Google Shape;8164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5" name="Google Shape;8165;p1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6" name="Google Shape;8166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7" name="Google Shape;8167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8" name="Google Shape;8168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9" name="Google Shape;8169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0" name="Google Shape;8170;p1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1" name="Google Shape;8171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2" name="Google Shape;8172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3" name="Google Shape;8173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4" name="Google Shape;8174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5" name="Google Shape;8175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6" name="Google Shape;8176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7" name="Google Shape;8177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8" name="Google Shape;8178;p1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9" name="Google Shape;8179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0" name="Google Shape;8180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1" name="Google Shape;8181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2" name="Google Shape;8182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3" name="Google Shape;8183;p1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4" name="Google Shape;8184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5" name="Google Shape;8185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6" name="Google Shape;8186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7" name="Google Shape;8187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8" name="Google Shape;8188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9" name="Google Shape;8189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0" name="Google Shape;8190;p1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1" name="Google Shape;8191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2" name="Google Shape;8192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3" name="Google Shape;8193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4" name="Google Shape;8194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5" name="Google Shape;8195;p1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6" name="Google Shape;8196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7" name="Google Shape;8197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8" name="Google Shape;8198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9" name="Google Shape;8199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0" name="Google Shape;8200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1" name="Google Shape;8201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2" name="Google Shape;8202;p1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3" name="Google Shape;8203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4" name="Google Shape;8204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5" name="Google Shape;8205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6" name="Google Shape;8206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7" name="Google Shape;8207;p1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8" name="Google Shape;8208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9" name="Google Shape;8209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0" name="Google Shape;8210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1" name="Google Shape;8211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2" name="Google Shape;8212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3" name="Google Shape;8213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4" name="Google Shape;8214;p1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5" name="Google Shape;8215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6" name="Google Shape;8216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7" name="Google Shape;8217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8" name="Google Shape;8218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9" name="Google Shape;8219;p1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0" name="Google Shape;8220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1" name="Google Shape;8221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2" name="Google Shape;8222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3" name="Google Shape;8223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4" name="Google Shape;8224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5" name="Google Shape;8225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6" name="Google Shape;8226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7" name="Google Shape;8227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8" name="Google Shape;8228;p1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9" name="Google Shape;8229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0" name="Google Shape;8230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1" name="Google Shape;8231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2" name="Google Shape;8232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3" name="Google Shape;8233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4" name="Google Shape;8234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5" name="Google Shape;8235;p1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6" name="Google Shape;8236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7" name="Google Shape;8237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8" name="Google Shape;8238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9" name="Google Shape;8239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0" name="Google Shape;8240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1" name="Google Shape;8241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2" name="Google Shape;8242;p1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3" name="Google Shape;8243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4" name="Google Shape;8244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5" name="Google Shape;8245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6" name="Google Shape;8246;p1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7" name="Google Shape;8247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8" name="Google Shape;8248;p13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9" name="Google Shape;8249;p13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0" name="Google Shape;8250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1" name="Google Shape;8251;p1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2" name="Google Shape;8252;p1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3" name="Google Shape;8253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4" name="Google Shape;8254;p1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5" name="Google Shape;8255;p13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6" name="Google Shape;8256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7" name="Google Shape;8257;p1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8" name="Google Shape;8258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9" name="Google Shape;8259;p1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0" name="Google Shape;8260;p1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1" name="Google Shape;8261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2" name="Google Shape;8262;p13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3" name="Google Shape;8263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4" name="Google Shape;8264;p1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5" name="Google Shape;8265;p1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6" name="Google Shape;8266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7" name="Google Shape;8267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8" name="Google Shape;8268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9" name="Google Shape;8269;p1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0" name="Google Shape;8270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1" name="Google Shape;8271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2" name="Google Shape;8272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3" name="Google Shape;8273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4" name="Google Shape;8274;p1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5" name="Google Shape;8275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6" name="Google Shape;8276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7" name="Google Shape;8277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8" name="Google Shape;8278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9" name="Google Shape;8279;p1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0" name="Google Shape;8280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1" name="Google Shape;8281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2" name="Google Shape;8282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3" name="Google Shape;8283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4" name="Google Shape;8284;p1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5" name="Google Shape;8285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6" name="Google Shape;8286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7" name="Google Shape;8287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8" name="Google Shape;8288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9" name="Google Shape;8289;p1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0" name="Google Shape;8290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1" name="Google Shape;8291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2" name="Google Shape;8292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3" name="Google Shape;8293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4" name="Google Shape;8294;p1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5" name="Google Shape;8295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6" name="Google Shape;8296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7" name="Google Shape;8297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8" name="Google Shape;8298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9" name="Google Shape;8299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0" name="Google Shape;8300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1" name="Google Shape;8301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2" name="Google Shape;8302;p1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3" name="Google Shape;8303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4" name="Google Shape;8304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5" name="Google Shape;8305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6" name="Google Shape;8306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7" name="Google Shape;8307;p1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8" name="Google Shape;8308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9" name="Google Shape;8309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0" name="Google Shape;8310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1" name="Google Shape;8311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2" name="Google Shape;8312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3" name="Google Shape;8313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4" name="Google Shape;8314;p1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5" name="Google Shape;8315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6" name="Google Shape;8316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7" name="Google Shape;8317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8" name="Google Shape;8318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9" name="Google Shape;8319;p1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0" name="Google Shape;8320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1" name="Google Shape;8321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2" name="Google Shape;8322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3" name="Google Shape;8323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4" name="Google Shape;8324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5" name="Google Shape;8325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6" name="Google Shape;8326;p1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7" name="Google Shape;8327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8" name="Google Shape;8328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9" name="Google Shape;8329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0" name="Google Shape;8330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1" name="Google Shape;8331;p1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2" name="Google Shape;8332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3" name="Google Shape;8333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4" name="Google Shape;8334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5" name="Google Shape;8335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6" name="Google Shape;8336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7" name="Google Shape;8337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8" name="Google Shape;8338;p1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9" name="Google Shape;8339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0" name="Google Shape;8340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1" name="Google Shape;8341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2" name="Google Shape;8342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3" name="Google Shape;8343;p1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4" name="Google Shape;8344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5" name="Google Shape;8345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6" name="Google Shape;8346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7" name="Google Shape;8347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8" name="Google Shape;8348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9" name="Google Shape;8349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0" name="Google Shape;8350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1" name="Google Shape;8351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2" name="Google Shape;8352;p1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3" name="Google Shape;8353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4" name="Google Shape;8354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5" name="Google Shape;8355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6" name="Google Shape;8356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7" name="Google Shape;8357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8" name="Google Shape;8358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9" name="Google Shape;8359;p1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0" name="Google Shape;8360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1" name="Google Shape;8361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2" name="Google Shape;8362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3" name="Google Shape;8363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4" name="Google Shape;8364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5" name="Google Shape;8365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6" name="Google Shape;8366;p1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7" name="Google Shape;8367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8" name="Google Shape;8368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9" name="Google Shape;8369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0" name="Google Shape;8370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1" name="Google Shape;8371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2" name="Google Shape;8372;p1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3" name="Google Shape;8373;p1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4" name="Google Shape;8374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5" name="Google Shape;8375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76" name="Google Shape;8376;p13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8377" name="Google Shape;8377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8" name="Google Shape;8378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9" name="Google Shape;8379;p1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0" name="Google Shape;8380;p1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1" name="Google Shape;8381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2" name="Google Shape;8382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3" name="Google Shape;8383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4" name="Google Shape;8384;p1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5" name="Google Shape;8385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6" name="Google Shape;8386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7" name="Google Shape;8387;p1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8" name="Google Shape;8388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9" name="Google Shape;8389;p1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0" name="Google Shape;8390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1" name="Google Shape;8391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2" name="Google Shape;8392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3" name="Google Shape;8393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4" name="Google Shape;8394;p1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5" name="Google Shape;8395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6" name="Google Shape;8396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7" name="Google Shape;8397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8" name="Google Shape;8398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9" name="Google Shape;8399;p1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0" name="Google Shape;8400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1" name="Google Shape;8401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2" name="Google Shape;8402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3" name="Google Shape;8403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4" name="Google Shape;8404;p1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5" name="Google Shape;8405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6" name="Google Shape;8406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7" name="Google Shape;8407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8" name="Google Shape;8408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9" name="Google Shape;8409;p1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0" name="Google Shape;8410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1" name="Google Shape;8411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2" name="Google Shape;8412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3" name="Google Shape;8413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4" name="Google Shape;8414;p1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5" name="Google Shape;8415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6" name="Google Shape;8416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7" name="Google Shape;8417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8" name="Google Shape;8418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9" name="Google Shape;8419;p1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0" name="Google Shape;8420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1" name="Google Shape;8421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2" name="Google Shape;8422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3" name="Google Shape;8423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4" name="Google Shape;8424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5" name="Google Shape;8425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6" name="Google Shape;8426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7" name="Google Shape;8427;p1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8" name="Google Shape;8428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9" name="Google Shape;8429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0" name="Google Shape;8430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1" name="Google Shape;8431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2" name="Google Shape;8432;p1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3" name="Google Shape;8433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4" name="Google Shape;8434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5" name="Google Shape;8435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6" name="Google Shape;8436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7" name="Google Shape;8437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8" name="Google Shape;8438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9" name="Google Shape;8439;p1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0" name="Google Shape;8440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1" name="Google Shape;8441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2" name="Google Shape;8442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3" name="Google Shape;8443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4" name="Google Shape;8444;p1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5" name="Google Shape;8445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6" name="Google Shape;8446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7" name="Google Shape;8447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8" name="Google Shape;8448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9" name="Google Shape;8449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0" name="Google Shape;8450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1" name="Google Shape;8451;p1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2" name="Google Shape;8452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3" name="Google Shape;8453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4" name="Google Shape;8454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5" name="Google Shape;8455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6" name="Google Shape;8456;p1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7" name="Google Shape;8457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8" name="Google Shape;8458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9" name="Google Shape;8459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0" name="Google Shape;8460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1" name="Google Shape;8461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2" name="Google Shape;8462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3" name="Google Shape;8463;p1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4" name="Google Shape;8464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5" name="Google Shape;8465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6" name="Google Shape;8466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7" name="Google Shape;8467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8" name="Google Shape;8468;p1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9" name="Google Shape;8469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0" name="Google Shape;8470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1" name="Google Shape;8471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2" name="Google Shape;8472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3" name="Google Shape;8473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4" name="Google Shape;8474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5" name="Google Shape;8475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6" name="Google Shape;8476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7" name="Google Shape;8477;p1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8" name="Google Shape;8478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9" name="Google Shape;8479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0" name="Google Shape;8480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1" name="Google Shape;8481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2" name="Google Shape;8482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3" name="Google Shape;8483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4" name="Google Shape;8484;p1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5" name="Google Shape;8485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6" name="Google Shape;8486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7" name="Google Shape;8487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8" name="Google Shape;8488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9" name="Google Shape;8489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0" name="Google Shape;8490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1" name="Google Shape;8491;p1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2" name="Google Shape;8492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3" name="Google Shape;8493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4" name="Google Shape;8494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5" name="Google Shape;8495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6" name="Google Shape;8496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7" name="Google Shape;8497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8" name="Google Shape;8498;p1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9" name="Google Shape;8499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0" name="Google Shape;8500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1" name="Google Shape;8501;p1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2" name="Google Shape;8502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3" name="Google Shape;8503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4" name="Google Shape;8504;p1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5" name="Google Shape;8505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6" name="Google Shape;8506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7" name="Google Shape;8507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8" name="Google Shape;8508;p1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9" name="Google Shape;8509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0" name="Google Shape;8510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1" name="Google Shape;8511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2" name="Google Shape;8512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3" name="Google Shape;8513;p1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4" name="Google Shape;8514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5" name="Google Shape;8515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6" name="Google Shape;8516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7" name="Google Shape;8517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8" name="Google Shape;8518;p1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9" name="Google Shape;8519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0" name="Google Shape;8520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1" name="Google Shape;8521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2" name="Google Shape;8522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3" name="Google Shape;8523;p1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4" name="Google Shape;8524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5" name="Google Shape;8525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6" name="Google Shape;8526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7" name="Google Shape;8527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8" name="Google Shape;8528;p1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9" name="Google Shape;8529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0" name="Google Shape;8530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1" name="Google Shape;8531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2" name="Google Shape;8532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3" name="Google Shape;8533;p1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4" name="Google Shape;8534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5" name="Google Shape;8535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6" name="Google Shape;8536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7" name="Google Shape;8537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8" name="Google Shape;8538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9" name="Google Shape;8539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0" name="Google Shape;8540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1" name="Google Shape;8541;p1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2" name="Google Shape;8542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3" name="Google Shape;8543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4" name="Google Shape;8544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5" name="Google Shape;8545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6" name="Google Shape;8546;p1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7" name="Google Shape;8547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8" name="Google Shape;8548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9" name="Google Shape;8549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0" name="Google Shape;8550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1" name="Google Shape;8551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2" name="Google Shape;8552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3" name="Google Shape;8553;p1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4" name="Google Shape;8554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5" name="Google Shape;8555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6" name="Google Shape;8556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7" name="Google Shape;8557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8" name="Google Shape;8558;p1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9" name="Google Shape;8559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0" name="Google Shape;8560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1" name="Google Shape;8561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2" name="Google Shape;8562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3" name="Google Shape;8563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4" name="Google Shape;8564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5" name="Google Shape;8565;p1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6" name="Google Shape;8566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7" name="Google Shape;8567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8" name="Google Shape;8568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9" name="Google Shape;8569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0" name="Google Shape;8570;p1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1" name="Google Shape;8571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2" name="Google Shape;8572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3" name="Google Shape;8573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4" name="Google Shape;8574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5" name="Google Shape;8575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6" name="Google Shape;8576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7" name="Google Shape;8577;p1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8" name="Google Shape;8578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9" name="Google Shape;8579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0" name="Google Shape;8580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1" name="Google Shape;8581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2" name="Google Shape;8582;p1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3" name="Google Shape;8583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4" name="Google Shape;8584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5" name="Google Shape;8585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6" name="Google Shape;8586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7" name="Google Shape;8587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8" name="Google Shape;8588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9" name="Google Shape;8589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0" name="Google Shape;8590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1" name="Google Shape;8591;p1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2" name="Google Shape;8592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3" name="Google Shape;8593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4" name="Google Shape;8594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5" name="Google Shape;8595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6" name="Google Shape;8596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7" name="Google Shape;8597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8" name="Google Shape;8598;p1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9" name="Google Shape;8599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0" name="Google Shape;8600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1" name="Google Shape;8601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2" name="Google Shape;8602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3" name="Google Shape;8603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4" name="Google Shape;8604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5" name="Google Shape;8605;p1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6" name="Google Shape;8606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7" name="Google Shape;8607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8" name="Google Shape;8608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9" name="Google Shape;8609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0" name="Google Shape;8610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1" name="Google Shape;8611;p1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2" name="Google Shape;8612;p1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3" name="Google Shape;8613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4" name="Google Shape;8614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615" name="Google Shape;8615;p13"/>
          <p:cNvGrpSpPr/>
          <p:nvPr/>
        </p:nvGrpSpPr>
        <p:grpSpPr>
          <a:xfrm rot="-6869966" flipH="1">
            <a:off x="-1342037" y="5270617"/>
            <a:ext cx="3106004" cy="1010388"/>
            <a:chOff x="4178968" y="-268677"/>
            <a:chExt cx="2329415" cy="757762"/>
          </a:xfrm>
        </p:grpSpPr>
        <p:grpSp>
          <p:nvGrpSpPr>
            <p:cNvPr id="8616" name="Google Shape;8616;p13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8617" name="Google Shape;8617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8" name="Google Shape;8618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9" name="Google Shape;8619;p1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0" name="Google Shape;8620;p1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1" name="Google Shape;8621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2" name="Google Shape;8622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3" name="Google Shape;8623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4" name="Google Shape;8624;p1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5" name="Google Shape;8625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6" name="Google Shape;8626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7" name="Google Shape;8627;p1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8" name="Google Shape;8628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9" name="Google Shape;8629;p1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0" name="Google Shape;8630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1" name="Google Shape;8631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2" name="Google Shape;8632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3" name="Google Shape;8633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4" name="Google Shape;8634;p1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5" name="Google Shape;8635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6" name="Google Shape;8636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7" name="Google Shape;8637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8" name="Google Shape;8638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9" name="Google Shape;8639;p1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0" name="Google Shape;8640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1" name="Google Shape;8641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2" name="Google Shape;8642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3" name="Google Shape;8643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4" name="Google Shape;8644;p1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5" name="Google Shape;8645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6" name="Google Shape;8646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7" name="Google Shape;8647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8" name="Google Shape;8648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9" name="Google Shape;8649;p1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0" name="Google Shape;8650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1" name="Google Shape;8651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2" name="Google Shape;8652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3" name="Google Shape;8653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4" name="Google Shape;8654;p1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5" name="Google Shape;8655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6" name="Google Shape;8656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7" name="Google Shape;8657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8" name="Google Shape;8658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9" name="Google Shape;8659;p1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0" name="Google Shape;8660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1" name="Google Shape;8661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2" name="Google Shape;8662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3" name="Google Shape;8663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4" name="Google Shape;8664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5" name="Google Shape;8665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6" name="Google Shape;8666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7" name="Google Shape;8667;p1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8" name="Google Shape;8668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9" name="Google Shape;8669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0" name="Google Shape;8670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1" name="Google Shape;8671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2" name="Google Shape;8672;p1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3" name="Google Shape;8673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4" name="Google Shape;8674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5" name="Google Shape;8675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6" name="Google Shape;8676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7" name="Google Shape;8677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8" name="Google Shape;8678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9" name="Google Shape;8679;p1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0" name="Google Shape;8680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1" name="Google Shape;8681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2" name="Google Shape;8682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3" name="Google Shape;8683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4" name="Google Shape;8684;p1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5" name="Google Shape;8685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6" name="Google Shape;8686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7" name="Google Shape;8687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8" name="Google Shape;8688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9" name="Google Shape;8689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0" name="Google Shape;8690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1" name="Google Shape;8691;p1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2" name="Google Shape;8692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3" name="Google Shape;8693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4" name="Google Shape;8694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5" name="Google Shape;8695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6" name="Google Shape;8696;p1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7" name="Google Shape;8697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8" name="Google Shape;8698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9" name="Google Shape;8699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0" name="Google Shape;8700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1" name="Google Shape;8701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2" name="Google Shape;8702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3" name="Google Shape;8703;p1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4" name="Google Shape;8704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5" name="Google Shape;8705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6" name="Google Shape;8706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7" name="Google Shape;8707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8" name="Google Shape;8708;p1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9" name="Google Shape;8709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0" name="Google Shape;8710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1" name="Google Shape;8711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2" name="Google Shape;8712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3" name="Google Shape;8713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4" name="Google Shape;8714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5" name="Google Shape;8715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6" name="Google Shape;8716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7" name="Google Shape;8717;p1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8" name="Google Shape;8718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9" name="Google Shape;8719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0" name="Google Shape;8720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1" name="Google Shape;8721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2" name="Google Shape;8722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3" name="Google Shape;8723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4" name="Google Shape;8724;p1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5" name="Google Shape;8725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6" name="Google Shape;8726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7" name="Google Shape;8727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8" name="Google Shape;8728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9" name="Google Shape;8729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0" name="Google Shape;8730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1" name="Google Shape;8731;p1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2" name="Google Shape;8732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3" name="Google Shape;8733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4" name="Google Shape;8734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5" name="Google Shape;8735;p1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6" name="Google Shape;8736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7" name="Google Shape;8737;p13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8" name="Google Shape;8738;p13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9" name="Google Shape;8739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0" name="Google Shape;8740;p13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1" name="Google Shape;8741;p1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2" name="Google Shape;8742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3" name="Google Shape;8743;p1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4" name="Google Shape;8744;p13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5" name="Google Shape;8745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6" name="Google Shape;8746;p1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7" name="Google Shape;8747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8" name="Google Shape;8748;p1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9" name="Google Shape;8749;p13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0" name="Google Shape;8750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1" name="Google Shape;8751;p13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2" name="Google Shape;8752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3" name="Google Shape;8753;p1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4" name="Google Shape;8754;p13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5" name="Google Shape;8755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6" name="Google Shape;8756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7" name="Google Shape;8757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8" name="Google Shape;8758;p1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9" name="Google Shape;8759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0" name="Google Shape;8760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1" name="Google Shape;8761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2" name="Google Shape;8762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3" name="Google Shape;8763;p1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4" name="Google Shape;8764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5" name="Google Shape;8765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6" name="Google Shape;8766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7" name="Google Shape;8767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8" name="Google Shape;8768;p1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9" name="Google Shape;8769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0" name="Google Shape;8770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1" name="Google Shape;8771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2" name="Google Shape;8772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3" name="Google Shape;8773;p1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4" name="Google Shape;8774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5" name="Google Shape;8775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6" name="Google Shape;8776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7" name="Google Shape;8777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8" name="Google Shape;8778;p1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9" name="Google Shape;8779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0" name="Google Shape;8780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1" name="Google Shape;8781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2" name="Google Shape;8782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3" name="Google Shape;8783;p1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4" name="Google Shape;8784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5" name="Google Shape;8785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6" name="Google Shape;8786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7" name="Google Shape;8787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8" name="Google Shape;8788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9" name="Google Shape;8789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0" name="Google Shape;8790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1" name="Google Shape;8791;p1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2" name="Google Shape;8792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3" name="Google Shape;8793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4" name="Google Shape;8794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5" name="Google Shape;8795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6" name="Google Shape;8796;p1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7" name="Google Shape;8797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8" name="Google Shape;8798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9" name="Google Shape;8799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0" name="Google Shape;8800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1" name="Google Shape;8801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2" name="Google Shape;8802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3" name="Google Shape;8803;p1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4" name="Google Shape;8804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5" name="Google Shape;8805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6" name="Google Shape;8806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7" name="Google Shape;8807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8" name="Google Shape;8808;p1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9" name="Google Shape;8809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0" name="Google Shape;8810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1" name="Google Shape;8811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2" name="Google Shape;8812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3" name="Google Shape;8813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4" name="Google Shape;8814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5" name="Google Shape;8815;p1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6" name="Google Shape;8816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7" name="Google Shape;8817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8" name="Google Shape;8818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9" name="Google Shape;8819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0" name="Google Shape;8820;p1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1" name="Google Shape;8821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2" name="Google Shape;8822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3" name="Google Shape;8823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4" name="Google Shape;8824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5" name="Google Shape;8825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6" name="Google Shape;8826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7" name="Google Shape;8827;p1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8" name="Google Shape;8828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9" name="Google Shape;8829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0" name="Google Shape;8830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1" name="Google Shape;8831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2" name="Google Shape;8832;p1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3" name="Google Shape;8833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4" name="Google Shape;8834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5" name="Google Shape;8835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6" name="Google Shape;8836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7" name="Google Shape;8837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8" name="Google Shape;8838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9" name="Google Shape;8839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0" name="Google Shape;8840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1" name="Google Shape;8841;p1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2" name="Google Shape;8842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3" name="Google Shape;8843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4" name="Google Shape;8844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5" name="Google Shape;8845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6" name="Google Shape;8846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7" name="Google Shape;8847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8" name="Google Shape;8848;p1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9" name="Google Shape;8849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0" name="Google Shape;8850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1" name="Google Shape;8851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2" name="Google Shape;8852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3" name="Google Shape;8853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4" name="Google Shape;8854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5" name="Google Shape;8855;p1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6" name="Google Shape;8856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7" name="Google Shape;8857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8" name="Google Shape;8858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9" name="Google Shape;8859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0" name="Google Shape;8860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1" name="Google Shape;8861;p1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2" name="Google Shape;8862;p1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3" name="Google Shape;8863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4" name="Google Shape;8864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65" name="Google Shape;8865;p13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8866" name="Google Shape;8866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7" name="Google Shape;8867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8" name="Google Shape;8868;p13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9" name="Google Shape;8869;p13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0" name="Google Shape;8870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1" name="Google Shape;8871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2" name="Google Shape;8872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3" name="Google Shape;8873;p13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4" name="Google Shape;8874;p13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5" name="Google Shape;8875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6" name="Google Shape;8876;p13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7" name="Google Shape;8877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8" name="Google Shape;8878;p13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9" name="Google Shape;8879;p13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0" name="Google Shape;8880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1" name="Google Shape;8881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2" name="Google Shape;8882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3" name="Google Shape;8883;p13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4" name="Google Shape;8884;p13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5" name="Google Shape;8885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6" name="Google Shape;8886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7" name="Google Shape;8887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8" name="Google Shape;8888;p13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9" name="Google Shape;8889;p13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0" name="Google Shape;8890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1" name="Google Shape;8891;p13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2" name="Google Shape;8892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3" name="Google Shape;8893;p13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4" name="Google Shape;8894;p13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5" name="Google Shape;8895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6" name="Google Shape;8896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7" name="Google Shape;8897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8" name="Google Shape;8898;p13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9" name="Google Shape;8899;p13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0" name="Google Shape;8900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1" name="Google Shape;8901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2" name="Google Shape;8902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3" name="Google Shape;8903;p13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4" name="Google Shape;8904;p13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5" name="Google Shape;8905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6" name="Google Shape;8906;p13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7" name="Google Shape;8907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8" name="Google Shape;8908;p13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9" name="Google Shape;8909;p13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0" name="Google Shape;8910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1" name="Google Shape;8911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2" name="Google Shape;8912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3" name="Google Shape;8913;p13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4" name="Google Shape;8914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5" name="Google Shape;8915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6" name="Google Shape;8916;p13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7" name="Google Shape;8917;p13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8" name="Google Shape;8918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9" name="Google Shape;8919;p13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0" name="Google Shape;8920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1" name="Google Shape;8921;p13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2" name="Google Shape;8922;p13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3" name="Google Shape;8923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4" name="Google Shape;8924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5" name="Google Shape;8925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6" name="Google Shape;8926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7" name="Google Shape;8927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8" name="Google Shape;8928;p13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9" name="Google Shape;8929;p13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0" name="Google Shape;8930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1" name="Google Shape;8931;p13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2" name="Google Shape;8932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3" name="Google Shape;8933;p13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4" name="Google Shape;8934;p13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5" name="Google Shape;8935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6" name="Google Shape;8936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7" name="Google Shape;8937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8" name="Google Shape;8938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9" name="Google Shape;8939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0" name="Google Shape;8940;p13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1" name="Google Shape;8941;p13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2" name="Google Shape;8942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3" name="Google Shape;8943;p13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4" name="Google Shape;8944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5" name="Google Shape;8945;p13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6" name="Google Shape;8946;p13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7" name="Google Shape;8947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8" name="Google Shape;8948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9" name="Google Shape;8949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0" name="Google Shape;8950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1" name="Google Shape;8951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2" name="Google Shape;8952;p13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3" name="Google Shape;8953;p13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4" name="Google Shape;8954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5" name="Google Shape;8955;p13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6" name="Google Shape;8956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7" name="Google Shape;8957;p13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8" name="Google Shape;8958;p13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9" name="Google Shape;8959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0" name="Google Shape;8960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1" name="Google Shape;8961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2" name="Google Shape;8962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3" name="Google Shape;8963;p13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4" name="Google Shape;8964;p13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5" name="Google Shape;8965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6" name="Google Shape;8966;p13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7" name="Google Shape;8967;p13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8" name="Google Shape;8968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9" name="Google Shape;8969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0" name="Google Shape;8970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1" name="Google Shape;8971;p13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2" name="Google Shape;8972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3" name="Google Shape;8973;p13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4" name="Google Shape;8974;p13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5" name="Google Shape;8975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6" name="Google Shape;8976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7" name="Google Shape;8977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8" name="Google Shape;8978;p13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9" name="Google Shape;8979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0" name="Google Shape;8980;p13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1" name="Google Shape;8981;p13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2" name="Google Shape;8982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3" name="Google Shape;8983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4" name="Google Shape;8984;p13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5" name="Google Shape;8985;p13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6" name="Google Shape;8986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7" name="Google Shape;8987;p13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8" name="Google Shape;8988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9" name="Google Shape;8989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0" name="Google Shape;8990;p13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1" name="Google Shape;8991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2" name="Google Shape;8992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3" name="Google Shape;8993;p13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4" name="Google Shape;8994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5" name="Google Shape;8995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6" name="Google Shape;8996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7" name="Google Shape;8997;p13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8" name="Google Shape;8998;p13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9" name="Google Shape;8999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0" name="Google Shape;9000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1" name="Google Shape;9001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2" name="Google Shape;9002;p13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3" name="Google Shape;9003;p13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4" name="Google Shape;9004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5" name="Google Shape;9005;p13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6" name="Google Shape;9006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7" name="Google Shape;9007;p13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8" name="Google Shape;9008;p13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9" name="Google Shape;9009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0" name="Google Shape;9010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1" name="Google Shape;9011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2" name="Google Shape;9012;p13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3" name="Google Shape;9013;p13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4" name="Google Shape;9014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5" name="Google Shape;9015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6" name="Google Shape;9016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7" name="Google Shape;9017;p13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8" name="Google Shape;9018;p13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9" name="Google Shape;9019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0" name="Google Shape;9020;p13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1" name="Google Shape;9021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2" name="Google Shape;9022;p13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3" name="Google Shape;9023;p13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4" name="Google Shape;9024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5" name="Google Shape;9025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6" name="Google Shape;9026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7" name="Google Shape;9027;p13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8" name="Google Shape;9028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9" name="Google Shape;9029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0" name="Google Shape;9030;p13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1" name="Google Shape;9031;p13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2" name="Google Shape;9032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3" name="Google Shape;9033;p13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4" name="Google Shape;9034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5" name="Google Shape;9035;p13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6" name="Google Shape;9036;p13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7" name="Google Shape;9037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8" name="Google Shape;9038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9" name="Google Shape;9039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0" name="Google Shape;9040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1" name="Google Shape;9041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2" name="Google Shape;9042;p13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3" name="Google Shape;9043;p13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4" name="Google Shape;9044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5" name="Google Shape;9045;p13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6" name="Google Shape;9046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7" name="Google Shape;9047;p13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8" name="Google Shape;9048;p13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9" name="Google Shape;9049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0" name="Google Shape;9050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1" name="Google Shape;9051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2" name="Google Shape;9052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3" name="Google Shape;9053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4" name="Google Shape;9054;p13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5" name="Google Shape;9055;p13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6" name="Google Shape;9056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7" name="Google Shape;9057;p13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8" name="Google Shape;9058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9" name="Google Shape;9059;p13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0" name="Google Shape;9060;p13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1" name="Google Shape;9061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2" name="Google Shape;9062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3" name="Google Shape;9063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4" name="Google Shape;9064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5" name="Google Shape;9065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6" name="Google Shape;9066;p13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7" name="Google Shape;9067;p13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8" name="Google Shape;9068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9" name="Google Shape;9069;p13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0" name="Google Shape;9070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1" name="Google Shape;9071;p13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2" name="Google Shape;9072;p13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3" name="Google Shape;9073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4" name="Google Shape;9074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5" name="Google Shape;9075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6" name="Google Shape;9076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7" name="Google Shape;9077;p13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8" name="Google Shape;9078;p13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9" name="Google Shape;9079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0" name="Google Shape;9080;p13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1" name="Google Shape;9081;p13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2" name="Google Shape;9082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3" name="Google Shape;9083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4" name="Google Shape;9084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5" name="Google Shape;9085;p13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6" name="Google Shape;9086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7" name="Google Shape;9087;p13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8" name="Google Shape;9088;p13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9" name="Google Shape;9089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0" name="Google Shape;9090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1" name="Google Shape;9091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2" name="Google Shape;9092;p13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3" name="Google Shape;9093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4" name="Google Shape;9094;p13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5" name="Google Shape;9095;p13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6" name="Google Shape;9096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7" name="Google Shape;9097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8" name="Google Shape;9098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9" name="Google Shape;9099;p13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0" name="Google Shape;9100;p13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1" name="Google Shape;9101;p13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2" name="Google Shape;9102;p13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3" name="Google Shape;9103;p13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104" name="Google Shape;9104;p13"/>
          <p:cNvGrpSpPr/>
          <p:nvPr/>
        </p:nvGrpSpPr>
        <p:grpSpPr>
          <a:xfrm>
            <a:off x="9492204" y="-85499"/>
            <a:ext cx="980253" cy="1120115"/>
            <a:chOff x="7119153" y="-64124"/>
            <a:chExt cx="735190" cy="840086"/>
          </a:xfrm>
        </p:grpSpPr>
        <p:sp>
          <p:nvSpPr>
            <p:cNvPr id="9105" name="Google Shape;9105;p13"/>
            <p:cNvSpPr/>
            <p:nvPr/>
          </p:nvSpPr>
          <p:spPr>
            <a:xfrm rot="-1624403" flipH="1">
              <a:off x="7178864" y="53506"/>
              <a:ext cx="615769" cy="410651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6" name="Google Shape;9106;p13"/>
            <p:cNvSpPr/>
            <p:nvPr/>
          </p:nvSpPr>
          <p:spPr>
            <a:xfrm rot="-1624403" flipH="1">
              <a:off x="7178864" y="247681"/>
              <a:ext cx="615769" cy="410651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5941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"/>
          <p:cNvSpPr/>
          <p:nvPr/>
        </p:nvSpPr>
        <p:spPr>
          <a:xfrm rot="5400000">
            <a:off x="10763307" y="-380439"/>
            <a:ext cx="1626972" cy="1782293"/>
          </a:xfrm>
          <a:custGeom>
            <a:avLst/>
            <a:gdLst/>
            <a:ahLst/>
            <a:cxnLst/>
            <a:rect l="l" t="t" r="r" b="b"/>
            <a:pathLst>
              <a:path w="32294" h="35377" extrusionOk="0">
                <a:moveTo>
                  <a:pt x="1" y="1"/>
                </a:moveTo>
                <a:lnTo>
                  <a:pt x="1" y="35345"/>
                </a:lnTo>
                <a:cubicBezTo>
                  <a:pt x="1" y="35345"/>
                  <a:pt x="324" y="35377"/>
                  <a:pt x="913" y="35377"/>
                </a:cubicBezTo>
                <a:cubicBezTo>
                  <a:pt x="3779" y="35377"/>
                  <a:pt x="12941" y="34630"/>
                  <a:pt x="21723" y="25860"/>
                </a:cubicBezTo>
                <a:cubicBezTo>
                  <a:pt x="32294" y="15290"/>
                  <a:pt x="30107" y="1"/>
                  <a:pt x="30107" y="1"/>
                </a:cubicBezTo>
                <a:close/>
              </a:path>
            </a:pathLst>
          </a:cu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4"/>
          <p:cNvSpPr/>
          <p:nvPr/>
        </p:nvSpPr>
        <p:spPr>
          <a:xfrm rot="390773">
            <a:off x="295256" y="6477544"/>
            <a:ext cx="6770897" cy="1740851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4"/>
          <p:cNvSpPr/>
          <p:nvPr/>
        </p:nvSpPr>
        <p:spPr>
          <a:xfrm rot="390773">
            <a:off x="311376" y="6336328"/>
            <a:ext cx="6770897" cy="1740851"/>
          </a:xfrm>
          <a:prstGeom prst="ellipse">
            <a:avLst/>
          </a:prstGeom>
          <a:noFill/>
          <a:ln w="28575" cap="flat" cmpd="sng">
            <a:solidFill>
              <a:srgbClr val="FFD3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4"/>
          <p:cNvSpPr/>
          <p:nvPr/>
        </p:nvSpPr>
        <p:spPr>
          <a:xfrm>
            <a:off x="10073900" y="5701163"/>
            <a:ext cx="2466571" cy="1521133"/>
          </a:xfrm>
          <a:custGeom>
            <a:avLst/>
            <a:gdLst/>
            <a:ahLst/>
            <a:cxnLst/>
            <a:rect l="l" t="t" r="r" b="b"/>
            <a:pathLst>
              <a:path w="40772" h="34982" extrusionOk="0">
                <a:moveTo>
                  <a:pt x="26638" y="1"/>
                </a:moveTo>
                <a:cubicBezTo>
                  <a:pt x="22004" y="1"/>
                  <a:pt x="16869" y="912"/>
                  <a:pt x="12285" y="3821"/>
                </a:cubicBezTo>
                <a:cubicBezTo>
                  <a:pt x="1" y="11607"/>
                  <a:pt x="2911" y="21548"/>
                  <a:pt x="16658" y="34981"/>
                </a:cubicBezTo>
                <a:lnTo>
                  <a:pt x="40772" y="34981"/>
                </a:lnTo>
                <a:lnTo>
                  <a:pt x="40772" y="2562"/>
                </a:lnTo>
                <a:cubicBezTo>
                  <a:pt x="40772" y="2562"/>
                  <a:pt x="34408" y="1"/>
                  <a:pt x="26638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4"/>
          <p:cNvSpPr/>
          <p:nvPr/>
        </p:nvSpPr>
        <p:spPr>
          <a:xfrm rot="5400000">
            <a:off x="10963346" y="-161293"/>
            <a:ext cx="1226849" cy="1343972"/>
          </a:xfrm>
          <a:custGeom>
            <a:avLst/>
            <a:gdLst/>
            <a:ahLst/>
            <a:cxnLst/>
            <a:rect l="l" t="t" r="r" b="b"/>
            <a:pathLst>
              <a:path w="32294" h="35377" extrusionOk="0">
                <a:moveTo>
                  <a:pt x="1" y="1"/>
                </a:moveTo>
                <a:lnTo>
                  <a:pt x="1" y="35345"/>
                </a:lnTo>
                <a:cubicBezTo>
                  <a:pt x="1" y="35345"/>
                  <a:pt x="324" y="35377"/>
                  <a:pt x="913" y="35377"/>
                </a:cubicBezTo>
                <a:cubicBezTo>
                  <a:pt x="3779" y="35377"/>
                  <a:pt x="12941" y="34630"/>
                  <a:pt x="21723" y="25860"/>
                </a:cubicBezTo>
                <a:cubicBezTo>
                  <a:pt x="32294" y="15290"/>
                  <a:pt x="30107" y="1"/>
                  <a:pt x="30107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4"/>
          <p:cNvSpPr txBox="1">
            <a:spLocks noGrp="1"/>
          </p:cNvSpPr>
          <p:nvPr>
            <p:ph type="body" idx="1"/>
          </p:nvPr>
        </p:nvSpPr>
        <p:spPr>
          <a:xfrm>
            <a:off x="949633" y="1544800"/>
            <a:ext cx="1003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4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029" name="Google Shape;2029;p4"/>
          <p:cNvGrpSpPr/>
          <p:nvPr/>
        </p:nvGrpSpPr>
        <p:grpSpPr>
          <a:xfrm>
            <a:off x="-119631" y="5604734"/>
            <a:ext cx="744173" cy="977815"/>
            <a:chOff x="1135315" y="4197713"/>
            <a:chExt cx="558130" cy="733361"/>
          </a:xfrm>
        </p:grpSpPr>
        <p:sp>
          <p:nvSpPr>
            <p:cNvPr id="2030" name="Google Shape;2030;p4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4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32" name="Google Shape;2032;p4"/>
          <p:cNvSpPr/>
          <p:nvPr/>
        </p:nvSpPr>
        <p:spPr>
          <a:xfrm rot="1624403">
            <a:off x="9991421" y="6256842"/>
            <a:ext cx="821025" cy="547535"/>
          </a:xfrm>
          <a:custGeom>
            <a:avLst/>
            <a:gdLst/>
            <a:ahLst/>
            <a:cxnLst/>
            <a:rect l="l" t="t" r="r" b="b"/>
            <a:pathLst>
              <a:path w="17640" h="12371" extrusionOk="0">
                <a:moveTo>
                  <a:pt x="16427" y="0"/>
                </a:moveTo>
                <a:cubicBezTo>
                  <a:pt x="16048" y="0"/>
                  <a:pt x="15677" y="293"/>
                  <a:pt x="15838" y="755"/>
                </a:cubicBezTo>
                <a:cubicBezTo>
                  <a:pt x="16305" y="2156"/>
                  <a:pt x="15771" y="3657"/>
                  <a:pt x="14437" y="4357"/>
                </a:cubicBezTo>
                <a:cubicBezTo>
                  <a:pt x="13988" y="4587"/>
                  <a:pt x="13529" y="4670"/>
                  <a:pt x="13066" y="4670"/>
                </a:cubicBezTo>
                <a:cubicBezTo>
                  <a:pt x="12048" y="4670"/>
                  <a:pt x="11009" y="4272"/>
                  <a:pt x="10000" y="4157"/>
                </a:cubicBezTo>
                <a:cubicBezTo>
                  <a:pt x="9794" y="4129"/>
                  <a:pt x="9589" y="4115"/>
                  <a:pt x="9387" y="4115"/>
                </a:cubicBezTo>
                <a:cubicBezTo>
                  <a:pt x="8152" y="4115"/>
                  <a:pt x="7029" y="4649"/>
                  <a:pt x="6398" y="5825"/>
                </a:cubicBezTo>
                <a:cubicBezTo>
                  <a:pt x="5731" y="7059"/>
                  <a:pt x="5797" y="8560"/>
                  <a:pt x="5197" y="9794"/>
                </a:cubicBezTo>
                <a:cubicBezTo>
                  <a:pt x="4786" y="10635"/>
                  <a:pt x="3968" y="11099"/>
                  <a:pt x="3151" y="11099"/>
                </a:cubicBezTo>
                <a:cubicBezTo>
                  <a:pt x="2509" y="11099"/>
                  <a:pt x="1868" y="10812"/>
                  <a:pt x="1428" y="10195"/>
                </a:cubicBezTo>
                <a:cubicBezTo>
                  <a:pt x="1287" y="9994"/>
                  <a:pt x="1090" y="9911"/>
                  <a:pt x="895" y="9911"/>
                </a:cubicBezTo>
                <a:cubicBezTo>
                  <a:pt x="441" y="9911"/>
                  <a:pt x="0" y="10362"/>
                  <a:pt x="327" y="10828"/>
                </a:cubicBezTo>
                <a:cubicBezTo>
                  <a:pt x="1024" y="11790"/>
                  <a:pt x="2084" y="12370"/>
                  <a:pt x="3196" y="12370"/>
                </a:cubicBezTo>
                <a:cubicBezTo>
                  <a:pt x="3628" y="12370"/>
                  <a:pt x="4067" y="12283"/>
                  <a:pt x="4496" y="12096"/>
                </a:cubicBezTo>
                <a:cubicBezTo>
                  <a:pt x="6164" y="11396"/>
                  <a:pt x="6598" y="9761"/>
                  <a:pt x="6932" y="8160"/>
                </a:cubicBezTo>
                <a:cubicBezTo>
                  <a:pt x="7098" y="7359"/>
                  <a:pt x="7298" y="6492"/>
                  <a:pt x="7866" y="5892"/>
                </a:cubicBezTo>
                <a:cubicBezTo>
                  <a:pt x="8284" y="5473"/>
                  <a:pt x="8833" y="5346"/>
                  <a:pt x="9398" y="5346"/>
                </a:cubicBezTo>
                <a:cubicBezTo>
                  <a:pt x="9689" y="5346"/>
                  <a:pt x="9984" y="5379"/>
                  <a:pt x="10267" y="5425"/>
                </a:cubicBezTo>
                <a:cubicBezTo>
                  <a:pt x="11272" y="5618"/>
                  <a:pt x="12243" y="5889"/>
                  <a:pt x="13199" y="5889"/>
                </a:cubicBezTo>
                <a:cubicBezTo>
                  <a:pt x="13895" y="5889"/>
                  <a:pt x="14583" y="5746"/>
                  <a:pt x="15271" y="5325"/>
                </a:cubicBezTo>
                <a:cubicBezTo>
                  <a:pt x="16939" y="4290"/>
                  <a:pt x="17639" y="2256"/>
                  <a:pt x="17039" y="421"/>
                </a:cubicBezTo>
                <a:cubicBezTo>
                  <a:pt x="16932" y="129"/>
                  <a:pt x="16678" y="0"/>
                  <a:pt x="16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3" name="Google Shape;2033;p4"/>
          <p:cNvGrpSpPr/>
          <p:nvPr/>
        </p:nvGrpSpPr>
        <p:grpSpPr>
          <a:xfrm>
            <a:off x="10456323" y="-102733"/>
            <a:ext cx="824485" cy="1047073"/>
            <a:chOff x="6656117" y="4231375"/>
            <a:chExt cx="618364" cy="785305"/>
          </a:xfrm>
        </p:grpSpPr>
        <p:sp>
          <p:nvSpPr>
            <p:cNvPr id="2034" name="Google Shape;2034;p4"/>
            <p:cNvSpPr/>
            <p:nvPr/>
          </p:nvSpPr>
          <p:spPr>
            <a:xfrm rot="-1802815">
              <a:off x="6718048" y="4538368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4"/>
            <p:cNvSpPr/>
            <p:nvPr/>
          </p:nvSpPr>
          <p:spPr>
            <a:xfrm rot="-1802815">
              <a:off x="6718035" y="4329643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6" name="Google Shape;2036;p4"/>
          <p:cNvGrpSpPr/>
          <p:nvPr/>
        </p:nvGrpSpPr>
        <p:grpSpPr>
          <a:xfrm rot="-1194041">
            <a:off x="96859" y="80024"/>
            <a:ext cx="1249756" cy="861171"/>
            <a:chOff x="2695054" y="2941070"/>
            <a:chExt cx="755157" cy="518534"/>
          </a:xfrm>
        </p:grpSpPr>
        <p:sp>
          <p:nvSpPr>
            <p:cNvPr id="2037" name="Google Shape;2037;p4"/>
            <p:cNvSpPr/>
            <p:nvPr/>
          </p:nvSpPr>
          <p:spPr>
            <a:xfrm>
              <a:off x="2835032" y="2980966"/>
              <a:ext cx="396758" cy="131114"/>
            </a:xfrm>
            <a:custGeom>
              <a:avLst/>
              <a:gdLst/>
              <a:ahLst/>
              <a:cxnLst/>
              <a:rect l="l" t="t" r="r" b="b"/>
              <a:pathLst>
                <a:path w="20904" h="6908" extrusionOk="0">
                  <a:moveTo>
                    <a:pt x="11424" y="0"/>
                  </a:moveTo>
                  <a:cubicBezTo>
                    <a:pt x="11078" y="0"/>
                    <a:pt x="10729" y="15"/>
                    <a:pt x="10379" y="45"/>
                  </a:cubicBezTo>
                  <a:cubicBezTo>
                    <a:pt x="7366" y="317"/>
                    <a:pt x="3809" y="1175"/>
                    <a:pt x="1779" y="3581"/>
                  </a:cubicBezTo>
                  <a:cubicBezTo>
                    <a:pt x="984" y="4564"/>
                    <a:pt x="377" y="5694"/>
                    <a:pt x="1" y="6908"/>
                  </a:cubicBezTo>
                  <a:lnTo>
                    <a:pt x="775" y="6908"/>
                  </a:lnTo>
                  <a:cubicBezTo>
                    <a:pt x="1089" y="5987"/>
                    <a:pt x="1570" y="5108"/>
                    <a:pt x="2156" y="4334"/>
                  </a:cubicBezTo>
                  <a:cubicBezTo>
                    <a:pt x="4018" y="1907"/>
                    <a:pt x="7470" y="1049"/>
                    <a:pt x="10379" y="798"/>
                  </a:cubicBezTo>
                  <a:cubicBezTo>
                    <a:pt x="10715" y="770"/>
                    <a:pt x="11049" y="756"/>
                    <a:pt x="11380" y="756"/>
                  </a:cubicBezTo>
                  <a:cubicBezTo>
                    <a:pt x="14037" y="756"/>
                    <a:pt x="16499" y="1671"/>
                    <a:pt x="18267" y="3811"/>
                  </a:cubicBezTo>
                  <a:cubicBezTo>
                    <a:pt x="19041" y="4732"/>
                    <a:pt x="19648" y="5778"/>
                    <a:pt x="20066" y="6908"/>
                  </a:cubicBezTo>
                  <a:lnTo>
                    <a:pt x="20903" y="6908"/>
                  </a:lnTo>
                  <a:cubicBezTo>
                    <a:pt x="20422" y="5568"/>
                    <a:pt x="19732" y="4334"/>
                    <a:pt x="18811" y="3246"/>
                  </a:cubicBezTo>
                  <a:cubicBezTo>
                    <a:pt x="16927" y="1008"/>
                    <a:pt x="14262" y="0"/>
                    <a:pt x="11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4"/>
            <p:cNvSpPr/>
            <p:nvPr/>
          </p:nvSpPr>
          <p:spPr>
            <a:xfrm>
              <a:off x="2768716" y="2941070"/>
              <a:ext cx="540911" cy="171010"/>
            </a:xfrm>
            <a:custGeom>
              <a:avLst/>
              <a:gdLst/>
              <a:ahLst/>
              <a:cxnLst/>
              <a:rect l="l" t="t" r="r" b="b"/>
              <a:pathLst>
                <a:path w="28499" h="9010" extrusionOk="0">
                  <a:moveTo>
                    <a:pt x="14829" y="1"/>
                  </a:moveTo>
                  <a:cubicBezTo>
                    <a:pt x="9935" y="1"/>
                    <a:pt x="4937" y="1960"/>
                    <a:pt x="1863" y="5829"/>
                  </a:cubicBezTo>
                  <a:cubicBezTo>
                    <a:pt x="1088" y="6792"/>
                    <a:pt x="461" y="7859"/>
                    <a:pt x="0" y="9010"/>
                  </a:cubicBezTo>
                  <a:lnTo>
                    <a:pt x="837" y="9010"/>
                  </a:lnTo>
                  <a:cubicBezTo>
                    <a:pt x="1444" y="7545"/>
                    <a:pt x="2344" y="6227"/>
                    <a:pt x="3495" y="5139"/>
                  </a:cubicBezTo>
                  <a:cubicBezTo>
                    <a:pt x="5838" y="2837"/>
                    <a:pt x="8977" y="1414"/>
                    <a:pt x="12220" y="933"/>
                  </a:cubicBezTo>
                  <a:cubicBezTo>
                    <a:pt x="13071" y="802"/>
                    <a:pt x="13940" y="736"/>
                    <a:pt x="14810" y="736"/>
                  </a:cubicBezTo>
                  <a:cubicBezTo>
                    <a:pt x="17705" y="736"/>
                    <a:pt x="20624" y="1475"/>
                    <a:pt x="23037" y="3067"/>
                  </a:cubicBezTo>
                  <a:cubicBezTo>
                    <a:pt x="25192" y="4469"/>
                    <a:pt x="26804" y="6562"/>
                    <a:pt x="27578" y="9010"/>
                  </a:cubicBezTo>
                  <a:lnTo>
                    <a:pt x="28498" y="9010"/>
                  </a:lnTo>
                  <a:cubicBezTo>
                    <a:pt x="27159" y="4281"/>
                    <a:pt x="22451" y="933"/>
                    <a:pt x="17514" y="201"/>
                  </a:cubicBezTo>
                  <a:cubicBezTo>
                    <a:pt x="16631" y="67"/>
                    <a:pt x="15732" y="1"/>
                    <a:pt x="14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4"/>
            <p:cNvSpPr/>
            <p:nvPr/>
          </p:nvSpPr>
          <p:spPr>
            <a:xfrm>
              <a:off x="2899374" y="3032022"/>
              <a:ext cx="273236" cy="80058"/>
            </a:xfrm>
            <a:custGeom>
              <a:avLst/>
              <a:gdLst/>
              <a:ahLst/>
              <a:cxnLst/>
              <a:rect l="l" t="t" r="r" b="b"/>
              <a:pathLst>
                <a:path w="14396" h="4218" extrusionOk="0">
                  <a:moveTo>
                    <a:pt x="7142" y="1"/>
                  </a:moveTo>
                  <a:cubicBezTo>
                    <a:pt x="6648" y="1"/>
                    <a:pt x="6142" y="45"/>
                    <a:pt x="5629" y="137"/>
                  </a:cubicBezTo>
                  <a:cubicBezTo>
                    <a:pt x="3223" y="556"/>
                    <a:pt x="1151" y="2062"/>
                    <a:pt x="0" y="4218"/>
                  </a:cubicBezTo>
                  <a:lnTo>
                    <a:pt x="816" y="4218"/>
                  </a:lnTo>
                  <a:cubicBezTo>
                    <a:pt x="900" y="4071"/>
                    <a:pt x="984" y="3946"/>
                    <a:pt x="1088" y="3799"/>
                  </a:cubicBezTo>
                  <a:cubicBezTo>
                    <a:pt x="2445" y="1867"/>
                    <a:pt x="4670" y="722"/>
                    <a:pt x="7029" y="722"/>
                  </a:cubicBezTo>
                  <a:cubicBezTo>
                    <a:pt x="7072" y="722"/>
                    <a:pt x="7114" y="723"/>
                    <a:pt x="7156" y="723"/>
                  </a:cubicBezTo>
                  <a:cubicBezTo>
                    <a:pt x="9897" y="723"/>
                    <a:pt x="12136" y="2146"/>
                    <a:pt x="13496" y="4218"/>
                  </a:cubicBezTo>
                  <a:lnTo>
                    <a:pt x="14396" y="4218"/>
                  </a:lnTo>
                  <a:cubicBezTo>
                    <a:pt x="12881" y="1728"/>
                    <a:pt x="10230" y="1"/>
                    <a:pt x="7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4"/>
            <p:cNvSpPr/>
            <p:nvPr/>
          </p:nvSpPr>
          <p:spPr>
            <a:xfrm>
              <a:off x="3075300" y="3112061"/>
              <a:ext cx="374912" cy="304914"/>
            </a:xfrm>
            <a:custGeom>
              <a:avLst/>
              <a:gdLst/>
              <a:ahLst/>
              <a:cxnLst/>
              <a:rect l="l" t="t" r="r" b="b"/>
              <a:pathLst>
                <a:path w="19753" h="16065" extrusionOk="0">
                  <a:moveTo>
                    <a:pt x="12366" y="4374"/>
                  </a:moveTo>
                  <a:cubicBezTo>
                    <a:pt x="13643" y="4415"/>
                    <a:pt x="14647" y="5483"/>
                    <a:pt x="14584" y="6759"/>
                  </a:cubicBezTo>
                  <a:cubicBezTo>
                    <a:pt x="14598" y="6941"/>
                    <a:pt x="14744" y="7067"/>
                    <a:pt x="14902" y="7067"/>
                  </a:cubicBezTo>
                  <a:cubicBezTo>
                    <a:pt x="14979" y="7067"/>
                    <a:pt x="15059" y="7037"/>
                    <a:pt x="15128" y="6968"/>
                  </a:cubicBezTo>
                  <a:cubicBezTo>
                    <a:pt x="15422" y="6620"/>
                    <a:pt x="15897" y="6408"/>
                    <a:pt x="16353" y="6408"/>
                  </a:cubicBezTo>
                  <a:cubicBezTo>
                    <a:pt x="16774" y="6408"/>
                    <a:pt x="17178" y="6588"/>
                    <a:pt x="17409" y="7010"/>
                  </a:cubicBezTo>
                  <a:cubicBezTo>
                    <a:pt x="17806" y="7742"/>
                    <a:pt x="17367" y="8600"/>
                    <a:pt x="16698" y="8935"/>
                  </a:cubicBezTo>
                  <a:cubicBezTo>
                    <a:pt x="16488" y="9061"/>
                    <a:pt x="16488" y="9374"/>
                    <a:pt x="16698" y="9500"/>
                  </a:cubicBezTo>
                  <a:cubicBezTo>
                    <a:pt x="17430" y="9960"/>
                    <a:pt x="18497" y="10902"/>
                    <a:pt x="18560" y="11843"/>
                  </a:cubicBezTo>
                  <a:cubicBezTo>
                    <a:pt x="18630" y="12872"/>
                    <a:pt x="17916" y="13215"/>
                    <a:pt x="17112" y="13215"/>
                  </a:cubicBezTo>
                  <a:cubicBezTo>
                    <a:pt x="16477" y="13215"/>
                    <a:pt x="15785" y="13002"/>
                    <a:pt x="15379" y="12743"/>
                  </a:cubicBezTo>
                  <a:cubicBezTo>
                    <a:pt x="15326" y="12707"/>
                    <a:pt x="15271" y="12692"/>
                    <a:pt x="15219" y="12692"/>
                  </a:cubicBezTo>
                  <a:cubicBezTo>
                    <a:pt x="15027" y="12692"/>
                    <a:pt x="14865" y="12906"/>
                    <a:pt x="14898" y="13120"/>
                  </a:cubicBezTo>
                  <a:cubicBezTo>
                    <a:pt x="15096" y="14078"/>
                    <a:pt x="14332" y="14826"/>
                    <a:pt x="13506" y="14826"/>
                  </a:cubicBezTo>
                  <a:cubicBezTo>
                    <a:pt x="13196" y="14826"/>
                    <a:pt x="12877" y="14720"/>
                    <a:pt x="12596" y="14480"/>
                  </a:cubicBezTo>
                  <a:cubicBezTo>
                    <a:pt x="12157" y="14124"/>
                    <a:pt x="11927" y="13706"/>
                    <a:pt x="11404" y="13454"/>
                  </a:cubicBezTo>
                  <a:cubicBezTo>
                    <a:pt x="11352" y="13431"/>
                    <a:pt x="11300" y="13420"/>
                    <a:pt x="11250" y="13420"/>
                  </a:cubicBezTo>
                  <a:cubicBezTo>
                    <a:pt x="11080" y="13420"/>
                    <a:pt x="10934" y="13548"/>
                    <a:pt x="10902" y="13726"/>
                  </a:cubicBezTo>
                  <a:cubicBezTo>
                    <a:pt x="10859" y="13698"/>
                    <a:pt x="10808" y="13684"/>
                    <a:pt x="10758" y="13684"/>
                  </a:cubicBezTo>
                  <a:cubicBezTo>
                    <a:pt x="10662" y="13684"/>
                    <a:pt x="10566" y="13735"/>
                    <a:pt x="10525" y="13831"/>
                  </a:cubicBezTo>
                  <a:cubicBezTo>
                    <a:pt x="10118" y="14715"/>
                    <a:pt x="9294" y="15435"/>
                    <a:pt x="8316" y="15435"/>
                  </a:cubicBezTo>
                  <a:cubicBezTo>
                    <a:pt x="8136" y="15435"/>
                    <a:pt x="7951" y="15410"/>
                    <a:pt x="7763" y="15359"/>
                  </a:cubicBezTo>
                  <a:cubicBezTo>
                    <a:pt x="6487" y="15003"/>
                    <a:pt x="5922" y="13434"/>
                    <a:pt x="6445" y="12262"/>
                  </a:cubicBezTo>
                  <a:cubicBezTo>
                    <a:pt x="6559" y="12053"/>
                    <a:pt x="6397" y="11793"/>
                    <a:pt x="6164" y="11793"/>
                  </a:cubicBezTo>
                  <a:cubicBezTo>
                    <a:pt x="6139" y="11793"/>
                    <a:pt x="6115" y="11796"/>
                    <a:pt x="6089" y="11802"/>
                  </a:cubicBezTo>
                  <a:cubicBezTo>
                    <a:pt x="5943" y="11840"/>
                    <a:pt x="5806" y="11857"/>
                    <a:pt x="5680" y="11857"/>
                  </a:cubicBezTo>
                  <a:cubicBezTo>
                    <a:pt x="4227" y="11857"/>
                    <a:pt x="4152" y="9522"/>
                    <a:pt x="5724" y="9522"/>
                  </a:cubicBezTo>
                  <a:cubicBezTo>
                    <a:pt x="5807" y="9522"/>
                    <a:pt x="5893" y="9528"/>
                    <a:pt x="5985" y="9542"/>
                  </a:cubicBezTo>
                  <a:cubicBezTo>
                    <a:pt x="6001" y="9544"/>
                    <a:pt x="6018" y="9546"/>
                    <a:pt x="6034" y="9546"/>
                  </a:cubicBezTo>
                  <a:cubicBezTo>
                    <a:pt x="6288" y="9546"/>
                    <a:pt x="6513" y="9254"/>
                    <a:pt x="6278" y="9019"/>
                  </a:cubicBezTo>
                  <a:cubicBezTo>
                    <a:pt x="5482" y="8265"/>
                    <a:pt x="5629" y="6968"/>
                    <a:pt x="6570" y="6382"/>
                  </a:cubicBezTo>
                  <a:cubicBezTo>
                    <a:pt x="6862" y="6204"/>
                    <a:pt x="7176" y="6128"/>
                    <a:pt x="7493" y="6128"/>
                  </a:cubicBezTo>
                  <a:cubicBezTo>
                    <a:pt x="8107" y="6128"/>
                    <a:pt x="8731" y="6414"/>
                    <a:pt x="9228" y="6801"/>
                  </a:cubicBezTo>
                  <a:cubicBezTo>
                    <a:pt x="9249" y="6884"/>
                    <a:pt x="9291" y="6968"/>
                    <a:pt x="9353" y="7031"/>
                  </a:cubicBezTo>
                  <a:cubicBezTo>
                    <a:pt x="9384" y="7062"/>
                    <a:pt x="9426" y="7081"/>
                    <a:pt x="9471" y="7081"/>
                  </a:cubicBezTo>
                  <a:cubicBezTo>
                    <a:pt x="9487" y="7081"/>
                    <a:pt x="9504" y="7078"/>
                    <a:pt x="9521" y="7073"/>
                  </a:cubicBezTo>
                  <a:lnTo>
                    <a:pt x="9563" y="7136"/>
                  </a:lnTo>
                  <a:cubicBezTo>
                    <a:pt x="9594" y="7167"/>
                    <a:pt x="9630" y="7180"/>
                    <a:pt x="9665" y="7180"/>
                  </a:cubicBezTo>
                  <a:cubicBezTo>
                    <a:pt x="9774" y="7180"/>
                    <a:pt x="9877" y="7058"/>
                    <a:pt x="9814" y="6947"/>
                  </a:cubicBezTo>
                  <a:lnTo>
                    <a:pt x="9751" y="6843"/>
                  </a:lnTo>
                  <a:cubicBezTo>
                    <a:pt x="9730" y="6822"/>
                    <a:pt x="9709" y="6801"/>
                    <a:pt x="9688" y="6780"/>
                  </a:cubicBezTo>
                  <a:lnTo>
                    <a:pt x="9625" y="6696"/>
                  </a:lnTo>
                  <a:cubicBezTo>
                    <a:pt x="9709" y="6403"/>
                    <a:pt x="9814" y="6110"/>
                    <a:pt x="9939" y="5838"/>
                  </a:cubicBezTo>
                  <a:cubicBezTo>
                    <a:pt x="10128" y="5524"/>
                    <a:pt x="10379" y="5252"/>
                    <a:pt x="10651" y="5022"/>
                  </a:cubicBezTo>
                  <a:cubicBezTo>
                    <a:pt x="11132" y="4625"/>
                    <a:pt x="11739" y="4395"/>
                    <a:pt x="12366" y="4374"/>
                  </a:cubicBezTo>
                  <a:close/>
                  <a:moveTo>
                    <a:pt x="0" y="1"/>
                  </a:moveTo>
                  <a:cubicBezTo>
                    <a:pt x="3223" y="1926"/>
                    <a:pt x="3683" y="6403"/>
                    <a:pt x="3997" y="9814"/>
                  </a:cubicBezTo>
                  <a:cubicBezTo>
                    <a:pt x="3997" y="9856"/>
                    <a:pt x="4018" y="9897"/>
                    <a:pt x="4039" y="9939"/>
                  </a:cubicBezTo>
                  <a:cubicBezTo>
                    <a:pt x="3892" y="10211"/>
                    <a:pt x="3829" y="10504"/>
                    <a:pt x="3850" y="10797"/>
                  </a:cubicBezTo>
                  <a:cubicBezTo>
                    <a:pt x="3913" y="11822"/>
                    <a:pt x="4813" y="12450"/>
                    <a:pt x="5734" y="12471"/>
                  </a:cubicBezTo>
                  <a:cubicBezTo>
                    <a:pt x="5420" y="13810"/>
                    <a:pt x="5985" y="15338"/>
                    <a:pt x="7345" y="15882"/>
                  </a:cubicBezTo>
                  <a:cubicBezTo>
                    <a:pt x="7652" y="16006"/>
                    <a:pt x="7976" y="16065"/>
                    <a:pt x="8302" y="16065"/>
                  </a:cubicBezTo>
                  <a:cubicBezTo>
                    <a:pt x="9508" y="16065"/>
                    <a:pt x="10723" y="15264"/>
                    <a:pt x="11069" y="14061"/>
                  </a:cubicBezTo>
                  <a:cubicBezTo>
                    <a:pt x="11069" y="14061"/>
                    <a:pt x="11069" y="14040"/>
                    <a:pt x="11069" y="14019"/>
                  </a:cubicBezTo>
                  <a:lnTo>
                    <a:pt x="11090" y="14019"/>
                  </a:lnTo>
                  <a:cubicBezTo>
                    <a:pt x="11718" y="14333"/>
                    <a:pt x="12011" y="15045"/>
                    <a:pt x="12680" y="15317"/>
                  </a:cubicBezTo>
                  <a:cubicBezTo>
                    <a:pt x="12957" y="15443"/>
                    <a:pt x="13257" y="15508"/>
                    <a:pt x="13557" y="15508"/>
                  </a:cubicBezTo>
                  <a:cubicBezTo>
                    <a:pt x="13755" y="15508"/>
                    <a:pt x="13953" y="15480"/>
                    <a:pt x="14145" y="15421"/>
                  </a:cubicBezTo>
                  <a:cubicBezTo>
                    <a:pt x="14961" y="15170"/>
                    <a:pt x="15526" y="14438"/>
                    <a:pt x="15568" y="13580"/>
                  </a:cubicBezTo>
                  <a:cubicBezTo>
                    <a:pt x="16021" y="13763"/>
                    <a:pt x="16563" y="13877"/>
                    <a:pt x="17092" y="13877"/>
                  </a:cubicBezTo>
                  <a:cubicBezTo>
                    <a:pt x="17954" y="13877"/>
                    <a:pt x="18783" y="13576"/>
                    <a:pt x="19146" y="12785"/>
                  </a:cubicBezTo>
                  <a:cubicBezTo>
                    <a:pt x="19752" y="11509"/>
                    <a:pt x="18476" y="10023"/>
                    <a:pt x="17430" y="9207"/>
                  </a:cubicBezTo>
                  <a:cubicBezTo>
                    <a:pt x="18225" y="8558"/>
                    <a:pt x="18476" y="7345"/>
                    <a:pt x="17848" y="6487"/>
                  </a:cubicBezTo>
                  <a:cubicBezTo>
                    <a:pt x="17472" y="5978"/>
                    <a:pt x="16914" y="5749"/>
                    <a:pt x="16347" y="5749"/>
                  </a:cubicBezTo>
                  <a:cubicBezTo>
                    <a:pt x="15937" y="5749"/>
                    <a:pt x="15522" y="5869"/>
                    <a:pt x="15170" y="6089"/>
                  </a:cubicBezTo>
                  <a:cubicBezTo>
                    <a:pt x="14919" y="4855"/>
                    <a:pt x="13915" y="3934"/>
                    <a:pt x="12680" y="3767"/>
                  </a:cubicBezTo>
                  <a:cubicBezTo>
                    <a:pt x="12680" y="3746"/>
                    <a:pt x="12680" y="3725"/>
                    <a:pt x="12680" y="3704"/>
                  </a:cubicBezTo>
                  <a:cubicBezTo>
                    <a:pt x="12785" y="2449"/>
                    <a:pt x="12680" y="1193"/>
                    <a:pt x="12345" y="1"/>
                  </a:cubicBezTo>
                  <a:lnTo>
                    <a:pt x="11425" y="1"/>
                  </a:lnTo>
                  <a:lnTo>
                    <a:pt x="11864" y="3725"/>
                  </a:lnTo>
                  <a:cubicBezTo>
                    <a:pt x="11843" y="3746"/>
                    <a:pt x="11843" y="3788"/>
                    <a:pt x="11864" y="3830"/>
                  </a:cubicBezTo>
                  <a:cubicBezTo>
                    <a:pt x="11048" y="3976"/>
                    <a:pt x="10316" y="4415"/>
                    <a:pt x="9814" y="5085"/>
                  </a:cubicBezTo>
                  <a:cubicBezTo>
                    <a:pt x="9646" y="5294"/>
                    <a:pt x="9500" y="5524"/>
                    <a:pt x="9374" y="5755"/>
                  </a:cubicBezTo>
                  <a:cubicBezTo>
                    <a:pt x="9291" y="3788"/>
                    <a:pt x="8914" y="1842"/>
                    <a:pt x="8265" y="1"/>
                  </a:cubicBezTo>
                  <a:lnTo>
                    <a:pt x="7407" y="1"/>
                  </a:lnTo>
                  <a:cubicBezTo>
                    <a:pt x="8119" y="1863"/>
                    <a:pt x="8433" y="3892"/>
                    <a:pt x="8642" y="5880"/>
                  </a:cubicBezTo>
                  <a:cubicBezTo>
                    <a:pt x="8259" y="5677"/>
                    <a:pt x="7842" y="5569"/>
                    <a:pt x="7421" y="5569"/>
                  </a:cubicBezTo>
                  <a:cubicBezTo>
                    <a:pt x="7107" y="5569"/>
                    <a:pt x="6791" y="5629"/>
                    <a:pt x="6487" y="5755"/>
                  </a:cubicBezTo>
                  <a:cubicBezTo>
                    <a:pt x="6654" y="3746"/>
                    <a:pt x="6194" y="1716"/>
                    <a:pt x="5127" y="1"/>
                  </a:cubicBezTo>
                  <a:lnTo>
                    <a:pt x="4248" y="1"/>
                  </a:lnTo>
                  <a:cubicBezTo>
                    <a:pt x="5420" y="1779"/>
                    <a:pt x="5922" y="3892"/>
                    <a:pt x="5692" y="6027"/>
                  </a:cubicBezTo>
                  <a:cubicBezTo>
                    <a:pt x="5692" y="6110"/>
                    <a:pt x="5713" y="6215"/>
                    <a:pt x="5775" y="6278"/>
                  </a:cubicBezTo>
                  <a:cubicBezTo>
                    <a:pt x="5106" y="7010"/>
                    <a:pt x="4959" y="8098"/>
                    <a:pt x="5441" y="8977"/>
                  </a:cubicBezTo>
                  <a:cubicBezTo>
                    <a:pt x="5190" y="9019"/>
                    <a:pt x="4938" y="9102"/>
                    <a:pt x="4708" y="9249"/>
                  </a:cubicBezTo>
                  <a:cubicBezTo>
                    <a:pt x="4415" y="6027"/>
                    <a:pt x="3746" y="2135"/>
                    <a:pt x="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4"/>
            <p:cNvSpPr/>
            <p:nvPr/>
          </p:nvSpPr>
          <p:spPr>
            <a:xfrm>
              <a:off x="2695054" y="3112061"/>
              <a:ext cx="326247" cy="347543"/>
            </a:xfrm>
            <a:custGeom>
              <a:avLst/>
              <a:gdLst/>
              <a:ahLst/>
              <a:cxnLst/>
              <a:rect l="l" t="t" r="r" b="b"/>
              <a:pathLst>
                <a:path w="17189" h="18311" extrusionOk="0">
                  <a:moveTo>
                    <a:pt x="12501" y="5697"/>
                  </a:moveTo>
                  <a:cubicBezTo>
                    <a:pt x="12934" y="5697"/>
                    <a:pt x="13379" y="5819"/>
                    <a:pt x="13799" y="6089"/>
                  </a:cubicBezTo>
                  <a:cubicBezTo>
                    <a:pt x="15369" y="7073"/>
                    <a:pt x="15117" y="9249"/>
                    <a:pt x="13527" y="10044"/>
                  </a:cubicBezTo>
                  <a:cubicBezTo>
                    <a:pt x="13234" y="10211"/>
                    <a:pt x="13360" y="10672"/>
                    <a:pt x="13716" y="10693"/>
                  </a:cubicBezTo>
                  <a:cubicBezTo>
                    <a:pt x="13777" y="10686"/>
                    <a:pt x="13839" y="10683"/>
                    <a:pt x="13900" y="10683"/>
                  </a:cubicBezTo>
                  <a:cubicBezTo>
                    <a:pt x="15259" y="10683"/>
                    <a:pt x="16546" y="12196"/>
                    <a:pt x="15745" y="13517"/>
                  </a:cubicBezTo>
                  <a:cubicBezTo>
                    <a:pt x="15396" y="14107"/>
                    <a:pt x="14721" y="14406"/>
                    <a:pt x="14048" y="14406"/>
                  </a:cubicBezTo>
                  <a:cubicBezTo>
                    <a:pt x="13551" y="14406"/>
                    <a:pt x="13054" y="14243"/>
                    <a:pt x="12690" y="13915"/>
                  </a:cubicBezTo>
                  <a:cubicBezTo>
                    <a:pt x="12625" y="13859"/>
                    <a:pt x="12552" y="13836"/>
                    <a:pt x="12482" y="13836"/>
                  </a:cubicBezTo>
                  <a:cubicBezTo>
                    <a:pt x="12259" y="13836"/>
                    <a:pt x="12056" y="14074"/>
                    <a:pt x="12167" y="14312"/>
                  </a:cubicBezTo>
                  <a:cubicBezTo>
                    <a:pt x="12690" y="15400"/>
                    <a:pt x="12125" y="16677"/>
                    <a:pt x="10975" y="17032"/>
                  </a:cubicBezTo>
                  <a:cubicBezTo>
                    <a:pt x="10795" y="17081"/>
                    <a:pt x="10617" y="17104"/>
                    <a:pt x="10444" y="17104"/>
                  </a:cubicBezTo>
                  <a:cubicBezTo>
                    <a:pt x="9505" y="17104"/>
                    <a:pt x="8682" y="16433"/>
                    <a:pt x="8275" y="15568"/>
                  </a:cubicBezTo>
                  <a:cubicBezTo>
                    <a:pt x="8275" y="15547"/>
                    <a:pt x="8254" y="15526"/>
                    <a:pt x="8234" y="15526"/>
                  </a:cubicBezTo>
                  <a:cubicBezTo>
                    <a:pt x="8213" y="15421"/>
                    <a:pt x="8192" y="15338"/>
                    <a:pt x="8150" y="15254"/>
                  </a:cubicBezTo>
                  <a:cubicBezTo>
                    <a:pt x="8100" y="15113"/>
                    <a:pt x="7988" y="15051"/>
                    <a:pt x="7875" y="15051"/>
                  </a:cubicBezTo>
                  <a:cubicBezTo>
                    <a:pt x="7705" y="15051"/>
                    <a:pt x="7534" y="15194"/>
                    <a:pt x="7585" y="15421"/>
                  </a:cubicBezTo>
                  <a:cubicBezTo>
                    <a:pt x="7753" y="16595"/>
                    <a:pt x="6939" y="17662"/>
                    <a:pt x="5866" y="17662"/>
                  </a:cubicBezTo>
                  <a:cubicBezTo>
                    <a:pt x="5600" y="17662"/>
                    <a:pt x="5319" y="17596"/>
                    <a:pt x="5032" y="17451"/>
                  </a:cubicBezTo>
                  <a:cubicBezTo>
                    <a:pt x="3693" y="16781"/>
                    <a:pt x="3609" y="15087"/>
                    <a:pt x="4446" y="13998"/>
                  </a:cubicBezTo>
                  <a:cubicBezTo>
                    <a:pt x="4675" y="13770"/>
                    <a:pt x="4487" y="13402"/>
                    <a:pt x="4198" y="13402"/>
                  </a:cubicBezTo>
                  <a:cubicBezTo>
                    <a:pt x="4170" y="13402"/>
                    <a:pt x="4141" y="13405"/>
                    <a:pt x="4112" y="13413"/>
                  </a:cubicBezTo>
                  <a:cubicBezTo>
                    <a:pt x="3701" y="13509"/>
                    <a:pt x="3290" y="13551"/>
                    <a:pt x="2879" y="13551"/>
                  </a:cubicBezTo>
                  <a:cubicBezTo>
                    <a:pt x="2662" y="13551"/>
                    <a:pt x="2445" y="13539"/>
                    <a:pt x="2228" y="13517"/>
                  </a:cubicBezTo>
                  <a:cubicBezTo>
                    <a:pt x="1078" y="13287"/>
                    <a:pt x="450" y="12157"/>
                    <a:pt x="1287" y="11153"/>
                  </a:cubicBezTo>
                  <a:cubicBezTo>
                    <a:pt x="1970" y="10356"/>
                    <a:pt x="2962" y="9904"/>
                    <a:pt x="4014" y="9904"/>
                  </a:cubicBezTo>
                  <a:cubicBezTo>
                    <a:pt x="4122" y="9904"/>
                    <a:pt x="4232" y="9909"/>
                    <a:pt x="4342" y="9918"/>
                  </a:cubicBezTo>
                  <a:cubicBezTo>
                    <a:pt x="4348" y="9919"/>
                    <a:pt x="4354" y="9919"/>
                    <a:pt x="4361" y="9919"/>
                  </a:cubicBezTo>
                  <a:cubicBezTo>
                    <a:pt x="4781" y="9919"/>
                    <a:pt x="4775" y="9228"/>
                    <a:pt x="4342" y="9207"/>
                  </a:cubicBezTo>
                  <a:cubicBezTo>
                    <a:pt x="2710" y="9102"/>
                    <a:pt x="3317" y="6968"/>
                    <a:pt x="4593" y="6780"/>
                  </a:cubicBezTo>
                  <a:cubicBezTo>
                    <a:pt x="4682" y="6764"/>
                    <a:pt x="4771" y="6756"/>
                    <a:pt x="4859" y="6756"/>
                  </a:cubicBezTo>
                  <a:cubicBezTo>
                    <a:pt x="5571" y="6756"/>
                    <a:pt x="6197" y="7269"/>
                    <a:pt x="6309" y="8014"/>
                  </a:cubicBezTo>
                  <a:cubicBezTo>
                    <a:pt x="6319" y="8074"/>
                    <a:pt x="6371" y="8101"/>
                    <a:pt x="6429" y="8101"/>
                  </a:cubicBezTo>
                  <a:cubicBezTo>
                    <a:pt x="6491" y="8101"/>
                    <a:pt x="6559" y="8069"/>
                    <a:pt x="6581" y="8014"/>
                  </a:cubicBezTo>
                  <a:lnTo>
                    <a:pt x="6581" y="7972"/>
                  </a:lnTo>
                  <a:cubicBezTo>
                    <a:pt x="6618" y="8075"/>
                    <a:pt x="6705" y="8124"/>
                    <a:pt x="6792" y="8124"/>
                  </a:cubicBezTo>
                  <a:cubicBezTo>
                    <a:pt x="6900" y="8124"/>
                    <a:pt x="7008" y="8049"/>
                    <a:pt x="7020" y="7910"/>
                  </a:cubicBezTo>
                  <a:cubicBezTo>
                    <a:pt x="6978" y="7449"/>
                    <a:pt x="7166" y="7010"/>
                    <a:pt x="7501" y="6675"/>
                  </a:cubicBezTo>
                  <a:cubicBezTo>
                    <a:pt x="7725" y="6477"/>
                    <a:pt x="7981" y="6388"/>
                    <a:pt x="8230" y="6388"/>
                  </a:cubicBezTo>
                  <a:cubicBezTo>
                    <a:pt x="8770" y="6388"/>
                    <a:pt x="9277" y="6811"/>
                    <a:pt x="9363" y="7470"/>
                  </a:cubicBezTo>
                  <a:cubicBezTo>
                    <a:pt x="9375" y="7679"/>
                    <a:pt x="9541" y="7798"/>
                    <a:pt x="9708" y="7798"/>
                  </a:cubicBezTo>
                  <a:cubicBezTo>
                    <a:pt x="9842" y="7798"/>
                    <a:pt x="9977" y="7722"/>
                    <a:pt x="10033" y="7554"/>
                  </a:cubicBezTo>
                  <a:cubicBezTo>
                    <a:pt x="10421" y="6450"/>
                    <a:pt x="11426" y="5697"/>
                    <a:pt x="12501" y="5697"/>
                  </a:cubicBezTo>
                  <a:close/>
                  <a:moveTo>
                    <a:pt x="3881" y="1"/>
                  </a:moveTo>
                  <a:cubicBezTo>
                    <a:pt x="3045" y="2072"/>
                    <a:pt x="2814" y="4353"/>
                    <a:pt x="3233" y="6550"/>
                  </a:cubicBezTo>
                  <a:cubicBezTo>
                    <a:pt x="3254" y="6592"/>
                    <a:pt x="3275" y="6633"/>
                    <a:pt x="3317" y="6654"/>
                  </a:cubicBezTo>
                  <a:cubicBezTo>
                    <a:pt x="2521" y="7324"/>
                    <a:pt x="2396" y="8496"/>
                    <a:pt x="3045" y="9312"/>
                  </a:cubicBezTo>
                  <a:cubicBezTo>
                    <a:pt x="1601" y="9625"/>
                    <a:pt x="115" y="10609"/>
                    <a:pt x="73" y="12115"/>
                  </a:cubicBezTo>
                  <a:cubicBezTo>
                    <a:pt x="1" y="13770"/>
                    <a:pt x="1507" y="14192"/>
                    <a:pt x="2906" y="14192"/>
                  </a:cubicBezTo>
                  <a:cubicBezTo>
                    <a:pt x="3117" y="14192"/>
                    <a:pt x="3325" y="14182"/>
                    <a:pt x="3526" y="14166"/>
                  </a:cubicBezTo>
                  <a:lnTo>
                    <a:pt x="3526" y="14166"/>
                  </a:lnTo>
                  <a:cubicBezTo>
                    <a:pt x="2835" y="15672"/>
                    <a:pt x="3233" y="17576"/>
                    <a:pt x="5011" y="18183"/>
                  </a:cubicBezTo>
                  <a:cubicBezTo>
                    <a:pt x="5265" y="18270"/>
                    <a:pt x="5525" y="18311"/>
                    <a:pt x="5782" y="18311"/>
                  </a:cubicBezTo>
                  <a:cubicBezTo>
                    <a:pt x="6945" y="18311"/>
                    <a:pt x="8049" y="17481"/>
                    <a:pt x="8254" y="16384"/>
                  </a:cubicBezTo>
                  <a:cubicBezTo>
                    <a:pt x="8740" y="17198"/>
                    <a:pt x="9648" y="17755"/>
                    <a:pt x="10592" y="17755"/>
                  </a:cubicBezTo>
                  <a:cubicBezTo>
                    <a:pt x="10908" y="17755"/>
                    <a:pt x="11229" y="17692"/>
                    <a:pt x="11539" y="17556"/>
                  </a:cubicBezTo>
                  <a:cubicBezTo>
                    <a:pt x="12544" y="17074"/>
                    <a:pt x="13130" y="15986"/>
                    <a:pt x="13004" y="14877"/>
                  </a:cubicBezTo>
                  <a:lnTo>
                    <a:pt x="13004" y="14877"/>
                  </a:lnTo>
                  <a:cubicBezTo>
                    <a:pt x="13338" y="15013"/>
                    <a:pt x="13699" y="15080"/>
                    <a:pt x="14059" y="15080"/>
                  </a:cubicBezTo>
                  <a:cubicBezTo>
                    <a:pt x="15029" y="15080"/>
                    <a:pt x="15999" y="14595"/>
                    <a:pt x="16457" y="13664"/>
                  </a:cubicBezTo>
                  <a:cubicBezTo>
                    <a:pt x="17189" y="12178"/>
                    <a:pt x="16101" y="10525"/>
                    <a:pt x="14657" y="10086"/>
                  </a:cubicBezTo>
                  <a:cubicBezTo>
                    <a:pt x="15954" y="8830"/>
                    <a:pt x="15829" y="6717"/>
                    <a:pt x="14385" y="5650"/>
                  </a:cubicBezTo>
                  <a:cubicBezTo>
                    <a:pt x="13867" y="5224"/>
                    <a:pt x="13218" y="5011"/>
                    <a:pt x="12553" y="5011"/>
                  </a:cubicBezTo>
                  <a:cubicBezTo>
                    <a:pt x="12467" y="5011"/>
                    <a:pt x="12380" y="5015"/>
                    <a:pt x="12293" y="5022"/>
                  </a:cubicBezTo>
                  <a:cubicBezTo>
                    <a:pt x="12711" y="3516"/>
                    <a:pt x="13088" y="1926"/>
                    <a:pt x="14092" y="691"/>
                  </a:cubicBezTo>
                  <a:cubicBezTo>
                    <a:pt x="14301" y="419"/>
                    <a:pt x="14552" y="189"/>
                    <a:pt x="14824" y="1"/>
                  </a:cubicBezTo>
                  <a:lnTo>
                    <a:pt x="13757" y="1"/>
                  </a:lnTo>
                  <a:cubicBezTo>
                    <a:pt x="12523" y="1361"/>
                    <a:pt x="12021" y="3286"/>
                    <a:pt x="11811" y="5106"/>
                  </a:cubicBezTo>
                  <a:cubicBezTo>
                    <a:pt x="10975" y="5315"/>
                    <a:pt x="10263" y="5817"/>
                    <a:pt x="9803" y="6529"/>
                  </a:cubicBezTo>
                  <a:cubicBezTo>
                    <a:pt x="9719" y="5776"/>
                    <a:pt x="10326" y="3202"/>
                    <a:pt x="10410" y="2888"/>
                  </a:cubicBezTo>
                  <a:cubicBezTo>
                    <a:pt x="10661" y="1884"/>
                    <a:pt x="11058" y="900"/>
                    <a:pt x="11581" y="1"/>
                  </a:cubicBezTo>
                  <a:lnTo>
                    <a:pt x="10765" y="1"/>
                  </a:lnTo>
                  <a:cubicBezTo>
                    <a:pt x="10619" y="273"/>
                    <a:pt x="10472" y="566"/>
                    <a:pt x="10347" y="858"/>
                  </a:cubicBezTo>
                  <a:cubicBezTo>
                    <a:pt x="9782" y="2302"/>
                    <a:pt x="9405" y="3830"/>
                    <a:pt x="9280" y="5399"/>
                  </a:cubicBezTo>
                  <a:cubicBezTo>
                    <a:pt x="9259" y="5608"/>
                    <a:pt x="9238" y="5817"/>
                    <a:pt x="9259" y="6027"/>
                  </a:cubicBezTo>
                  <a:cubicBezTo>
                    <a:pt x="8948" y="5789"/>
                    <a:pt x="8576" y="5668"/>
                    <a:pt x="8204" y="5668"/>
                  </a:cubicBezTo>
                  <a:cubicBezTo>
                    <a:pt x="7823" y="5668"/>
                    <a:pt x="7442" y="5794"/>
                    <a:pt x="7125" y="6048"/>
                  </a:cubicBezTo>
                  <a:cubicBezTo>
                    <a:pt x="7292" y="4039"/>
                    <a:pt x="7459" y="1926"/>
                    <a:pt x="8150" y="1"/>
                  </a:cubicBezTo>
                  <a:lnTo>
                    <a:pt x="7355" y="1"/>
                  </a:lnTo>
                  <a:cubicBezTo>
                    <a:pt x="6727" y="1988"/>
                    <a:pt x="6622" y="4143"/>
                    <a:pt x="6727" y="6215"/>
                  </a:cubicBezTo>
                  <a:cubicBezTo>
                    <a:pt x="6727" y="6278"/>
                    <a:pt x="6748" y="6340"/>
                    <a:pt x="6811" y="6361"/>
                  </a:cubicBezTo>
                  <a:cubicBezTo>
                    <a:pt x="6664" y="6571"/>
                    <a:pt x="6560" y="6801"/>
                    <a:pt x="6497" y="7052"/>
                  </a:cubicBezTo>
                  <a:cubicBezTo>
                    <a:pt x="6211" y="6466"/>
                    <a:pt x="5457" y="6163"/>
                    <a:pt x="4721" y="6163"/>
                  </a:cubicBezTo>
                  <a:cubicBezTo>
                    <a:pt x="4379" y="6163"/>
                    <a:pt x="4041" y="6229"/>
                    <a:pt x="3756" y="6361"/>
                  </a:cubicBezTo>
                  <a:cubicBezTo>
                    <a:pt x="3568" y="4206"/>
                    <a:pt x="3902" y="2009"/>
                    <a:pt x="4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4"/>
            <p:cNvSpPr/>
            <p:nvPr/>
          </p:nvSpPr>
          <p:spPr>
            <a:xfrm>
              <a:off x="2956561" y="3083401"/>
              <a:ext cx="142976" cy="28679"/>
            </a:xfrm>
            <a:custGeom>
              <a:avLst/>
              <a:gdLst/>
              <a:ahLst/>
              <a:cxnLst/>
              <a:rect l="l" t="t" r="r" b="b"/>
              <a:pathLst>
                <a:path w="7533" h="1511" extrusionOk="0">
                  <a:moveTo>
                    <a:pt x="3576" y="0"/>
                  </a:moveTo>
                  <a:cubicBezTo>
                    <a:pt x="2246" y="0"/>
                    <a:pt x="947" y="489"/>
                    <a:pt x="21" y="1490"/>
                  </a:cubicBezTo>
                  <a:lnTo>
                    <a:pt x="0" y="1511"/>
                  </a:lnTo>
                  <a:lnTo>
                    <a:pt x="1067" y="1511"/>
                  </a:lnTo>
                  <a:cubicBezTo>
                    <a:pt x="1801" y="981"/>
                    <a:pt x="2673" y="729"/>
                    <a:pt x="3564" y="729"/>
                  </a:cubicBezTo>
                  <a:cubicBezTo>
                    <a:pt x="4223" y="729"/>
                    <a:pt x="4892" y="867"/>
                    <a:pt x="5524" y="1134"/>
                  </a:cubicBezTo>
                  <a:cubicBezTo>
                    <a:pt x="5754" y="1239"/>
                    <a:pt x="6005" y="1364"/>
                    <a:pt x="6236" y="1511"/>
                  </a:cubicBezTo>
                  <a:lnTo>
                    <a:pt x="7533" y="1511"/>
                  </a:lnTo>
                  <a:cubicBezTo>
                    <a:pt x="6842" y="925"/>
                    <a:pt x="6026" y="485"/>
                    <a:pt x="5168" y="234"/>
                  </a:cubicBezTo>
                  <a:cubicBezTo>
                    <a:pt x="4648" y="79"/>
                    <a:pt x="4109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3" name="Google Shape;2043;p4"/>
          <p:cNvGrpSpPr/>
          <p:nvPr/>
        </p:nvGrpSpPr>
        <p:grpSpPr>
          <a:xfrm rot="6869966">
            <a:off x="10442763" y="5270617"/>
            <a:ext cx="3106004" cy="1010388"/>
            <a:chOff x="4178968" y="-268677"/>
            <a:chExt cx="2329415" cy="757762"/>
          </a:xfrm>
        </p:grpSpPr>
        <p:grpSp>
          <p:nvGrpSpPr>
            <p:cNvPr id="2044" name="Google Shape;2044;p4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2045" name="Google Shape;2045;p4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4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4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4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4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4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4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4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4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4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4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4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4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4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4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4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4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4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4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4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4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4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4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4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4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4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4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4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4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4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4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4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4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4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4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4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4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4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4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4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4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4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4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4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4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4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4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4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4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4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4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1" name="Google Shape;2161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4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4" name="Google Shape;2164;p4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5" name="Google Shape;2165;p4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4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4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4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4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4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4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4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4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4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4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4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4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4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4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4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4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4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4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4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4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1" name="Google Shape;2201;p4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4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4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5" name="Google Shape;2205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4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8" name="Google Shape;2208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9" name="Google Shape;2209;p4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4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4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3" name="Google Shape;2213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4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7" name="Google Shape;2217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4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1" name="Google Shape;2221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2" name="Google Shape;2222;p4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4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4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7" name="Google Shape;2227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1" name="Google Shape;2231;p4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2" name="Google Shape;2232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4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4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6" name="Google Shape;2236;p4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7" name="Google Shape;2237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8" name="Google Shape;2238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9" name="Google Shape;2239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4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4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4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4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4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4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4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4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4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4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4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4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4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4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4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4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4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4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4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4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4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4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3" name="Google Shape;2293;p4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2294" name="Google Shape;2294;p4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5" name="Google Shape;2295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4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4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8" name="Google Shape;2298;p4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9" name="Google Shape;2299;p4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4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2" name="Google Shape;2302;p4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4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4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4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4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4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4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4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4" name="Google Shape;2314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4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4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8" name="Google Shape;2318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4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4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4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2" name="Google Shape;2322;p4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3" name="Google Shape;2323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6" name="Google Shape;2326;p4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7" name="Google Shape;2327;p4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4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0" name="Google Shape;2330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4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4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4" name="Google Shape;2334;p4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4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4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4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8" name="Google Shape;2338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4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2" name="Google Shape;2342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4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4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6" name="Google Shape;2346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4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4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4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4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4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4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4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4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4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4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4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4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4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4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4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4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4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4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4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4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4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4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4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4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4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4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4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9" name="Google Shape;2419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0" name="Google Shape;2420;p4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4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4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4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4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4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4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2" name="Google Shape;2492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3" name="Google Shape;2493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4" name="Google Shape;2494;p4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5" name="Google Shape;2495;p4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6" name="Google Shape;2496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7" name="Google Shape;2497;p4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8" name="Google Shape;2498;p4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9" name="Google Shape;2499;p4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0" name="Google Shape;2500;p4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1" name="Google Shape;2501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2" name="Google Shape;2502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3" name="Google Shape;2503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4" name="Google Shape;2504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5" name="Google Shape;2505;p4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6" name="Google Shape;2506;p4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7" name="Google Shape;2507;p4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8" name="Google Shape;2508;p4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9" name="Google Shape;2509;p4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0" name="Google Shape;2510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1" name="Google Shape;2511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2" name="Google Shape;2512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3" name="Google Shape;2513;p4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4" name="Google Shape;2514;p4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5" name="Google Shape;2515;p4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6" name="Google Shape;2516;p4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7" name="Google Shape;2517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8" name="Google Shape;2518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9" name="Google Shape;2519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0" name="Google Shape;2520;p4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1" name="Google Shape;2521;p4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2" name="Google Shape;2522;p4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3" name="Google Shape;2523;p4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4" name="Google Shape;2524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5" name="Google Shape;2525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6" name="Google Shape;2526;p4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4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4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9" name="Google Shape;2529;p4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532" name="Google Shape;2532;p4"/>
          <p:cNvGrpSpPr/>
          <p:nvPr/>
        </p:nvGrpSpPr>
        <p:grpSpPr>
          <a:xfrm rot="1258772">
            <a:off x="79595" y="4597851"/>
            <a:ext cx="846459" cy="773151"/>
            <a:chOff x="2474450" y="2469265"/>
            <a:chExt cx="505551" cy="433940"/>
          </a:xfrm>
        </p:grpSpPr>
        <p:sp>
          <p:nvSpPr>
            <p:cNvPr id="2533" name="Google Shape;2533;p4"/>
            <p:cNvSpPr/>
            <p:nvPr/>
          </p:nvSpPr>
          <p:spPr>
            <a:xfrm>
              <a:off x="2474450" y="2469265"/>
              <a:ext cx="505551" cy="433940"/>
            </a:xfrm>
            <a:custGeom>
              <a:avLst/>
              <a:gdLst/>
              <a:ahLst/>
              <a:cxnLst/>
              <a:rect l="l" t="t" r="r" b="b"/>
              <a:pathLst>
                <a:path w="26636" h="22863" extrusionOk="0">
                  <a:moveTo>
                    <a:pt x="12805" y="5851"/>
                  </a:moveTo>
                  <a:cubicBezTo>
                    <a:pt x="13977" y="5893"/>
                    <a:pt x="13140" y="12588"/>
                    <a:pt x="13056" y="13404"/>
                  </a:cubicBezTo>
                  <a:cubicBezTo>
                    <a:pt x="12931" y="14639"/>
                    <a:pt x="12763" y="15852"/>
                    <a:pt x="12575" y="17066"/>
                  </a:cubicBezTo>
                  <a:cubicBezTo>
                    <a:pt x="12471" y="17673"/>
                    <a:pt x="12366" y="18280"/>
                    <a:pt x="12261" y="18907"/>
                  </a:cubicBezTo>
                  <a:cubicBezTo>
                    <a:pt x="12226" y="19119"/>
                    <a:pt x="12057" y="20516"/>
                    <a:pt x="11581" y="20516"/>
                  </a:cubicBezTo>
                  <a:cubicBezTo>
                    <a:pt x="11491" y="20516"/>
                    <a:pt x="11390" y="20467"/>
                    <a:pt x="11278" y="20351"/>
                  </a:cubicBezTo>
                  <a:cubicBezTo>
                    <a:pt x="11048" y="20100"/>
                    <a:pt x="11173" y="19179"/>
                    <a:pt x="11194" y="18865"/>
                  </a:cubicBezTo>
                  <a:cubicBezTo>
                    <a:pt x="11194" y="18217"/>
                    <a:pt x="11215" y="17547"/>
                    <a:pt x="11257" y="16899"/>
                  </a:cubicBezTo>
                  <a:cubicBezTo>
                    <a:pt x="11320" y="15622"/>
                    <a:pt x="11424" y="14367"/>
                    <a:pt x="11571" y="13111"/>
                  </a:cubicBezTo>
                  <a:cubicBezTo>
                    <a:pt x="11780" y="11354"/>
                    <a:pt x="12073" y="9617"/>
                    <a:pt x="12387" y="7901"/>
                  </a:cubicBezTo>
                  <a:cubicBezTo>
                    <a:pt x="12450" y="7839"/>
                    <a:pt x="12471" y="7755"/>
                    <a:pt x="12450" y="7671"/>
                  </a:cubicBezTo>
                  <a:lnTo>
                    <a:pt x="12450" y="7650"/>
                  </a:lnTo>
                  <a:cubicBezTo>
                    <a:pt x="12554" y="7044"/>
                    <a:pt x="12680" y="6437"/>
                    <a:pt x="12805" y="5851"/>
                  </a:cubicBezTo>
                  <a:close/>
                  <a:moveTo>
                    <a:pt x="6650" y="4125"/>
                  </a:moveTo>
                  <a:cubicBezTo>
                    <a:pt x="6831" y="4125"/>
                    <a:pt x="7014" y="4135"/>
                    <a:pt x="7198" y="4156"/>
                  </a:cubicBezTo>
                  <a:cubicBezTo>
                    <a:pt x="9269" y="4365"/>
                    <a:pt x="11069" y="5683"/>
                    <a:pt x="11906" y="7608"/>
                  </a:cubicBezTo>
                  <a:cubicBezTo>
                    <a:pt x="11173" y="10496"/>
                    <a:pt x="10755" y="13425"/>
                    <a:pt x="10608" y="16396"/>
                  </a:cubicBezTo>
                  <a:cubicBezTo>
                    <a:pt x="10587" y="16396"/>
                    <a:pt x="10587" y="16417"/>
                    <a:pt x="10608" y="16417"/>
                  </a:cubicBezTo>
                  <a:cubicBezTo>
                    <a:pt x="9960" y="17463"/>
                    <a:pt x="9248" y="18426"/>
                    <a:pt x="8432" y="19326"/>
                  </a:cubicBezTo>
                  <a:cubicBezTo>
                    <a:pt x="7951" y="19828"/>
                    <a:pt x="7428" y="20267"/>
                    <a:pt x="6863" y="20623"/>
                  </a:cubicBezTo>
                  <a:cubicBezTo>
                    <a:pt x="6842" y="20612"/>
                    <a:pt x="6826" y="20607"/>
                    <a:pt x="6813" y="20607"/>
                  </a:cubicBezTo>
                  <a:cubicBezTo>
                    <a:pt x="6800" y="20607"/>
                    <a:pt x="6790" y="20612"/>
                    <a:pt x="6779" y="20623"/>
                  </a:cubicBezTo>
                  <a:cubicBezTo>
                    <a:pt x="6528" y="20748"/>
                    <a:pt x="6256" y="20853"/>
                    <a:pt x="5984" y="20916"/>
                  </a:cubicBezTo>
                  <a:cubicBezTo>
                    <a:pt x="5932" y="20923"/>
                    <a:pt x="5879" y="20926"/>
                    <a:pt x="5826" y="20926"/>
                  </a:cubicBezTo>
                  <a:cubicBezTo>
                    <a:pt x="5561" y="20926"/>
                    <a:pt x="5294" y="20839"/>
                    <a:pt x="5084" y="20665"/>
                  </a:cubicBezTo>
                  <a:cubicBezTo>
                    <a:pt x="4750" y="20351"/>
                    <a:pt x="4603" y="19912"/>
                    <a:pt x="4708" y="19472"/>
                  </a:cubicBezTo>
                  <a:cubicBezTo>
                    <a:pt x="5273" y="18133"/>
                    <a:pt x="7281" y="16334"/>
                    <a:pt x="8516" y="15287"/>
                  </a:cubicBezTo>
                  <a:cubicBezTo>
                    <a:pt x="8893" y="15162"/>
                    <a:pt x="9248" y="14994"/>
                    <a:pt x="9583" y="14806"/>
                  </a:cubicBezTo>
                  <a:cubicBezTo>
                    <a:pt x="9864" y="14656"/>
                    <a:pt x="9676" y="14222"/>
                    <a:pt x="9408" y="14222"/>
                  </a:cubicBezTo>
                  <a:cubicBezTo>
                    <a:pt x="9377" y="14222"/>
                    <a:pt x="9344" y="14228"/>
                    <a:pt x="9311" y="14241"/>
                  </a:cubicBezTo>
                  <a:cubicBezTo>
                    <a:pt x="8290" y="14675"/>
                    <a:pt x="7118" y="14962"/>
                    <a:pt x="5974" y="14962"/>
                  </a:cubicBezTo>
                  <a:cubicBezTo>
                    <a:pt x="4631" y="14962"/>
                    <a:pt x="3326" y="14567"/>
                    <a:pt x="2343" y="13551"/>
                  </a:cubicBezTo>
                  <a:cubicBezTo>
                    <a:pt x="691" y="11856"/>
                    <a:pt x="711" y="9094"/>
                    <a:pt x="1820" y="7148"/>
                  </a:cubicBezTo>
                  <a:cubicBezTo>
                    <a:pt x="2800" y="5381"/>
                    <a:pt x="4626" y="4125"/>
                    <a:pt x="6650" y="4125"/>
                  </a:cubicBezTo>
                  <a:close/>
                  <a:moveTo>
                    <a:pt x="17990" y="6060"/>
                  </a:moveTo>
                  <a:cubicBezTo>
                    <a:pt x="18603" y="6060"/>
                    <a:pt x="19207" y="6126"/>
                    <a:pt x="19752" y="6228"/>
                  </a:cubicBezTo>
                  <a:cubicBezTo>
                    <a:pt x="22095" y="6646"/>
                    <a:pt x="24292" y="8006"/>
                    <a:pt x="25129" y="10308"/>
                  </a:cubicBezTo>
                  <a:cubicBezTo>
                    <a:pt x="25903" y="12463"/>
                    <a:pt x="25108" y="14681"/>
                    <a:pt x="23246" y="15957"/>
                  </a:cubicBezTo>
                  <a:cubicBezTo>
                    <a:pt x="22147" y="16709"/>
                    <a:pt x="20885" y="17015"/>
                    <a:pt x="19602" y="17015"/>
                  </a:cubicBezTo>
                  <a:cubicBezTo>
                    <a:pt x="18493" y="17015"/>
                    <a:pt x="17368" y="16786"/>
                    <a:pt x="16320" y="16417"/>
                  </a:cubicBezTo>
                  <a:cubicBezTo>
                    <a:pt x="16278" y="16402"/>
                    <a:pt x="16234" y="16395"/>
                    <a:pt x="16192" y="16395"/>
                  </a:cubicBezTo>
                  <a:cubicBezTo>
                    <a:pt x="15884" y="16395"/>
                    <a:pt x="15628" y="16764"/>
                    <a:pt x="15923" y="17003"/>
                  </a:cubicBezTo>
                  <a:cubicBezTo>
                    <a:pt x="16760" y="17715"/>
                    <a:pt x="17471" y="18531"/>
                    <a:pt x="18078" y="19430"/>
                  </a:cubicBezTo>
                  <a:cubicBezTo>
                    <a:pt x="18371" y="19870"/>
                    <a:pt x="18601" y="20351"/>
                    <a:pt x="18748" y="20853"/>
                  </a:cubicBezTo>
                  <a:cubicBezTo>
                    <a:pt x="18769" y="20979"/>
                    <a:pt x="18789" y="21062"/>
                    <a:pt x="18810" y="21146"/>
                  </a:cubicBezTo>
                  <a:cubicBezTo>
                    <a:pt x="18769" y="21439"/>
                    <a:pt x="18559" y="21669"/>
                    <a:pt x="18287" y="21774"/>
                  </a:cubicBezTo>
                  <a:cubicBezTo>
                    <a:pt x="18170" y="21816"/>
                    <a:pt x="18050" y="21834"/>
                    <a:pt x="17930" y="21834"/>
                  </a:cubicBezTo>
                  <a:cubicBezTo>
                    <a:pt x="17450" y="21834"/>
                    <a:pt x="16961" y="21539"/>
                    <a:pt x="16592" y="21272"/>
                  </a:cubicBezTo>
                  <a:cubicBezTo>
                    <a:pt x="15212" y="20037"/>
                    <a:pt x="14186" y="18447"/>
                    <a:pt x="13621" y="16668"/>
                  </a:cubicBezTo>
                  <a:cubicBezTo>
                    <a:pt x="13579" y="16564"/>
                    <a:pt x="13475" y="16480"/>
                    <a:pt x="13349" y="16459"/>
                  </a:cubicBezTo>
                  <a:cubicBezTo>
                    <a:pt x="13579" y="14932"/>
                    <a:pt x="13747" y="13425"/>
                    <a:pt x="13851" y="11898"/>
                  </a:cubicBezTo>
                  <a:cubicBezTo>
                    <a:pt x="13935" y="10538"/>
                    <a:pt x="14061" y="9136"/>
                    <a:pt x="14040" y="7755"/>
                  </a:cubicBezTo>
                  <a:cubicBezTo>
                    <a:pt x="14876" y="6470"/>
                    <a:pt x="16460" y="6060"/>
                    <a:pt x="17990" y="6060"/>
                  </a:cubicBezTo>
                  <a:close/>
                  <a:moveTo>
                    <a:pt x="10521" y="0"/>
                  </a:moveTo>
                  <a:cubicBezTo>
                    <a:pt x="9406" y="0"/>
                    <a:pt x="8273" y="763"/>
                    <a:pt x="8537" y="2022"/>
                  </a:cubicBezTo>
                  <a:cubicBezTo>
                    <a:pt x="8572" y="2162"/>
                    <a:pt x="8710" y="2249"/>
                    <a:pt x="8830" y="2249"/>
                  </a:cubicBezTo>
                  <a:cubicBezTo>
                    <a:pt x="8925" y="2249"/>
                    <a:pt x="9009" y="2194"/>
                    <a:pt x="9018" y="2064"/>
                  </a:cubicBezTo>
                  <a:cubicBezTo>
                    <a:pt x="9018" y="1290"/>
                    <a:pt x="9625" y="683"/>
                    <a:pt x="10378" y="620"/>
                  </a:cubicBezTo>
                  <a:cubicBezTo>
                    <a:pt x="10421" y="617"/>
                    <a:pt x="10463" y="615"/>
                    <a:pt x="10504" y="615"/>
                  </a:cubicBezTo>
                  <a:cubicBezTo>
                    <a:pt x="11220" y="615"/>
                    <a:pt x="11802" y="1115"/>
                    <a:pt x="12178" y="1708"/>
                  </a:cubicBezTo>
                  <a:cubicBezTo>
                    <a:pt x="12826" y="2733"/>
                    <a:pt x="12722" y="4031"/>
                    <a:pt x="12680" y="5202"/>
                  </a:cubicBezTo>
                  <a:cubicBezTo>
                    <a:pt x="12512" y="5244"/>
                    <a:pt x="12429" y="5432"/>
                    <a:pt x="12512" y="5579"/>
                  </a:cubicBezTo>
                  <a:cubicBezTo>
                    <a:pt x="12491" y="5600"/>
                    <a:pt x="12491" y="5600"/>
                    <a:pt x="12491" y="5621"/>
                  </a:cubicBezTo>
                  <a:cubicBezTo>
                    <a:pt x="12366" y="6018"/>
                    <a:pt x="12240" y="6416"/>
                    <a:pt x="12136" y="6813"/>
                  </a:cubicBezTo>
                  <a:cubicBezTo>
                    <a:pt x="11152" y="4867"/>
                    <a:pt x="9227" y="3591"/>
                    <a:pt x="7072" y="3466"/>
                  </a:cubicBezTo>
                  <a:cubicBezTo>
                    <a:pt x="6930" y="3455"/>
                    <a:pt x="6789" y="3450"/>
                    <a:pt x="6649" y="3450"/>
                  </a:cubicBezTo>
                  <a:cubicBezTo>
                    <a:pt x="4309" y="3450"/>
                    <a:pt x="2237" y="4907"/>
                    <a:pt x="1151" y="6960"/>
                  </a:cubicBezTo>
                  <a:cubicBezTo>
                    <a:pt x="0" y="9178"/>
                    <a:pt x="63" y="12191"/>
                    <a:pt x="1904" y="14053"/>
                  </a:cubicBezTo>
                  <a:cubicBezTo>
                    <a:pt x="3010" y="15142"/>
                    <a:pt x="4598" y="15654"/>
                    <a:pt x="6186" y="15654"/>
                  </a:cubicBezTo>
                  <a:cubicBezTo>
                    <a:pt x="6581" y="15654"/>
                    <a:pt x="6977" y="15622"/>
                    <a:pt x="7365" y="15559"/>
                  </a:cubicBezTo>
                  <a:lnTo>
                    <a:pt x="7365" y="15559"/>
                  </a:lnTo>
                  <a:cubicBezTo>
                    <a:pt x="6445" y="16229"/>
                    <a:pt x="5628" y="17003"/>
                    <a:pt x="4896" y="17882"/>
                  </a:cubicBezTo>
                  <a:cubicBezTo>
                    <a:pt x="4268" y="18677"/>
                    <a:pt x="3306" y="20456"/>
                    <a:pt x="4415" y="21293"/>
                  </a:cubicBezTo>
                  <a:cubicBezTo>
                    <a:pt x="4734" y="21522"/>
                    <a:pt x="5102" y="21616"/>
                    <a:pt x="5484" y="21616"/>
                  </a:cubicBezTo>
                  <a:cubicBezTo>
                    <a:pt x="6356" y="21616"/>
                    <a:pt x="7305" y="21130"/>
                    <a:pt x="7930" y="20665"/>
                  </a:cubicBezTo>
                  <a:cubicBezTo>
                    <a:pt x="8955" y="19828"/>
                    <a:pt x="9834" y="18824"/>
                    <a:pt x="10546" y="17694"/>
                  </a:cubicBezTo>
                  <a:lnTo>
                    <a:pt x="10546" y="17694"/>
                  </a:lnTo>
                  <a:cubicBezTo>
                    <a:pt x="10546" y="18028"/>
                    <a:pt x="10525" y="18363"/>
                    <a:pt x="10525" y="18698"/>
                  </a:cubicBezTo>
                  <a:cubicBezTo>
                    <a:pt x="10525" y="19305"/>
                    <a:pt x="10420" y="19974"/>
                    <a:pt x="10650" y="20560"/>
                  </a:cubicBezTo>
                  <a:cubicBezTo>
                    <a:pt x="10833" y="21011"/>
                    <a:pt x="11216" y="21329"/>
                    <a:pt x="11625" y="21329"/>
                  </a:cubicBezTo>
                  <a:cubicBezTo>
                    <a:pt x="11823" y="21329"/>
                    <a:pt x="12028" y="21254"/>
                    <a:pt x="12219" y="21083"/>
                  </a:cubicBezTo>
                  <a:cubicBezTo>
                    <a:pt x="12533" y="20811"/>
                    <a:pt x="12638" y="20393"/>
                    <a:pt x="12722" y="20016"/>
                  </a:cubicBezTo>
                  <a:cubicBezTo>
                    <a:pt x="12931" y="19200"/>
                    <a:pt x="13056" y="18363"/>
                    <a:pt x="13182" y="17526"/>
                  </a:cubicBezTo>
                  <a:cubicBezTo>
                    <a:pt x="13684" y="18824"/>
                    <a:pt x="14437" y="20016"/>
                    <a:pt x="15379" y="21062"/>
                  </a:cubicBezTo>
                  <a:cubicBezTo>
                    <a:pt x="16019" y="21759"/>
                    <a:pt x="17049" y="22863"/>
                    <a:pt x="18134" y="22863"/>
                  </a:cubicBezTo>
                  <a:cubicBezTo>
                    <a:pt x="18254" y="22863"/>
                    <a:pt x="18375" y="22849"/>
                    <a:pt x="18497" y="22820"/>
                  </a:cubicBezTo>
                  <a:cubicBezTo>
                    <a:pt x="19585" y="22548"/>
                    <a:pt x="19647" y="21272"/>
                    <a:pt x="19354" y="20393"/>
                  </a:cubicBezTo>
                  <a:cubicBezTo>
                    <a:pt x="18936" y="19284"/>
                    <a:pt x="18287" y="18300"/>
                    <a:pt x="17471" y="17484"/>
                  </a:cubicBezTo>
                  <a:lnTo>
                    <a:pt x="17471" y="17484"/>
                  </a:lnTo>
                  <a:cubicBezTo>
                    <a:pt x="18177" y="17639"/>
                    <a:pt x="18899" y="17727"/>
                    <a:pt x="19617" y="17727"/>
                  </a:cubicBezTo>
                  <a:cubicBezTo>
                    <a:pt x="21135" y="17727"/>
                    <a:pt x="22631" y="17335"/>
                    <a:pt x="23895" y="16355"/>
                  </a:cubicBezTo>
                  <a:cubicBezTo>
                    <a:pt x="25862" y="14869"/>
                    <a:pt x="26636" y="12400"/>
                    <a:pt x="25778" y="10077"/>
                  </a:cubicBezTo>
                  <a:cubicBezTo>
                    <a:pt x="24815" y="7504"/>
                    <a:pt x="22326" y="5976"/>
                    <a:pt x="19689" y="5579"/>
                  </a:cubicBezTo>
                  <a:cubicBezTo>
                    <a:pt x="19199" y="5506"/>
                    <a:pt x="18679" y="5461"/>
                    <a:pt x="18155" y="5461"/>
                  </a:cubicBezTo>
                  <a:cubicBezTo>
                    <a:pt x="16575" y="5461"/>
                    <a:pt x="14956" y="5865"/>
                    <a:pt x="13998" y="7106"/>
                  </a:cubicBezTo>
                  <a:lnTo>
                    <a:pt x="13998" y="6897"/>
                  </a:lnTo>
                  <a:cubicBezTo>
                    <a:pt x="13956" y="6248"/>
                    <a:pt x="13789" y="5600"/>
                    <a:pt x="13266" y="5328"/>
                  </a:cubicBezTo>
                  <a:cubicBezTo>
                    <a:pt x="13412" y="4240"/>
                    <a:pt x="13747" y="3194"/>
                    <a:pt x="14270" y="2231"/>
                  </a:cubicBezTo>
                  <a:cubicBezTo>
                    <a:pt x="14609" y="1648"/>
                    <a:pt x="15405" y="898"/>
                    <a:pt x="16071" y="898"/>
                  </a:cubicBezTo>
                  <a:cubicBezTo>
                    <a:pt x="16433" y="898"/>
                    <a:pt x="16757" y="1119"/>
                    <a:pt x="16948" y="1708"/>
                  </a:cubicBezTo>
                  <a:cubicBezTo>
                    <a:pt x="16981" y="1805"/>
                    <a:pt x="17051" y="1846"/>
                    <a:pt x="17125" y="1846"/>
                  </a:cubicBezTo>
                  <a:cubicBezTo>
                    <a:pt x="17241" y="1846"/>
                    <a:pt x="17367" y="1744"/>
                    <a:pt x="17367" y="1603"/>
                  </a:cubicBezTo>
                  <a:cubicBezTo>
                    <a:pt x="17395" y="738"/>
                    <a:pt x="16663" y="324"/>
                    <a:pt x="15908" y="324"/>
                  </a:cubicBezTo>
                  <a:cubicBezTo>
                    <a:pt x="15550" y="324"/>
                    <a:pt x="15187" y="417"/>
                    <a:pt x="14898" y="599"/>
                  </a:cubicBezTo>
                  <a:cubicBezTo>
                    <a:pt x="13977" y="1164"/>
                    <a:pt x="13475" y="2168"/>
                    <a:pt x="13182" y="3235"/>
                  </a:cubicBezTo>
                  <a:cubicBezTo>
                    <a:pt x="13098" y="2064"/>
                    <a:pt x="12722" y="913"/>
                    <a:pt x="11613" y="285"/>
                  </a:cubicBezTo>
                  <a:cubicBezTo>
                    <a:pt x="11290" y="92"/>
                    <a:pt x="10906" y="0"/>
                    <a:pt x="10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4"/>
            <p:cNvSpPr/>
            <p:nvPr/>
          </p:nvSpPr>
          <p:spPr>
            <a:xfrm>
              <a:off x="2527252" y="2582633"/>
              <a:ext cx="150151" cy="130696"/>
            </a:xfrm>
            <a:custGeom>
              <a:avLst/>
              <a:gdLst/>
              <a:ahLst/>
              <a:cxnLst/>
              <a:rect l="l" t="t" r="r" b="b"/>
              <a:pathLst>
                <a:path w="7911" h="6886" extrusionOk="0">
                  <a:moveTo>
                    <a:pt x="3766" y="659"/>
                  </a:moveTo>
                  <a:cubicBezTo>
                    <a:pt x="4447" y="659"/>
                    <a:pt x="5136" y="862"/>
                    <a:pt x="5650" y="1259"/>
                  </a:cubicBezTo>
                  <a:cubicBezTo>
                    <a:pt x="7199" y="2472"/>
                    <a:pt x="7345" y="4544"/>
                    <a:pt x="6696" y="6239"/>
                  </a:cubicBezTo>
                  <a:cubicBezTo>
                    <a:pt x="6320" y="5527"/>
                    <a:pt x="5650" y="5151"/>
                    <a:pt x="4855" y="4920"/>
                  </a:cubicBezTo>
                  <a:cubicBezTo>
                    <a:pt x="3600" y="4544"/>
                    <a:pt x="1194" y="4648"/>
                    <a:pt x="1235" y="2807"/>
                  </a:cubicBezTo>
                  <a:cubicBezTo>
                    <a:pt x="1276" y="1354"/>
                    <a:pt x="2507" y="659"/>
                    <a:pt x="3766" y="659"/>
                  </a:cubicBezTo>
                  <a:close/>
                  <a:moveTo>
                    <a:pt x="3777" y="0"/>
                  </a:moveTo>
                  <a:cubicBezTo>
                    <a:pt x="3180" y="0"/>
                    <a:pt x="2580" y="160"/>
                    <a:pt x="2030" y="506"/>
                  </a:cubicBezTo>
                  <a:cubicBezTo>
                    <a:pt x="817" y="1301"/>
                    <a:pt x="1" y="3100"/>
                    <a:pt x="1152" y="4293"/>
                  </a:cubicBezTo>
                  <a:cubicBezTo>
                    <a:pt x="2491" y="5674"/>
                    <a:pt x="5483" y="4774"/>
                    <a:pt x="6257" y="6699"/>
                  </a:cubicBezTo>
                  <a:cubicBezTo>
                    <a:pt x="6294" y="6821"/>
                    <a:pt x="6401" y="6886"/>
                    <a:pt x="6514" y="6886"/>
                  </a:cubicBezTo>
                  <a:cubicBezTo>
                    <a:pt x="6594" y="6886"/>
                    <a:pt x="6677" y="6853"/>
                    <a:pt x="6738" y="6783"/>
                  </a:cubicBezTo>
                  <a:cubicBezTo>
                    <a:pt x="6822" y="6783"/>
                    <a:pt x="6885" y="6741"/>
                    <a:pt x="6906" y="6678"/>
                  </a:cubicBezTo>
                  <a:cubicBezTo>
                    <a:pt x="7784" y="4983"/>
                    <a:pt x="7910" y="2891"/>
                    <a:pt x="6613" y="1363"/>
                  </a:cubicBezTo>
                  <a:cubicBezTo>
                    <a:pt x="5889" y="506"/>
                    <a:pt x="4839" y="0"/>
                    <a:pt x="3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4"/>
            <p:cNvSpPr/>
            <p:nvPr/>
          </p:nvSpPr>
          <p:spPr>
            <a:xfrm>
              <a:off x="2740322" y="2617347"/>
              <a:ext cx="180917" cy="119859"/>
            </a:xfrm>
            <a:custGeom>
              <a:avLst/>
              <a:gdLst/>
              <a:ahLst/>
              <a:cxnLst/>
              <a:rect l="l" t="t" r="r" b="b"/>
              <a:pathLst>
                <a:path w="9532" h="6315" extrusionOk="0">
                  <a:moveTo>
                    <a:pt x="5702" y="719"/>
                  </a:moveTo>
                  <a:cubicBezTo>
                    <a:pt x="7032" y="719"/>
                    <a:pt x="8385" y="1206"/>
                    <a:pt x="8506" y="2589"/>
                  </a:cubicBezTo>
                  <a:cubicBezTo>
                    <a:pt x="8695" y="4712"/>
                    <a:pt x="6034" y="4895"/>
                    <a:pt x="4412" y="4895"/>
                  </a:cubicBezTo>
                  <a:cubicBezTo>
                    <a:pt x="4244" y="4895"/>
                    <a:pt x="4086" y="4893"/>
                    <a:pt x="3945" y="4891"/>
                  </a:cubicBezTo>
                  <a:lnTo>
                    <a:pt x="3945" y="4870"/>
                  </a:lnTo>
                  <a:cubicBezTo>
                    <a:pt x="3845" y="4868"/>
                    <a:pt x="3746" y="4867"/>
                    <a:pt x="3647" y="4867"/>
                  </a:cubicBezTo>
                  <a:cubicBezTo>
                    <a:pt x="2699" y="4867"/>
                    <a:pt x="1758" y="4979"/>
                    <a:pt x="1057" y="5623"/>
                  </a:cubicBezTo>
                  <a:cubicBezTo>
                    <a:pt x="1141" y="3740"/>
                    <a:pt x="1894" y="1941"/>
                    <a:pt x="3714" y="1104"/>
                  </a:cubicBezTo>
                  <a:cubicBezTo>
                    <a:pt x="4224" y="871"/>
                    <a:pt x="4960" y="719"/>
                    <a:pt x="5702" y="719"/>
                  </a:cubicBezTo>
                  <a:close/>
                  <a:moveTo>
                    <a:pt x="5669" y="1"/>
                  </a:moveTo>
                  <a:cubicBezTo>
                    <a:pt x="2809" y="1"/>
                    <a:pt x="0" y="2892"/>
                    <a:pt x="743" y="5895"/>
                  </a:cubicBezTo>
                  <a:cubicBezTo>
                    <a:pt x="764" y="5937"/>
                    <a:pt x="785" y="5979"/>
                    <a:pt x="806" y="5979"/>
                  </a:cubicBezTo>
                  <a:cubicBezTo>
                    <a:pt x="820" y="6182"/>
                    <a:pt x="995" y="6314"/>
                    <a:pt x="1171" y="6314"/>
                  </a:cubicBezTo>
                  <a:cubicBezTo>
                    <a:pt x="1249" y="6314"/>
                    <a:pt x="1327" y="6288"/>
                    <a:pt x="1392" y="6230"/>
                  </a:cubicBezTo>
                  <a:cubicBezTo>
                    <a:pt x="2010" y="5651"/>
                    <a:pt x="2810" y="5544"/>
                    <a:pt x="3626" y="5544"/>
                  </a:cubicBezTo>
                  <a:cubicBezTo>
                    <a:pt x="4108" y="5544"/>
                    <a:pt x="4595" y="5581"/>
                    <a:pt x="5053" y="5581"/>
                  </a:cubicBezTo>
                  <a:cubicBezTo>
                    <a:pt x="6100" y="5581"/>
                    <a:pt x="7188" y="5435"/>
                    <a:pt x="8025" y="4786"/>
                  </a:cubicBezTo>
                  <a:cubicBezTo>
                    <a:pt x="9406" y="3740"/>
                    <a:pt x="9531" y="1899"/>
                    <a:pt x="8129" y="832"/>
                  </a:cubicBezTo>
                  <a:cubicBezTo>
                    <a:pt x="7365" y="254"/>
                    <a:pt x="6515" y="1"/>
                    <a:pt x="5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6" name="Google Shape;2536;p4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81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2" name="Google Shape;13162;p18"/>
          <p:cNvSpPr/>
          <p:nvPr/>
        </p:nvSpPr>
        <p:spPr>
          <a:xfrm rot="4835227" flipH="1">
            <a:off x="920968" y="-3146699"/>
            <a:ext cx="2660709" cy="6061885"/>
          </a:xfrm>
          <a:custGeom>
            <a:avLst/>
            <a:gdLst/>
            <a:ahLst/>
            <a:cxnLst/>
            <a:rect l="l" t="t" r="r" b="b"/>
            <a:pathLst>
              <a:path w="45534" h="46567" extrusionOk="0">
                <a:moveTo>
                  <a:pt x="23284" y="0"/>
                </a:moveTo>
                <a:cubicBezTo>
                  <a:pt x="10975" y="0"/>
                  <a:pt x="1" y="10474"/>
                  <a:pt x="9774" y="23283"/>
                </a:cubicBezTo>
                <a:cubicBezTo>
                  <a:pt x="17580" y="33491"/>
                  <a:pt x="10975" y="46567"/>
                  <a:pt x="23284" y="46567"/>
                </a:cubicBezTo>
                <a:cubicBezTo>
                  <a:pt x="35593" y="46567"/>
                  <a:pt x="45533" y="36126"/>
                  <a:pt x="45533" y="23283"/>
                </a:cubicBezTo>
                <a:cubicBezTo>
                  <a:pt x="45533" y="10408"/>
                  <a:pt x="35593" y="0"/>
                  <a:pt x="23284" y="0"/>
                </a:cubicBez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3" name="Google Shape;13163;p18"/>
          <p:cNvSpPr/>
          <p:nvPr/>
        </p:nvSpPr>
        <p:spPr>
          <a:xfrm flipH="1">
            <a:off x="-230496" y="5934546"/>
            <a:ext cx="1953659" cy="1387269"/>
          </a:xfrm>
          <a:custGeom>
            <a:avLst/>
            <a:gdLst/>
            <a:ahLst/>
            <a:cxnLst/>
            <a:rect l="l" t="t" r="r" b="b"/>
            <a:pathLst>
              <a:path w="40772" h="34982" extrusionOk="0">
                <a:moveTo>
                  <a:pt x="26638" y="1"/>
                </a:moveTo>
                <a:cubicBezTo>
                  <a:pt x="22004" y="1"/>
                  <a:pt x="16869" y="912"/>
                  <a:pt x="12285" y="3821"/>
                </a:cubicBezTo>
                <a:cubicBezTo>
                  <a:pt x="1" y="11607"/>
                  <a:pt x="2911" y="21548"/>
                  <a:pt x="16658" y="34981"/>
                </a:cubicBezTo>
                <a:lnTo>
                  <a:pt x="40772" y="34981"/>
                </a:lnTo>
                <a:lnTo>
                  <a:pt x="40772" y="2562"/>
                </a:lnTo>
                <a:cubicBezTo>
                  <a:pt x="40772" y="2562"/>
                  <a:pt x="34408" y="1"/>
                  <a:pt x="26638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4" name="Google Shape;13164;p18"/>
          <p:cNvSpPr/>
          <p:nvPr/>
        </p:nvSpPr>
        <p:spPr>
          <a:xfrm flipH="1">
            <a:off x="-335168" y="6039219"/>
            <a:ext cx="1953659" cy="1387269"/>
          </a:xfrm>
          <a:custGeom>
            <a:avLst/>
            <a:gdLst/>
            <a:ahLst/>
            <a:cxnLst/>
            <a:rect l="l" t="t" r="r" b="b"/>
            <a:pathLst>
              <a:path w="40772" h="34982" extrusionOk="0">
                <a:moveTo>
                  <a:pt x="26638" y="1"/>
                </a:moveTo>
                <a:cubicBezTo>
                  <a:pt x="22004" y="1"/>
                  <a:pt x="16869" y="912"/>
                  <a:pt x="12285" y="3821"/>
                </a:cubicBezTo>
                <a:cubicBezTo>
                  <a:pt x="1" y="11607"/>
                  <a:pt x="2911" y="21548"/>
                  <a:pt x="16658" y="34981"/>
                </a:cubicBezTo>
                <a:lnTo>
                  <a:pt x="40772" y="34981"/>
                </a:lnTo>
                <a:lnTo>
                  <a:pt x="40772" y="2562"/>
                </a:lnTo>
                <a:cubicBezTo>
                  <a:pt x="40772" y="2562"/>
                  <a:pt x="34408" y="1"/>
                  <a:pt x="26638" y="1"/>
                </a:cubicBezTo>
                <a:close/>
              </a:path>
            </a:pathLst>
          </a:cu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5" name="Google Shape;13165;p18"/>
          <p:cNvSpPr/>
          <p:nvPr/>
        </p:nvSpPr>
        <p:spPr>
          <a:xfrm flipH="1">
            <a:off x="9940823" y="-68700"/>
            <a:ext cx="2486100" cy="2723440"/>
          </a:xfrm>
          <a:custGeom>
            <a:avLst/>
            <a:gdLst/>
            <a:ahLst/>
            <a:cxnLst/>
            <a:rect l="l" t="t" r="r" b="b"/>
            <a:pathLst>
              <a:path w="32294" h="35377" extrusionOk="0">
                <a:moveTo>
                  <a:pt x="1" y="1"/>
                </a:moveTo>
                <a:lnTo>
                  <a:pt x="1" y="35345"/>
                </a:lnTo>
                <a:cubicBezTo>
                  <a:pt x="1" y="35345"/>
                  <a:pt x="324" y="35377"/>
                  <a:pt x="913" y="35377"/>
                </a:cubicBezTo>
                <a:cubicBezTo>
                  <a:pt x="3779" y="35377"/>
                  <a:pt x="12941" y="34630"/>
                  <a:pt x="21723" y="25860"/>
                </a:cubicBezTo>
                <a:cubicBezTo>
                  <a:pt x="32294" y="15290"/>
                  <a:pt x="30107" y="1"/>
                  <a:pt x="30107" y="1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6" name="Google Shape;13166;p18"/>
          <p:cNvSpPr/>
          <p:nvPr/>
        </p:nvSpPr>
        <p:spPr>
          <a:xfrm flipH="1">
            <a:off x="10242823" y="-139934"/>
            <a:ext cx="2486100" cy="2865891"/>
          </a:xfrm>
          <a:custGeom>
            <a:avLst/>
            <a:gdLst/>
            <a:ahLst/>
            <a:cxnLst/>
            <a:rect l="l" t="t" r="r" b="b"/>
            <a:pathLst>
              <a:path w="32294" h="35377" extrusionOk="0">
                <a:moveTo>
                  <a:pt x="1" y="1"/>
                </a:moveTo>
                <a:lnTo>
                  <a:pt x="1" y="35345"/>
                </a:lnTo>
                <a:cubicBezTo>
                  <a:pt x="1" y="35345"/>
                  <a:pt x="324" y="35377"/>
                  <a:pt x="913" y="35377"/>
                </a:cubicBezTo>
                <a:cubicBezTo>
                  <a:pt x="3779" y="35377"/>
                  <a:pt x="12941" y="34630"/>
                  <a:pt x="21723" y="25860"/>
                </a:cubicBezTo>
                <a:cubicBezTo>
                  <a:pt x="32294" y="15290"/>
                  <a:pt x="30107" y="1"/>
                  <a:pt x="30107" y="1"/>
                </a:cubicBezTo>
                <a:close/>
              </a:path>
            </a:pathLst>
          </a:custGeom>
          <a:noFill/>
          <a:ln w="28575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7" name="Google Shape;13167;p18"/>
          <p:cNvSpPr/>
          <p:nvPr/>
        </p:nvSpPr>
        <p:spPr>
          <a:xfrm rot="4651469">
            <a:off x="10190375" y="4799528"/>
            <a:ext cx="2000336" cy="3619577"/>
          </a:xfrm>
          <a:custGeom>
            <a:avLst/>
            <a:gdLst/>
            <a:ahLst/>
            <a:cxnLst/>
            <a:rect l="l" t="t" r="r" b="b"/>
            <a:pathLst>
              <a:path w="45534" h="46567" extrusionOk="0">
                <a:moveTo>
                  <a:pt x="23284" y="0"/>
                </a:moveTo>
                <a:cubicBezTo>
                  <a:pt x="10975" y="0"/>
                  <a:pt x="1" y="10474"/>
                  <a:pt x="9774" y="23283"/>
                </a:cubicBezTo>
                <a:cubicBezTo>
                  <a:pt x="17580" y="33491"/>
                  <a:pt x="10975" y="46567"/>
                  <a:pt x="23284" y="46567"/>
                </a:cubicBezTo>
                <a:cubicBezTo>
                  <a:pt x="35593" y="46567"/>
                  <a:pt x="45533" y="36126"/>
                  <a:pt x="45533" y="23283"/>
                </a:cubicBezTo>
                <a:cubicBezTo>
                  <a:pt x="45533" y="10408"/>
                  <a:pt x="35593" y="0"/>
                  <a:pt x="23284" y="0"/>
                </a:cubicBez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8" name="Google Shape;13168;p18"/>
          <p:cNvSpPr/>
          <p:nvPr/>
        </p:nvSpPr>
        <p:spPr>
          <a:xfrm rot="-1624403" flipH="1">
            <a:off x="10653345" y="1607109"/>
            <a:ext cx="821025" cy="547535"/>
          </a:xfrm>
          <a:custGeom>
            <a:avLst/>
            <a:gdLst/>
            <a:ahLst/>
            <a:cxnLst/>
            <a:rect l="l" t="t" r="r" b="b"/>
            <a:pathLst>
              <a:path w="17640" h="12371" extrusionOk="0">
                <a:moveTo>
                  <a:pt x="16427" y="0"/>
                </a:moveTo>
                <a:cubicBezTo>
                  <a:pt x="16048" y="0"/>
                  <a:pt x="15677" y="293"/>
                  <a:pt x="15838" y="755"/>
                </a:cubicBezTo>
                <a:cubicBezTo>
                  <a:pt x="16305" y="2156"/>
                  <a:pt x="15771" y="3657"/>
                  <a:pt x="14437" y="4357"/>
                </a:cubicBezTo>
                <a:cubicBezTo>
                  <a:pt x="13988" y="4587"/>
                  <a:pt x="13529" y="4670"/>
                  <a:pt x="13066" y="4670"/>
                </a:cubicBezTo>
                <a:cubicBezTo>
                  <a:pt x="12048" y="4670"/>
                  <a:pt x="11009" y="4272"/>
                  <a:pt x="10000" y="4157"/>
                </a:cubicBezTo>
                <a:cubicBezTo>
                  <a:pt x="9794" y="4129"/>
                  <a:pt x="9589" y="4115"/>
                  <a:pt x="9387" y="4115"/>
                </a:cubicBezTo>
                <a:cubicBezTo>
                  <a:pt x="8152" y="4115"/>
                  <a:pt x="7029" y="4649"/>
                  <a:pt x="6398" y="5825"/>
                </a:cubicBezTo>
                <a:cubicBezTo>
                  <a:pt x="5731" y="7059"/>
                  <a:pt x="5797" y="8560"/>
                  <a:pt x="5197" y="9794"/>
                </a:cubicBezTo>
                <a:cubicBezTo>
                  <a:pt x="4786" y="10635"/>
                  <a:pt x="3968" y="11099"/>
                  <a:pt x="3151" y="11099"/>
                </a:cubicBezTo>
                <a:cubicBezTo>
                  <a:pt x="2509" y="11099"/>
                  <a:pt x="1868" y="10812"/>
                  <a:pt x="1428" y="10195"/>
                </a:cubicBezTo>
                <a:cubicBezTo>
                  <a:pt x="1287" y="9994"/>
                  <a:pt x="1090" y="9911"/>
                  <a:pt x="895" y="9911"/>
                </a:cubicBezTo>
                <a:cubicBezTo>
                  <a:pt x="441" y="9911"/>
                  <a:pt x="0" y="10362"/>
                  <a:pt x="327" y="10828"/>
                </a:cubicBezTo>
                <a:cubicBezTo>
                  <a:pt x="1024" y="11790"/>
                  <a:pt x="2084" y="12370"/>
                  <a:pt x="3196" y="12370"/>
                </a:cubicBezTo>
                <a:cubicBezTo>
                  <a:pt x="3628" y="12370"/>
                  <a:pt x="4067" y="12283"/>
                  <a:pt x="4496" y="12096"/>
                </a:cubicBezTo>
                <a:cubicBezTo>
                  <a:pt x="6164" y="11396"/>
                  <a:pt x="6598" y="9761"/>
                  <a:pt x="6932" y="8160"/>
                </a:cubicBezTo>
                <a:cubicBezTo>
                  <a:pt x="7098" y="7359"/>
                  <a:pt x="7298" y="6492"/>
                  <a:pt x="7866" y="5892"/>
                </a:cubicBezTo>
                <a:cubicBezTo>
                  <a:pt x="8284" y="5473"/>
                  <a:pt x="8833" y="5346"/>
                  <a:pt x="9398" y="5346"/>
                </a:cubicBezTo>
                <a:cubicBezTo>
                  <a:pt x="9689" y="5346"/>
                  <a:pt x="9984" y="5379"/>
                  <a:pt x="10267" y="5425"/>
                </a:cubicBezTo>
                <a:cubicBezTo>
                  <a:pt x="11272" y="5618"/>
                  <a:pt x="12243" y="5889"/>
                  <a:pt x="13199" y="5889"/>
                </a:cubicBezTo>
                <a:cubicBezTo>
                  <a:pt x="13895" y="5889"/>
                  <a:pt x="14583" y="5746"/>
                  <a:pt x="15271" y="5325"/>
                </a:cubicBezTo>
                <a:cubicBezTo>
                  <a:pt x="16939" y="4290"/>
                  <a:pt x="17639" y="2256"/>
                  <a:pt x="17039" y="421"/>
                </a:cubicBezTo>
                <a:cubicBezTo>
                  <a:pt x="16932" y="129"/>
                  <a:pt x="16678" y="0"/>
                  <a:pt x="164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69" name="Google Shape;13169;p18"/>
          <p:cNvGrpSpPr/>
          <p:nvPr/>
        </p:nvGrpSpPr>
        <p:grpSpPr>
          <a:xfrm rot="161976">
            <a:off x="9606763" y="5953370"/>
            <a:ext cx="824493" cy="1047084"/>
            <a:chOff x="1975860" y="4231375"/>
            <a:chExt cx="618364" cy="785305"/>
          </a:xfrm>
        </p:grpSpPr>
        <p:sp>
          <p:nvSpPr>
            <p:cNvPr id="13170" name="Google Shape;13170;p18"/>
            <p:cNvSpPr/>
            <p:nvPr/>
          </p:nvSpPr>
          <p:spPr>
            <a:xfrm rot="1802815" flipH="1">
              <a:off x="2037778" y="4538368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1" name="Google Shape;13171;p18"/>
            <p:cNvSpPr/>
            <p:nvPr/>
          </p:nvSpPr>
          <p:spPr>
            <a:xfrm rot="1802815" flipH="1">
              <a:off x="2037790" y="4329643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72" name="Google Shape;13172;p18"/>
          <p:cNvGrpSpPr/>
          <p:nvPr/>
        </p:nvGrpSpPr>
        <p:grpSpPr>
          <a:xfrm flipH="1">
            <a:off x="134417" y="-262343"/>
            <a:ext cx="1114568" cy="1071588"/>
            <a:chOff x="4600286" y="770365"/>
            <a:chExt cx="391975" cy="377019"/>
          </a:xfrm>
        </p:grpSpPr>
        <p:sp>
          <p:nvSpPr>
            <p:cNvPr id="13173" name="Google Shape;13173;p18"/>
            <p:cNvSpPr/>
            <p:nvPr/>
          </p:nvSpPr>
          <p:spPr>
            <a:xfrm>
              <a:off x="4659446" y="809976"/>
              <a:ext cx="269668" cy="283694"/>
            </a:xfrm>
            <a:custGeom>
              <a:avLst/>
              <a:gdLst/>
              <a:ahLst/>
              <a:cxnLst/>
              <a:rect l="l" t="t" r="r" b="b"/>
              <a:pathLst>
                <a:path w="14208" h="14947" extrusionOk="0">
                  <a:moveTo>
                    <a:pt x="11530" y="1001"/>
                  </a:moveTo>
                  <a:cubicBezTo>
                    <a:pt x="11300" y="1691"/>
                    <a:pt x="11069" y="2382"/>
                    <a:pt x="10839" y="3072"/>
                  </a:cubicBezTo>
                  <a:cubicBezTo>
                    <a:pt x="10504" y="3993"/>
                    <a:pt x="10023" y="4934"/>
                    <a:pt x="9835" y="5876"/>
                  </a:cubicBezTo>
                  <a:cubicBezTo>
                    <a:pt x="9835" y="6022"/>
                    <a:pt x="9877" y="6148"/>
                    <a:pt x="9939" y="6273"/>
                  </a:cubicBezTo>
                  <a:cubicBezTo>
                    <a:pt x="10944" y="7173"/>
                    <a:pt x="11948" y="8073"/>
                    <a:pt x="12973" y="8973"/>
                  </a:cubicBezTo>
                  <a:lnTo>
                    <a:pt x="8182" y="8701"/>
                  </a:lnTo>
                  <a:cubicBezTo>
                    <a:pt x="8035" y="8701"/>
                    <a:pt x="7931" y="8805"/>
                    <a:pt x="7889" y="8931"/>
                  </a:cubicBezTo>
                  <a:cubicBezTo>
                    <a:pt x="7617" y="10563"/>
                    <a:pt x="7157" y="12174"/>
                    <a:pt x="6550" y="13722"/>
                  </a:cubicBezTo>
                  <a:cubicBezTo>
                    <a:pt x="6403" y="13074"/>
                    <a:pt x="6236" y="12425"/>
                    <a:pt x="6069" y="11776"/>
                  </a:cubicBezTo>
                  <a:cubicBezTo>
                    <a:pt x="5880" y="11023"/>
                    <a:pt x="5755" y="10165"/>
                    <a:pt x="5378" y="9454"/>
                  </a:cubicBezTo>
                  <a:cubicBezTo>
                    <a:pt x="5462" y="9266"/>
                    <a:pt x="5336" y="9035"/>
                    <a:pt x="5106" y="9035"/>
                  </a:cubicBezTo>
                  <a:cubicBezTo>
                    <a:pt x="3767" y="9035"/>
                    <a:pt x="2449" y="8973"/>
                    <a:pt x="1110" y="8826"/>
                  </a:cubicBezTo>
                  <a:cubicBezTo>
                    <a:pt x="2198" y="7843"/>
                    <a:pt x="3265" y="6838"/>
                    <a:pt x="4311" y="5792"/>
                  </a:cubicBezTo>
                  <a:cubicBezTo>
                    <a:pt x="4416" y="5688"/>
                    <a:pt x="4395" y="5520"/>
                    <a:pt x="4269" y="5457"/>
                  </a:cubicBezTo>
                  <a:cubicBezTo>
                    <a:pt x="4353" y="5395"/>
                    <a:pt x="4416" y="5290"/>
                    <a:pt x="4374" y="5185"/>
                  </a:cubicBezTo>
                  <a:cubicBezTo>
                    <a:pt x="3872" y="3867"/>
                    <a:pt x="3453" y="2549"/>
                    <a:pt x="3097" y="1189"/>
                  </a:cubicBezTo>
                  <a:lnTo>
                    <a:pt x="3097" y="1189"/>
                  </a:lnTo>
                  <a:cubicBezTo>
                    <a:pt x="3809" y="1461"/>
                    <a:pt x="4520" y="1754"/>
                    <a:pt x="5232" y="2089"/>
                  </a:cubicBezTo>
                  <a:cubicBezTo>
                    <a:pt x="5922" y="2424"/>
                    <a:pt x="6675" y="2905"/>
                    <a:pt x="7429" y="3198"/>
                  </a:cubicBezTo>
                  <a:cubicBezTo>
                    <a:pt x="7445" y="3203"/>
                    <a:pt x="7464" y="3206"/>
                    <a:pt x="7483" y="3206"/>
                  </a:cubicBezTo>
                  <a:cubicBezTo>
                    <a:pt x="7535" y="3206"/>
                    <a:pt x="7592" y="3186"/>
                    <a:pt x="7638" y="3156"/>
                  </a:cubicBezTo>
                  <a:cubicBezTo>
                    <a:pt x="7677" y="3185"/>
                    <a:pt x="7729" y="3201"/>
                    <a:pt x="7782" y="3201"/>
                  </a:cubicBezTo>
                  <a:cubicBezTo>
                    <a:pt x="7844" y="3201"/>
                    <a:pt x="7907" y="3180"/>
                    <a:pt x="7952" y="3135"/>
                  </a:cubicBezTo>
                  <a:cubicBezTo>
                    <a:pt x="9186" y="2570"/>
                    <a:pt x="10358" y="1754"/>
                    <a:pt x="11530" y="1001"/>
                  </a:cubicBezTo>
                  <a:close/>
                  <a:moveTo>
                    <a:pt x="12074" y="1"/>
                  </a:moveTo>
                  <a:cubicBezTo>
                    <a:pt x="12025" y="1"/>
                    <a:pt x="11975" y="12"/>
                    <a:pt x="11927" y="38"/>
                  </a:cubicBezTo>
                  <a:cubicBezTo>
                    <a:pt x="10504" y="896"/>
                    <a:pt x="8956" y="1670"/>
                    <a:pt x="7638" y="2696"/>
                  </a:cubicBezTo>
                  <a:cubicBezTo>
                    <a:pt x="6947" y="2131"/>
                    <a:pt x="6069" y="1775"/>
                    <a:pt x="5274" y="1398"/>
                  </a:cubicBezTo>
                  <a:cubicBezTo>
                    <a:pt x="4437" y="1022"/>
                    <a:pt x="3579" y="687"/>
                    <a:pt x="2721" y="352"/>
                  </a:cubicBezTo>
                  <a:cubicBezTo>
                    <a:pt x="2689" y="341"/>
                    <a:pt x="2658" y="337"/>
                    <a:pt x="2628" y="337"/>
                  </a:cubicBezTo>
                  <a:cubicBezTo>
                    <a:pt x="2426" y="337"/>
                    <a:pt x="2287" y="567"/>
                    <a:pt x="2323" y="750"/>
                  </a:cubicBezTo>
                  <a:cubicBezTo>
                    <a:pt x="2700" y="2340"/>
                    <a:pt x="3223" y="3888"/>
                    <a:pt x="3934" y="5374"/>
                  </a:cubicBezTo>
                  <a:cubicBezTo>
                    <a:pt x="3934" y="5395"/>
                    <a:pt x="3955" y="5437"/>
                    <a:pt x="3997" y="5457"/>
                  </a:cubicBezTo>
                  <a:lnTo>
                    <a:pt x="3976" y="5457"/>
                  </a:lnTo>
                  <a:cubicBezTo>
                    <a:pt x="2700" y="6545"/>
                    <a:pt x="1465" y="7675"/>
                    <a:pt x="210" y="8826"/>
                  </a:cubicBezTo>
                  <a:cubicBezTo>
                    <a:pt x="1" y="9014"/>
                    <a:pt x="189" y="9307"/>
                    <a:pt x="419" y="9349"/>
                  </a:cubicBezTo>
                  <a:cubicBezTo>
                    <a:pt x="1947" y="9517"/>
                    <a:pt x="3495" y="9621"/>
                    <a:pt x="5022" y="9621"/>
                  </a:cubicBezTo>
                  <a:cubicBezTo>
                    <a:pt x="5043" y="10395"/>
                    <a:pt x="5336" y="11211"/>
                    <a:pt x="5504" y="11923"/>
                  </a:cubicBezTo>
                  <a:cubicBezTo>
                    <a:pt x="5734" y="12864"/>
                    <a:pt x="5964" y="13806"/>
                    <a:pt x="6194" y="14727"/>
                  </a:cubicBezTo>
                  <a:cubicBezTo>
                    <a:pt x="6231" y="14862"/>
                    <a:pt x="6377" y="14947"/>
                    <a:pt x="6507" y="14947"/>
                  </a:cubicBezTo>
                  <a:cubicBezTo>
                    <a:pt x="6599" y="14947"/>
                    <a:pt x="6683" y="14905"/>
                    <a:pt x="6717" y="14810"/>
                  </a:cubicBezTo>
                  <a:cubicBezTo>
                    <a:pt x="7491" y="13053"/>
                    <a:pt x="8056" y="11191"/>
                    <a:pt x="8412" y="9307"/>
                  </a:cubicBezTo>
                  <a:lnTo>
                    <a:pt x="13810" y="9642"/>
                  </a:lnTo>
                  <a:cubicBezTo>
                    <a:pt x="14082" y="9642"/>
                    <a:pt x="14208" y="9307"/>
                    <a:pt x="14041" y="9119"/>
                  </a:cubicBezTo>
                  <a:cubicBezTo>
                    <a:pt x="12827" y="8031"/>
                    <a:pt x="11613" y="6922"/>
                    <a:pt x="10421" y="5834"/>
                  </a:cubicBezTo>
                  <a:cubicBezTo>
                    <a:pt x="10839" y="5081"/>
                    <a:pt x="11069" y="4160"/>
                    <a:pt x="11362" y="3365"/>
                  </a:cubicBezTo>
                  <a:cubicBezTo>
                    <a:pt x="11718" y="2382"/>
                    <a:pt x="12053" y="1377"/>
                    <a:pt x="12388" y="373"/>
                  </a:cubicBezTo>
                  <a:cubicBezTo>
                    <a:pt x="12437" y="174"/>
                    <a:pt x="12263" y="1"/>
                    <a:pt x="12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4" name="Google Shape;13174;p18"/>
            <p:cNvSpPr/>
            <p:nvPr/>
          </p:nvSpPr>
          <p:spPr>
            <a:xfrm>
              <a:off x="4600286" y="770365"/>
              <a:ext cx="391975" cy="377019"/>
            </a:xfrm>
            <a:custGeom>
              <a:avLst/>
              <a:gdLst/>
              <a:ahLst/>
              <a:cxnLst/>
              <a:rect l="l" t="t" r="r" b="b"/>
              <a:pathLst>
                <a:path w="20652" h="19864" extrusionOk="0">
                  <a:moveTo>
                    <a:pt x="16655" y="723"/>
                  </a:moveTo>
                  <a:cubicBezTo>
                    <a:pt x="16655" y="1288"/>
                    <a:pt x="16404" y="1874"/>
                    <a:pt x="16279" y="2376"/>
                  </a:cubicBezTo>
                  <a:cubicBezTo>
                    <a:pt x="16132" y="2941"/>
                    <a:pt x="15986" y="3485"/>
                    <a:pt x="15860" y="4029"/>
                  </a:cubicBezTo>
                  <a:cubicBezTo>
                    <a:pt x="15567" y="5180"/>
                    <a:pt x="15253" y="6310"/>
                    <a:pt x="14981" y="7461"/>
                  </a:cubicBezTo>
                  <a:cubicBezTo>
                    <a:pt x="14940" y="7607"/>
                    <a:pt x="15023" y="7775"/>
                    <a:pt x="15191" y="7796"/>
                  </a:cubicBezTo>
                  <a:cubicBezTo>
                    <a:pt x="15170" y="7900"/>
                    <a:pt x="15191" y="8005"/>
                    <a:pt x="15253" y="8068"/>
                  </a:cubicBezTo>
                  <a:cubicBezTo>
                    <a:pt x="16634" y="9490"/>
                    <a:pt x="18099" y="10829"/>
                    <a:pt x="19522" y="12190"/>
                  </a:cubicBezTo>
                  <a:cubicBezTo>
                    <a:pt x="18371" y="12231"/>
                    <a:pt x="17241" y="12294"/>
                    <a:pt x="16090" y="12357"/>
                  </a:cubicBezTo>
                  <a:cubicBezTo>
                    <a:pt x="14856" y="12420"/>
                    <a:pt x="13370" y="12336"/>
                    <a:pt x="12199" y="12754"/>
                  </a:cubicBezTo>
                  <a:lnTo>
                    <a:pt x="12178" y="12754"/>
                  </a:lnTo>
                  <a:cubicBezTo>
                    <a:pt x="12094" y="12796"/>
                    <a:pt x="12052" y="12859"/>
                    <a:pt x="12031" y="12943"/>
                  </a:cubicBezTo>
                  <a:cubicBezTo>
                    <a:pt x="11487" y="14993"/>
                    <a:pt x="10755" y="17002"/>
                    <a:pt x="9855" y="18906"/>
                  </a:cubicBezTo>
                  <a:cubicBezTo>
                    <a:pt x="9332" y="17713"/>
                    <a:pt x="8809" y="16521"/>
                    <a:pt x="8286" y="15328"/>
                  </a:cubicBezTo>
                  <a:cubicBezTo>
                    <a:pt x="7972" y="14638"/>
                    <a:pt x="7700" y="13926"/>
                    <a:pt x="7323" y="13298"/>
                  </a:cubicBezTo>
                  <a:cubicBezTo>
                    <a:pt x="7240" y="13110"/>
                    <a:pt x="7114" y="12943"/>
                    <a:pt x="6968" y="12817"/>
                  </a:cubicBezTo>
                  <a:cubicBezTo>
                    <a:pt x="7171" y="12675"/>
                    <a:pt x="7059" y="12356"/>
                    <a:pt x="6823" y="12356"/>
                  </a:cubicBezTo>
                  <a:cubicBezTo>
                    <a:pt x="6815" y="12356"/>
                    <a:pt x="6808" y="12356"/>
                    <a:pt x="6800" y="12357"/>
                  </a:cubicBezTo>
                  <a:cubicBezTo>
                    <a:pt x="4813" y="12294"/>
                    <a:pt x="2867" y="12231"/>
                    <a:pt x="921" y="11980"/>
                  </a:cubicBezTo>
                  <a:cubicBezTo>
                    <a:pt x="1611" y="11018"/>
                    <a:pt x="2406" y="10118"/>
                    <a:pt x="3306" y="9344"/>
                  </a:cubicBezTo>
                  <a:cubicBezTo>
                    <a:pt x="4059" y="8695"/>
                    <a:pt x="4875" y="8193"/>
                    <a:pt x="5315" y="7335"/>
                  </a:cubicBezTo>
                  <a:cubicBezTo>
                    <a:pt x="5344" y="7365"/>
                    <a:pt x="5385" y="7379"/>
                    <a:pt x="5425" y="7379"/>
                  </a:cubicBezTo>
                  <a:cubicBezTo>
                    <a:pt x="5499" y="7379"/>
                    <a:pt x="5573" y="7333"/>
                    <a:pt x="5587" y="7252"/>
                  </a:cubicBezTo>
                  <a:cubicBezTo>
                    <a:pt x="5629" y="6184"/>
                    <a:pt x="5168" y="4992"/>
                    <a:pt x="4917" y="3946"/>
                  </a:cubicBezTo>
                  <a:cubicBezTo>
                    <a:pt x="4666" y="2962"/>
                    <a:pt x="4415" y="1979"/>
                    <a:pt x="4185" y="995"/>
                  </a:cubicBezTo>
                  <a:lnTo>
                    <a:pt x="4185" y="995"/>
                  </a:lnTo>
                  <a:cubicBezTo>
                    <a:pt x="6110" y="1874"/>
                    <a:pt x="8035" y="2795"/>
                    <a:pt x="10002" y="3611"/>
                  </a:cubicBezTo>
                  <a:cubicBezTo>
                    <a:pt x="10023" y="3632"/>
                    <a:pt x="10043" y="3632"/>
                    <a:pt x="10085" y="3653"/>
                  </a:cubicBezTo>
                  <a:cubicBezTo>
                    <a:pt x="10085" y="3718"/>
                    <a:pt x="10149" y="3771"/>
                    <a:pt x="10227" y="3771"/>
                  </a:cubicBezTo>
                  <a:cubicBezTo>
                    <a:pt x="10249" y="3771"/>
                    <a:pt x="10272" y="3766"/>
                    <a:pt x="10295" y="3757"/>
                  </a:cubicBezTo>
                  <a:cubicBezTo>
                    <a:pt x="12471" y="2858"/>
                    <a:pt x="14563" y="1770"/>
                    <a:pt x="16655" y="723"/>
                  </a:cubicBezTo>
                  <a:close/>
                  <a:moveTo>
                    <a:pt x="16879" y="0"/>
                  </a:moveTo>
                  <a:cubicBezTo>
                    <a:pt x="16832" y="0"/>
                    <a:pt x="16784" y="10"/>
                    <a:pt x="16739" y="33"/>
                  </a:cubicBezTo>
                  <a:cubicBezTo>
                    <a:pt x="14626" y="1079"/>
                    <a:pt x="12471" y="2104"/>
                    <a:pt x="10420" y="3276"/>
                  </a:cubicBezTo>
                  <a:cubicBezTo>
                    <a:pt x="10399" y="3213"/>
                    <a:pt x="10357" y="3171"/>
                    <a:pt x="10295" y="3130"/>
                  </a:cubicBezTo>
                  <a:cubicBezTo>
                    <a:pt x="8181" y="2146"/>
                    <a:pt x="6026" y="1205"/>
                    <a:pt x="3913" y="242"/>
                  </a:cubicBezTo>
                  <a:cubicBezTo>
                    <a:pt x="3862" y="215"/>
                    <a:pt x="3811" y="202"/>
                    <a:pt x="3762" y="202"/>
                  </a:cubicBezTo>
                  <a:cubicBezTo>
                    <a:pt x="3588" y="202"/>
                    <a:pt x="3445" y="360"/>
                    <a:pt x="3494" y="556"/>
                  </a:cubicBezTo>
                  <a:cubicBezTo>
                    <a:pt x="3787" y="1728"/>
                    <a:pt x="4059" y="2920"/>
                    <a:pt x="4373" y="4092"/>
                  </a:cubicBezTo>
                  <a:cubicBezTo>
                    <a:pt x="4582" y="4971"/>
                    <a:pt x="4729" y="5996"/>
                    <a:pt x="5085" y="6854"/>
                  </a:cubicBezTo>
                  <a:cubicBezTo>
                    <a:pt x="4499" y="7900"/>
                    <a:pt x="3264" y="8549"/>
                    <a:pt x="2385" y="9365"/>
                  </a:cubicBezTo>
                  <a:cubicBezTo>
                    <a:pt x="1528" y="10160"/>
                    <a:pt x="774" y="11081"/>
                    <a:pt x="126" y="12064"/>
                  </a:cubicBezTo>
                  <a:cubicBezTo>
                    <a:pt x="0" y="12252"/>
                    <a:pt x="168" y="12503"/>
                    <a:pt x="398" y="12503"/>
                  </a:cubicBezTo>
                  <a:cubicBezTo>
                    <a:pt x="2283" y="12775"/>
                    <a:pt x="4186" y="12903"/>
                    <a:pt x="6108" y="12903"/>
                  </a:cubicBezTo>
                  <a:cubicBezTo>
                    <a:pt x="6255" y="12903"/>
                    <a:pt x="6402" y="12902"/>
                    <a:pt x="6549" y="12901"/>
                  </a:cubicBezTo>
                  <a:cubicBezTo>
                    <a:pt x="7093" y="13194"/>
                    <a:pt x="7323" y="14366"/>
                    <a:pt x="7533" y="14930"/>
                  </a:cubicBezTo>
                  <a:cubicBezTo>
                    <a:pt x="7721" y="15391"/>
                    <a:pt x="7909" y="15851"/>
                    <a:pt x="8119" y="16311"/>
                  </a:cubicBezTo>
                  <a:cubicBezTo>
                    <a:pt x="8600" y="17441"/>
                    <a:pt x="9081" y="18592"/>
                    <a:pt x="9562" y="19722"/>
                  </a:cubicBezTo>
                  <a:cubicBezTo>
                    <a:pt x="9615" y="19816"/>
                    <a:pt x="9709" y="19863"/>
                    <a:pt x="9803" y="19863"/>
                  </a:cubicBezTo>
                  <a:cubicBezTo>
                    <a:pt x="9897" y="19863"/>
                    <a:pt x="9991" y="19816"/>
                    <a:pt x="10043" y="19722"/>
                  </a:cubicBezTo>
                  <a:cubicBezTo>
                    <a:pt x="11111" y="17609"/>
                    <a:pt x="11948" y="15391"/>
                    <a:pt x="12554" y="13110"/>
                  </a:cubicBezTo>
                  <a:cubicBezTo>
                    <a:pt x="12790" y="13136"/>
                    <a:pt x="13033" y="13147"/>
                    <a:pt x="13279" y="13147"/>
                  </a:cubicBezTo>
                  <a:cubicBezTo>
                    <a:pt x="14217" y="13147"/>
                    <a:pt x="15213" y="12992"/>
                    <a:pt x="16090" y="12943"/>
                  </a:cubicBezTo>
                  <a:cubicBezTo>
                    <a:pt x="17471" y="12880"/>
                    <a:pt x="18873" y="12838"/>
                    <a:pt x="20254" y="12796"/>
                  </a:cubicBezTo>
                  <a:cubicBezTo>
                    <a:pt x="20526" y="12775"/>
                    <a:pt x="20652" y="12462"/>
                    <a:pt x="20463" y="12273"/>
                  </a:cubicBezTo>
                  <a:cubicBezTo>
                    <a:pt x="18873" y="10725"/>
                    <a:pt x="17325" y="9135"/>
                    <a:pt x="15672" y="7649"/>
                  </a:cubicBezTo>
                  <a:cubicBezTo>
                    <a:pt x="15630" y="7607"/>
                    <a:pt x="15567" y="7586"/>
                    <a:pt x="15525" y="7586"/>
                  </a:cubicBezTo>
                  <a:cubicBezTo>
                    <a:pt x="15881" y="6247"/>
                    <a:pt x="16216" y="4908"/>
                    <a:pt x="16551" y="3590"/>
                  </a:cubicBezTo>
                  <a:cubicBezTo>
                    <a:pt x="16802" y="2565"/>
                    <a:pt x="17430" y="1267"/>
                    <a:pt x="17158" y="200"/>
                  </a:cubicBezTo>
                  <a:cubicBezTo>
                    <a:pt x="17127" y="78"/>
                    <a:pt x="17007" y="0"/>
                    <a:pt x="168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75" name="Google Shape;13175;p18"/>
          <p:cNvSpPr/>
          <p:nvPr/>
        </p:nvSpPr>
        <p:spPr>
          <a:xfrm rot="2700000">
            <a:off x="11244821" y="5352711"/>
            <a:ext cx="933060" cy="540080"/>
          </a:xfrm>
          <a:custGeom>
            <a:avLst/>
            <a:gdLst/>
            <a:ahLst/>
            <a:cxnLst/>
            <a:rect l="l" t="t" r="r" b="b"/>
            <a:pathLst>
              <a:path w="25061" h="14506" extrusionOk="0">
                <a:moveTo>
                  <a:pt x="6451" y="1386"/>
                </a:moveTo>
                <a:cubicBezTo>
                  <a:pt x="7192" y="1386"/>
                  <a:pt x="7770" y="1986"/>
                  <a:pt x="7931" y="2819"/>
                </a:cubicBezTo>
                <a:cubicBezTo>
                  <a:pt x="8098" y="3677"/>
                  <a:pt x="7763" y="4472"/>
                  <a:pt x="7680" y="5309"/>
                </a:cubicBezTo>
                <a:cubicBezTo>
                  <a:pt x="7441" y="5244"/>
                  <a:pt x="7196" y="5212"/>
                  <a:pt x="6954" y="5212"/>
                </a:cubicBezTo>
                <a:cubicBezTo>
                  <a:pt x="6497" y="5212"/>
                  <a:pt x="6047" y="5328"/>
                  <a:pt x="5650" y="5560"/>
                </a:cubicBezTo>
                <a:cubicBezTo>
                  <a:pt x="5357" y="5226"/>
                  <a:pt x="5064" y="4912"/>
                  <a:pt x="4729" y="4619"/>
                </a:cubicBezTo>
                <a:cubicBezTo>
                  <a:pt x="4332" y="3489"/>
                  <a:pt x="4583" y="2150"/>
                  <a:pt x="5734" y="1564"/>
                </a:cubicBezTo>
                <a:cubicBezTo>
                  <a:pt x="5983" y="1442"/>
                  <a:pt x="6225" y="1386"/>
                  <a:pt x="6451" y="1386"/>
                </a:cubicBezTo>
                <a:close/>
                <a:moveTo>
                  <a:pt x="17154" y="714"/>
                </a:moveTo>
                <a:cubicBezTo>
                  <a:pt x="18334" y="714"/>
                  <a:pt x="19379" y="1990"/>
                  <a:pt x="19606" y="3091"/>
                </a:cubicBezTo>
                <a:cubicBezTo>
                  <a:pt x="19836" y="4221"/>
                  <a:pt x="19460" y="5393"/>
                  <a:pt x="18623" y="6167"/>
                </a:cubicBezTo>
                <a:cubicBezTo>
                  <a:pt x="17555" y="5832"/>
                  <a:pt x="16677" y="5100"/>
                  <a:pt x="16175" y="4117"/>
                </a:cubicBezTo>
                <a:lnTo>
                  <a:pt x="16195" y="4117"/>
                </a:lnTo>
                <a:cubicBezTo>
                  <a:pt x="15651" y="3154"/>
                  <a:pt x="15233" y="1438"/>
                  <a:pt x="16447" y="874"/>
                </a:cubicBezTo>
                <a:cubicBezTo>
                  <a:pt x="16684" y="763"/>
                  <a:pt x="16922" y="714"/>
                  <a:pt x="17154" y="714"/>
                </a:cubicBezTo>
                <a:close/>
                <a:moveTo>
                  <a:pt x="10455" y="3988"/>
                </a:moveTo>
                <a:cubicBezTo>
                  <a:pt x="11004" y="3988"/>
                  <a:pt x="11502" y="4273"/>
                  <a:pt x="11634" y="4933"/>
                </a:cubicBezTo>
                <a:cubicBezTo>
                  <a:pt x="11927" y="6272"/>
                  <a:pt x="10818" y="6962"/>
                  <a:pt x="9835" y="7569"/>
                </a:cubicBezTo>
                <a:cubicBezTo>
                  <a:pt x="9667" y="7590"/>
                  <a:pt x="9521" y="7632"/>
                  <a:pt x="9374" y="7716"/>
                </a:cubicBezTo>
                <a:cubicBezTo>
                  <a:pt x="9395" y="6837"/>
                  <a:pt x="8956" y="6000"/>
                  <a:pt x="8224" y="5540"/>
                </a:cubicBezTo>
                <a:cubicBezTo>
                  <a:pt x="8621" y="5079"/>
                  <a:pt x="8977" y="4577"/>
                  <a:pt x="9500" y="4263"/>
                </a:cubicBezTo>
                <a:cubicBezTo>
                  <a:pt x="9794" y="4085"/>
                  <a:pt x="10133" y="3988"/>
                  <a:pt x="10455" y="3988"/>
                </a:cubicBezTo>
                <a:close/>
                <a:moveTo>
                  <a:pt x="2461" y="4368"/>
                </a:moveTo>
                <a:cubicBezTo>
                  <a:pt x="2824" y="4368"/>
                  <a:pt x="3191" y="4454"/>
                  <a:pt x="3495" y="4598"/>
                </a:cubicBezTo>
                <a:cubicBezTo>
                  <a:pt x="3871" y="4765"/>
                  <a:pt x="4206" y="4995"/>
                  <a:pt x="4499" y="5268"/>
                </a:cubicBezTo>
                <a:cubicBezTo>
                  <a:pt x="4667" y="5540"/>
                  <a:pt x="4876" y="5770"/>
                  <a:pt x="5127" y="5958"/>
                </a:cubicBezTo>
                <a:cubicBezTo>
                  <a:pt x="4813" y="6251"/>
                  <a:pt x="4583" y="6628"/>
                  <a:pt x="4478" y="7046"/>
                </a:cubicBezTo>
                <a:cubicBezTo>
                  <a:pt x="4415" y="7318"/>
                  <a:pt x="4395" y="7590"/>
                  <a:pt x="4415" y="7862"/>
                </a:cubicBezTo>
                <a:cubicBezTo>
                  <a:pt x="4290" y="7904"/>
                  <a:pt x="4164" y="7946"/>
                  <a:pt x="4039" y="7988"/>
                </a:cubicBezTo>
                <a:cubicBezTo>
                  <a:pt x="3998" y="7989"/>
                  <a:pt x="3957" y="7989"/>
                  <a:pt x="3917" y="7989"/>
                </a:cubicBezTo>
                <a:cubicBezTo>
                  <a:pt x="3225" y="7989"/>
                  <a:pt x="2538" y="7821"/>
                  <a:pt x="1926" y="7485"/>
                </a:cubicBezTo>
                <a:cubicBezTo>
                  <a:pt x="1193" y="7025"/>
                  <a:pt x="607" y="6021"/>
                  <a:pt x="1026" y="5163"/>
                </a:cubicBezTo>
                <a:cubicBezTo>
                  <a:pt x="1297" y="4594"/>
                  <a:pt x="1873" y="4368"/>
                  <a:pt x="2461" y="4368"/>
                </a:cubicBezTo>
                <a:close/>
                <a:moveTo>
                  <a:pt x="7023" y="5874"/>
                </a:moveTo>
                <a:cubicBezTo>
                  <a:pt x="7159" y="5874"/>
                  <a:pt x="7295" y="5888"/>
                  <a:pt x="7428" y="5916"/>
                </a:cubicBezTo>
                <a:cubicBezTo>
                  <a:pt x="8328" y="6104"/>
                  <a:pt x="8872" y="6962"/>
                  <a:pt x="8935" y="7820"/>
                </a:cubicBezTo>
                <a:cubicBezTo>
                  <a:pt x="8921" y="7818"/>
                  <a:pt x="8907" y="7818"/>
                  <a:pt x="8893" y="7818"/>
                </a:cubicBezTo>
                <a:cubicBezTo>
                  <a:pt x="8743" y="7818"/>
                  <a:pt x="8618" y="7918"/>
                  <a:pt x="8579" y="8071"/>
                </a:cubicBezTo>
                <a:cubicBezTo>
                  <a:pt x="8393" y="8910"/>
                  <a:pt x="7642" y="9566"/>
                  <a:pt x="6770" y="9566"/>
                </a:cubicBezTo>
                <a:cubicBezTo>
                  <a:pt x="6663" y="9566"/>
                  <a:pt x="6555" y="9556"/>
                  <a:pt x="6445" y="9536"/>
                </a:cubicBezTo>
                <a:cubicBezTo>
                  <a:pt x="5796" y="9369"/>
                  <a:pt x="5294" y="8866"/>
                  <a:pt x="5148" y="8197"/>
                </a:cubicBezTo>
                <a:lnTo>
                  <a:pt x="5169" y="8197"/>
                </a:lnTo>
                <a:cubicBezTo>
                  <a:pt x="5190" y="8092"/>
                  <a:pt x="5169" y="7988"/>
                  <a:pt x="5106" y="7904"/>
                </a:cubicBezTo>
                <a:cubicBezTo>
                  <a:pt x="5064" y="7695"/>
                  <a:pt x="5085" y="7506"/>
                  <a:pt x="5127" y="7297"/>
                </a:cubicBezTo>
                <a:cubicBezTo>
                  <a:pt x="5308" y="6429"/>
                  <a:pt x="6160" y="5874"/>
                  <a:pt x="7023" y="5874"/>
                </a:cubicBezTo>
                <a:close/>
                <a:moveTo>
                  <a:pt x="10149" y="8092"/>
                </a:moveTo>
                <a:cubicBezTo>
                  <a:pt x="10713" y="8113"/>
                  <a:pt x="11299" y="8218"/>
                  <a:pt x="11843" y="8364"/>
                </a:cubicBezTo>
                <a:lnTo>
                  <a:pt x="11864" y="8364"/>
                </a:lnTo>
                <a:cubicBezTo>
                  <a:pt x="12722" y="8783"/>
                  <a:pt x="12889" y="9745"/>
                  <a:pt x="12429" y="10540"/>
                </a:cubicBezTo>
                <a:cubicBezTo>
                  <a:pt x="12054" y="11217"/>
                  <a:pt x="11529" y="11488"/>
                  <a:pt x="10978" y="11488"/>
                </a:cubicBezTo>
                <a:cubicBezTo>
                  <a:pt x="9962" y="11488"/>
                  <a:pt x="8861" y="10568"/>
                  <a:pt x="8454" y="9578"/>
                </a:cubicBezTo>
                <a:cubicBezTo>
                  <a:pt x="8726" y="9327"/>
                  <a:pt x="8956" y="9034"/>
                  <a:pt x="9081" y="8678"/>
                </a:cubicBezTo>
                <a:cubicBezTo>
                  <a:pt x="9123" y="8678"/>
                  <a:pt x="9165" y="8657"/>
                  <a:pt x="9186" y="8615"/>
                </a:cubicBezTo>
                <a:cubicBezTo>
                  <a:pt x="9207" y="8553"/>
                  <a:pt x="9228" y="8511"/>
                  <a:pt x="9249" y="8448"/>
                </a:cubicBezTo>
                <a:cubicBezTo>
                  <a:pt x="9261" y="8454"/>
                  <a:pt x="9273" y="8457"/>
                  <a:pt x="9286" y="8457"/>
                </a:cubicBezTo>
                <a:cubicBezTo>
                  <a:pt x="9315" y="8457"/>
                  <a:pt x="9345" y="8442"/>
                  <a:pt x="9374" y="8427"/>
                </a:cubicBezTo>
                <a:lnTo>
                  <a:pt x="9395" y="8427"/>
                </a:lnTo>
                <a:cubicBezTo>
                  <a:pt x="9667" y="8322"/>
                  <a:pt x="9918" y="8218"/>
                  <a:pt x="10149" y="8092"/>
                </a:cubicBezTo>
                <a:close/>
                <a:moveTo>
                  <a:pt x="4562" y="8553"/>
                </a:moveTo>
                <a:cubicBezTo>
                  <a:pt x="4771" y="9201"/>
                  <a:pt x="5231" y="9745"/>
                  <a:pt x="5859" y="10038"/>
                </a:cubicBezTo>
                <a:cubicBezTo>
                  <a:pt x="5629" y="10394"/>
                  <a:pt x="5462" y="10791"/>
                  <a:pt x="5378" y="11231"/>
                </a:cubicBezTo>
                <a:cubicBezTo>
                  <a:pt x="5127" y="11649"/>
                  <a:pt x="4771" y="11984"/>
                  <a:pt x="4332" y="12214"/>
                </a:cubicBezTo>
                <a:cubicBezTo>
                  <a:pt x="3997" y="12386"/>
                  <a:pt x="3574" y="12498"/>
                  <a:pt x="3166" y="12498"/>
                </a:cubicBezTo>
                <a:cubicBezTo>
                  <a:pt x="2579" y="12498"/>
                  <a:pt x="2022" y="12266"/>
                  <a:pt x="1800" y="11649"/>
                </a:cubicBezTo>
                <a:cubicBezTo>
                  <a:pt x="1193" y="9913"/>
                  <a:pt x="3202" y="9013"/>
                  <a:pt x="4562" y="8553"/>
                </a:cubicBezTo>
                <a:close/>
                <a:moveTo>
                  <a:pt x="7889" y="9954"/>
                </a:moveTo>
                <a:cubicBezTo>
                  <a:pt x="8077" y="10415"/>
                  <a:pt x="8370" y="10833"/>
                  <a:pt x="8726" y="11189"/>
                </a:cubicBezTo>
                <a:cubicBezTo>
                  <a:pt x="9123" y="12235"/>
                  <a:pt x="8977" y="13449"/>
                  <a:pt x="7638" y="13783"/>
                </a:cubicBezTo>
                <a:lnTo>
                  <a:pt x="7659" y="13783"/>
                </a:lnTo>
                <a:cubicBezTo>
                  <a:pt x="7526" y="13817"/>
                  <a:pt x="7397" y="13834"/>
                  <a:pt x="7274" y="13834"/>
                </a:cubicBezTo>
                <a:cubicBezTo>
                  <a:pt x="6643" y="13834"/>
                  <a:pt x="6163" y="13403"/>
                  <a:pt x="6006" y="12737"/>
                </a:cubicBezTo>
                <a:cubicBezTo>
                  <a:pt x="5796" y="11879"/>
                  <a:pt x="6089" y="11042"/>
                  <a:pt x="6466" y="10268"/>
                </a:cubicBezTo>
                <a:lnTo>
                  <a:pt x="6487" y="10205"/>
                </a:lnTo>
                <a:cubicBezTo>
                  <a:pt x="6581" y="10218"/>
                  <a:pt x="6674" y="10224"/>
                  <a:pt x="6768" y="10224"/>
                </a:cubicBezTo>
                <a:cubicBezTo>
                  <a:pt x="7154" y="10224"/>
                  <a:pt x="7535" y="10123"/>
                  <a:pt x="7889" y="9954"/>
                </a:cubicBezTo>
                <a:close/>
                <a:moveTo>
                  <a:pt x="17040" y="1"/>
                </a:moveTo>
                <a:cubicBezTo>
                  <a:pt x="16844" y="1"/>
                  <a:pt x="16645" y="26"/>
                  <a:pt x="16447" y="78"/>
                </a:cubicBezTo>
                <a:cubicBezTo>
                  <a:pt x="14982" y="455"/>
                  <a:pt x="14773" y="2129"/>
                  <a:pt x="15128" y="3384"/>
                </a:cubicBezTo>
                <a:cubicBezTo>
                  <a:pt x="15484" y="4640"/>
                  <a:pt x="16300" y="5707"/>
                  <a:pt x="17430" y="6397"/>
                </a:cubicBezTo>
                <a:cubicBezTo>
                  <a:pt x="16927" y="6344"/>
                  <a:pt x="16423" y="6318"/>
                  <a:pt x="15922" y="6318"/>
                </a:cubicBezTo>
                <a:cubicBezTo>
                  <a:pt x="14442" y="6318"/>
                  <a:pt x="12978" y="6546"/>
                  <a:pt x="11571" y="6983"/>
                </a:cubicBezTo>
                <a:cubicBezTo>
                  <a:pt x="12262" y="6230"/>
                  <a:pt x="12617" y="5247"/>
                  <a:pt x="12053" y="4221"/>
                </a:cubicBezTo>
                <a:cubicBezTo>
                  <a:pt x="11717" y="3668"/>
                  <a:pt x="11114" y="3344"/>
                  <a:pt x="10478" y="3344"/>
                </a:cubicBezTo>
                <a:cubicBezTo>
                  <a:pt x="10320" y="3344"/>
                  <a:pt x="10160" y="3364"/>
                  <a:pt x="10002" y="3405"/>
                </a:cubicBezTo>
                <a:cubicBezTo>
                  <a:pt x="9437" y="3573"/>
                  <a:pt x="8935" y="3866"/>
                  <a:pt x="8558" y="4305"/>
                </a:cubicBezTo>
                <a:cubicBezTo>
                  <a:pt x="8768" y="3468"/>
                  <a:pt x="8684" y="2589"/>
                  <a:pt x="8307" y="1815"/>
                </a:cubicBezTo>
                <a:cubicBezTo>
                  <a:pt x="7925" y="1096"/>
                  <a:pt x="7195" y="679"/>
                  <a:pt x="6437" y="679"/>
                </a:cubicBezTo>
                <a:cubicBezTo>
                  <a:pt x="6159" y="679"/>
                  <a:pt x="5878" y="735"/>
                  <a:pt x="5608" y="853"/>
                </a:cubicBezTo>
                <a:cubicBezTo>
                  <a:pt x="4248" y="1438"/>
                  <a:pt x="3746" y="2819"/>
                  <a:pt x="3997" y="4075"/>
                </a:cubicBezTo>
                <a:cubicBezTo>
                  <a:pt x="3683" y="3907"/>
                  <a:pt x="3348" y="3782"/>
                  <a:pt x="2993" y="3719"/>
                </a:cubicBezTo>
                <a:cubicBezTo>
                  <a:pt x="2842" y="3694"/>
                  <a:pt x="2687" y="3682"/>
                  <a:pt x="2533" y="3682"/>
                </a:cubicBezTo>
                <a:cubicBezTo>
                  <a:pt x="1638" y="3682"/>
                  <a:pt x="734" y="4097"/>
                  <a:pt x="377" y="4954"/>
                </a:cubicBezTo>
                <a:cubicBezTo>
                  <a:pt x="1" y="5853"/>
                  <a:pt x="356" y="6941"/>
                  <a:pt x="1047" y="7590"/>
                </a:cubicBezTo>
                <a:cubicBezTo>
                  <a:pt x="1570" y="8071"/>
                  <a:pt x="2218" y="8364"/>
                  <a:pt x="2930" y="8427"/>
                </a:cubicBezTo>
                <a:cubicBezTo>
                  <a:pt x="2323" y="8699"/>
                  <a:pt x="1800" y="9159"/>
                  <a:pt x="1423" y="9724"/>
                </a:cubicBezTo>
                <a:cubicBezTo>
                  <a:pt x="942" y="10540"/>
                  <a:pt x="837" y="11649"/>
                  <a:pt x="1444" y="12423"/>
                </a:cubicBezTo>
                <a:cubicBezTo>
                  <a:pt x="1870" y="12953"/>
                  <a:pt x="2479" y="13179"/>
                  <a:pt x="3117" y="13179"/>
                </a:cubicBezTo>
                <a:cubicBezTo>
                  <a:pt x="3892" y="13179"/>
                  <a:pt x="4709" y="12846"/>
                  <a:pt x="5294" y="12319"/>
                </a:cubicBezTo>
                <a:cubicBezTo>
                  <a:pt x="5368" y="13486"/>
                  <a:pt x="5951" y="14506"/>
                  <a:pt x="7174" y="14506"/>
                </a:cubicBezTo>
                <a:cubicBezTo>
                  <a:pt x="7331" y="14506"/>
                  <a:pt x="7500" y="14489"/>
                  <a:pt x="7680" y="14453"/>
                </a:cubicBezTo>
                <a:cubicBezTo>
                  <a:pt x="9165" y="14139"/>
                  <a:pt x="9667" y="12926"/>
                  <a:pt x="9458" y="11733"/>
                </a:cubicBezTo>
                <a:lnTo>
                  <a:pt x="9458" y="11733"/>
                </a:lnTo>
                <a:cubicBezTo>
                  <a:pt x="9835" y="11942"/>
                  <a:pt x="10232" y="12068"/>
                  <a:pt x="10651" y="12110"/>
                </a:cubicBezTo>
                <a:cubicBezTo>
                  <a:pt x="10708" y="12113"/>
                  <a:pt x="10765" y="12115"/>
                  <a:pt x="10822" y="12115"/>
                </a:cubicBezTo>
                <a:cubicBezTo>
                  <a:pt x="11967" y="12115"/>
                  <a:pt x="12985" y="11321"/>
                  <a:pt x="13224" y="10185"/>
                </a:cubicBezTo>
                <a:cubicBezTo>
                  <a:pt x="13517" y="9055"/>
                  <a:pt x="12827" y="7925"/>
                  <a:pt x="11697" y="7674"/>
                </a:cubicBezTo>
                <a:cubicBezTo>
                  <a:pt x="11634" y="7653"/>
                  <a:pt x="11509" y="7632"/>
                  <a:pt x="11383" y="7611"/>
                </a:cubicBezTo>
                <a:cubicBezTo>
                  <a:pt x="12917" y="7235"/>
                  <a:pt x="14440" y="6989"/>
                  <a:pt x="16007" y="6989"/>
                </a:cubicBezTo>
                <a:cubicBezTo>
                  <a:pt x="16620" y="6989"/>
                  <a:pt x="17240" y="7026"/>
                  <a:pt x="17869" y="7109"/>
                </a:cubicBezTo>
                <a:cubicBezTo>
                  <a:pt x="20234" y="7444"/>
                  <a:pt x="22493" y="8260"/>
                  <a:pt x="24544" y="9515"/>
                </a:cubicBezTo>
                <a:cubicBezTo>
                  <a:pt x="24592" y="9544"/>
                  <a:pt x="24639" y="9556"/>
                  <a:pt x="24682" y="9556"/>
                </a:cubicBezTo>
                <a:cubicBezTo>
                  <a:pt x="24921" y="9556"/>
                  <a:pt x="25061" y="9169"/>
                  <a:pt x="24795" y="8992"/>
                </a:cubicBezTo>
                <a:cubicBezTo>
                  <a:pt x="23017" y="7799"/>
                  <a:pt x="21029" y="7004"/>
                  <a:pt x="18936" y="6607"/>
                </a:cubicBezTo>
                <a:cubicBezTo>
                  <a:pt x="20129" y="5665"/>
                  <a:pt x="20631" y="4096"/>
                  <a:pt x="20192" y="2631"/>
                </a:cubicBezTo>
                <a:cubicBezTo>
                  <a:pt x="19787" y="1324"/>
                  <a:pt x="18475" y="1"/>
                  <a:pt x="17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76" name="Google Shape;13176;p18"/>
          <p:cNvGrpSpPr/>
          <p:nvPr/>
        </p:nvGrpSpPr>
        <p:grpSpPr>
          <a:xfrm rot="-1258772" flipH="1">
            <a:off x="10150469" y="63718"/>
            <a:ext cx="846459" cy="773151"/>
            <a:chOff x="2474450" y="2469265"/>
            <a:chExt cx="505551" cy="433940"/>
          </a:xfrm>
        </p:grpSpPr>
        <p:sp>
          <p:nvSpPr>
            <p:cNvPr id="13177" name="Google Shape;13177;p18"/>
            <p:cNvSpPr/>
            <p:nvPr/>
          </p:nvSpPr>
          <p:spPr>
            <a:xfrm>
              <a:off x="2474450" y="2469265"/>
              <a:ext cx="505551" cy="433940"/>
            </a:xfrm>
            <a:custGeom>
              <a:avLst/>
              <a:gdLst/>
              <a:ahLst/>
              <a:cxnLst/>
              <a:rect l="l" t="t" r="r" b="b"/>
              <a:pathLst>
                <a:path w="26636" h="22863" extrusionOk="0">
                  <a:moveTo>
                    <a:pt x="12805" y="5851"/>
                  </a:moveTo>
                  <a:cubicBezTo>
                    <a:pt x="13977" y="5893"/>
                    <a:pt x="13140" y="12588"/>
                    <a:pt x="13056" y="13404"/>
                  </a:cubicBezTo>
                  <a:cubicBezTo>
                    <a:pt x="12931" y="14639"/>
                    <a:pt x="12763" y="15852"/>
                    <a:pt x="12575" y="17066"/>
                  </a:cubicBezTo>
                  <a:cubicBezTo>
                    <a:pt x="12471" y="17673"/>
                    <a:pt x="12366" y="18280"/>
                    <a:pt x="12261" y="18907"/>
                  </a:cubicBezTo>
                  <a:cubicBezTo>
                    <a:pt x="12226" y="19119"/>
                    <a:pt x="12057" y="20516"/>
                    <a:pt x="11581" y="20516"/>
                  </a:cubicBezTo>
                  <a:cubicBezTo>
                    <a:pt x="11491" y="20516"/>
                    <a:pt x="11390" y="20467"/>
                    <a:pt x="11278" y="20351"/>
                  </a:cubicBezTo>
                  <a:cubicBezTo>
                    <a:pt x="11048" y="20100"/>
                    <a:pt x="11173" y="19179"/>
                    <a:pt x="11194" y="18865"/>
                  </a:cubicBezTo>
                  <a:cubicBezTo>
                    <a:pt x="11194" y="18217"/>
                    <a:pt x="11215" y="17547"/>
                    <a:pt x="11257" y="16899"/>
                  </a:cubicBezTo>
                  <a:cubicBezTo>
                    <a:pt x="11320" y="15622"/>
                    <a:pt x="11424" y="14367"/>
                    <a:pt x="11571" y="13111"/>
                  </a:cubicBezTo>
                  <a:cubicBezTo>
                    <a:pt x="11780" y="11354"/>
                    <a:pt x="12073" y="9617"/>
                    <a:pt x="12387" y="7901"/>
                  </a:cubicBezTo>
                  <a:cubicBezTo>
                    <a:pt x="12450" y="7839"/>
                    <a:pt x="12471" y="7755"/>
                    <a:pt x="12450" y="7671"/>
                  </a:cubicBezTo>
                  <a:lnTo>
                    <a:pt x="12450" y="7650"/>
                  </a:lnTo>
                  <a:cubicBezTo>
                    <a:pt x="12554" y="7044"/>
                    <a:pt x="12680" y="6437"/>
                    <a:pt x="12805" y="5851"/>
                  </a:cubicBezTo>
                  <a:close/>
                  <a:moveTo>
                    <a:pt x="6650" y="4125"/>
                  </a:moveTo>
                  <a:cubicBezTo>
                    <a:pt x="6831" y="4125"/>
                    <a:pt x="7014" y="4135"/>
                    <a:pt x="7198" y="4156"/>
                  </a:cubicBezTo>
                  <a:cubicBezTo>
                    <a:pt x="9269" y="4365"/>
                    <a:pt x="11069" y="5683"/>
                    <a:pt x="11906" y="7608"/>
                  </a:cubicBezTo>
                  <a:cubicBezTo>
                    <a:pt x="11173" y="10496"/>
                    <a:pt x="10755" y="13425"/>
                    <a:pt x="10608" y="16396"/>
                  </a:cubicBezTo>
                  <a:cubicBezTo>
                    <a:pt x="10587" y="16396"/>
                    <a:pt x="10587" y="16417"/>
                    <a:pt x="10608" y="16417"/>
                  </a:cubicBezTo>
                  <a:cubicBezTo>
                    <a:pt x="9960" y="17463"/>
                    <a:pt x="9248" y="18426"/>
                    <a:pt x="8432" y="19326"/>
                  </a:cubicBezTo>
                  <a:cubicBezTo>
                    <a:pt x="7951" y="19828"/>
                    <a:pt x="7428" y="20267"/>
                    <a:pt x="6863" y="20623"/>
                  </a:cubicBezTo>
                  <a:cubicBezTo>
                    <a:pt x="6842" y="20612"/>
                    <a:pt x="6826" y="20607"/>
                    <a:pt x="6813" y="20607"/>
                  </a:cubicBezTo>
                  <a:cubicBezTo>
                    <a:pt x="6800" y="20607"/>
                    <a:pt x="6790" y="20612"/>
                    <a:pt x="6779" y="20623"/>
                  </a:cubicBezTo>
                  <a:cubicBezTo>
                    <a:pt x="6528" y="20748"/>
                    <a:pt x="6256" y="20853"/>
                    <a:pt x="5984" y="20916"/>
                  </a:cubicBezTo>
                  <a:cubicBezTo>
                    <a:pt x="5932" y="20923"/>
                    <a:pt x="5879" y="20926"/>
                    <a:pt x="5826" y="20926"/>
                  </a:cubicBezTo>
                  <a:cubicBezTo>
                    <a:pt x="5561" y="20926"/>
                    <a:pt x="5294" y="20839"/>
                    <a:pt x="5084" y="20665"/>
                  </a:cubicBezTo>
                  <a:cubicBezTo>
                    <a:pt x="4750" y="20351"/>
                    <a:pt x="4603" y="19912"/>
                    <a:pt x="4708" y="19472"/>
                  </a:cubicBezTo>
                  <a:cubicBezTo>
                    <a:pt x="5273" y="18133"/>
                    <a:pt x="7281" y="16334"/>
                    <a:pt x="8516" y="15287"/>
                  </a:cubicBezTo>
                  <a:cubicBezTo>
                    <a:pt x="8893" y="15162"/>
                    <a:pt x="9248" y="14994"/>
                    <a:pt x="9583" y="14806"/>
                  </a:cubicBezTo>
                  <a:cubicBezTo>
                    <a:pt x="9864" y="14656"/>
                    <a:pt x="9676" y="14222"/>
                    <a:pt x="9408" y="14222"/>
                  </a:cubicBezTo>
                  <a:cubicBezTo>
                    <a:pt x="9377" y="14222"/>
                    <a:pt x="9344" y="14228"/>
                    <a:pt x="9311" y="14241"/>
                  </a:cubicBezTo>
                  <a:cubicBezTo>
                    <a:pt x="8290" y="14675"/>
                    <a:pt x="7118" y="14962"/>
                    <a:pt x="5974" y="14962"/>
                  </a:cubicBezTo>
                  <a:cubicBezTo>
                    <a:pt x="4631" y="14962"/>
                    <a:pt x="3326" y="14567"/>
                    <a:pt x="2343" y="13551"/>
                  </a:cubicBezTo>
                  <a:cubicBezTo>
                    <a:pt x="691" y="11856"/>
                    <a:pt x="711" y="9094"/>
                    <a:pt x="1820" y="7148"/>
                  </a:cubicBezTo>
                  <a:cubicBezTo>
                    <a:pt x="2800" y="5381"/>
                    <a:pt x="4626" y="4125"/>
                    <a:pt x="6650" y="4125"/>
                  </a:cubicBezTo>
                  <a:close/>
                  <a:moveTo>
                    <a:pt x="17990" y="6060"/>
                  </a:moveTo>
                  <a:cubicBezTo>
                    <a:pt x="18603" y="6060"/>
                    <a:pt x="19207" y="6126"/>
                    <a:pt x="19752" y="6228"/>
                  </a:cubicBezTo>
                  <a:cubicBezTo>
                    <a:pt x="22095" y="6646"/>
                    <a:pt x="24292" y="8006"/>
                    <a:pt x="25129" y="10308"/>
                  </a:cubicBezTo>
                  <a:cubicBezTo>
                    <a:pt x="25903" y="12463"/>
                    <a:pt x="25108" y="14681"/>
                    <a:pt x="23246" y="15957"/>
                  </a:cubicBezTo>
                  <a:cubicBezTo>
                    <a:pt x="22147" y="16709"/>
                    <a:pt x="20885" y="17015"/>
                    <a:pt x="19602" y="17015"/>
                  </a:cubicBezTo>
                  <a:cubicBezTo>
                    <a:pt x="18493" y="17015"/>
                    <a:pt x="17368" y="16786"/>
                    <a:pt x="16320" y="16417"/>
                  </a:cubicBezTo>
                  <a:cubicBezTo>
                    <a:pt x="16278" y="16402"/>
                    <a:pt x="16234" y="16395"/>
                    <a:pt x="16192" y="16395"/>
                  </a:cubicBezTo>
                  <a:cubicBezTo>
                    <a:pt x="15884" y="16395"/>
                    <a:pt x="15628" y="16764"/>
                    <a:pt x="15923" y="17003"/>
                  </a:cubicBezTo>
                  <a:cubicBezTo>
                    <a:pt x="16760" y="17715"/>
                    <a:pt x="17471" y="18531"/>
                    <a:pt x="18078" y="19430"/>
                  </a:cubicBezTo>
                  <a:cubicBezTo>
                    <a:pt x="18371" y="19870"/>
                    <a:pt x="18601" y="20351"/>
                    <a:pt x="18748" y="20853"/>
                  </a:cubicBezTo>
                  <a:cubicBezTo>
                    <a:pt x="18769" y="20979"/>
                    <a:pt x="18789" y="21062"/>
                    <a:pt x="18810" y="21146"/>
                  </a:cubicBezTo>
                  <a:cubicBezTo>
                    <a:pt x="18769" y="21439"/>
                    <a:pt x="18559" y="21669"/>
                    <a:pt x="18287" y="21774"/>
                  </a:cubicBezTo>
                  <a:cubicBezTo>
                    <a:pt x="18170" y="21816"/>
                    <a:pt x="18050" y="21834"/>
                    <a:pt x="17930" y="21834"/>
                  </a:cubicBezTo>
                  <a:cubicBezTo>
                    <a:pt x="17450" y="21834"/>
                    <a:pt x="16961" y="21539"/>
                    <a:pt x="16592" y="21272"/>
                  </a:cubicBezTo>
                  <a:cubicBezTo>
                    <a:pt x="15212" y="20037"/>
                    <a:pt x="14186" y="18447"/>
                    <a:pt x="13621" y="16668"/>
                  </a:cubicBezTo>
                  <a:cubicBezTo>
                    <a:pt x="13579" y="16564"/>
                    <a:pt x="13475" y="16480"/>
                    <a:pt x="13349" y="16459"/>
                  </a:cubicBezTo>
                  <a:cubicBezTo>
                    <a:pt x="13579" y="14932"/>
                    <a:pt x="13747" y="13425"/>
                    <a:pt x="13851" y="11898"/>
                  </a:cubicBezTo>
                  <a:cubicBezTo>
                    <a:pt x="13935" y="10538"/>
                    <a:pt x="14061" y="9136"/>
                    <a:pt x="14040" y="7755"/>
                  </a:cubicBezTo>
                  <a:cubicBezTo>
                    <a:pt x="14876" y="6470"/>
                    <a:pt x="16460" y="6060"/>
                    <a:pt x="17990" y="6060"/>
                  </a:cubicBezTo>
                  <a:close/>
                  <a:moveTo>
                    <a:pt x="10521" y="0"/>
                  </a:moveTo>
                  <a:cubicBezTo>
                    <a:pt x="9406" y="0"/>
                    <a:pt x="8273" y="763"/>
                    <a:pt x="8537" y="2022"/>
                  </a:cubicBezTo>
                  <a:cubicBezTo>
                    <a:pt x="8572" y="2162"/>
                    <a:pt x="8710" y="2249"/>
                    <a:pt x="8830" y="2249"/>
                  </a:cubicBezTo>
                  <a:cubicBezTo>
                    <a:pt x="8925" y="2249"/>
                    <a:pt x="9009" y="2194"/>
                    <a:pt x="9018" y="2064"/>
                  </a:cubicBezTo>
                  <a:cubicBezTo>
                    <a:pt x="9018" y="1290"/>
                    <a:pt x="9625" y="683"/>
                    <a:pt x="10378" y="620"/>
                  </a:cubicBezTo>
                  <a:cubicBezTo>
                    <a:pt x="10421" y="617"/>
                    <a:pt x="10463" y="615"/>
                    <a:pt x="10504" y="615"/>
                  </a:cubicBezTo>
                  <a:cubicBezTo>
                    <a:pt x="11220" y="615"/>
                    <a:pt x="11802" y="1115"/>
                    <a:pt x="12178" y="1708"/>
                  </a:cubicBezTo>
                  <a:cubicBezTo>
                    <a:pt x="12826" y="2733"/>
                    <a:pt x="12722" y="4031"/>
                    <a:pt x="12680" y="5202"/>
                  </a:cubicBezTo>
                  <a:cubicBezTo>
                    <a:pt x="12512" y="5244"/>
                    <a:pt x="12429" y="5432"/>
                    <a:pt x="12512" y="5579"/>
                  </a:cubicBezTo>
                  <a:cubicBezTo>
                    <a:pt x="12491" y="5600"/>
                    <a:pt x="12491" y="5600"/>
                    <a:pt x="12491" y="5621"/>
                  </a:cubicBezTo>
                  <a:cubicBezTo>
                    <a:pt x="12366" y="6018"/>
                    <a:pt x="12240" y="6416"/>
                    <a:pt x="12136" y="6813"/>
                  </a:cubicBezTo>
                  <a:cubicBezTo>
                    <a:pt x="11152" y="4867"/>
                    <a:pt x="9227" y="3591"/>
                    <a:pt x="7072" y="3466"/>
                  </a:cubicBezTo>
                  <a:cubicBezTo>
                    <a:pt x="6930" y="3455"/>
                    <a:pt x="6789" y="3450"/>
                    <a:pt x="6649" y="3450"/>
                  </a:cubicBezTo>
                  <a:cubicBezTo>
                    <a:pt x="4309" y="3450"/>
                    <a:pt x="2237" y="4907"/>
                    <a:pt x="1151" y="6960"/>
                  </a:cubicBezTo>
                  <a:cubicBezTo>
                    <a:pt x="0" y="9178"/>
                    <a:pt x="63" y="12191"/>
                    <a:pt x="1904" y="14053"/>
                  </a:cubicBezTo>
                  <a:cubicBezTo>
                    <a:pt x="3010" y="15142"/>
                    <a:pt x="4598" y="15654"/>
                    <a:pt x="6186" y="15654"/>
                  </a:cubicBezTo>
                  <a:cubicBezTo>
                    <a:pt x="6581" y="15654"/>
                    <a:pt x="6977" y="15622"/>
                    <a:pt x="7365" y="15559"/>
                  </a:cubicBezTo>
                  <a:lnTo>
                    <a:pt x="7365" y="15559"/>
                  </a:lnTo>
                  <a:cubicBezTo>
                    <a:pt x="6445" y="16229"/>
                    <a:pt x="5628" y="17003"/>
                    <a:pt x="4896" y="17882"/>
                  </a:cubicBezTo>
                  <a:cubicBezTo>
                    <a:pt x="4268" y="18677"/>
                    <a:pt x="3306" y="20456"/>
                    <a:pt x="4415" y="21293"/>
                  </a:cubicBezTo>
                  <a:cubicBezTo>
                    <a:pt x="4734" y="21522"/>
                    <a:pt x="5102" y="21616"/>
                    <a:pt x="5484" y="21616"/>
                  </a:cubicBezTo>
                  <a:cubicBezTo>
                    <a:pt x="6356" y="21616"/>
                    <a:pt x="7305" y="21130"/>
                    <a:pt x="7930" y="20665"/>
                  </a:cubicBezTo>
                  <a:cubicBezTo>
                    <a:pt x="8955" y="19828"/>
                    <a:pt x="9834" y="18824"/>
                    <a:pt x="10546" y="17694"/>
                  </a:cubicBezTo>
                  <a:lnTo>
                    <a:pt x="10546" y="17694"/>
                  </a:lnTo>
                  <a:cubicBezTo>
                    <a:pt x="10546" y="18028"/>
                    <a:pt x="10525" y="18363"/>
                    <a:pt x="10525" y="18698"/>
                  </a:cubicBezTo>
                  <a:cubicBezTo>
                    <a:pt x="10525" y="19305"/>
                    <a:pt x="10420" y="19974"/>
                    <a:pt x="10650" y="20560"/>
                  </a:cubicBezTo>
                  <a:cubicBezTo>
                    <a:pt x="10833" y="21011"/>
                    <a:pt x="11216" y="21329"/>
                    <a:pt x="11625" y="21329"/>
                  </a:cubicBezTo>
                  <a:cubicBezTo>
                    <a:pt x="11823" y="21329"/>
                    <a:pt x="12028" y="21254"/>
                    <a:pt x="12219" y="21083"/>
                  </a:cubicBezTo>
                  <a:cubicBezTo>
                    <a:pt x="12533" y="20811"/>
                    <a:pt x="12638" y="20393"/>
                    <a:pt x="12722" y="20016"/>
                  </a:cubicBezTo>
                  <a:cubicBezTo>
                    <a:pt x="12931" y="19200"/>
                    <a:pt x="13056" y="18363"/>
                    <a:pt x="13182" y="17526"/>
                  </a:cubicBezTo>
                  <a:cubicBezTo>
                    <a:pt x="13684" y="18824"/>
                    <a:pt x="14437" y="20016"/>
                    <a:pt x="15379" y="21062"/>
                  </a:cubicBezTo>
                  <a:cubicBezTo>
                    <a:pt x="16019" y="21759"/>
                    <a:pt x="17049" y="22863"/>
                    <a:pt x="18134" y="22863"/>
                  </a:cubicBezTo>
                  <a:cubicBezTo>
                    <a:pt x="18254" y="22863"/>
                    <a:pt x="18375" y="22849"/>
                    <a:pt x="18497" y="22820"/>
                  </a:cubicBezTo>
                  <a:cubicBezTo>
                    <a:pt x="19585" y="22548"/>
                    <a:pt x="19647" y="21272"/>
                    <a:pt x="19354" y="20393"/>
                  </a:cubicBezTo>
                  <a:cubicBezTo>
                    <a:pt x="18936" y="19284"/>
                    <a:pt x="18287" y="18300"/>
                    <a:pt x="17471" y="17484"/>
                  </a:cubicBezTo>
                  <a:lnTo>
                    <a:pt x="17471" y="17484"/>
                  </a:lnTo>
                  <a:cubicBezTo>
                    <a:pt x="18177" y="17639"/>
                    <a:pt x="18899" y="17727"/>
                    <a:pt x="19617" y="17727"/>
                  </a:cubicBezTo>
                  <a:cubicBezTo>
                    <a:pt x="21135" y="17727"/>
                    <a:pt x="22631" y="17335"/>
                    <a:pt x="23895" y="16355"/>
                  </a:cubicBezTo>
                  <a:cubicBezTo>
                    <a:pt x="25862" y="14869"/>
                    <a:pt x="26636" y="12400"/>
                    <a:pt x="25778" y="10077"/>
                  </a:cubicBezTo>
                  <a:cubicBezTo>
                    <a:pt x="24815" y="7504"/>
                    <a:pt x="22326" y="5976"/>
                    <a:pt x="19689" y="5579"/>
                  </a:cubicBezTo>
                  <a:cubicBezTo>
                    <a:pt x="19199" y="5506"/>
                    <a:pt x="18679" y="5461"/>
                    <a:pt x="18155" y="5461"/>
                  </a:cubicBezTo>
                  <a:cubicBezTo>
                    <a:pt x="16575" y="5461"/>
                    <a:pt x="14956" y="5865"/>
                    <a:pt x="13998" y="7106"/>
                  </a:cubicBezTo>
                  <a:lnTo>
                    <a:pt x="13998" y="6897"/>
                  </a:lnTo>
                  <a:cubicBezTo>
                    <a:pt x="13956" y="6248"/>
                    <a:pt x="13789" y="5600"/>
                    <a:pt x="13266" y="5328"/>
                  </a:cubicBezTo>
                  <a:cubicBezTo>
                    <a:pt x="13412" y="4240"/>
                    <a:pt x="13747" y="3194"/>
                    <a:pt x="14270" y="2231"/>
                  </a:cubicBezTo>
                  <a:cubicBezTo>
                    <a:pt x="14609" y="1648"/>
                    <a:pt x="15405" y="898"/>
                    <a:pt x="16071" y="898"/>
                  </a:cubicBezTo>
                  <a:cubicBezTo>
                    <a:pt x="16433" y="898"/>
                    <a:pt x="16757" y="1119"/>
                    <a:pt x="16948" y="1708"/>
                  </a:cubicBezTo>
                  <a:cubicBezTo>
                    <a:pt x="16981" y="1805"/>
                    <a:pt x="17051" y="1846"/>
                    <a:pt x="17125" y="1846"/>
                  </a:cubicBezTo>
                  <a:cubicBezTo>
                    <a:pt x="17241" y="1846"/>
                    <a:pt x="17367" y="1744"/>
                    <a:pt x="17367" y="1603"/>
                  </a:cubicBezTo>
                  <a:cubicBezTo>
                    <a:pt x="17395" y="738"/>
                    <a:pt x="16663" y="324"/>
                    <a:pt x="15908" y="324"/>
                  </a:cubicBezTo>
                  <a:cubicBezTo>
                    <a:pt x="15550" y="324"/>
                    <a:pt x="15187" y="417"/>
                    <a:pt x="14898" y="599"/>
                  </a:cubicBezTo>
                  <a:cubicBezTo>
                    <a:pt x="13977" y="1164"/>
                    <a:pt x="13475" y="2168"/>
                    <a:pt x="13182" y="3235"/>
                  </a:cubicBezTo>
                  <a:cubicBezTo>
                    <a:pt x="13098" y="2064"/>
                    <a:pt x="12722" y="913"/>
                    <a:pt x="11613" y="285"/>
                  </a:cubicBezTo>
                  <a:cubicBezTo>
                    <a:pt x="11290" y="92"/>
                    <a:pt x="10906" y="0"/>
                    <a:pt x="10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8" name="Google Shape;13178;p18"/>
            <p:cNvSpPr/>
            <p:nvPr/>
          </p:nvSpPr>
          <p:spPr>
            <a:xfrm>
              <a:off x="2527252" y="2582633"/>
              <a:ext cx="150151" cy="130696"/>
            </a:xfrm>
            <a:custGeom>
              <a:avLst/>
              <a:gdLst/>
              <a:ahLst/>
              <a:cxnLst/>
              <a:rect l="l" t="t" r="r" b="b"/>
              <a:pathLst>
                <a:path w="7911" h="6886" extrusionOk="0">
                  <a:moveTo>
                    <a:pt x="3766" y="659"/>
                  </a:moveTo>
                  <a:cubicBezTo>
                    <a:pt x="4447" y="659"/>
                    <a:pt x="5136" y="862"/>
                    <a:pt x="5650" y="1259"/>
                  </a:cubicBezTo>
                  <a:cubicBezTo>
                    <a:pt x="7199" y="2472"/>
                    <a:pt x="7345" y="4544"/>
                    <a:pt x="6696" y="6239"/>
                  </a:cubicBezTo>
                  <a:cubicBezTo>
                    <a:pt x="6320" y="5527"/>
                    <a:pt x="5650" y="5151"/>
                    <a:pt x="4855" y="4920"/>
                  </a:cubicBezTo>
                  <a:cubicBezTo>
                    <a:pt x="3600" y="4544"/>
                    <a:pt x="1194" y="4648"/>
                    <a:pt x="1235" y="2807"/>
                  </a:cubicBezTo>
                  <a:cubicBezTo>
                    <a:pt x="1276" y="1354"/>
                    <a:pt x="2507" y="659"/>
                    <a:pt x="3766" y="659"/>
                  </a:cubicBezTo>
                  <a:close/>
                  <a:moveTo>
                    <a:pt x="3777" y="0"/>
                  </a:moveTo>
                  <a:cubicBezTo>
                    <a:pt x="3180" y="0"/>
                    <a:pt x="2580" y="160"/>
                    <a:pt x="2030" y="506"/>
                  </a:cubicBezTo>
                  <a:cubicBezTo>
                    <a:pt x="817" y="1301"/>
                    <a:pt x="1" y="3100"/>
                    <a:pt x="1152" y="4293"/>
                  </a:cubicBezTo>
                  <a:cubicBezTo>
                    <a:pt x="2491" y="5674"/>
                    <a:pt x="5483" y="4774"/>
                    <a:pt x="6257" y="6699"/>
                  </a:cubicBezTo>
                  <a:cubicBezTo>
                    <a:pt x="6294" y="6821"/>
                    <a:pt x="6401" y="6886"/>
                    <a:pt x="6514" y="6886"/>
                  </a:cubicBezTo>
                  <a:cubicBezTo>
                    <a:pt x="6594" y="6886"/>
                    <a:pt x="6677" y="6853"/>
                    <a:pt x="6738" y="6783"/>
                  </a:cubicBezTo>
                  <a:cubicBezTo>
                    <a:pt x="6822" y="6783"/>
                    <a:pt x="6885" y="6741"/>
                    <a:pt x="6906" y="6678"/>
                  </a:cubicBezTo>
                  <a:cubicBezTo>
                    <a:pt x="7784" y="4983"/>
                    <a:pt x="7910" y="2891"/>
                    <a:pt x="6613" y="1363"/>
                  </a:cubicBezTo>
                  <a:cubicBezTo>
                    <a:pt x="5889" y="506"/>
                    <a:pt x="4839" y="0"/>
                    <a:pt x="3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9" name="Google Shape;13179;p18"/>
            <p:cNvSpPr/>
            <p:nvPr/>
          </p:nvSpPr>
          <p:spPr>
            <a:xfrm>
              <a:off x="2740322" y="2617347"/>
              <a:ext cx="180917" cy="119859"/>
            </a:xfrm>
            <a:custGeom>
              <a:avLst/>
              <a:gdLst/>
              <a:ahLst/>
              <a:cxnLst/>
              <a:rect l="l" t="t" r="r" b="b"/>
              <a:pathLst>
                <a:path w="9532" h="6315" extrusionOk="0">
                  <a:moveTo>
                    <a:pt x="5702" y="719"/>
                  </a:moveTo>
                  <a:cubicBezTo>
                    <a:pt x="7032" y="719"/>
                    <a:pt x="8385" y="1206"/>
                    <a:pt x="8506" y="2589"/>
                  </a:cubicBezTo>
                  <a:cubicBezTo>
                    <a:pt x="8695" y="4712"/>
                    <a:pt x="6034" y="4895"/>
                    <a:pt x="4412" y="4895"/>
                  </a:cubicBezTo>
                  <a:cubicBezTo>
                    <a:pt x="4244" y="4895"/>
                    <a:pt x="4086" y="4893"/>
                    <a:pt x="3945" y="4891"/>
                  </a:cubicBezTo>
                  <a:lnTo>
                    <a:pt x="3945" y="4870"/>
                  </a:lnTo>
                  <a:cubicBezTo>
                    <a:pt x="3845" y="4868"/>
                    <a:pt x="3746" y="4867"/>
                    <a:pt x="3647" y="4867"/>
                  </a:cubicBezTo>
                  <a:cubicBezTo>
                    <a:pt x="2699" y="4867"/>
                    <a:pt x="1758" y="4979"/>
                    <a:pt x="1057" y="5623"/>
                  </a:cubicBezTo>
                  <a:cubicBezTo>
                    <a:pt x="1141" y="3740"/>
                    <a:pt x="1894" y="1941"/>
                    <a:pt x="3714" y="1104"/>
                  </a:cubicBezTo>
                  <a:cubicBezTo>
                    <a:pt x="4224" y="871"/>
                    <a:pt x="4960" y="719"/>
                    <a:pt x="5702" y="719"/>
                  </a:cubicBezTo>
                  <a:close/>
                  <a:moveTo>
                    <a:pt x="5669" y="1"/>
                  </a:moveTo>
                  <a:cubicBezTo>
                    <a:pt x="2809" y="1"/>
                    <a:pt x="0" y="2892"/>
                    <a:pt x="743" y="5895"/>
                  </a:cubicBezTo>
                  <a:cubicBezTo>
                    <a:pt x="764" y="5937"/>
                    <a:pt x="785" y="5979"/>
                    <a:pt x="806" y="5979"/>
                  </a:cubicBezTo>
                  <a:cubicBezTo>
                    <a:pt x="820" y="6182"/>
                    <a:pt x="995" y="6314"/>
                    <a:pt x="1171" y="6314"/>
                  </a:cubicBezTo>
                  <a:cubicBezTo>
                    <a:pt x="1249" y="6314"/>
                    <a:pt x="1327" y="6288"/>
                    <a:pt x="1392" y="6230"/>
                  </a:cubicBezTo>
                  <a:cubicBezTo>
                    <a:pt x="2010" y="5651"/>
                    <a:pt x="2810" y="5544"/>
                    <a:pt x="3626" y="5544"/>
                  </a:cubicBezTo>
                  <a:cubicBezTo>
                    <a:pt x="4108" y="5544"/>
                    <a:pt x="4595" y="5581"/>
                    <a:pt x="5053" y="5581"/>
                  </a:cubicBezTo>
                  <a:cubicBezTo>
                    <a:pt x="6100" y="5581"/>
                    <a:pt x="7188" y="5435"/>
                    <a:pt x="8025" y="4786"/>
                  </a:cubicBezTo>
                  <a:cubicBezTo>
                    <a:pt x="9406" y="3740"/>
                    <a:pt x="9531" y="1899"/>
                    <a:pt x="8129" y="832"/>
                  </a:cubicBezTo>
                  <a:cubicBezTo>
                    <a:pt x="7365" y="254"/>
                    <a:pt x="6515" y="1"/>
                    <a:pt x="5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80" name="Google Shape;13180;p18"/>
          <p:cNvGrpSpPr/>
          <p:nvPr/>
        </p:nvGrpSpPr>
        <p:grpSpPr>
          <a:xfrm rot="-6869966" flipH="1">
            <a:off x="10569822" y="526867"/>
            <a:ext cx="3106004" cy="1010388"/>
            <a:chOff x="4178968" y="-268677"/>
            <a:chExt cx="2329415" cy="757762"/>
          </a:xfrm>
        </p:grpSpPr>
        <p:grpSp>
          <p:nvGrpSpPr>
            <p:cNvPr id="13181" name="Google Shape;13181;p18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13182" name="Google Shape;13182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18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18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18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18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18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18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18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6" name="Google Shape;13206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7" name="Google Shape;13207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18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18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18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18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18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4" name="Google Shape;13234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5" name="Google Shape;13235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18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18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18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18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18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2" name="Google Shape;13262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3" name="Google Shape;13263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4" name="Google Shape;13264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5" name="Google Shape;13265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6" name="Google Shape;13266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7" name="Google Shape;13267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8" name="Google Shape;13268;p18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9" name="Google Shape;13269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0" name="Google Shape;13270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1" name="Google Shape;13271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2" name="Google Shape;13272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3" name="Google Shape;13273;p18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4" name="Google Shape;13274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5" name="Google Shape;13275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6" name="Google Shape;13276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7" name="Google Shape;13277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8" name="Google Shape;13278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9" name="Google Shape;13279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0" name="Google Shape;13280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1" name="Google Shape;13281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2" name="Google Shape;13282;p18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3" name="Google Shape;13283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4" name="Google Shape;13284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5" name="Google Shape;13285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6" name="Google Shape;13286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7" name="Google Shape;13287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8" name="Google Shape;13288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9" name="Google Shape;13289;p18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0" name="Google Shape;13290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1" name="Google Shape;13291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2" name="Google Shape;13292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3" name="Google Shape;13293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4" name="Google Shape;13294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5" name="Google Shape;13295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6" name="Google Shape;13296;p18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7" name="Google Shape;13297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8" name="Google Shape;13298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9" name="Google Shape;13299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0" name="Google Shape;13300;p18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18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18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18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18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18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18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18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18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18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18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18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18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18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18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18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18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3" name="Google Shape;13343;p18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4" name="Google Shape;13344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18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18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18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18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18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18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18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7" name="Google Shape;13387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8" name="Google Shape;13388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18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18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18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18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18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18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18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0" name="Google Shape;13430;p18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13431" name="Google Shape;13431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2" name="Google Shape;13432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18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18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18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18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18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18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18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18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18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18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18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5" name="Google Shape;13475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6" name="Google Shape;13476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18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18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18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18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18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18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18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9" name="Google Shape;13519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0" name="Google Shape;13520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18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18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18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18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18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18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18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18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3" name="Google Shape;13563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4" name="Google Shape;13564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18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18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18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18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18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18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18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7" name="Google Shape;13607;p18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8" name="Google Shape;13608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18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18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18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18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18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18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1" name="Google Shape;13651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2" name="Google Shape;13652;p18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18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18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18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69" name="Google Shape;13669;p18"/>
          <p:cNvGrpSpPr/>
          <p:nvPr/>
        </p:nvGrpSpPr>
        <p:grpSpPr>
          <a:xfrm rot="-6869923" flipH="1">
            <a:off x="-1503438" y="6106316"/>
            <a:ext cx="2742825" cy="892245"/>
            <a:chOff x="4178968" y="-268677"/>
            <a:chExt cx="2329415" cy="757762"/>
          </a:xfrm>
        </p:grpSpPr>
        <p:grpSp>
          <p:nvGrpSpPr>
            <p:cNvPr id="13670" name="Google Shape;13670;p18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13671" name="Google Shape;13671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18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18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18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18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18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18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18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5" name="Google Shape;13695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6" name="Google Shape;13696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7" name="Google Shape;13697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18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18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18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18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18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4" name="Google Shape;13724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5" name="Google Shape;13725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18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18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18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18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18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2" name="Google Shape;13752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3" name="Google Shape;13753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18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18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18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18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0" name="Google Shape;13780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1" name="Google Shape;13781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2" name="Google Shape;13782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3" name="Google Shape;13783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4" name="Google Shape;13784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5" name="Google Shape;13785;p18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6" name="Google Shape;13786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7" name="Google Shape;13787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8" name="Google Shape;13788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9" name="Google Shape;13789;p18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0" name="Google Shape;13790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1" name="Google Shape;13791;p18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2" name="Google Shape;13792;p18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3" name="Google Shape;13793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4" name="Google Shape;13794;p18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5" name="Google Shape;13795;p18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6" name="Google Shape;13796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7" name="Google Shape;13797;p18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8" name="Google Shape;13798;p18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9" name="Google Shape;13799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0" name="Google Shape;13800;p18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1" name="Google Shape;13801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2" name="Google Shape;13802;p18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3" name="Google Shape;13803;p18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4" name="Google Shape;13804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5" name="Google Shape;13805;p18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6" name="Google Shape;13806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7" name="Google Shape;13807;p18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8" name="Google Shape;13808;p18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9" name="Google Shape;13809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0" name="Google Shape;13810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1" name="Google Shape;13811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2" name="Google Shape;13812;p18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3" name="Google Shape;13813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4" name="Google Shape;13814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5" name="Google Shape;13815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6" name="Google Shape;13816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7" name="Google Shape;13817;p18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8" name="Google Shape;13818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9" name="Google Shape;13819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0" name="Google Shape;13820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1" name="Google Shape;13821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2" name="Google Shape;13822;p18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3" name="Google Shape;13823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4" name="Google Shape;13824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5" name="Google Shape;13825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6" name="Google Shape;13826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7" name="Google Shape;13827;p18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8" name="Google Shape;13828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9" name="Google Shape;13829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0" name="Google Shape;13830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1" name="Google Shape;13831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2" name="Google Shape;13832;p18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3" name="Google Shape;13833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4" name="Google Shape;13834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5" name="Google Shape;13835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6" name="Google Shape;13836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7" name="Google Shape;13837;p18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8" name="Google Shape;13838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9" name="Google Shape;13839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0" name="Google Shape;13840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1" name="Google Shape;13841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2" name="Google Shape;13842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3" name="Google Shape;13843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4" name="Google Shape;13844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5" name="Google Shape;13845;p18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6" name="Google Shape;13846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7" name="Google Shape;13847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8" name="Google Shape;13848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9" name="Google Shape;13849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0" name="Google Shape;13850;p18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1" name="Google Shape;13851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2" name="Google Shape;13852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3" name="Google Shape;13853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4" name="Google Shape;13854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5" name="Google Shape;13855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6" name="Google Shape;13856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7" name="Google Shape;13857;p18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8" name="Google Shape;13858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9" name="Google Shape;13859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0" name="Google Shape;13860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1" name="Google Shape;13861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2" name="Google Shape;13862;p18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3" name="Google Shape;13863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4" name="Google Shape;13864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5" name="Google Shape;13865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6" name="Google Shape;13866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7" name="Google Shape;13867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8" name="Google Shape;13868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9" name="Google Shape;13869;p18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0" name="Google Shape;13870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1" name="Google Shape;13871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2" name="Google Shape;13872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3" name="Google Shape;13873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4" name="Google Shape;13874;p18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5" name="Google Shape;13875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6" name="Google Shape;13876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7" name="Google Shape;13877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8" name="Google Shape;13878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9" name="Google Shape;13879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0" name="Google Shape;13880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1" name="Google Shape;13881;p18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2" name="Google Shape;13882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3" name="Google Shape;13883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4" name="Google Shape;13884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5" name="Google Shape;13885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6" name="Google Shape;13886;p18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7" name="Google Shape;13887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8" name="Google Shape;13888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9" name="Google Shape;13889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0" name="Google Shape;13890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1" name="Google Shape;13891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2" name="Google Shape;13892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3" name="Google Shape;13893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4" name="Google Shape;13894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5" name="Google Shape;13895;p18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6" name="Google Shape;13896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7" name="Google Shape;13897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8" name="Google Shape;13898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9" name="Google Shape;13899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0" name="Google Shape;13900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1" name="Google Shape;13901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2" name="Google Shape;13902;p18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3" name="Google Shape;13903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4" name="Google Shape;13904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5" name="Google Shape;13905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6" name="Google Shape;13906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7" name="Google Shape;13907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8" name="Google Shape;13908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9" name="Google Shape;13909;p18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0" name="Google Shape;13910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1" name="Google Shape;13911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2" name="Google Shape;13912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3" name="Google Shape;13913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4" name="Google Shape;13914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5" name="Google Shape;13915;p18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6" name="Google Shape;13916;p18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7" name="Google Shape;13917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8" name="Google Shape;13918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19" name="Google Shape;13919;p18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13920" name="Google Shape;13920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1" name="Google Shape;13921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2" name="Google Shape;13922;p18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3" name="Google Shape;13923;p18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4" name="Google Shape;13924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5" name="Google Shape;13925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6" name="Google Shape;13926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7" name="Google Shape;13927;p18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8" name="Google Shape;13928;p18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9" name="Google Shape;13929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0" name="Google Shape;13930;p18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1" name="Google Shape;13931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2" name="Google Shape;13932;p18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3" name="Google Shape;13933;p18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4" name="Google Shape;13934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5" name="Google Shape;13935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6" name="Google Shape;13936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7" name="Google Shape;13937;p18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8" name="Google Shape;13938;p18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9" name="Google Shape;13939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0" name="Google Shape;13940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1" name="Google Shape;13941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2" name="Google Shape;13942;p18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3" name="Google Shape;13943;p18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4" name="Google Shape;13944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5" name="Google Shape;13945;p18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6" name="Google Shape;13946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7" name="Google Shape;13947;p18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8" name="Google Shape;13948;p18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9" name="Google Shape;13949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0" name="Google Shape;13950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1" name="Google Shape;13951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2" name="Google Shape;13952;p18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3" name="Google Shape;13953;p18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4" name="Google Shape;13954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5" name="Google Shape;13955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6" name="Google Shape;13956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7" name="Google Shape;13957;p18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8" name="Google Shape;13958;p18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9" name="Google Shape;13959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0" name="Google Shape;13960;p18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1" name="Google Shape;13961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2" name="Google Shape;13962;p18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3" name="Google Shape;13963;p18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4" name="Google Shape;13964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5" name="Google Shape;13965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6" name="Google Shape;13966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7" name="Google Shape;13967;p18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8" name="Google Shape;13968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9" name="Google Shape;13969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0" name="Google Shape;13970;p18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1" name="Google Shape;13971;p18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2" name="Google Shape;13972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3" name="Google Shape;13973;p18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4" name="Google Shape;13974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5" name="Google Shape;13975;p18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6" name="Google Shape;13976;p18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7" name="Google Shape;13977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8" name="Google Shape;13978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9" name="Google Shape;13979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0" name="Google Shape;13980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1" name="Google Shape;13981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2" name="Google Shape;13982;p18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3" name="Google Shape;13983;p18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4" name="Google Shape;13984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5" name="Google Shape;13985;p18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6" name="Google Shape;13986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7" name="Google Shape;13987;p18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8" name="Google Shape;13988;p18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9" name="Google Shape;13989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0" name="Google Shape;13990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1" name="Google Shape;13991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2" name="Google Shape;13992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3" name="Google Shape;13993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4" name="Google Shape;13994;p18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5" name="Google Shape;13995;p18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6" name="Google Shape;13996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7" name="Google Shape;13997;p18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8" name="Google Shape;13998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9" name="Google Shape;13999;p18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0" name="Google Shape;14000;p18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1" name="Google Shape;14001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2" name="Google Shape;14002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3" name="Google Shape;14003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4" name="Google Shape;14004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5" name="Google Shape;14005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6" name="Google Shape;14006;p18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7" name="Google Shape;14007;p18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8" name="Google Shape;14008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9" name="Google Shape;14009;p18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0" name="Google Shape;14010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1" name="Google Shape;14011;p18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2" name="Google Shape;14012;p18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3" name="Google Shape;14013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4" name="Google Shape;14014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5" name="Google Shape;14015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6" name="Google Shape;14016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7" name="Google Shape;14017;p18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8" name="Google Shape;14018;p18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9" name="Google Shape;14019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0" name="Google Shape;14020;p18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1" name="Google Shape;14021;p18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2" name="Google Shape;14022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3" name="Google Shape;14023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4" name="Google Shape;14024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5" name="Google Shape;14025;p18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6" name="Google Shape;14026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7" name="Google Shape;14027;p18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8" name="Google Shape;14028;p18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9" name="Google Shape;14029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0" name="Google Shape;14030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1" name="Google Shape;14031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2" name="Google Shape;14032;p18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3" name="Google Shape;14033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4" name="Google Shape;14034;p18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5" name="Google Shape;14035;p18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6" name="Google Shape;14036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7" name="Google Shape;14037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8" name="Google Shape;14038;p18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9" name="Google Shape;14039;p18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0" name="Google Shape;14040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1" name="Google Shape;14041;p18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2" name="Google Shape;14042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3" name="Google Shape;14043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4" name="Google Shape;14044;p18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5" name="Google Shape;14045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6" name="Google Shape;14046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7" name="Google Shape;14047;p18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8" name="Google Shape;14048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9" name="Google Shape;14049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0" name="Google Shape;14050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1" name="Google Shape;14051;p18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2" name="Google Shape;14052;p18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3" name="Google Shape;14053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4" name="Google Shape;14054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5" name="Google Shape;14055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6" name="Google Shape;14056;p18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7" name="Google Shape;14057;p18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8" name="Google Shape;14058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9" name="Google Shape;14059;p18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0" name="Google Shape;14060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1" name="Google Shape;14061;p18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2" name="Google Shape;14062;p18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3" name="Google Shape;14063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4" name="Google Shape;14064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5" name="Google Shape;14065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6" name="Google Shape;14066;p18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7" name="Google Shape;14067;p18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8" name="Google Shape;14068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9" name="Google Shape;14069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0" name="Google Shape;14070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1" name="Google Shape;14071;p18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2" name="Google Shape;14072;p18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3" name="Google Shape;14073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4" name="Google Shape;14074;p18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5" name="Google Shape;14075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6" name="Google Shape;14076;p18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7" name="Google Shape;14077;p18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8" name="Google Shape;14078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9" name="Google Shape;14079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0" name="Google Shape;14080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1" name="Google Shape;14081;p18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2" name="Google Shape;14082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3" name="Google Shape;14083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4" name="Google Shape;14084;p18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5" name="Google Shape;14085;p18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6" name="Google Shape;14086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7" name="Google Shape;14087;p18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8" name="Google Shape;14088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9" name="Google Shape;14089;p18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0" name="Google Shape;14090;p18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1" name="Google Shape;14091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2" name="Google Shape;14092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3" name="Google Shape;14093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4" name="Google Shape;14094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5" name="Google Shape;14095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6" name="Google Shape;14096;p18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7" name="Google Shape;14097;p18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8" name="Google Shape;14098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9" name="Google Shape;14099;p18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0" name="Google Shape;14100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1" name="Google Shape;14101;p18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2" name="Google Shape;14102;p18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3" name="Google Shape;14103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4" name="Google Shape;14104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5" name="Google Shape;14105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6" name="Google Shape;14106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7" name="Google Shape;14107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8" name="Google Shape;14108;p18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9" name="Google Shape;14109;p18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0" name="Google Shape;14110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1" name="Google Shape;14111;p18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2" name="Google Shape;14112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3" name="Google Shape;14113;p18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4" name="Google Shape;14114;p18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5" name="Google Shape;14115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6" name="Google Shape;14116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7" name="Google Shape;14117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8" name="Google Shape;14118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9" name="Google Shape;14119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0" name="Google Shape;14120;p18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1" name="Google Shape;14121;p18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2" name="Google Shape;14122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3" name="Google Shape;14123;p18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4" name="Google Shape;14124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5" name="Google Shape;14125;p18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6" name="Google Shape;14126;p18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7" name="Google Shape;14127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8" name="Google Shape;14128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9" name="Google Shape;14129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0" name="Google Shape;14130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1" name="Google Shape;14131;p18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2" name="Google Shape;14132;p18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3" name="Google Shape;14133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4" name="Google Shape;14134;p18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5" name="Google Shape;14135;p18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6" name="Google Shape;14136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7" name="Google Shape;14137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8" name="Google Shape;14138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9" name="Google Shape;14139;p18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0" name="Google Shape;14140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1" name="Google Shape;14141;p18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2" name="Google Shape;14142;p18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3" name="Google Shape;14143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4" name="Google Shape;14144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5" name="Google Shape;14145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6" name="Google Shape;14146;p18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7" name="Google Shape;14147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8" name="Google Shape;14148;p18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9" name="Google Shape;14149;p18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0" name="Google Shape;14150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1" name="Google Shape;14151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2" name="Google Shape;14152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3" name="Google Shape;14153;p18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4" name="Google Shape;14154;p18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5" name="Google Shape;14155;p18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6" name="Google Shape;14156;p18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7" name="Google Shape;14157;p18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158" name="Google Shape;14158;p18"/>
          <p:cNvGrpSpPr/>
          <p:nvPr/>
        </p:nvGrpSpPr>
        <p:grpSpPr>
          <a:xfrm rot="-926934" flipH="1">
            <a:off x="722076" y="6329366"/>
            <a:ext cx="1626808" cy="666167"/>
            <a:chOff x="2075319" y="1019783"/>
            <a:chExt cx="1278562" cy="512014"/>
          </a:xfrm>
        </p:grpSpPr>
        <p:sp>
          <p:nvSpPr>
            <p:cNvPr id="14159" name="Google Shape;14159;p18"/>
            <p:cNvSpPr/>
            <p:nvPr/>
          </p:nvSpPr>
          <p:spPr>
            <a:xfrm rot="1029107">
              <a:off x="2681265" y="1087880"/>
              <a:ext cx="600677" cy="375820"/>
            </a:xfrm>
            <a:custGeom>
              <a:avLst/>
              <a:gdLst/>
              <a:ahLst/>
              <a:cxnLst/>
              <a:rect l="l" t="t" r="r" b="b"/>
              <a:pathLst>
                <a:path w="32533" h="18981" extrusionOk="0">
                  <a:moveTo>
                    <a:pt x="27189" y="4952"/>
                  </a:moveTo>
                  <a:cubicBezTo>
                    <a:pt x="28884" y="5098"/>
                    <a:pt x="30935" y="6417"/>
                    <a:pt x="30370" y="8383"/>
                  </a:cubicBezTo>
                  <a:cubicBezTo>
                    <a:pt x="30088" y="9337"/>
                    <a:pt x="29440" y="9742"/>
                    <a:pt x="28758" y="9742"/>
                  </a:cubicBezTo>
                  <a:cubicBezTo>
                    <a:pt x="27867" y="9742"/>
                    <a:pt x="26918" y="9052"/>
                    <a:pt x="26645" y="7986"/>
                  </a:cubicBezTo>
                  <a:cubicBezTo>
                    <a:pt x="26373" y="6919"/>
                    <a:pt x="26645" y="5893"/>
                    <a:pt x="27189" y="4952"/>
                  </a:cubicBezTo>
                  <a:close/>
                  <a:moveTo>
                    <a:pt x="19217" y="8823"/>
                  </a:moveTo>
                  <a:cubicBezTo>
                    <a:pt x="20870" y="10183"/>
                    <a:pt x="22000" y="12338"/>
                    <a:pt x="21080" y="14388"/>
                  </a:cubicBezTo>
                  <a:cubicBezTo>
                    <a:pt x="20873" y="14856"/>
                    <a:pt x="20628" y="15042"/>
                    <a:pt x="20372" y="15042"/>
                  </a:cubicBezTo>
                  <a:cubicBezTo>
                    <a:pt x="19541" y="15042"/>
                    <a:pt x="18597" y="13073"/>
                    <a:pt x="18485" y="12401"/>
                  </a:cubicBezTo>
                  <a:cubicBezTo>
                    <a:pt x="18276" y="11166"/>
                    <a:pt x="18548" y="9890"/>
                    <a:pt x="19217" y="8823"/>
                  </a:cubicBezTo>
                  <a:close/>
                  <a:moveTo>
                    <a:pt x="6328" y="11250"/>
                  </a:moveTo>
                  <a:cubicBezTo>
                    <a:pt x="8672" y="11710"/>
                    <a:pt x="10722" y="13928"/>
                    <a:pt x="10011" y="16418"/>
                  </a:cubicBezTo>
                  <a:cubicBezTo>
                    <a:pt x="9715" y="17463"/>
                    <a:pt x="8869" y="18232"/>
                    <a:pt x="7833" y="18232"/>
                  </a:cubicBezTo>
                  <a:cubicBezTo>
                    <a:pt x="7624" y="18232"/>
                    <a:pt x="7408" y="18201"/>
                    <a:pt x="7186" y="18134"/>
                  </a:cubicBezTo>
                  <a:cubicBezTo>
                    <a:pt x="5868" y="17736"/>
                    <a:pt x="4864" y="16334"/>
                    <a:pt x="4843" y="14953"/>
                  </a:cubicBezTo>
                  <a:cubicBezTo>
                    <a:pt x="4822" y="13572"/>
                    <a:pt x="5429" y="12338"/>
                    <a:pt x="6328" y="11250"/>
                  </a:cubicBezTo>
                  <a:close/>
                  <a:moveTo>
                    <a:pt x="31971" y="1"/>
                  </a:moveTo>
                  <a:cubicBezTo>
                    <a:pt x="31921" y="1"/>
                    <a:pt x="31868" y="11"/>
                    <a:pt x="31813" y="35"/>
                  </a:cubicBezTo>
                  <a:cubicBezTo>
                    <a:pt x="30160" y="767"/>
                    <a:pt x="28026" y="2274"/>
                    <a:pt x="26771" y="4136"/>
                  </a:cubicBezTo>
                  <a:cubicBezTo>
                    <a:pt x="26744" y="4136"/>
                    <a:pt x="26717" y="4135"/>
                    <a:pt x="26690" y="4135"/>
                  </a:cubicBezTo>
                  <a:cubicBezTo>
                    <a:pt x="24999" y="4135"/>
                    <a:pt x="23232" y="4776"/>
                    <a:pt x="21770" y="5559"/>
                  </a:cubicBezTo>
                  <a:cubicBezTo>
                    <a:pt x="20745" y="6103"/>
                    <a:pt x="19845" y="6856"/>
                    <a:pt x="19113" y="7756"/>
                  </a:cubicBezTo>
                  <a:cubicBezTo>
                    <a:pt x="17693" y="6880"/>
                    <a:pt x="16077" y="6422"/>
                    <a:pt x="14441" y="6422"/>
                  </a:cubicBezTo>
                  <a:cubicBezTo>
                    <a:pt x="14004" y="6422"/>
                    <a:pt x="13565" y="6455"/>
                    <a:pt x="13129" y="6521"/>
                  </a:cubicBezTo>
                  <a:cubicBezTo>
                    <a:pt x="10346" y="6982"/>
                    <a:pt x="7835" y="8383"/>
                    <a:pt x="5973" y="10476"/>
                  </a:cubicBezTo>
                  <a:cubicBezTo>
                    <a:pt x="5837" y="10465"/>
                    <a:pt x="5702" y="10460"/>
                    <a:pt x="5569" y="10460"/>
                  </a:cubicBezTo>
                  <a:cubicBezTo>
                    <a:pt x="2506" y="10460"/>
                    <a:pt x="1" y="13171"/>
                    <a:pt x="281" y="16439"/>
                  </a:cubicBezTo>
                  <a:cubicBezTo>
                    <a:pt x="291" y="16536"/>
                    <a:pt x="382" y="16584"/>
                    <a:pt x="475" y="16584"/>
                  </a:cubicBezTo>
                  <a:cubicBezTo>
                    <a:pt x="581" y="16584"/>
                    <a:pt x="690" y="16520"/>
                    <a:pt x="679" y="16397"/>
                  </a:cubicBezTo>
                  <a:cubicBezTo>
                    <a:pt x="574" y="13740"/>
                    <a:pt x="2730" y="11208"/>
                    <a:pt x="5429" y="11166"/>
                  </a:cubicBezTo>
                  <a:lnTo>
                    <a:pt x="5429" y="11166"/>
                  </a:lnTo>
                  <a:cubicBezTo>
                    <a:pt x="4906" y="11878"/>
                    <a:pt x="4508" y="12694"/>
                    <a:pt x="4278" y="13552"/>
                  </a:cubicBezTo>
                  <a:cubicBezTo>
                    <a:pt x="3859" y="15121"/>
                    <a:pt x="4215" y="16753"/>
                    <a:pt x="5387" y="17904"/>
                  </a:cubicBezTo>
                  <a:cubicBezTo>
                    <a:pt x="6069" y="18558"/>
                    <a:pt x="6974" y="18981"/>
                    <a:pt x="7885" y="18981"/>
                  </a:cubicBezTo>
                  <a:cubicBezTo>
                    <a:pt x="8343" y="18981"/>
                    <a:pt x="8803" y="18874"/>
                    <a:pt x="9237" y="18636"/>
                  </a:cubicBezTo>
                  <a:cubicBezTo>
                    <a:pt x="10701" y="17820"/>
                    <a:pt x="11141" y="15916"/>
                    <a:pt x="10785" y="14388"/>
                  </a:cubicBezTo>
                  <a:cubicBezTo>
                    <a:pt x="10408" y="12673"/>
                    <a:pt x="8986" y="11334"/>
                    <a:pt x="7354" y="10748"/>
                  </a:cubicBezTo>
                  <a:cubicBezTo>
                    <a:pt x="7207" y="10706"/>
                    <a:pt x="7040" y="10664"/>
                    <a:pt x="6893" y="10622"/>
                  </a:cubicBezTo>
                  <a:cubicBezTo>
                    <a:pt x="7730" y="9764"/>
                    <a:pt x="8693" y="9053"/>
                    <a:pt x="9739" y="8488"/>
                  </a:cubicBezTo>
                  <a:cubicBezTo>
                    <a:pt x="11203" y="7667"/>
                    <a:pt x="12858" y="7174"/>
                    <a:pt x="14511" y="7174"/>
                  </a:cubicBezTo>
                  <a:cubicBezTo>
                    <a:pt x="15597" y="7174"/>
                    <a:pt x="16682" y="7387"/>
                    <a:pt x="17711" y="7860"/>
                  </a:cubicBezTo>
                  <a:cubicBezTo>
                    <a:pt x="18025" y="8007"/>
                    <a:pt x="18339" y="8174"/>
                    <a:pt x="18631" y="8383"/>
                  </a:cubicBezTo>
                  <a:cubicBezTo>
                    <a:pt x="17564" y="10015"/>
                    <a:pt x="17167" y="12024"/>
                    <a:pt x="18171" y="13991"/>
                  </a:cubicBezTo>
                  <a:cubicBezTo>
                    <a:pt x="18555" y="14759"/>
                    <a:pt x="19503" y="15908"/>
                    <a:pt x="20443" y="15908"/>
                  </a:cubicBezTo>
                  <a:cubicBezTo>
                    <a:pt x="20731" y="15908"/>
                    <a:pt x="21019" y="15800"/>
                    <a:pt x="21289" y="15539"/>
                  </a:cubicBezTo>
                  <a:cubicBezTo>
                    <a:pt x="22419" y="14430"/>
                    <a:pt x="22335" y="12422"/>
                    <a:pt x="21854" y="11083"/>
                  </a:cubicBezTo>
                  <a:cubicBezTo>
                    <a:pt x="21435" y="9932"/>
                    <a:pt x="20682" y="8927"/>
                    <a:pt x="19719" y="8174"/>
                  </a:cubicBezTo>
                  <a:cubicBezTo>
                    <a:pt x="21205" y="6396"/>
                    <a:pt x="23904" y="5057"/>
                    <a:pt x="26310" y="4931"/>
                  </a:cubicBezTo>
                  <a:lnTo>
                    <a:pt x="26310" y="4931"/>
                  </a:lnTo>
                  <a:cubicBezTo>
                    <a:pt x="25725" y="6082"/>
                    <a:pt x="25515" y="7295"/>
                    <a:pt x="25976" y="8509"/>
                  </a:cubicBezTo>
                  <a:cubicBezTo>
                    <a:pt x="26381" y="9655"/>
                    <a:pt x="27486" y="10623"/>
                    <a:pt x="28700" y="10623"/>
                  </a:cubicBezTo>
                  <a:cubicBezTo>
                    <a:pt x="28926" y="10623"/>
                    <a:pt x="29156" y="10590"/>
                    <a:pt x="29386" y="10518"/>
                  </a:cubicBezTo>
                  <a:cubicBezTo>
                    <a:pt x="30788" y="10078"/>
                    <a:pt x="31520" y="8425"/>
                    <a:pt x="31186" y="7044"/>
                  </a:cubicBezTo>
                  <a:cubicBezTo>
                    <a:pt x="30788" y="5475"/>
                    <a:pt x="29240" y="4450"/>
                    <a:pt x="27691" y="4199"/>
                  </a:cubicBezTo>
                  <a:cubicBezTo>
                    <a:pt x="28905" y="2629"/>
                    <a:pt x="30788" y="1374"/>
                    <a:pt x="32148" y="704"/>
                  </a:cubicBezTo>
                  <a:cubicBezTo>
                    <a:pt x="32533" y="521"/>
                    <a:pt x="32324" y="1"/>
                    <a:pt x="31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0" name="Google Shape;14160;p18"/>
            <p:cNvSpPr/>
            <p:nvPr/>
          </p:nvSpPr>
          <p:spPr>
            <a:xfrm>
              <a:off x="2075319" y="1114890"/>
              <a:ext cx="488887" cy="377360"/>
            </a:xfrm>
            <a:custGeom>
              <a:avLst/>
              <a:gdLst/>
              <a:ahLst/>
              <a:cxnLst/>
              <a:rect l="l" t="t" r="r" b="b"/>
              <a:pathLst>
                <a:path w="25758" h="19882" extrusionOk="0">
                  <a:moveTo>
                    <a:pt x="25025" y="796"/>
                  </a:moveTo>
                  <a:cubicBezTo>
                    <a:pt x="25025" y="817"/>
                    <a:pt x="25025" y="859"/>
                    <a:pt x="25005" y="880"/>
                  </a:cubicBezTo>
                  <a:cubicBezTo>
                    <a:pt x="24984" y="900"/>
                    <a:pt x="24984" y="984"/>
                    <a:pt x="24984" y="1026"/>
                  </a:cubicBezTo>
                  <a:cubicBezTo>
                    <a:pt x="24565" y="1842"/>
                    <a:pt x="24481" y="2825"/>
                    <a:pt x="24293" y="3704"/>
                  </a:cubicBezTo>
                  <a:cubicBezTo>
                    <a:pt x="24168" y="4332"/>
                    <a:pt x="23896" y="5085"/>
                    <a:pt x="23833" y="5776"/>
                  </a:cubicBezTo>
                  <a:cubicBezTo>
                    <a:pt x="23770" y="5943"/>
                    <a:pt x="23728" y="6110"/>
                    <a:pt x="23665" y="6278"/>
                  </a:cubicBezTo>
                  <a:cubicBezTo>
                    <a:pt x="23624" y="6445"/>
                    <a:pt x="23561" y="6675"/>
                    <a:pt x="23498" y="6864"/>
                  </a:cubicBezTo>
                  <a:cubicBezTo>
                    <a:pt x="21782" y="6947"/>
                    <a:pt x="20025" y="7345"/>
                    <a:pt x="18330" y="7575"/>
                  </a:cubicBezTo>
                  <a:cubicBezTo>
                    <a:pt x="16342" y="7847"/>
                    <a:pt x="14333" y="8098"/>
                    <a:pt x="12325" y="8349"/>
                  </a:cubicBezTo>
                  <a:cubicBezTo>
                    <a:pt x="9082" y="8768"/>
                    <a:pt x="5734" y="8977"/>
                    <a:pt x="2470" y="9437"/>
                  </a:cubicBezTo>
                  <a:cubicBezTo>
                    <a:pt x="5922" y="8391"/>
                    <a:pt x="9291" y="7073"/>
                    <a:pt x="12639" y="5797"/>
                  </a:cubicBezTo>
                  <a:cubicBezTo>
                    <a:pt x="14668" y="5022"/>
                    <a:pt x="16698" y="4248"/>
                    <a:pt x="18727" y="3432"/>
                  </a:cubicBezTo>
                  <a:cubicBezTo>
                    <a:pt x="20799" y="2616"/>
                    <a:pt x="23038" y="1926"/>
                    <a:pt x="24963" y="838"/>
                  </a:cubicBezTo>
                  <a:lnTo>
                    <a:pt x="25025" y="796"/>
                  </a:lnTo>
                  <a:close/>
                  <a:moveTo>
                    <a:pt x="22619" y="13455"/>
                  </a:moveTo>
                  <a:cubicBezTo>
                    <a:pt x="23142" y="14543"/>
                    <a:pt x="23707" y="15610"/>
                    <a:pt x="24272" y="16677"/>
                  </a:cubicBezTo>
                  <a:cubicBezTo>
                    <a:pt x="23665" y="16321"/>
                    <a:pt x="23038" y="16007"/>
                    <a:pt x="22410" y="15756"/>
                  </a:cubicBezTo>
                  <a:cubicBezTo>
                    <a:pt x="22473" y="14982"/>
                    <a:pt x="22556" y="14229"/>
                    <a:pt x="22619" y="13455"/>
                  </a:cubicBezTo>
                  <a:close/>
                  <a:moveTo>
                    <a:pt x="23728" y="7512"/>
                  </a:moveTo>
                  <a:cubicBezTo>
                    <a:pt x="23833" y="8998"/>
                    <a:pt x="24293" y="10525"/>
                    <a:pt x="24502" y="12011"/>
                  </a:cubicBezTo>
                  <a:cubicBezTo>
                    <a:pt x="24774" y="13664"/>
                    <a:pt x="24921" y="15338"/>
                    <a:pt x="25193" y="16991"/>
                  </a:cubicBezTo>
                  <a:cubicBezTo>
                    <a:pt x="24377" y="15442"/>
                    <a:pt x="23540" y="13915"/>
                    <a:pt x="22682" y="12388"/>
                  </a:cubicBezTo>
                  <a:cubicBezTo>
                    <a:pt x="22682" y="12283"/>
                    <a:pt x="22682" y="12157"/>
                    <a:pt x="22703" y="12032"/>
                  </a:cubicBezTo>
                  <a:cubicBezTo>
                    <a:pt x="23017" y="11864"/>
                    <a:pt x="22933" y="11383"/>
                    <a:pt x="22577" y="11341"/>
                  </a:cubicBezTo>
                  <a:cubicBezTo>
                    <a:pt x="16949" y="10944"/>
                    <a:pt x="11320" y="10316"/>
                    <a:pt x="5692" y="9898"/>
                  </a:cubicBezTo>
                  <a:cubicBezTo>
                    <a:pt x="7826" y="9667"/>
                    <a:pt x="9960" y="9333"/>
                    <a:pt x="12074" y="9082"/>
                  </a:cubicBezTo>
                  <a:cubicBezTo>
                    <a:pt x="13999" y="8851"/>
                    <a:pt x="15924" y="8600"/>
                    <a:pt x="17870" y="8349"/>
                  </a:cubicBezTo>
                  <a:cubicBezTo>
                    <a:pt x="19774" y="8098"/>
                    <a:pt x="21866" y="8014"/>
                    <a:pt x="23728" y="7512"/>
                  </a:cubicBezTo>
                  <a:close/>
                  <a:moveTo>
                    <a:pt x="1382" y="10253"/>
                  </a:moveTo>
                  <a:cubicBezTo>
                    <a:pt x="8224" y="11216"/>
                    <a:pt x="15191" y="11551"/>
                    <a:pt x="22054" y="12032"/>
                  </a:cubicBezTo>
                  <a:cubicBezTo>
                    <a:pt x="21992" y="12095"/>
                    <a:pt x="21992" y="12199"/>
                    <a:pt x="22033" y="12283"/>
                  </a:cubicBezTo>
                  <a:cubicBezTo>
                    <a:pt x="21824" y="13476"/>
                    <a:pt x="21699" y="14668"/>
                    <a:pt x="21573" y="15861"/>
                  </a:cubicBezTo>
                  <a:cubicBezTo>
                    <a:pt x="21489" y="16802"/>
                    <a:pt x="21280" y="17807"/>
                    <a:pt x="21259" y="18790"/>
                  </a:cubicBezTo>
                  <a:cubicBezTo>
                    <a:pt x="20590" y="18476"/>
                    <a:pt x="19899" y="18204"/>
                    <a:pt x="19188" y="17974"/>
                  </a:cubicBezTo>
                  <a:cubicBezTo>
                    <a:pt x="18267" y="17597"/>
                    <a:pt x="17326" y="17242"/>
                    <a:pt x="16384" y="16865"/>
                  </a:cubicBezTo>
                  <a:cubicBezTo>
                    <a:pt x="14647" y="16175"/>
                    <a:pt x="12911" y="15442"/>
                    <a:pt x="11174" y="14710"/>
                  </a:cubicBezTo>
                  <a:cubicBezTo>
                    <a:pt x="7784" y="13266"/>
                    <a:pt x="4437" y="11697"/>
                    <a:pt x="1026" y="10274"/>
                  </a:cubicBezTo>
                  <a:lnTo>
                    <a:pt x="1382" y="10253"/>
                  </a:lnTo>
                  <a:close/>
                  <a:moveTo>
                    <a:pt x="25456" y="0"/>
                  </a:moveTo>
                  <a:cubicBezTo>
                    <a:pt x="25366" y="0"/>
                    <a:pt x="25274" y="40"/>
                    <a:pt x="25214" y="126"/>
                  </a:cubicBezTo>
                  <a:cubicBezTo>
                    <a:pt x="25172" y="210"/>
                    <a:pt x="25130" y="294"/>
                    <a:pt x="25109" y="377"/>
                  </a:cubicBezTo>
                  <a:cubicBezTo>
                    <a:pt x="25077" y="248"/>
                    <a:pt x="24956" y="168"/>
                    <a:pt x="24836" y="168"/>
                  </a:cubicBezTo>
                  <a:cubicBezTo>
                    <a:pt x="24801" y="168"/>
                    <a:pt x="24765" y="175"/>
                    <a:pt x="24733" y="189"/>
                  </a:cubicBezTo>
                  <a:cubicBezTo>
                    <a:pt x="22745" y="754"/>
                    <a:pt x="20841" y="1758"/>
                    <a:pt x="18937" y="2512"/>
                  </a:cubicBezTo>
                  <a:cubicBezTo>
                    <a:pt x="16844" y="3349"/>
                    <a:pt x="14752" y="4165"/>
                    <a:pt x="12660" y="4981"/>
                  </a:cubicBezTo>
                  <a:cubicBezTo>
                    <a:pt x="8517" y="6550"/>
                    <a:pt x="4290" y="7910"/>
                    <a:pt x="189" y="9584"/>
                  </a:cubicBezTo>
                  <a:cubicBezTo>
                    <a:pt x="1" y="9730"/>
                    <a:pt x="85" y="10044"/>
                    <a:pt x="336" y="10065"/>
                  </a:cubicBezTo>
                  <a:cubicBezTo>
                    <a:pt x="168" y="10128"/>
                    <a:pt x="168" y="10358"/>
                    <a:pt x="315" y="10463"/>
                  </a:cubicBezTo>
                  <a:cubicBezTo>
                    <a:pt x="3683" y="12283"/>
                    <a:pt x="7240" y="13831"/>
                    <a:pt x="10776" y="15338"/>
                  </a:cubicBezTo>
                  <a:cubicBezTo>
                    <a:pt x="12555" y="16112"/>
                    <a:pt x="14354" y="16865"/>
                    <a:pt x="16154" y="17597"/>
                  </a:cubicBezTo>
                  <a:lnTo>
                    <a:pt x="18769" y="18644"/>
                  </a:lnTo>
                  <a:cubicBezTo>
                    <a:pt x="19585" y="18958"/>
                    <a:pt x="20422" y="19397"/>
                    <a:pt x="21301" y="19543"/>
                  </a:cubicBezTo>
                  <a:lnTo>
                    <a:pt x="21301" y="19648"/>
                  </a:lnTo>
                  <a:cubicBezTo>
                    <a:pt x="21334" y="19803"/>
                    <a:pt x="21466" y="19881"/>
                    <a:pt x="21599" y="19881"/>
                  </a:cubicBezTo>
                  <a:cubicBezTo>
                    <a:pt x="21718" y="19881"/>
                    <a:pt x="21838" y="19818"/>
                    <a:pt x="21887" y="19690"/>
                  </a:cubicBezTo>
                  <a:cubicBezTo>
                    <a:pt x="22222" y="18686"/>
                    <a:pt x="22243" y="17556"/>
                    <a:pt x="22326" y="16468"/>
                  </a:cubicBezTo>
                  <a:cubicBezTo>
                    <a:pt x="23142" y="16991"/>
                    <a:pt x="24084" y="17409"/>
                    <a:pt x="24921" y="17849"/>
                  </a:cubicBezTo>
                  <a:cubicBezTo>
                    <a:pt x="24975" y="17878"/>
                    <a:pt x="25035" y="17891"/>
                    <a:pt x="25094" y="17891"/>
                  </a:cubicBezTo>
                  <a:cubicBezTo>
                    <a:pt x="25329" y="17891"/>
                    <a:pt x="25557" y="17677"/>
                    <a:pt x="25423" y="17409"/>
                  </a:cubicBezTo>
                  <a:lnTo>
                    <a:pt x="25381" y="17367"/>
                  </a:lnTo>
                  <a:lnTo>
                    <a:pt x="25381" y="17367"/>
                  </a:lnTo>
                  <a:cubicBezTo>
                    <a:pt x="25403" y="17374"/>
                    <a:pt x="25425" y="17377"/>
                    <a:pt x="25447" y="17377"/>
                  </a:cubicBezTo>
                  <a:cubicBezTo>
                    <a:pt x="25569" y="17377"/>
                    <a:pt x="25674" y="17282"/>
                    <a:pt x="25674" y="17158"/>
                  </a:cubicBezTo>
                  <a:cubicBezTo>
                    <a:pt x="25674" y="15442"/>
                    <a:pt x="25528" y="13748"/>
                    <a:pt x="25256" y="12053"/>
                  </a:cubicBezTo>
                  <a:cubicBezTo>
                    <a:pt x="25025" y="10421"/>
                    <a:pt x="24900" y="8558"/>
                    <a:pt x="24272" y="7031"/>
                  </a:cubicBezTo>
                  <a:cubicBezTo>
                    <a:pt x="24230" y="6947"/>
                    <a:pt x="24168" y="6906"/>
                    <a:pt x="24084" y="6885"/>
                  </a:cubicBezTo>
                  <a:cubicBezTo>
                    <a:pt x="24084" y="6864"/>
                    <a:pt x="24084" y="6864"/>
                    <a:pt x="24084" y="6843"/>
                  </a:cubicBezTo>
                  <a:cubicBezTo>
                    <a:pt x="24126" y="6843"/>
                    <a:pt x="24168" y="6822"/>
                    <a:pt x="24189" y="6780"/>
                  </a:cubicBezTo>
                  <a:cubicBezTo>
                    <a:pt x="24753" y="6131"/>
                    <a:pt x="24774" y="4981"/>
                    <a:pt x="24963" y="4165"/>
                  </a:cubicBezTo>
                  <a:cubicBezTo>
                    <a:pt x="25130" y="3369"/>
                    <a:pt x="25381" y="2512"/>
                    <a:pt x="25444" y="1696"/>
                  </a:cubicBezTo>
                  <a:cubicBezTo>
                    <a:pt x="25528" y="1465"/>
                    <a:pt x="25590" y="1256"/>
                    <a:pt x="25632" y="1026"/>
                  </a:cubicBezTo>
                  <a:cubicBezTo>
                    <a:pt x="25716" y="775"/>
                    <a:pt x="25758" y="503"/>
                    <a:pt x="25737" y="231"/>
                  </a:cubicBezTo>
                  <a:cubicBezTo>
                    <a:pt x="25712" y="83"/>
                    <a:pt x="25586" y="0"/>
                    <a:pt x="25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61" name="Google Shape;14161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286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1" name="Google Shape;4551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52" name="Google Shape;4552;p7"/>
          <p:cNvSpPr txBox="1">
            <a:spLocks noGrp="1"/>
          </p:cNvSpPr>
          <p:nvPr>
            <p:ph type="body" idx="1"/>
          </p:nvPr>
        </p:nvSpPr>
        <p:spPr>
          <a:xfrm>
            <a:off x="1206500" y="2619600"/>
            <a:ext cx="4499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4553" name="Google Shape;4553;p7"/>
          <p:cNvSpPr/>
          <p:nvPr/>
        </p:nvSpPr>
        <p:spPr>
          <a:xfrm flipH="1">
            <a:off x="-689549" y="5245656"/>
            <a:ext cx="3251200" cy="29504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4" name="Google Shape;4554;p7"/>
          <p:cNvSpPr/>
          <p:nvPr/>
        </p:nvSpPr>
        <p:spPr>
          <a:xfrm flipH="1">
            <a:off x="-892749" y="5448856"/>
            <a:ext cx="3251200" cy="2950400"/>
          </a:xfrm>
          <a:prstGeom prst="ellipse">
            <a:avLst/>
          </a:prstGeom>
          <a:noFill/>
          <a:ln w="28575" cap="flat" cmpd="sng">
            <a:solidFill>
              <a:srgbClr val="FFD3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5" name="Google Shape;4555;p7"/>
          <p:cNvSpPr/>
          <p:nvPr/>
        </p:nvSpPr>
        <p:spPr>
          <a:xfrm flipH="1">
            <a:off x="8202668" y="-651100"/>
            <a:ext cx="3517600" cy="10456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6" name="Google Shape;4556;p7"/>
          <p:cNvSpPr/>
          <p:nvPr/>
        </p:nvSpPr>
        <p:spPr>
          <a:xfrm flipH="1">
            <a:off x="-382791" y="-80148"/>
            <a:ext cx="1824883" cy="1879027"/>
          </a:xfrm>
          <a:custGeom>
            <a:avLst/>
            <a:gdLst/>
            <a:ahLst/>
            <a:cxnLst/>
            <a:rect l="l" t="t" r="r" b="b"/>
            <a:pathLst>
              <a:path w="23863" h="24571" extrusionOk="0">
                <a:moveTo>
                  <a:pt x="23862" y="0"/>
                </a:moveTo>
                <a:lnTo>
                  <a:pt x="0" y="394"/>
                </a:lnTo>
                <a:cubicBezTo>
                  <a:pt x="0" y="394"/>
                  <a:pt x="16863" y="16690"/>
                  <a:pt x="23862" y="24570"/>
                </a:cubicBezTo>
                <a:lnTo>
                  <a:pt x="23862" y="0"/>
                </a:ln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7" name="Google Shape;4557;p7"/>
          <p:cNvSpPr/>
          <p:nvPr/>
        </p:nvSpPr>
        <p:spPr>
          <a:xfrm flipH="1">
            <a:off x="7987235" y="-548033"/>
            <a:ext cx="3517600" cy="1045600"/>
          </a:xfrm>
          <a:prstGeom prst="ellipse">
            <a:avLst/>
          </a:prstGeom>
          <a:noFill/>
          <a:ln w="28575" cap="flat" cmpd="sng">
            <a:solidFill>
              <a:srgbClr val="FFD3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8" name="Google Shape;4558;p7"/>
          <p:cNvSpPr/>
          <p:nvPr/>
        </p:nvSpPr>
        <p:spPr>
          <a:xfrm rot="-1624403" flipH="1">
            <a:off x="1839573" y="6048426"/>
            <a:ext cx="821025" cy="547535"/>
          </a:xfrm>
          <a:custGeom>
            <a:avLst/>
            <a:gdLst/>
            <a:ahLst/>
            <a:cxnLst/>
            <a:rect l="l" t="t" r="r" b="b"/>
            <a:pathLst>
              <a:path w="17640" h="12371" extrusionOk="0">
                <a:moveTo>
                  <a:pt x="16427" y="0"/>
                </a:moveTo>
                <a:cubicBezTo>
                  <a:pt x="16048" y="0"/>
                  <a:pt x="15677" y="293"/>
                  <a:pt x="15838" y="755"/>
                </a:cubicBezTo>
                <a:cubicBezTo>
                  <a:pt x="16305" y="2156"/>
                  <a:pt x="15771" y="3657"/>
                  <a:pt x="14437" y="4357"/>
                </a:cubicBezTo>
                <a:cubicBezTo>
                  <a:pt x="13988" y="4587"/>
                  <a:pt x="13529" y="4670"/>
                  <a:pt x="13066" y="4670"/>
                </a:cubicBezTo>
                <a:cubicBezTo>
                  <a:pt x="12048" y="4670"/>
                  <a:pt x="11009" y="4272"/>
                  <a:pt x="10000" y="4157"/>
                </a:cubicBezTo>
                <a:cubicBezTo>
                  <a:pt x="9794" y="4129"/>
                  <a:pt x="9589" y="4115"/>
                  <a:pt x="9387" y="4115"/>
                </a:cubicBezTo>
                <a:cubicBezTo>
                  <a:pt x="8152" y="4115"/>
                  <a:pt x="7029" y="4649"/>
                  <a:pt x="6398" y="5825"/>
                </a:cubicBezTo>
                <a:cubicBezTo>
                  <a:pt x="5731" y="7059"/>
                  <a:pt x="5797" y="8560"/>
                  <a:pt x="5197" y="9794"/>
                </a:cubicBezTo>
                <a:cubicBezTo>
                  <a:pt x="4786" y="10635"/>
                  <a:pt x="3968" y="11099"/>
                  <a:pt x="3151" y="11099"/>
                </a:cubicBezTo>
                <a:cubicBezTo>
                  <a:pt x="2509" y="11099"/>
                  <a:pt x="1868" y="10812"/>
                  <a:pt x="1428" y="10195"/>
                </a:cubicBezTo>
                <a:cubicBezTo>
                  <a:pt x="1287" y="9994"/>
                  <a:pt x="1090" y="9911"/>
                  <a:pt x="895" y="9911"/>
                </a:cubicBezTo>
                <a:cubicBezTo>
                  <a:pt x="441" y="9911"/>
                  <a:pt x="0" y="10362"/>
                  <a:pt x="327" y="10828"/>
                </a:cubicBezTo>
                <a:cubicBezTo>
                  <a:pt x="1024" y="11790"/>
                  <a:pt x="2084" y="12370"/>
                  <a:pt x="3196" y="12370"/>
                </a:cubicBezTo>
                <a:cubicBezTo>
                  <a:pt x="3628" y="12370"/>
                  <a:pt x="4067" y="12283"/>
                  <a:pt x="4496" y="12096"/>
                </a:cubicBezTo>
                <a:cubicBezTo>
                  <a:pt x="6164" y="11396"/>
                  <a:pt x="6598" y="9761"/>
                  <a:pt x="6932" y="8160"/>
                </a:cubicBezTo>
                <a:cubicBezTo>
                  <a:pt x="7098" y="7359"/>
                  <a:pt x="7298" y="6492"/>
                  <a:pt x="7866" y="5892"/>
                </a:cubicBezTo>
                <a:cubicBezTo>
                  <a:pt x="8284" y="5473"/>
                  <a:pt x="8833" y="5346"/>
                  <a:pt x="9398" y="5346"/>
                </a:cubicBezTo>
                <a:cubicBezTo>
                  <a:pt x="9689" y="5346"/>
                  <a:pt x="9984" y="5379"/>
                  <a:pt x="10267" y="5425"/>
                </a:cubicBezTo>
                <a:cubicBezTo>
                  <a:pt x="11272" y="5618"/>
                  <a:pt x="12243" y="5889"/>
                  <a:pt x="13199" y="5889"/>
                </a:cubicBezTo>
                <a:cubicBezTo>
                  <a:pt x="13895" y="5889"/>
                  <a:pt x="14583" y="5746"/>
                  <a:pt x="15271" y="5325"/>
                </a:cubicBezTo>
                <a:cubicBezTo>
                  <a:pt x="16939" y="4290"/>
                  <a:pt x="17639" y="2256"/>
                  <a:pt x="17039" y="421"/>
                </a:cubicBezTo>
                <a:cubicBezTo>
                  <a:pt x="16932" y="129"/>
                  <a:pt x="16678" y="0"/>
                  <a:pt x="164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9" name="Google Shape;4559;p7"/>
          <p:cNvGrpSpPr/>
          <p:nvPr/>
        </p:nvGrpSpPr>
        <p:grpSpPr>
          <a:xfrm flipH="1">
            <a:off x="290245" y="6052623"/>
            <a:ext cx="1114568" cy="1071588"/>
            <a:chOff x="4600286" y="770365"/>
            <a:chExt cx="391975" cy="377019"/>
          </a:xfrm>
        </p:grpSpPr>
        <p:sp>
          <p:nvSpPr>
            <p:cNvPr id="4560" name="Google Shape;4560;p7"/>
            <p:cNvSpPr/>
            <p:nvPr/>
          </p:nvSpPr>
          <p:spPr>
            <a:xfrm>
              <a:off x="4659446" y="809976"/>
              <a:ext cx="269668" cy="283694"/>
            </a:xfrm>
            <a:custGeom>
              <a:avLst/>
              <a:gdLst/>
              <a:ahLst/>
              <a:cxnLst/>
              <a:rect l="l" t="t" r="r" b="b"/>
              <a:pathLst>
                <a:path w="14208" h="14947" extrusionOk="0">
                  <a:moveTo>
                    <a:pt x="11530" y="1001"/>
                  </a:moveTo>
                  <a:cubicBezTo>
                    <a:pt x="11300" y="1691"/>
                    <a:pt x="11069" y="2382"/>
                    <a:pt x="10839" y="3072"/>
                  </a:cubicBezTo>
                  <a:cubicBezTo>
                    <a:pt x="10504" y="3993"/>
                    <a:pt x="10023" y="4934"/>
                    <a:pt x="9835" y="5876"/>
                  </a:cubicBezTo>
                  <a:cubicBezTo>
                    <a:pt x="9835" y="6022"/>
                    <a:pt x="9877" y="6148"/>
                    <a:pt x="9939" y="6273"/>
                  </a:cubicBezTo>
                  <a:cubicBezTo>
                    <a:pt x="10944" y="7173"/>
                    <a:pt x="11948" y="8073"/>
                    <a:pt x="12973" y="8973"/>
                  </a:cubicBezTo>
                  <a:lnTo>
                    <a:pt x="8182" y="8701"/>
                  </a:lnTo>
                  <a:cubicBezTo>
                    <a:pt x="8035" y="8701"/>
                    <a:pt x="7931" y="8805"/>
                    <a:pt x="7889" y="8931"/>
                  </a:cubicBezTo>
                  <a:cubicBezTo>
                    <a:pt x="7617" y="10563"/>
                    <a:pt x="7157" y="12174"/>
                    <a:pt x="6550" y="13722"/>
                  </a:cubicBezTo>
                  <a:cubicBezTo>
                    <a:pt x="6403" y="13074"/>
                    <a:pt x="6236" y="12425"/>
                    <a:pt x="6069" y="11776"/>
                  </a:cubicBezTo>
                  <a:cubicBezTo>
                    <a:pt x="5880" y="11023"/>
                    <a:pt x="5755" y="10165"/>
                    <a:pt x="5378" y="9454"/>
                  </a:cubicBezTo>
                  <a:cubicBezTo>
                    <a:pt x="5462" y="9266"/>
                    <a:pt x="5336" y="9035"/>
                    <a:pt x="5106" y="9035"/>
                  </a:cubicBezTo>
                  <a:cubicBezTo>
                    <a:pt x="3767" y="9035"/>
                    <a:pt x="2449" y="8973"/>
                    <a:pt x="1110" y="8826"/>
                  </a:cubicBezTo>
                  <a:cubicBezTo>
                    <a:pt x="2198" y="7843"/>
                    <a:pt x="3265" y="6838"/>
                    <a:pt x="4311" y="5792"/>
                  </a:cubicBezTo>
                  <a:cubicBezTo>
                    <a:pt x="4416" y="5688"/>
                    <a:pt x="4395" y="5520"/>
                    <a:pt x="4269" y="5457"/>
                  </a:cubicBezTo>
                  <a:cubicBezTo>
                    <a:pt x="4353" y="5395"/>
                    <a:pt x="4416" y="5290"/>
                    <a:pt x="4374" y="5185"/>
                  </a:cubicBezTo>
                  <a:cubicBezTo>
                    <a:pt x="3872" y="3867"/>
                    <a:pt x="3453" y="2549"/>
                    <a:pt x="3097" y="1189"/>
                  </a:cubicBezTo>
                  <a:lnTo>
                    <a:pt x="3097" y="1189"/>
                  </a:lnTo>
                  <a:cubicBezTo>
                    <a:pt x="3809" y="1461"/>
                    <a:pt x="4520" y="1754"/>
                    <a:pt x="5232" y="2089"/>
                  </a:cubicBezTo>
                  <a:cubicBezTo>
                    <a:pt x="5922" y="2424"/>
                    <a:pt x="6675" y="2905"/>
                    <a:pt x="7429" y="3198"/>
                  </a:cubicBezTo>
                  <a:cubicBezTo>
                    <a:pt x="7445" y="3203"/>
                    <a:pt x="7464" y="3206"/>
                    <a:pt x="7483" y="3206"/>
                  </a:cubicBezTo>
                  <a:cubicBezTo>
                    <a:pt x="7535" y="3206"/>
                    <a:pt x="7592" y="3186"/>
                    <a:pt x="7638" y="3156"/>
                  </a:cubicBezTo>
                  <a:cubicBezTo>
                    <a:pt x="7677" y="3185"/>
                    <a:pt x="7729" y="3201"/>
                    <a:pt x="7782" y="3201"/>
                  </a:cubicBezTo>
                  <a:cubicBezTo>
                    <a:pt x="7844" y="3201"/>
                    <a:pt x="7907" y="3180"/>
                    <a:pt x="7952" y="3135"/>
                  </a:cubicBezTo>
                  <a:cubicBezTo>
                    <a:pt x="9186" y="2570"/>
                    <a:pt x="10358" y="1754"/>
                    <a:pt x="11530" y="1001"/>
                  </a:cubicBezTo>
                  <a:close/>
                  <a:moveTo>
                    <a:pt x="12074" y="1"/>
                  </a:moveTo>
                  <a:cubicBezTo>
                    <a:pt x="12025" y="1"/>
                    <a:pt x="11975" y="12"/>
                    <a:pt x="11927" y="38"/>
                  </a:cubicBezTo>
                  <a:cubicBezTo>
                    <a:pt x="10504" y="896"/>
                    <a:pt x="8956" y="1670"/>
                    <a:pt x="7638" y="2696"/>
                  </a:cubicBezTo>
                  <a:cubicBezTo>
                    <a:pt x="6947" y="2131"/>
                    <a:pt x="6069" y="1775"/>
                    <a:pt x="5274" y="1398"/>
                  </a:cubicBezTo>
                  <a:cubicBezTo>
                    <a:pt x="4437" y="1022"/>
                    <a:pt x="3579" y="687"/>
                    <a:pt x="2721" y="352"/>
                  </a:cubicBezTo>
                  <a:cubicBezTo>
                    <a:pt x="2689" y="341"/>
                    <a:pt x="2658" y="337"/>
                    <a:pt x="2628" y="337"/>
                  </a:cubicBezTo>
                  <a:cubicBezTo>
                    <a:pt x="2426" y="337"/>
                    <a:pt x="2287" y="567"/>
                    <a:pt x="2323" y="750"/>
                  </a:cubicBezTo>
                  <a:cubicBezTo>
                    <a:pt x="2700" y="2340"/>
                    <a:pt x="3223" y="3888"/>
                    <a:pt x="3934" y="5374"/>
                  </a:cubicBezTo>
                  <a:cubicBezTo>
                    <a:pt x="3934" y="5395"/>
                    <a:pt x="3955" y="5437"/>
                    <a:pt x="3997" y="5457"/>
                  </a:cubicBezTo>
                  <a:lnTo>
                    <a:pt x="3976" y="5457"/>
                  </a:lnTo>
                  <a:cubicBezTo>
                    <a:pt x="2700" y="6545"/>
                    <a:pt x="1465" y="7675"/>
                    <a:pt x="210" y="8826"/>
                  </a:cubicBezTo>
                  <a:cubicBezTo>
                    <a:pt x="1" y="9014"/>
                    <a:pt x="189" y="9307"/>
                    <a:pt x="419" y="9349"/>
                  </a:cubicBezTo>
                  <a:cubicBezTo>
                    <a:pt x="1947" y="9517"/>
                    <a:pt x="3495" y="9621"/>
                    <a:pt x="5022" y="9621"/>
                  </a:cubicBezTo>
                  <a:cubicBezTo>
                    <a:pt x="5043" y="10395"/>
                    <a:pt x="5336" y="11211"/>
                    <a:pt x="5504" y="11923"/>
                  </a:cubicBezTo>
                  <a:cubicBezTo>
                    <a:pt x="5734" y="12864"/>
                    <a:pt x="5964" y="13806"/>
                    <a:pt x="6194" y="14727"/>
                  </a:cubicBezTo>
                  <a:cubicBezTo>
                    <a:pt x="6231" y="14862"/>
                    <a:pt x="6377" y="14947"/>
                    <a:pt x="6507" y="14947"/>
                  </a:cubicBezTo>
                  <a:cubicBezTo>
                    <a:pt x="6599" y="14947"/>
                    <a:pt x="6683" y="14905"/>
                    <a:pt x="6717" y="14810"/>
                  </a:cubicBezTo>
                  <a:cubicBezTo>
                    <a:pt x="7491" y="13053"/>
                    <a:pt x="8056" y="11191"/>
                    <a:pt x="8412" y="9307"/>
                  </a:cubicBezTo>
                  <a:lnTo>
                    <a:pt x="13810" y="9642"/>
                  </a:lnTo>
                  <a:cubicBezTo>
                    <a:pt x="14082" y="9642"/>
                    <a:pt x="14208" y="9307"/>
                    <a:pt x="14041" y="9119"/>
                  </a:cubicBezTo>
                  <a:cubicBezTo>
                    <a:pt x="12827" y="8031"/>
                    <a:pt x="11613" y="6922"/>
                    <a:pt x="10421" y="5834"/>
                  </a:cubicBezTo>
                  <a:cubicBezTo>
                    <a:pt x="10839" y="5081"/>
                    <a:pt x="11069" y="4160"/>
                    <a:pt x="11362" y="3365"/>
                  </a:cubicBezTo>
                  <a:cubicBezTo>
                    <a:pt x="11718" y="2382"/>
                    <a:pt x="12053" y="1377"/>
                    <a:pt x="12388" y="373"/>
                  </a:cubicBezTo>
                  <a:cubicBezTo>
                    <a:pt x="12437" y="174"/>
                    <a:pt x="12263" y="1"/>
                    <a:pt x="12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7"/>
            <p:cNvSpPr/>
            <p:nvPr/>
          </p:nvSpPr>
          <p:spPr>
            <a:xfrm>
              <a:off x="4600286" y="770365"/>
              <a:ext cx="391975" cy="377019"/>
            </a:xfrm>
            <a:custGeom>
              <a:avLst/>
              <a:gdLst/>
              <a:ahLst/>
              <a:cxnLst/>
              <a:rect l="l" t="t" r="r" b="b"/>
              <a:pathLst>
                <a:path w="20652" h="19864" extrusionOk="0">
                  <a:moveTo>
                    <a:pt x="16655" y="723"/>
                  </a:moveTo>
                  <a:cubicBezTo>
                    <a:pt x="16655" y="1288"/>
                    <a:pt x="16404" y="1874"/>
                    <a:pt x="16279" y="2376"/>
                  </a:cubicBezTo>
                  <a:cubicBezTo>
                    <a:pt x="16132" y="2941"/>
                    <a:pt x="15986" y="3485"/>
                    <a:pt x="15860" y="4029"/>
                  </a:cubicBezTo>
                  <a:cubicBezTo>
                    <a:pt x="15567" y="5180"/>
                    <a:pt x="15253" y="6310"/>
                    <a:pt x="14981" y="7461"/>
                  </a:cubicBezTo>
                  <a:cubicBezTo>
                    <a:pt x="14940" y="7607"/>
                    <a:pt x="15023" y="7775"/>
                    <a:pt x="15191" y="7796"/>
                  </a:cubicBezTo>
                  <a:cubicBezTo>
                    <a:pt x="15170" y="7900"/>
                    <a:pt x="15191" y="8005"/>
                    <a:pt x="15253" y="8068"/>
                  </a:cubicBezTo>
                  <a:cubicBezTo>
                    <a:pt x="16634" y="9490"/>
                    <a:pt x="18099" y="10829"/>
                    <a:pt x="19522" y="12190"/>
                  </a:cubicBezTo>
                  <a:cubicBezTo>
                    <a:pt x="18371" y="12231"/>
                    <a:pt x="17241" y="12294"/>
                    <a:pt x="16090" y="12357"/>
                  </a:cubicBezTo>
                  <a:cubicBezTo>
                    <a:pt x="14856" y="12420"/>
                    <a:pt x="13370" y="12336"/>
                    <a:pt x="12199" y="12754"/>
                  </a:cubicBezTo>
                  <a:lnTo>
                    <a:pt x="12178" y="12754"/>
                  </a:lnTo>
                  <a:cubicBezTo>
                    <a:pt x="12094" y="12796"/>
                    <a:pt x="12052" y="12859"/>
                    <a:pt x="12031" y="12943"/>
                  </a:cubicBezTo>
                  <a:cubicBezTo>
                    <a:pt x="11487" y="14993"/>
                    <a:pt x="10755" y="17002"/>
                    <a:pt x="9855" y="18906"/>
                  </a:cubicBezTo>
                  <a:cubicBezTo>
                    <a:pt x="9332" y="17713"/>
                    <a:pt x="8809" y="16521"/>
                    <a:pt x="8286" y="15328"/>
                  </a:cubicBezTo>
                  <a:cubicBezTo>
                    <a:pt x="7972" y="14638"/>
                    <a:pt x="7700" y="13926"/>
                    <a:pt x="7323" y="13298"/>
                  </a:cubicBezTo>
                  <a:cubicBezTo>
                    <a:pt x="7240" y="13110"/>
                    <a:pt x="7114" y="12943"/>
                    <a:pt x="6968" y="12817"/>
                  </a:cubicBezTo>
                  <a:cubicBezTo>
                    <a:pt x="7171" y="12675"/>
                    <a:pt x="7059" y="12356"/>
                    <a:pt x="6823" y="12356"/>
                  </a:cubicBezTo>
                  <a:cubicBezTo>
                    <a:pt x="6815" y="12356"/>
                    <a:pt x="6808" y="12356"/>
                    <a:pt x="6800" y="12357"/>
                  </a:cubicBezTo>
                  <a:cubicBezTo>
                    <a:pt x="4813" y="12294"/>
                    <a:pt x="2867" y="12231"/>
                    <a:pt x="921" y="11980"/>
                  </a:cubicBezTo>
                  <a:cubicBezTo>
                    <a:pt x="1611" y="11018"/>
                    <a:pt x="2406" y="10118"/>
                    <a:pt x="3306" y="9344"/>
                  </a:cubicBezTo>
                  <a:cubicBezTo>
                    <a:pt x="4059" y="8695"/>
                    <a:pt x="4875" y="8193"/>
                    <a:pt x="5315" y="7335"/>
                  </a:cubicBezTo>
                  <a:cubicBezTo>
                    <a:pt x="5344" y="7365"/>
                    <a:pt x="5385" y="7379"/>
                    <a:pt x="5425" y="7379"/>
                  </a:cubicBezTo>
                  <a:cubicBezTo>
                    <a:pt x="5499" y="7379"/>
                    <a:pt x="5573" y="7333"/>
                    <a:pt x="5587" y="7252"/>
                  </a:cubicBezTo>
                  <a:cubicBezTo>
                    <a:pt x="5629" y="6184"/>
                    <a:pt x="5168" y="4992"/>
                    <a:pt x="4917" y="3946"/>
                  </a:cubicBezTo>
                  <a:cubicBezTo>
                    <a:pt x="4666" y="2962"/>
                    <a:pt x="4415" y="1979"/>
                    <a:pt x="4185" y="995"/>
                  </a:cubicBezTo>
                  <a:lnTo>
                    <a:pt x="4185" y="995"/>
                  </a:lnTo>
                  <a:cubicBezTo>
                    <a:pt x="6110" y="1874"/>
                    <a:pt x="8035" y="2795"/>
                    <a:pt x="10002" y="3611"/>
                  </a:cubicBezTo>
                  <a:cubicBezTo>
                    <a:pt x="10023" y="3632"/>
                    <a:pt x="10043" y="3632"/>
                    <a:pt x="10085" y="3653"/>
                  </a:cubicBezTo>
                  <a:cubicBezTo>
                    <a:pt x="10085" y="3718"/>
                    <a:pt x="10149" y="3771"/>
                    <a:pt x="10227" y="3771"/>
                  </a:cubicBezTo>
                  <a:cubicBezTo>
                    <a:pt x="10249" y="3771"/>
                    <a:pt x="10272" y="3766"/>
                    <a:pt x="10295" y="3757"/>
                  </a:cubicBezTo>
                  <a:cubicBezTo>
                    <a:pt x="12471" y="2858"/>
                    <a:pt x="14563" y="1770"/>
                    <a:pt x="16655" y="723"/>
                  </a:cubicBezTo>
                  <a:close/>
                  <a:moveTo>
                    <a:pt x="16879" y="0"/>
                  </a:moveTo>
                  <a:cubicBezTo>
                    <a:pt x="16832" y="0"/>
                    <a:pt x="16784" y="10"/>
                    <a:pt x="16739" y="33"/>
                  </a:cubicBezTo>
                  <a:cubicBezTo>
                    <a:pt x="14626" y="1079"/>
                    <a:pt x="12471" y="2104"/>
                    <a:pt x="10420" y="3276"/>
                  </a:cubicBezTo>
                  <a:cubicBezTo>
                    <a:pt x="10399" y="3213"/>
                    <a:pt x="10357" y="3171"/>
                    <a:pt x="10295" y="3130"/>
                  </a:cubicBezTo>
                  <a:cubicBezTo>
                    <a:pt x="8181" y="2146"/>
                    <a:pt x="6026" y="1205"/>
                    <a:pt x="3913" y="242"/>
                  </a:cubicBezTo>
                  <a:cubicBezTo>
                    <a:pt x="3862" y="215"/>
                    <a:pt x="3811" y="202"/>
                    <a:pt x="3762" y="202"/>
                  </a:cubicBezTo>
                  <a:cubicBezTo>
                    <a:pt x="3588" y="202"/>
                    <a:pt x="3445" y="360"/>
                    <a:pt x="3494" y="556"/>
                  </a:cubicBezTo>
                  <a:cubicBezTo>
                    <a:pt x="3787" y="1728"/>
                    <a:pt x="4059" y="2920"/>
                    <a:pt x="4373" y="4092"/>
                  </a:cubicBezTo>
                  <a:cubicBezTo>
                    <a:pt x="4582" y="4971"/>
                    <a:pt x="4729" y="5996"/>
                    <a:pt x="5085" y="6854"/>
                  </a:cubicBezTo>
                  <a:cubicBezTo>
                    <a:pt x="4499" y="7900"/>
                    <a:pt x="3264" y="8549"/>
                    <a:pt x="2385" y="9365"/>
                  </a:cubicBezTo>
                  <a:cubicBezTo>
                    <a:pt x="1528" y="10160"/>
                    <a:pt x="774" y="11081"/>
                    <a:pt x="126" y="12064"/>
                  </a:cubicBezTo>
                  <a:cubicBezTo>
                    <a:pt x="0" y="12252"/>
                    <a:pt x="168" y="12503"/>
                    <a:pt x="398" y="12503"/>
                  </a:cubicBezTo>
                  <a:cubicBezTo>
                    <a:pt x="2283" y="12775"/>
                    <a:pt x="4186" y="12903"/>
                    <a:pt x="6108" y="12903"/>
                  </a:cubicBezTo>
                  <a:cubicBezTo>
                    <a:pt x="6255" y="12903"/>
                    <a:pt x="6402" y="12902"/>
                    <a:pt x="6549" y="12901"/>
                  </a:cubicBezTo>
                  <a:cubicBezTo>
                    <a:pt x="7093" y="13194"/>
                    <a:pt x="7323" y="14366"/>
                    <a:pt x="7533" y="14930"/>
                  </a:cubicBezTo>
                  <a:cubicBezTo>
                    <a:pt x="7721" y="15391"/>
                    <a:pt x="7909" y="15851"/>
                    <a:pt x="8119" y="16311"/>
                  </a:cubicBezTo>
                  <a:cubicBezTo>
                    <a:pt x="8600" y="17441"/>
                    <a:pt x="9081" y="18592"/>
                    <a:pt x="9562" y="19722"/>
                  </a:cubicBezTo>
                  <a:cubicBezTo>
                    <a:pt x="9615" y="19816"/>
                    <a:pt x="9709" y="19863"/>
                    <a:pt x="9803" y="19863"/>
                  </a:cubicBezTo>
                  <a:cubicBezTo>
                    <a:pt x="9897" y="19863"/>
                    <a:pt x="9991" y="19816"/>
                    <a:pt x="10043" y="19722"/>
                  </a:cubicBezTo>
                  <a:cubicBezTo>
                    <a:pt x="11111" y="17609"/>
                    <a:pt x="11948" y="15391"/>
                    <a:pt x="12554" y="13110"/>
                  </a:cubicBezTo>
                  <a:cubicBezTo>
                    <a:pt x="12790" y="13136"/>
                    <a:pt x="13033" y="13147"/>
                    <a:pt x="13279" y="13147"/>
                  </a:cubicBezTo>
                  <a:cubicBezTo>
                    <a:pt x="14217" y="13147"/>
                    <a:pt x="15213" y="12992"/>
                    <a:pt x="16090" y="12943"/>
                  </a:cubicBezTo>
                  <a:cubicBezTo>
                    <a:pt x="17471" y="12880"/>
                    <a:pt x="18873" y="12838"/>
                    <a:pt x="20254" y="12796"/>
                  </a:cubicBezTo>
                  <a:cubicBezTo>
                    <a:pt x="20526" y="12775"/>
                    <a:pt x="20652" y="12462"/>
                    <a:pt x="20463" y="12273"/>
                  </a:cubicBezTo>
                  <a:cubicBezTo>
                    <a:pt x="18873" y="10725"/>
                    <a:pt x="17325" y="9135"/>
                    <a:pt x="15672" y="7649"/>
                  </a:cubicBezTo>
                  <a:cubicBezTo>
                    <a:pt x="15630" y="7607"/>
                    <a:pt x="15567" y="7586"/>
                    <a:pt x="15525" y="7586"/>
                  </a:cubicBezTo>
                  <a:cubicBezTo>
                    <a:pt x="15881" y="6247"/>
                    <a:pt x="16216" y="4908"/>
                    <a:pt x="16551" y="3590"/>
                  </a:cubicBezTo>
                  <a:cubicBezTo>
                    <a:pt x="16802" y="2565"/>
                    <a:pt x="17430" y="1267"/>
                    <a:pt x="17158" y="200"/>
                  </a:cubicBezTo>
                  <a:cubicBezTo>
                    <a:pt x="17127" y="78"/>
                    <a:pt x="17007" y="0"/>
                    <a:pt x="16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2" name="Google Shape;4562;p7"/>
          <p:cNvSpPr/>
          <p:nvPr/>
        </p:nvSpPr>
        <p:spPr>
          <a:xfrm flipH="1">
            <a:off x="-125191" y="-181748"/>
            <a:ext cx="1824883" cy="1879027"/>
          </a:xfrm>
          <a:custGeom>
            <a:avLst/>
            <a:gdLst/>
            <a:ahLst/>
            <a:cxnLst/>
            <a:rect l="l" t="t" r="r" b="b"/>
            <a:pathLst>
              <a:path w="23863" h="24571" extrusionOk="0">
                <a:moveTo>
                  <a:pt x="23862" y="0"/>
                </a:moveTo>
                <a:lnTo>
                  <a:pt x="0" y="394"/>
                </a:lnTo>
                <a:cubicBezTo>
                  <a:pt x="0" y="394"/>
                  <a:pt x="16863" y="16690"/>
                  <a:pt x="23862" y="24570"/>
                </a:cubicBezTo>
                <a:lnTo>
                  <a:pt x="23862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63" name="Google Shape;4563;p7"/>
          <p:cNvGrpSpPr/>
          <p:nvPr/>
        </p:nvGrpSpPr>
        <p:grpSpPr>
          <a:xfrm flipH="1">
            <a:off x="710992" y="-29616"/>
            <a:ext cx="744173" cy="977815"/>
            <a:chOff x="1135315" y="4197713"/>
            <a:chExt cx="558130" cy="733361"/>
          </a:xfrm>
        </p:grpSpPr>
        <p:sp>
          <p:nvSpPr>
            <p:cNvPr id="4564" name="Google Shape;4564;p7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7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6" name="Google Shape;4566;p7"/>
          <p:cNvGrpSpPr/>
          <p:nvPr/>
        </p:nvGrpSpPr>
        <p:grpSpPr>
          <a:xfrm rot="-6869966" flipH="1">
            <a:off x="10455418" y="526867"/>
            <a:ext cx="3106004" cy="1010388"/>
            <a:chOff x="4178968" y="-268677"/>
            <a:chExt cx="2329415" cy="757762"/>
          </a:xfrm>
        </p:grpSpPr>
        <p:grpSp>
          <p:nvGrpSpPr>
            <p:cNvPr id="4567" name="Google Shape;4567;p7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4568" name="Google Shape;4568;p7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7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7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7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7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7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7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8" name="Google Shape;4578;p7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9" name="Google Shape;4579;p7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7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7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7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7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7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7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7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7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7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7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7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7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7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7" name="Google Shape;4607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8" name="Google Shape;4608;p7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7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7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7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7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7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7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7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7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7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7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7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8" name="Google Shape;4638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9" name="Google Shape;4639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7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7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7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7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8" name="Google Shape;4648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9" name="Google Shape;4649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7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7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7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7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7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7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7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2" name="Google Shape;4672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3" name="Google Shape;4673;p7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7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7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7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7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7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7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7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7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7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7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7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7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7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7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7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7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7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7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7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7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7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7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7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7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7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7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7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7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7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7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6" name="Google Shape;4726;p7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7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7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7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7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7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7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3" name="Google Shape;4743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7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6" name="Google Shape;4746;p7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7" name="Google Shape;4747;p7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7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7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7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7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4" name="Google Shape;4764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7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7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7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7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7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7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7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7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7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7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7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3" name="Google Shape;4793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7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7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7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2" name="Google Shape;4802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3" name="Google Shape;4803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7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7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7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7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7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7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7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7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6" name="Google Shape;4816;p7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4817" name="Google Shape;4817;p7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7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7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7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7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7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7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6" name="Google Shape;4826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7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8" name="Google Shape;4828;p7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9" name="Google Shape;4829;p7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7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2" name="Google Shape;4832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3" name="Google Shape;4833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7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5" name="Google Shape;4835;p7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6" name="Google Shape;4836;p7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9" name="Google Shape;4839;p7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0" name="Google Shape;4840;p7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7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3" name="Google Shape;4843;p7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4" name="Google Shape;4844;p7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7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7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7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7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7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7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7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7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7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7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7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7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7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7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7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7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7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7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7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7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7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7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7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7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7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7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7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7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7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0" name="Google Shape;4900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1" name="Google Shape;4901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7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7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7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7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7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7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7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7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7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7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7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7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7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7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7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7" name="Google Shape;4927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7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7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7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7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7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7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7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7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7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7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7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7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7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7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7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7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6" name="Google Shape;4956;p7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7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7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7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7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7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7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7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7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7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7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7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7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7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7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7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7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7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7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7" name="Google Shape;4987;p7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8" name="Google Shape;4988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0" name="Google Shape;4990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1" name="Google Shape;4991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7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4" name="Google Shape;4994;p7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5" name="Google Shape;4995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7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7" name="Google Shape;4997;p7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8" name="Google Shape;4998;p7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7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1" name="Google Shape;5001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2" name="Google Shape;5002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4" name="Google Shape;5004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5" name="Google Shape;5005;p7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7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8" name="Google Shape;5008;p7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9" name="Google Shape;5009;p7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7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1" name="Google Shape;5011;p7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2" name="Google Shape;5012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3" name="Google Shape;5013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6" name="Google Shape;5016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7" name="Google Shape;5017;p7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7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7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7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7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7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7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7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7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7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7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5" name="Google Shape;5035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6" name="Google Shape;5036;p7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7" name="Google Shape;5037;p7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8" name="Google Shape;5038;p7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9" name="Google Shape;5039;p7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0" name="Google Shape;5040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1" name="Google Shape;5041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2" name="Google Shape;5042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3" name="Google Shape;5043;p7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4" name="Google Shape;5044;p7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5" name="Google Shape;5045;p7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6" name="Google Shape;5046;p7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7" name="Google Shape;5047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8" name="Google Shape;5048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9" name="Google Shape;5049;p7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0" name="Google Shape;5050;p7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1" name="Google Shape;5051;p7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2" name="Google Shape;5052;p7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3" name="Google Shape;5053;p7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4" name="Google Shape;5054;p7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055" name="Google Shape;5055;p7"/>
          <p:cNvGrpSpPr/>
          <p:nvPr/>
        </p:nvGrpSpPr>
        <p:grpSpPr>
          <a:xfrm rot="918154">
            <a:off x="9618124" y="5746721"/>
            <a:ext cx="2383531" cy="901296"/>
            <a:chOff x="2075319" y="1019783"/>
            <a:chExt cx="1278562" cy="512014"/>
          </a:xfrm>
        </p:grpSpPr>
        <p:sp>
          <p:nvSpPr>
            <p:cNvPr id="5056" name="Google Shape;5056;p7"/>
            <p:cNvSpPr/>
            <p:nvPr/>
          </p:nvSpPr>
          <p:spPr>
            <a:xfrm rot="1029107">
              <a:off x="2681265" y="1087880"/>
              <a:ext cx="600677" cy="375820"/>
            </a:xfrm>
            <a:custGeom>
              <a:avLst/>
              <a:gdLst/>
              <a:ahLst/>
              <a:cxnLst/>
              <a:rect l="l" t="t" r="r" b="b"/>
              <a:pathLst>
                <a:path w="32533" h="18981" extrusionOk="0">
                  <a:moveTo>
                    <a:pt x="27189" y="4952"/>
                  </a:moveTo>
                  <a:cubicBezTo>
                    <a:pt x="28884" y="5098"/>
                    <a:pt x="30935" y="6417"/>
                    <a:pt x="30370" y="8383"/>
                  </a:cubicBezTo>
                  <a:cubicBezTo>
                    <a:pt x="30088" y="9337"/>
                    <a:pt x="29440" y="9742"/>
                    <a:pt x="28758" y="9742"/>
                  </a:cubicBezTo>
                  <a:cubicBezTo>
                    <a:pt x="27867" y="9742"/>
                    <a:pt x="26918" y="9052"/>
                    <a:pt x="26645" y="7986"/>
                  </a:cubicBezTo>
                  <a:cubicBezTo>
                    <a:pt x="26373" y="6919"/>
                    <a:pt x="26645" y="5893"/>
                    <a:pt x="27189" y="4952"/>
                  </a:cubicBezTo>
                  <a:close/>
                  <a:moveTo>
                    <a:pt x="19217" y="8823"/>
                  </a:moveTo>
                  <a:cubicBezTo>
                    <a:pt x="20870" y="10183"/>
                    <a:pt x="22000" y="12338"/>
                    <a:pt x="21080" y="14388"/>
                  </a:cubicBezTo>
                  <a:cubicBezTo>
                    <a:pt x="20873" y="14856"/>
                    <a:pt x="20628" y="15042"/>
                    <a:pt x="20372" y="15042"/>
                  </a:cubicBezTo>
                  <a:cubicBezTo>
                    <a:pt x="19541" y="15042"/>
                    <a:pt x="18597" y="13073"/>
                    <a:pt x="18485" y="12401"/>
                  </a:cubicBezTo>
                  <a:cubicBezTo>
                    <a:pt x="18276" y="11166"/>
                    <a:pt x="18548" y="9890"/>
                    <a:pt x="19217" y="8823"/>
                  </a:cubicBezTo>
                  <a:close/>
                  <a:moveTo>
                    <a:pt x="6328" y="11250"/>
                  </a:moveTo>
                  <a:cubicBezTo>
                    <a:pt x="8672" y="11710"/>
                    <a:pt x="10722" y="13928"/>
                    <a:pt x="10011" y="16418"/>
                  </a:cubicBezTo>
                  <a:cubicBezTo>
                    <a:pt x="9715" y="17463"/>
                    <a:pt x="8869" y="18232"/>
                    <a:pt x="7833" y="18232"/>
                  </a:cubicBezTo>
                  <a:cubicBezTo>
                    <a:pt x="7624" y="18232"/>
                    <a:pt x="7408" y="18201"/>
                    <a:pt x="7186" y="18134"/>
                  </a:cubicBezTo>
                  <a:cubicBezTo>
                    <a:pt x="5868" y="17736"/>
                    <a:pt x="4864" y="16334"/>
                    <a:pt x="4843" y="14953"/>
                  </a:cubicBezTo>
                  <a:cubicBezTo>
                    <a:pt x="4822" y="13572"/>
                    <a:pt x="5429" y="12338"/>
                    <a:pt x="6328" y="11250"/>
                  </a:cubicBezTo>
                  <a:close/>
                  <a:moveTo>
                    <a:pt x="31971" y="1"/>
                  </a:moveTo>
                  <a:cubicBezTo>
                    <a:pt x="31921" y="1"/>
                    <a:pt x="31868" y="11"/>
                    <a:pt x="31813" y="35"/>
                  </a:cubicBezTo>
                  <a:cubicBezTo>
                    <a:pt x="30160" y="767"/>
                    <a:pt x="28026" y="2274"/>
                    <a:pt x="26771" y="4136"/>
                  </a:cubicBezTo>
                  <a:cubicBezTo>
                    <a:pt x="26744" y="4136"/>
                    <a:pt x="26717" y="4135"/>
                    <a:pt x="26690" y="4135"/>
                  </a:cubicBezTo>
                  <a:cubicBezTo>
                    <a:pt x="24999" y="4135"/>
                    <a:pt x="23232" y="4776"/>
                    <a:pt x="21770" y="5559"/>
                  </a:cubicBezTo>
                  <a:cubicBezTo>
                    <a:pt x="20745" y="6103"/>
                    <a:pt x="19845" y="6856"/>
                    <a:pt x="19113" y="7756"/>
                  </a:cubicBezTo>
                  <a:cubicBezTo>
                    <a:pt x="17693" y="6880"/>
                    <a:pt x="16077" y="6422"/>
                    <a:pt x="14441" y="6422"/>
                  </a:cubicBezTo>
                  <a:cubicBezTo>
                    <a:pt x="14004" y="6422"/>
                    <a:pt x="13565" y="6455"/>
                    <a:pt x="13129" y="6521"/>
                  </a:cubicBezTo>
                  <a:cubicBezTo>
                    <a:pt x="10346" y="6982"/>
                    <a:pt x="7835" y="8383"/>
                    <a:pt x="5973" y="10476"/>
                  </a:cubicBezTo>
                  <a:cubicBezTo>
                    <a:pt x="5837" y="10465"/>
                    <a:pt x="5702" y="10460"/>
                    <a:pt x="5569" y="10460"/>
                  </a:cubicBezTo>
                  <a:cubicBezTo>
                    <a:pt x="2506" y="10460"/>
                    <a:pt x="1" y="13171"/>
                    <a:pt x="281" y="16439"/>
                  </a:cubicBezTo>
                  <a:cubicBezTo>
                    <a:pt x="291" y="16536"/>
                    <a:pt x="382" y="16584"/>
                    <a:pt x="475" y="16584"/>
                  </a:cubicBezTo>
                  <a:cubicBezTo>
                    <a:pt x="581" y="16584"/>
                    <a:pt x="690" y="16520"/>
                    <a:pt x="679" y="16397"/>
                  </a:cubicBezTo>
                  <a:cubicBezTo>
                    <a:pt x="574" y="13740"/>
                    <a:pt x="2730" y="11208"/>
                    <a:pt x="5429" y="11166"/>
                  </a:cubicBezTo>
                  <a:lnTo>
                    <a:pt x="5429" y="11166"/>
                  </a:lnTo>
                  <a:cubicBezTo>
                    <a:pt x="4906" y="11878"/>
                    <a:pt x="4508" y="12694"/>
                    <a:pt x="4278" y="13552"/>
                  </a:cubicBezTo>
                  <a:cubicBezTo>
                    <a:pt x="3859" y="15121"/>
                    <a:pt x="4215" y="16753"/>
                    <a:pt x="5387" y="17904"/>
                  </a:cubicBezTo>
                  <a:cubicBezTo>
                    <a:pt x="6069" y="18558"/>
                    <a:pt x="6974" y="18981"/>
                    <a:pt x="7885" y="18981"/>
                  </a:cubicBezTo>
                  <a:cubicBezTo>
                    <a:pt x="8343" y="18981"/>
                    <a:pt x="8803" y="18874"/>
                    <a:pt x="9237" y="18636"/>
                  </a:cubicBezTo>
                  <a:cubicBezTo>
                    <a:pt x="10701" y="17820"/>
                    <a:pt x="11141" y="15916"/>
                    <a:pt x="10785" y="14388"/>
                  </a:cubicBezTo>
                  <a:cubicBezTo>
                    <a:pt x="10408" y="12673"/>
                    <a:pt x="8986" y="11334"/>
                    <a:pt x="7354" y="10748"/>
                  </a:cubicBezTo>
                  <a:cubicBezTo>
                    <a:pt x="7207" y="10706"/>
                    <a:pt x="7040" y="10664"/>
                    <a:pt x="6893" y="10622"/>
                  </a:cubicBezTo>
                  <a:cubicBezTo>
                    <a:pt x="7730" y="9764"/>
                    <a:pt x="8693" y="9053"/>
                    <a:pt x="9739" y="8488"/>
                  </a:cubicBezTo>
                  <a:cubicBezTo>
                    <a:pt x="11203" y="7667"/>
                    <a:pt x="12858" y="7174"/>
                    <a:pt x="14511" y="7174"/>
                  </a:cubicBezTo>
                  <a:cubicBezTo>
                    <a:pt x="15597" y="7174"/>
                    <a:pt x="16682" y="7387"/>
                    <a:pt x="17711" y="7860"/>
                  </a:cubicBezTo>
                  <a:cubicBezTo>
                    <a:pt x="18025" y="8007"/>
                    <a:pt x="18339" y="8174"/>
                    <a:pt x="18631" y="8383"/>
                  </a:cubicBezTo>
                  <a:cubicBezTo>
                    <a:pt x="17564" y="10015"/>
                    <a:pt x="17167" y="12024"/>
                    <a:pt x="18171" y="13991"/>
                  </a:cubicBezTo>
                  <a:cubicBezTo>
                    <a:pt x="18555" y="14759"/>
                    <a:pt x="19503" y="15908"/>
                    <a:pt x="20443" y="15908"/>
                  </a:cubicBezTo>
                  <a:cubicBezTo>
                    <a:pt x="20731" y="15908"/>
                    <a:pt x="21019" y="15800"/>
                    <a:pt x="21289" y="15539"/>
                  </a:cubicBezTo>
                  <a:cubicBezTo>
                    <a:pt x="22419" y="14430"/>
                    <a:pt x="22335" y="12422"/>
                    <a:pt x="21854" y="11083"/>
                  </a:cubicBezTo>
                  <a:cubicBezTo>
                    <a:pt x="21435" y="9932"/>
                    <a:pt x="20682" y="8927"/>
                    <a:pt x="19719" y="8174"/>
                  </a:cubicBezTo>
                  <a:cubicBezTo>
                    <a:pt x="21205" y="6396"/>
                    <a:pt x="23904" y="5057"/>
                    <a:pt x="26310" y="4931"/>
                  </a:cubicBezTo>
                  <a:lnTo>
                    <a:pt x="26310" y="4931"/>
                  </a:lnTo>
                  <a:cubicBezTo>
                    <a:pt x="25725" y="6082"/>
                    <a:pt x="25515" y="7295"/>
                    <a:pt x="25976" y="8509"/>
                  </a:cubicBezTo>
                  <a:cubicBezTo>
                    <a:pt x="26381" y="9655"/>
                    <a:pt x="27486" y="10623"/>
                    <a:pt x="28700" y="10623"/>
                  </a:cubicBezTo>
                  <a:cubicBezTo>
                    <a:pt x="28926" y="10623"/>
                    <a:pt x="29156" y="10590"/>
                    <a:pt x="29386" y="10518"/>
                  </a:cubicBezTo>
                  <a:cubicBezTo>
                    <a:pt x="30788" y="10078"/>
                    <a:pt x="31520" y="8425"/>
                    <a:pt x="31186" y="7044"/>
                  </a:cubicBezTo>
                  <a:cubicBezTo>
                    <a:pt x="30788" y="5475"/>
                    <a:pt x="29240" y="4450"/>
                    <a:pt x="27691" y="4199"/>
                  </a:cubicBezTo>
                  <a:cubicBezTo>
                    <a:pt x="28905" y="2629"/>
                    <a:pt x="30788" y="1374"/>
                    <a:pt x="32148" y="704"/>
                  </a:cubicBezTo>
                  <a:cubicBezTo>
                    <a:pt x="32533" y="521"/>
                    <a:pt x="32324" y="1"/>
                    <a:pt x="319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7"/>
            <p:cNvSpPr/>
            <p:nvPr/>
          </p:nvSpPr>
          <p:spPr>
            <a:xfrm>
              <a:off x="2075319" y="1114890"/>
              <a:ext cx="488887" cy="377360"/>
            </a:xfrm>
            <a:custGeom>
              <a:avLst/>
              <a:gdLst/>
              <a:ahLst/>
              <a:cxnLst/>
              <a:rect l="l" t="t" r="r" b="b"/>
              <a:pathLst>
                <a:path w="25758" h="19882" extrusionOk="0">
                  <a:moveTo>
                    <a:pt x="25025" y="796"/>
                  </a:moveTo>
                  <a:cubicBezTo>
                    <a:pt x="25025" y="817"/>
                    <a:pt x="25025" y="859"/>
                    <a:pt x="25005" y="880"/>
                  </a:cubicBezTo>
                  <a:cubicBezTo>
                    <a:pt x="24984" y="900"/>
                    <a:pt x="24984" y="984"/>
                    <a:pt x="24984" y="1026"/>
                  </a:cubicBezTo>
                  <a:cubicBezTo>
                    <a:pt x="24565" y="1842"/>
                    <a:pt x="24481" y="2825"/>
                    <a:pt x="24293" y="3704"/>
                  </a:cubicBezTo>
                  <a:cubicBezTo>
                    <a:pt x="24168" y="4332"/>
                    <a:pt x="23896" y="5085"/>
                    <a:pt x="23833" y="5776"/>
                  </a:cubicBezTo>
                  <a:cubicBezTo>
                    <a:pt x="23770" y="5943"/>
                    <a:pt x="23728" y="6110"/>
                    <a:pt x="23665" y="6278"/>
                  </a:cubicBezTo>
                  <a:cubicBezTo>
                    <a:pt x="23624" y="6445"/>
                    <a:pt x="23561" y="6675"/>
                    <a:pt x="23498" y="6864"/>
                  </a:cubicBezTo>
                  <a:cubicBezTo>
                    <a:pt x="21782" y="6947"/>
                    <a:pt x="20025" y="7345"/>
                    <a:pt x="18330" y="7575"/>
                  </a:cubicBezTo>
                  <a:cubicBezTo>
                    <a:pt x="16342" y="7847"/>
                    <a:pt x="14333" y="8098"/>
                    <a:pt x="12325" y="8349"/>
                  </a:cubicBezTo>
                  <a:cubicBezTo>
                    <a:pt x="9082" y="8768"/>
                    <a:pt x="5734" y="8977"/>
                    <a:pt x="2470" y="9437"/>
                  </a:cubicBezTo>
                  <a:cubicBezTo>
                    <a:pt x="5922" y="8391"/>
                    <a:pt x="9291" y="7073"/>
                    <a:pt x="12639" y="5797"/>
                  </a:cubicBezTo>
                  <a:cubicBezTo>
                    <a:pt x="14668" y="5022"/>
                    <a:pt x="16698" y="4248"/>
                    <a:pt x="18727" y="3432"/>
                  </a:cubicBezTo>
                  <a:cubicBezTo>
                    <a:pt x="20799" y="2616"/>
                    <a:pt x="23038" y="1926"/>
                    <a:pt x="24963" y="838"/>
                  </a:cubicBezTo>
                  <a:lnTo>
                    <a:pt x="25025" y="796"/>
                  </a:lnTo>
                  <a:close/>
                  <a:moveTo>
                    <a:pt x="22619" y="13455"/>
                  </a:moveTo>
                  <a:cubicBezTo>
                    <a:pt x="23142" y="14543"/>
                    <a:pt x="23707" y="15610"/>
                    <a:pt x="24272" y="16677"/>
                  </a:cubicBezTo>
                  <a:cubicBezTo>
                    <a:pt x="23665" y="16321"/>
                    <a:pt x="23038" y="16007"/>
                    <a:pt x="22410" y="15756"/>
                  </a:cubicBezTo>
                  <a:cubicBezTo>
                    <a:pt x="22473" y="14982"/>
                    <a:pt x="22556" y="14229"/>
                    <a:pt x="22619" y="13455"/>
                  </a:cubicBezTo>
                  <a:close/>
                  <a:moveTo>
                    <a:pt x="23728" y="7512"/>
                  </a:moveTo>
                  <a:cubicBezTo>
                    <a:pt x="23833" y="8998"/>
                    <a:pt x="24293" y="10525"/>
                    <a:pt x="24502" y="12011"/>
                  </a:cubicBezTo>
                  <a:cubicBezTo>
                    <a:pt x="24774" y="13664"/>
                    <a:pt x="24921" y="15338"/>
                    <a:pt x="25193" y="16991"/>
                  </a:cubicBezTo>
                  <a:cubicBezTo>
                    <a:pt x="24377" y="15442"/>
                    <a:pt x="23540" y="13915"/>
                    <a:pt x="22682" y="12388"/>
                  </a:cubicBezTo>
                  <a:cubicBezTo>
                    <a:pt x="22682" y="12283"/>
                    <a:pt x="22682" y="12157"/>
                    <a:pt x="22703" y="12032"/>
                  </a:cubicBezTo>
                  <a:cubicBezTo>
                    <a:pt x="23017" y="11864"/>
                    <a:pt x="22933" y="11383"/>
                    <a:pt x="22577" y="11341"/>
                  </a:cubicBezTo>
                  <a:cubicBezTo>
                    <a:pt x="16949" y="10944"/>
                    <a:pt x="11320" y="10316"/>
                    <a:pt x="5692" y="9898"/>
                  </a:cubicBezTo>
                  <a:cubicBezTo>
                    <a:pt x="7826" y="9667"/>
                    <a:pt x="9960" y="9333"/>
                    <a:pt x="12074" y="9082"/>
                  </a:cubicBezTo>
                  <a:cubicBezTo>
                    <a:pt x="13999" y="8851"/>
                    <a:pt x="15924" y="8600"/>
                    <a:pt x="17870" y="8349"/>
                  </a:cubicBezTo>
                  <a:cubicBezTo>
                    <a:pt x="19774" y="8098"/>
                    <a:pt x="21866" y="8014"/>
                    <a:pt x="23728" y="7512"/>
                  </a:cubicBezTo>
                  <a:close/>
                  <a:moveTo>
                    <a:pt x="1382" y="10253"/>
                  </a:moveTo>
                  <a:cubicBezTo>
                    <a:pt x="8224" y="11216"/>
                    <a:pt x="15191" y="11551"/>
                    <a:pt x="22054" y="12032"/>
                  </a:cubicBezTo>
                  <a:cubicBezTo>
                    <a:pt x="21992" y="12095"/>
                    <a:pt x="21992" y="12199"/>
                    <a:pt x="22033" y="12283"/>
                  </a:cubicBezTo>
                  <a:cubicBezTo>
                    <a:pt x="21824" y="13476"/>
                    <a:pt x="21699" y="14668"/>
                    <a:pt x="21573" y="15861"/>
                  </a:cubicBezTo>
                  <a:cubicBezTo>
                    <a:pt x="21489" y="16802"/>
                    <a:pt x="21280" y="17807"/>
                    <a:pt x="21259" y="18790"/>
                  </a:cubicBezTo>
                  <a:cubicBezTo>
                    <a:pt x="20590" y="18476"/>
                    <a:pt x="19899" y="18204"/>
                    <a:pt x="19188" y="17974"/>
                  </a:cubicBezTo>
                  <a:cubicBezTo>
                    <a:pt x="18267" y="17597"/>
                    <a:pt x="17326" y="17242"/>
                    <a:pt x="16384" y="16865"/>
                  </a:cubicBezTo>
                  <a:cubicBezTo>
                    <a:pt x="14647" y="16175"/>
                    <a:pt x="12911" y="15442"/>
                    <a:pt x="11174" y="14710"/>
                  </a:cubicBezTo>
                  <a:cubicBezTo>
                    <a:pt x="7784" y="13266"/>
                    <a:pt x="4437" y="11697"/>
                    <a:pt x="1026" y="10274"/>
                  </a:cubicBezTo>
                  <a:lnTo>
                    <a:pt x="1382" y="10253"/>
                  </a:lnTo>
                  <a:close/>
                  <a:moveTo>
                    <a:pt x="25456" y="0"/>
                  </a:moveTo>
                  <a:cubicBezTo>
                    <a:pt x="25366" y="0"/>
                    <a:pt x="25274" y="40"/>
                    <a:pt x="25214" y="126"/>
                  </a:cubicBezTo>
                  <a:cubicBezTo>
                    <a:pt x="25172" y="210"/>
                    <a:pt x="25130" y="294"/>
                    <a:pt x="25109" y="377"/>
                  </a:cubicBezTo>
                  <a:cubicBezTo>
                    <a:pt x="25077" y="248"/>
                    <a:pt x="24956" y="168"/>
                    <a:pt x="24836" y="168"/>
                  </a:cubicBezTo>
                  <a:cubicBezTo>
                    <a:pt x="24801" y="168"/>
                    <a:pt x="24765" y="175"/>
                    <a:pt x="24733" y="189"/>
                  </a:cubicBezTo>
                  <a:cubicBezTo>
                    <a:pt x="22745" y="754"/>
                    <a:pt x="20841" y="1758"/>
                    <a:pt x="18937" y="2512"/>
                  </a:cubicBezTo>
                  <a:cubicBezTo>
                    <a:pt x="16844" y="3349"/>
                    <a:pt x="14752" y="4165"/>
                    <a:pt x="12660" y="4981"/>
                  </a:cubicBezTo>
                  <a:cubicBezTo>
                    <a:pt x="8517" y="6550"/>
                    <a:pt x="4290" y="7910"/>
                    <a:pt x="189" y="9584"/>
                  </a:cubicBezTo>
                  <a:cubicBezTo>
                    <a:pt x="1" y="9730"/>
                    <a:pt x="85" y="10044"/>
                    <a:pt x="336" y="10065"/>
                  </a:cubicBezTo>
                  <a:cubicBezTo>
                    <a:pt x="168" y="10128"/>
                    <a:pt x="168" y="10358"/>
                    <a:pt x="315" y="10463"/>
                  </a:cubicBezTo>
                  <a:cubicBezTo>
                    <a:pt x="3683" y="12283"/>
                    <a:pt x="7240" y="13831"/>
                    <a:pt x="10776" y="15338"/>
                  </a:cubicBezTo>
                  <a:cubicBezTo>
                    <a:pt x="12555" y="16112"/>
                    <a:pt x="14354" y="16865"/>
                    <a:pt x="16154" y="17597"/>
                  </a:cubicBezTo>
                  <a:lnTo>
                    <a:pt x="18769" y="18644"/>
                  </a:lnTo>
                  <a:cubicBezTo>
                    <a:pt x="19585" y="18958"/>
                    <a:pt x="20422" y="19397"/>
                    <a:pt x="21301" y="19543"/>
                  </a:cubicBezTo>
                  <a:lnTo>
                    <a:pt x="21301" y="19648"/>
                  </a:lnTo>
                  <a:cubicBezTo>
                    <a:pt x="21334" y="19803"/>
                    <a:pt x="21466" y="19881"/>
                    <a:pt x="21599" y="19881"/>
                  </a:cubicBezTo>
                  <a:cubicBezTo>
                    <a:pt x="21718" y="19881"/>
                    <a:pt x="21838" y="19818"/>
                    <a:pt x="21887" y="19690"/>
                  </a:cubicBezTo>
                  <a:cubicBezTo>
                    <a:pt x="22222" y="18686"/>
                    <a:pt x="22243" y="17556"/>
                    <a:pt x="22326" y="16468"/>
                  </a:cubicBezTo>
                  <a:cubicBezTo>
                    <a:pt x="23142" y="16991"/>
                    <a:pt x="24084" y="17409"/>
                    <a:pt x="24921" y="17849"/>
                  </a:cubicBezTo>
                  <a:cubicBezTo>
                    <a:pt x="24975" y="17878"/>
                    <a:pt x="25035" y="17891"/>
                    <a:pt x="25094" y="17891"/>
                  </a:cubicBezTo>
                  <a:cubicBezTo>
                    <a:pt x="25329" y="17891"/>
                    <a:pt x="25557" y="17677"/>
                    <a:pt x="25423" y="17409"/>
                  </a:cubicBezTo>
                  <a:lnTo>
                    <a:pt x="25381" y="17367"/>
                  </a:lnTo>
                  <a:lnTo>
                    <a:pt x="25381" y="17367"/>
                  </a:lnTo>
                  <a:cubicBezTo>
                    <a:pt x="25403" y="17374"/>
                    <a:pt x="25425" y="17377"/>
                    <a:pt x="25447" y="17377"/>
                  </a:cubicBezTo>
                  <a:cubicBezTo>
                    <a:pt x="25569" y="17377"/>
                    <a:pt x="25674" y="17282"/>
                    <a:pt x="25674" y="17158"/>
                  </a:cubicBezTo>
                  <a:cubicBezTo>
                    <a:pt x="25674" y="15442"/>
                    <a:pt x="25528" y="13748"/>
                    <a:pt x="25256" y="12053"/>
                  </a:cubicBezTo>
                  <a:cubicBezTo>
                    <a:pt x="25025" y="10421"/>
                    <a:pt x="24900" y="8558"/>
                    <a:pt x="24272" y="7031"/>
                  </a:cubicBezTo>
                  <a:cubicBezTo>
                    <a:pt x="24230" y="6947"/>
                    <a:pt x="24168" y="6906"/>
                    <a:pt x="24084" y="6885"/>
                  </a:cubicBezTo>
                  <a:cubicBezTo>
                    <a:pt x="24084" y="6864"/>
                    <a:pt x="24084" y="6864"/>
                    <a:pt x="24084" y="6843"/>
                  </a:cubicBezTo>
                  <a:cubicBezTo>
                    <a:pt x="24126" y="6843"/>
                    <a:pt x="24168" y="6822"/>
                    <a:pt x="24189" y="6780"/>
                  </a:cubicBezTo>
                  <a:cubicBezTo>
                    <a:pt x="24753" y="6131"/>
                    <a:pt x="24774" y="4981"/>
                    <a:pt x="24963" y="4165"/>
                  </a:cubicBezTo>
                  <a:cubicBezTo>
                    <a:pt x="25130" y="3369"/>
                    <a:pt x="25381" y="2512"/>
                    <a:pt x="25444" y="1696"/>
                  </a:cubicBezTo>
                  <a:cubicBezTo>
                    <a:pt x="25528" y="1465"/>
                    <a:pt x="25590" y="1256"/>
                    <a:pt x="25632" y="1026"/>
                  </a:cubicBezTo>
                  <a:cubicBezTo>
                    <a:pt x="25716" y="775"/>
                    <a:pt x="25758" y="503"/>
                    <a:pt x="25737" y="231"/>
                  </a:cubicBezTo>
                  <a:cubicBezTo>
                    <a:pt x="25712" y="83"/>
                    <a:pt x="25586" y="0"/>
                    <a:pt x="25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3464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5"/>
          <p:cNvSpPr txBox="1">
            <a:spLocks noGrp="1"/>
          </p:cNvSpPr>
          <p:nvPr>
            <p:ph type="subTitle" idx="1"/>
          </p:nvPr>
        </p:nvSpPr>
        <p:spPr>
          <a:xfrm>
            <a:off x="1816859" y="32330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539" name="Google Shape;2539;p5"/>
          <p:cNvSpPr txBox="1">
            <a:spLocks noGrp="1"/>
          </p:cNvSpPr>
          <p:nvPr>
            <p:ph type="subTitle" idx="2"/>
          </p:nvPr>
        </p:nvSpPr>
        <p:spPr>
          <a:xfrm>
            <a:off x="1816867" y="3745067"/>
            <a:ext cx="4072000" cy="1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40" name="Google Shape;2540;p5"/>
          <p:cNvSpPr txBox="1">
            <a:spLocks noGrp="1"/>
          </p:cNvSpPr>
          <p:nvPr>
            <p:ph type="subTitle" idx="3"/>
          </p:nvPr>
        </p:nvSpPr>
        <p:spPr>
          <a:xfrm>
            <a:off x="6303141" y="32330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541" name="Google Shape;2541;p5"/>
          <p:cNvSpPr txBox="1">
            <a:spLocks noGrp="1"/>
          </p:cNvSpPr>
          <p:nvPr>
            <p:ph type="subTitle" idx="4"/>
          </p:nvPr>
        </p:nvSpPr>
        <p:spPr>
          <a:xfrm>
            <a:off x="6303133" y="3745067"/>
            <a:ext cx="4072000" cy="1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42" name="Google Shape;2542;p5"/>
          <p:cNvSpPr/>
          <p:nvPr/>
        </p:nvSpPr>
        <p:spPr>
          <a:xfrm rot="9000017" flipH="1">
            <a:off x="-424510" y="4530888"/>
            <a:ext cx="4652943" cy="4201755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5"/>
          <p:cNvSpPr/>
          <p:nvPr/>
        </p:nvSpPr>
        <p:spPr>
          <a:xfrm flipH="1">
            <a:off x="8500423" y="-159916"/>
            <a:ext cx="3951567" cy="1157533"/>
          </a:xfrm>
          <a:custGeom>
            <a:avLst/>
            <a:gdLst/>
            <a:ahLst/>
            <a:cxnLst/>
            <a:rect l="l" t="t" r="r" b="b"/>
            <a:pathLst>
              <a:path w="118547" h="34726" extrusionOk="0">
                <a:moveTo>
                  <a:pt x="102329" y="1"/>
                </a:moveTo>
                <a:cubicBezTo>
                  <a:pt x="93989" y="1"/>
                  <a:pt x="82640" y="2700"/>
                  <a:pt x="69174" y="2700"/>
                </a:cubicBezTo>
                <a:cubicBezTo>
                  <a:pt x="65839" y="2700"/>
                  <a:pt x="62374" y="2535"/>
                  <a:pt x="58793" y="2121"/>
                </a:cubicBezTo>
                <a:cubicBezTo>
                  <a:pt x="52933" y="1449"/>
                  <a:pt x="47652" y="1145"/>
                  <a:pt x="42896" y="1145"/>
                </a:cubicBezTo>
                <a:cubicBezTo>
                  <a:pt x="2359" y="1145"/>
                  <a:pt x="1" y="23230"/>
                  <a:pt x="2986" y="27440"/>
                </a:cubicBezTo>
                <a:cubicBezTo>
                  <a:pt x="6741" y="32704"/>
                  <a:pt x="10018" y="34725"/>
                  <a:pt x="13240" y="34725"/>
                </a:cubicBezTo>
                <a:cubicBezTo>
                  <a:pt x="23903" y="34725"/>
                  <a:pt x="33971" y="12596"/>
                  <a:pt x="58793" y="12596"/>
                </a:cubicBezTo>
                <a:cubicBezTo>
                  <a:pt x="80341" y="12596"/>
                  <a:pt x="100823" y="22914"/>
                  <a:pt x="110976" y="22914"/>
                </a:cubicBezTo>
                <a:cubicBezTo>
                  <a:pt x="116052" y="22914"/>
                  <a:pt x="118546" y="20334"/>
                  <a:pt x="117301" y="12596"/>
                </a:cubicBezTo>
                <a:cubicBezTo>
                  <a:pt x="115695" y="2549"/>
                  <a:pt x="110432" y="1"/>
                  <a:pt x="102329" y="1"/>
                </a:cubicBez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5"/>
          <p:cNvSpPr/>
          <p:nvPr/>
        </p:nvSpPr>
        <p:spPr>
          <a:xfrm flipH="1">
            <a:off x="8949389" y="5691467"/>
            <a:ext cx="2084000" cy="2084000"/>
          </a:xfrm>
          <a:prstGeom prst="ellipse">
            <a:avLst/>
          </a:pr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5"/>
          <p:cNvSpPr/>
          <p:nvPr/>
        </p:nvSpPr>
        <p:spPr>
          <a:xfrm rot="-4352297" flipH="1">
            <a:off x="-499162" y="-738973"/>
            <a:ext cx="2328940" cy="2103105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5"/>
          <p:cNvSpPr/>
          <p:nvPr/>
        </p:nvSpPr>
        <p:spPr>
          <a:xfrm flipH="1">
            <a:off x="8723005" y="5755767"/>
            <a:ext cx="2084000" cy="20840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5"/>
          <p:cNvSpPr/>
          <p:nvPr/>
        </p:nvSpPr>
        <p:spPr>
          <a:xfrm rot="-4352297" flipH="1">
            <a:off x="-499162" y="-526403"/>
            <a:ext cx="2328940" cy="2103105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48" name="Google Shape;2548;p5"/>
          <p:cNvGrpSpPr/>
          <p:nvPr/>
        </p:nvGrpSpPr>
        <p:grpSpPr>
          <a:xfrm rot="277026" flipH="1">
            <a:off x="8457390" y="5976049"/>
            <a:ext cx="744207" cy="977859"/>
            <a:chOff x="1135315" y="4197713"/>
            <a:chExt cx="558130" cy="733361"/>
          </a:xfrm>
        </p:grpSpPr>
        <p:sp>
          <p:nvSpPr>
            <p:cNvPr id="2549" name="Google Shape;2549;p5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5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1" name="Google Shape;2551;p5"/>
          <p:cNvGrpSpPr/>
          <p:nvPr/>
        </p:nvGrpSpPr>
        <p:grpSpPr>
          <a:xfrm rot="-1258772" flipH="1">
            <a:off x="10883403" y="4948118"/>
            <a:ext cx="846459" cy="773151"/>
            <a:chOff x="2474450" y="2469265"/>
            <a:chExt cx="505551" cy="433940"/>
          </a:xfrm>
        </p:grpSpPr>
        <p:sp>
          <p:nvSpPr>
            <p:cNvPr id="2552" name="Google Shape;2552;p5"/>
            <p:cNvSpPr/>
            <p:nvPr/>
          </p:nvSpPr>
          <p:spPr>
            <a:xfrm>
              <a:off x="2474450" y="2469265"/>
              <a:ext cx="505551" cy="433940"/>
            </a:xfrm>
            <a:custGeom>
              <a:avLst/>
              <a:gdLst/>
              <a:ahLst/>
              <a:cxnLst/>
              <a:rect l="l" t="t" r="r" b="b"/>
              <a:pathLst>
                <a:path w="26636" h="22863" extrusionOk="0">
                  <a:moveTo>
                    <a:pt x="12805" y="5851"/>
                  </a:moveTo>
                  <a:cubicBezTo>
                    <a:pt x="13977" y="5893"/>
                    <a:pt x="13140" y="12588"/>
                    <a:pt x="13056" y="13404"/>
                  </a:cubicBezTo>
                  <a:cubicBezTo>
                    <a:pt x="12931" y="14639"/>
                    <a:pt x="12763" y="15852"/>
                    <a:pt x="12575" y="17066"/>
                  </a:cubicBezTo>
                  <a:cubicBezTo>
                    <a:pt x="12471" y="17673"/>
                    <a:pt x="12366" y="18280"/>
                    <a:pt x="12261" y="18907"/>
                  </a:cubicBezTo>
                  <a:cubicBezTo>
                    <a:pt x="12226" y="19119"/>
                    <a:pt x="12057" y="20516"/>
                    <a:pt x="11581" y="20516"/>
                  </a:cubicBezTo>
                  <a:cubicBezTo>
                    <a:pt x="11491" y="20516"/>
                    <a:pt x="11390" y="20467"/>
                    <a:pt x="11278" y="20351"/>
                  </a:cubicBezTo>
                  <a:cubicBezTo>
                    <a:pt x="11048" y="20100"/>
                    <a:pt x="11173" y="19179"/>
                    <a:pt x="11194" y="18865"/>
                  </a:cubicBezTo>
                  <a:cubicBezTo>
                    <a:pt x="11194" y="18217"/>
                    <a:pt x="11215" y="17547"/>
                    <a:pt x="11257" y="16899"/>
                  </a:cubicBezTo>
                  <a:cubicBezTo>
                    <a:pt x="11320" y="15622"/>
                    <a:pt x="11424" y="14367"/>
                    <a:pt x="11571" y="13111"/>
                  </a:cubicBezTo>
                  <a:cubicBezTo>
                    <a:pt x="11780" y="11354"/>
                    <a:pt x="12073" y="9617"/>
                    <a:pt x="12387" y="7901"/>
                  </a:cubicBezTo>
                  <a:cubicBezTo>
                    <a:pt x="12450" y="7839"/>
                    <a:pt x="12471" y="7755"/>
                    <a:pt x="12450" y="7671"/>
                  </a:cubicBezTo>
                  <a:lnTo>
                    <a:pt x="12450" y="7650"/>
                  </a:lnTo>
                  <a:cubicBezTo>
                    <a:pt x="12554" y="7044"/>
                    <a:pt x="12680" y="6437"/>
                    <a:pt x="12805" y="5851"/>
                  </a:cubicBezTo>
                  <a:close/>
                  <a:moveTo>
                    <a:pt x="6650" y="4125"/>
                  </a:moveTo>
                  <a:cubicBezTo>
                    <a:pt x="6831" y="4125"/>
                    <a:pt x="7014" y="4135"/>
                    <a:pt x="7198" y="4156"/>
                  </a:cubicBezTo>
                  <a:cubicBezTo>
                    <a:pt x="9269" y="4365"/>
                    <a:pt x="11069" y="5683"/>
                    <a:pt x="11906" y="7608"/>
                  </a:cubicBezTo>
                  <a:cubicBezTo>
                    <a:pt x="11173" y="10496"/>
                    <a:pt x="10755" y="13425"/>
                    <a:pt x="10608" y="16396"/>
                  </a:cubicBezTo>
                  <a:cubicBezTo>
                    <a:pt x="10587" y="16396"/>
                    <a:pt x="10587" y="16417"/>
                    <a:pt x="10608" y="16417"/>
                  </a:cubicBezTo>
                  <a:cubicBezTo>
                    <a:pt x="9960" y="17463"/>
                    <a:pt x="9248" y="18426"/>
                    <a:pt x="8432" y="19326"/>
                  </a:cubicBezTo>
                  <a:cubicBezTo>
                    <a:pt x="7951" y="19828"/>
                    <a:pt x="7428" y="20267"/>
                    <a:pt x="6863" y="20623"/>
                  </a:cubicBezTo>
                  <a:cubicBezTo>
                    <a:pt x="6842" y="20612"/>
                    <a:pt x="6826" y="20607"/>
                    <a:pt x="6813" y="20607"/>
                  </a:cubicBezTo>
                  <a:cubicBezTo>
                    <a:pt x="6800" y="20607"/>
                    <a:pt x="6790" y="20612"/>
                    <a:pt x="6779" y="20623"/>
                  </a:cubicBezTo>
                  <a:cubicBezTo>
                    <a:pt x="6528" y="20748"/>
                    <a:pt x="6256" y="20853"/>
                    <a:pt x="5984" y="20916"/>
                  </a:cubicBezTo>
                  <a:cubicBezTo>
                    <a:pt x="5932" y="20923"/>
                    <a:pt x="5879" y="20926"/>
                    <a:pt x="5826" y="20926"/>
                  </a:cubicBezTo>
                  <a:cubicBezTo>
                    <a:pt x="5561" y="20926"/>
                    <a:pt x="5294" y="20839"/>
                    <a:pt x="5084" y="20665"/>
                  </a:cubicBezTo>
                  <a:cubicBezTo>
                    <a:pt x="4750" y="20351"/>
                    <a:pt x="4603" y="19912"/>
                    <a:pt x="4708" y="19472"/>
                  </a:cubicBezTo>
                  <a:cubicBezTo>
                    <a:pt x="5273" y="18133"/>
                    <a:pt x="7281" y="16334"/>
                    <a:pt x="8516" y="15287"/>
                  </a:cubicBezTo>
                  <a:cubicBezTo>
                    <a:pt x="8893" y="15162"/>
                    <a:pt x="9248" y="14994"/>
                    <a:pt x="9583" y="14806"/>
                  </a:cubicBezTo>
                  <a:cubicBezTo>
                    <a:pt x="9864" y="14656"/>
                    <a:pt x="9676" y="14222"/>
                    <a:pt x="9408" y="14222"/>
                  </a:cubicBezTo>
                  <a:cubicBezTo>
                    <a:pt x="9377" y="14222"/>
                    <a:pt x="9344" y="14228"/>
                    <a:pt x="9311" y="14241"/>
                  </a:cubicBezTo>
                  <a:cubicBezTo>
                    <a:pt x="8290" y="14675"/>
                    <a:pt x="7118" y="14962"/>
                    <a:pt x="5974" y="14962"/>
                  </a:cubicBezTo>
                  <a:cubicBezTo>
                    <a:pt x="4631" y="14962"/>
                    <a:pt x="3326" y="14567"/>
                    <a:pt x="2343" y="13551"/>
                  </a:cubicBezTo>
                  <a:cubicBezTo>
                    <a:pt x="691" y="11856"/>
                    <a:pt x="711" y="9094"/>
                    <a:pt x="1820" y="7148"/>
                  </a:cubicBezTo>
                  <a:cubicBezTo>
                    <a:pt x="2800" y="5381"/>
                    <a:pt x="4626" y="4125"/>
                    <a:pt x="6650" y="4125"/>
                  </a:cubicBezTo>
                  <a:close/>
                  <a:moveTo>
                    <a:pt x="17990" y="6060"/>
                  </a:moveTo>
                  <a:cubicBezTo>
                    <a:pt x="18603" y="6060"/>
                    <a:pt x="19207" y="6126"/>
                    <a:pt x="19752" y="6228"/>
                  </a:cubicBezTo>
                  <a:cubicBezTo>
                    <a:pt x="22095" y="6646"/>
                    <a:pt x="24292" y="8006"/>
                    <a:pt x="25129" y="10308"/>
                  </a:cubicBezTo>
                  <a:cubicBezTo>
                    <a:pt x="25903" y="12463"/>
                    <a:pt x="25108" y="14681"/>
                    <a:pt x="23246" y="15957"/>
                  </a:cubicBezTo>
                  <a:cubicBezTo>
                    <a:pt x="22147" y="16709"/>
                    <a:pt x="20885" y="17015"/>
                    <a:pt x="19602" y="17015"/>
                  </a:cubicBezTo>
                  <a:cubicBezTo>
                    <a:pt x="18493" y="17015"/>
                    <a:pt x="17368" y="16786"/>
                    <a:pt x="16320" y="16417"/>
                  </a:cubicBezTo>
                  <a:cubicBezTo>
                    <a:pt x="16278" y="16402"/>
                    <a:pt x="16234" y="16395"/>
                    <a:pt x="16192" y="16395"/>
                  </a:cubicBezTo>
                  <a:cubicBezTo>
                    <a:pt x="15884" y="16395"/>
                    <a:pt x="15628" y="16764"/>
                    <a:pt x="15923" y="17003"/>
                  </a:cubicBezTo>
                  <a:cubicBezTo>
                    <a:pt x="16760" y="17715"/>
                    <a:pt x="17471" y="18531"/>
                    <a:pt x="18078" y="19430"/>
                  </a:cubicBezTo>
                  <a:cubicBezTo>
                    <a:pt x="18371" y="19870"/>
                    <a:pt x="18601" y="20351"/>
                    <a:pt x="18748" y="20853"/>
                  </a:cubicBezTo>
                  <a:cubicBezTo>
                    <a:pt x="18769" y="20979"/>
                    <a:pt x="18789" y="21062"/>
                    <a:pt x="18810" y="21146"/>
                  </a:cubicBezTo>
                  <a:cubicBezTo>
                    <a:pt x="18769" y="21439"/>
                    <a:pt x="18559" y="21669"/>
                    <a:pt x="18287" y="21774"/>
                  </a:cubicBezTo>
                  <a:cubicBezTo>
                    <a:pt x="18170" y="21816"/>
                    <a:pt x="18050" y="21834"/>
                    <a:pt x="17930" y="21834"/>
                  </a:cubicBezTo>
                  <a:cubicBezTo>
                    <a:pt x="17450" y="21834"/>
                    <a:pt x="16961" y="21539"/>
                    <a:pt x="16592" y="21272"/>
                  </a:cubicBezTo>
                  <a:cubicBezTo>
                    <a:pt x="15212" y="20037"/>
                    <a:pt x="14186" y="18447"/>
                    <a:pt x="13621" y="16668"/>
                  </a:cubicBezTo>
                  <a:cubicBezTo>
                    <a:pt x="13579" y="16564"/>
                    <a:pt x="13475" y="16480"/>
                    <a:pt x="13349" y="16459"/>
                  </a:cubicBezTo>
                  <a:cubicBezTo>
                    <a:pt x="13579" y="14932"/>
                    <a:pt x="13747" y="13425"/>
                    <a:pt x="13851" y="11898"/>
                  </a:cubicBezTo>
                  <a:cubicBezTo>
                    <a:pt x="13935" y="10538"/>
                    <a:pt x="14061" y="9136"/>
                    <a:pt x="14040" y="7755"/>
                  </a:cubicBezTo>
                  <a:cubicBezTo>
                    <a:pt x="14876" y="6470"/>
                    <a:pt x="16460" y="6060"/>
                    <a:pt x="17990" y="6060"/>
                  </a:cubicBezTo>
                  <a:close/>
                  <a:moveTo>
                    <a:pt x="10521" y="0"/>
                  </a:moveTo>
                  <a:cubicBezTo>
                    <a:pt x="9406" y="0"/>
                    <a:pt x="8273" y="763"/>
                    <a:pt x="8537" y="2022"/>
                  </a:cubicBezTo>
                  <a:cubicBezTo>
                    <a:pt x="8572" y="2162"/>
                    <a:pt x="8710" y="2249"/>
                    <a:pt x="8830" y="2249"/>
                  </a:cubicBezTo>
                  <a:cubicBezTo>
                    <a:pt x="8925" y="2249"/>
                    <a:pt x="9009" y="2194"/>
                    <a:pt x="9018" y="2064"/>
                  </a:cubicBezTo>
                  <a:cubicBezTo>
                    <a:pt x="9018" y="1290"/>
                    <a:pt x="9625" y="683"/>
                    <a:pt x="10378" y="620"/>
                  </a:cubicBezTo>
                  <a:cubicBezTo>
                    <a:pt x="10421" y="617"/>
                    <a:pt x="10463" y="615"/>
                    <a:pt x="10504" y="615"/>
                  </a:cubicBezTo>
                  <a:cubicBezTo>
                    <a:pt x="11220" y="615"/>
                    <a:pt x="11802" y="1115"/>
                    <a:pt x="12178" y="1708"/>
                  </a:cubicBezTo>
                  <a:cubicBezTo>
                    <a:pt x="12826" y="2733"/>
                    <a:pt x="12722" y="4031"/>
                    <a:pt x="12680" y="5202"/>
                  </a:cubicBezTo>
                  <a:cubicBezTo>
                    <a:pt x="12512" y="5244"/>
                    <a:pt x="12429" y="5432"/>
                    <a:pt x="12512" y="5579"/>
                  </a:cubicBezTo>
                  <a:cubicBezTo>
                    <a:pt x="12491" y="5600"/>
                    <a:pt x="12491" y="5600"/>
                    <a:pt x="12491" y="5621"/>
                  </a:cubicBezTo>
                  <a:cubicBezTo>
                    <a:pt x="12366" y="6018"/>
                    <a:pt x="12240" y="6416"/>
                    <a:pt x="12136" y="6813"/>
                  </a:cubicBezTo>
                  <a:cubicBezTo>
                    <a:pt x="11152" y="4867"/>
                    <a:pt x="9227" y="3591"/>
                    <a:pt x="7072" y="3466"/>
                  </a:cubicBezTo>
                  <a:cubicBezTo>
                    <a:pt x="6930" y="3455"/>
                    <a:pt x="6789" y="3450"/>
                    <a:pt x="6649" y="3450"/>
                  </a:cubicBezTo>
                  <a:cubicBezTo>
                    <a:pt x="4309" y="3450"/>
                    <a:pt x="2237" y="4907"/>
                    <a:pt x="1151" y="6960"/>
                  </a:cubicBezTo>
                  <a:cubicBezTo>
                    <a:pt x="0" y="9178"/>
                    <a:pt x="63" y="12191"/>
                    <a:pt x="1904" y="14053"/>
                  </a:cubicBezTo>
                  <a:cubicBezTo>
                    <a:pt x="3010" y="15142"/>
                    <a:pt x="4598" y="15654"/>
                    <a:pt x="6186" y="15654"/>
                  </a:cubicBezTo>
                  <a:cubicBezTo>
                    <a:pt x="6581" y="15654"/>
                    <a:pt x="6977" y="15622"/>
                    <a:pt x="7365" y="15559"/>
                  </a:cubicBezTo>
                  <a:lnTo>
                    <a:pt x="7365" y="15559"/>
                  </a:lnTo>
                  <a:cubicBezTo>
                    <a:pt x="6445" y="16229"/>
                    <a:pt x="5628" y="17003"/>
                    <a:pt x="4896" y="17882"/>
                  </a:cubicBezTo>
                  <a:cubicBezTo>
                    <a:pt x="4268" y="18677"/>
                    <a:pt x="3306" y="20456"/>
                    <a:pt x="4415" y="21293"/>
                  </a:cubicBezTo>
                  <a:cubicBezTo>
                    <a:pt x="4734" y="21522"/>
                    <a:pt x="5102" y="21616"/>
                    <a:pt x="5484" y="21616"/>
                  </a:cubicBezTo>
                  <a:cubicBezTo>
                    <a:pt x="6356" y="21616"/>
                    <a:pt x="7305" y="21130"/>
                    <a:pt x="7930" y="20665"/>
                  </a:cubicBezTo>
                  <a:cubicBezTo>
                    <a:pt x="8955" y="19828"/>
                    <a:pt x="9834" y="18824"/>
                    <a:pt x="10546" y="17694"/>
                  </a:cubicBezTo>
                  <a:lnTo>
                    <a:pt x="10546" y="17694"/>
                  </a:lnTo>
                  <a:cubicBezTo>
                    <a:pt x="10546" y="18028"/>
                    <a:pt x="10525" y="18363"/>
                    <a:pt x="10525" y="18698"/>
                  </a:cubicBezTo>
                  <a:cubicBezTo>
                    <a:pt x="10525" y="19305"/>
                    <a:pt x="10420" y="19974"/>
                    <a:pt x="10650" y="20560"/>
                  </a:cubicBezTo>
                  <a:cubicBezTo>
                    <a:pt x="10833" y="21011"/>
                    <a:pt x="11216" y="21329"/>
                    <a:pt x="11625" y="21329"/>
                  </a:cubicBezTo>
                  <a:cubicBezTo>
                    <a:pt x="11823" y="21329"/>
                    <a:pt x="12028" y="21254"/>
                    <a:pt x="12219" y="21083"/>
                  </a:cubicBezTo>
                  <a:cubicBezTo>
                    <a:pt x="12533" y="20811"/>
                    <a:pt x="12638" y="20393"/>
                    <a:pt x="12722" y="20016"/>
                  </a:cubicBezTo>
                  <a:cubicBezTo>
                    <a:pt x="12931" y="19200"/>
                    <a:pt x="13056" y="18363"/>
                    <a:pt x="13182" y="17526"/>
                  </a:cubicBezTo>
                  <a:cubicBezTo>
                    <a:pt x="13684" y="18824"/>
                    <a:pt x="14437" y="20016"/>
                    <a:pt x="15379" y="21062"/>
                  </a:cubicBezTo>
                  <a:cubicBezTo>
                    <a:pt x="16019" y="21759"/>
                    <a:pt x="17049" y="22863"/>
                    <a:pt x="18134" y="22863"/>
                  </a:cubicBezTo>
                  <a:cubicBezTo>
                    <a:pt x="18254" y="22863"/>
                    <a:pt x="18375" y="22849"/>
                    <a:pt x="18497" y="22820"/>
                  </a:cubicBezTo>
                  <a:cubicBezTo>
                    <a:pt x="19585" y="22548"/>
                    <a:pt x="19647" y="21272"/>
                    <a:pt x="19354" y="20393"/>
                  </a:cubicBezTo>
                  <a:cubicBezTo>
                    <a:pt x="18936" y="19284"/>
                    <a:pt x="18287" y="18300"/>
                    <a:pt x="17471" y="17484"/>
                  </a:cubicBezTo>
                  <a:lnTo>
                    <a:pt x="17471" y="17484"/>
                  </a:lnTo>
                  <a:cubicBezTo>
                    <a:pt x="18177" y="17639"/>
                    <a:pt x="18899" y="17727"/>
                    <a:pt x="19617" y="17727"/>
                  </a:cubicBezTo>
                  <a:cubicBezTo>
                    <a:pt x="21135" y="17727"/>
                    <a:pt x="22631" y="17335"/>
                    <a:pt x="23895" y="16355"/>
                  </a:cubicBezTo>
                  <a:cubicBezTo>
                    <a:pt x="25862" y="14869"/>
                    <a:pt x="26636" y="12400"/>
                    <a:pt x="25778" y="10077"/>
                  </a:cubicBezTo>
                  <a:cubicBezTo>
                    <a:pt x="24815" y="7504"/>
                    <a:pt x="22326" y="5976"/>
                    <a:pt x="19689" y="5579"/>
                  </a:cubicBezTo>
                  <a:cubicBezTo>
                    <a:pt x="19199" y="5506"/>
                    <a:pt x="18679" y="5461"/>
                    <a:pt x="18155" y="5461"/>
                  </a:cubicBezTo>
                  <a:cubicBezTo>
                    <a:pt x="16575" y="5461"/>
                    <a:pt x="14956" y="5865"/>
                    <a:pt x="13998" y="7106"/>
                  </a:cubicBezTo>
                  <a:lnTo>
                    <a:pt x="13998" y="6897"/>
                  </a:lnTo>
                  <a:cubicBezTo>
                    <a:pt x="13956" y="6248"/>
                    <a:pt x="13789" y="5600"/>
                    <a:pt x="13266" y="5328"/>
                  </a:cubicBezTo>
                  <a:cubicBezTo>
                    <a:pt x="13412" y="4240"/>
                    <a:pt x="13747" y="3194"/>
                    <a:pt x="14270" y="2231"/>
                  </a:cubicBezTo>
                  <a:cubicBezTo>
                    <a:pt x="14609" y="1648"/>
                    <a:pt x="15405" y="898"/>
                    <a:pt x="16071" y="898"/>
                  </a:cubicBezTo>
                  <a:cubicBezTo>
                    <a:pt x="16433" y="898"/>
                    <a:pt x="16757" y="1119"/>
                    <a:pt x="16948" y="1708"/>
                  </a:cubicBezTo>
                  <a:cubicBezTo>
                    <a:pt x="16981" y="1805"/>
                    <a:pt x="17051" y="1846"/>
                    <a:pt x="17125" y="1846"/>
                  </a:cubicBezTo>
                  <a:cubicBezTo>
                    <a:pt x="17241" y="1846"/>
                    <a:pt x="17367" y="1744"/>
                    <a:pt x="17367" y="1603"/>
                  </a:cubicBezTo>
                  <a:cubicBezTo>
                    <a:pt x="17395" y="738"/>
                    <a:pt x="16663" y="324"/>
                    <a:pt x="15908" y="324"/>
                  </a:cubicBezTo>
                  <a:cubicBezTo>
                    <a:pt x="15550" y="324"/>
                    <a:pt x="15187" y="417"/>
                    <a:pt x="14898" y="599"/>
                  </a:cubicBezTo>
                  <a:cubicBezTo>
                    <a:pt x="13977" y="1164"/>
                    <a:pt x="13475" y="2168"/>
                    <a:pt x="13182" y="3235"/>
                  </a:cubicBezTo>
                  <a:cubicBezTo>
                    <a:pt x="13098" y="2064"/>
                    <a:pt x="12722" y="913"/>
                    <a:pt x="11613" y="285"/>
                  </a:cubicBezTo>
                  <a:cubicBezTo>
                    <a:pt x="11290" y="92"/>
                    <a:pt x="10906" y="0"/>
                    <a:pt x="105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5"/>
            <p:cNvSpPr/>
            <p:nvPr/>
          </p:nvSpPr>
          <p:spPr>
            <a:xfrm>
              <a:off x="2527252" y="2582633"/>
              <a:ext cx="150151" cy="130696"/>
            </a:xfrm>
            <a:custGeom>
              <a:avLst/>
              <a:gdLst/>
              <a:ahLst/>
              <a:cxnLst/>
              <a:rect l="l" t="t" r="r" b="b"/>
              <a:pathLst>
                <a:path w="7911" h="6886" extrusionOk="0">
                  <a:moveTo>
                    <a:pt x="3766" y="659"/>
                  </a:moveTo>
                  <a:cubicBezTo>
                    <a:pt x="4447" y="659"/>
                    <a:pt x="5136" y="862"/>
                    <a:pt x="5650" y="1259"/>
                  </a:cubicBezTo>
                  <a:cubicBezTo>
                    <a:pt x="7199" y="2472"/>
                    <a:pt x="7345" y="4544"/>
                    <a:pt x="6696" y="6239"/>
                  </a:cubicBezTo>
                  <a:cubicBezTo>
                    <a:pt x="6320" y="5527"/>
                    <a:pt x="5650" y="5151"/>
                    <a:pt x="4855" y="4920"/>
                  </a:cubicBezTo>
                  <a:cubicBezTo>
                    <a:pt x="3600" y="4544"/>
                    <a:pt x="1194" y="4648"/>
                    <a:pt x="1235" y="2807"/>
                  </a:cubicBezTo>
                  <a:cubicBezTo>
                    <a:pt x="1276" y="1354"/>
                    <a:pt x="2507" y="659"/>
                    <a:pt x="3766" y="659"/>
                  </a:cubicBezTo>
                  <a:close/>
                  <a:moveTo>
                    <a:pt x="3777" y="0"/>
                  </a:moveTo>
                  <a:cubicBezTo>
                    <a:pt x="3180" y="0"/>
                    <a:pt x="2580" y="160"/>
                    <a:pt x="2030" y="506"/>
                  </a:cubicBezTo>
                  <a:cubicBezTo>
                    <a:pt x="817" y="1301"/>
                    <a:pt x="1" y="3100"/>
                    <a:pt x="1152" y="4293"/>
                  </a:cubicBezTo>
                  <a:cubicBezTo>
                    <a:pt x="2491" y="5674"/>
                    <a:pt x="5483" y="4774"/>
                    <a:pt x="6257" y="6699"/>
                  </a:cubicBezTo>
                  <a:cubicBezTo>
                    <a:pt x="6294" y="6821"/>
                    <a:pt x="6401" y="6886"/>
                    <a:pt x="6514" y="6886"/>
                  </a:cubicBezTo>
                  <a:cubicBezTo>
                    <a:pt x="6594" y="6886"/>
                    <a:pt x="6677" y="6853"/>
                    <a:pt x="6738" y="6783"/>
                  </a:cubicBezTo>
                  <a:cubicBezTo>
                    <a:pt x="6822" y="6783"/>
                    <a:pt x="6885" y="6741"/>
                    <a:pt x="6906" y="6678"/>
                  </a:cubicBezTo>
                  <a:cubicBezTo>
                    <a:pt x="7784" y="4983"/>
                    <a:pt x="7910" y="2891"/>
                    <a:pt x="6613" y="1363"/>
                  </a:cubicBezTo>
                  <a:cubicBezTo>
                    <a:pt x="5889" y="506"/>
                    <a:pt x="4839" y="0"/>
                    <a:pt x="3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5"/>
            <p:cNvSpPr/>
            <p:nvPr/>
          </p:nvSpPr>
          <p:spPr>
            <a:xfrm>
              <a:off x="2740322" y="2617347"/>
              <a:ext cx="180917" cy="119859"/>
            </a:xfrm>
            <a:custGeom>
              <a:avLst/>
              <a:gdLst/>
              <a:ahLst/>
              <a:cxnLst/>
              <a:rect l="l" t="t" r="r" b="b"/>
              <a:pathLst>
                <a:path w="9532" h="6315" extrusionOk="0">
                  <a:moveTo>
                    <a:pt x="5702" y="719"/>
                  </a:moveTo>
                  <a:cubicBezTo>
                    <a:pt x="7032" y="719"/>
                    <a:pt x="8385" y="1206"/>
                    <a:pt x="8506" y="2589"/>
                  </a:cubicBezTo>
                  <a:cubicBezTo>
                    <a:pt x="8695" y="4712"/>
                    <a:pt x="6034" y="4895"/>
                    <a:pt x="4412" y="4895"/>
                  </a:cubicBezTo>
                  <a:cubicBezTo>
                    <a:pt x="4244" y="4895"/>
                    <a:pt x="4086" y="4893"/>
                    <a:pt x="3945" y="4891"/>
                  </a:cubicBezTo>
                  <a:lnTo>
                    <a:pt x="3945" y="4870"/>
                  </a:lnTo>
                  <a:cubicBezTo>
                    <a:pt x="3845" y="4868"/>
                    <a:pt x="3746" y="4867"/>
                    <a:pt x="3647" y="4867"/>
                  </a:cubicBezTo>
                  <a:cubicBezTo>
                    <a:pt x="2699" y="4867"/>
                    <a:pt x="1758" y="4979"/>
                    <a:pt x="1057" y="5623"/>
                  </a:cubicBezTo>
                  <a:cubicBezTo>
                    <a:pt x="1141" y="3740"/>
                    <a:pt x="1894" y="1941"/>
                    <a:pt x="3714" y="1104"/>
                  </a:cubicBezTo>
                  <a:cubicBezTo>
                    <a:pt x="4224" y="871"/>
                    <a:pt x="4960" y="719"/>
                    <a:pt x="5702" y="719"/>
                  </a:cubicBezTo>
                  <a:close/>
                  <a:moveTo>
                    <a:pt x="5669" y="1"/>
                  </a:moveTo>
                  <a:cubicBezTo>
                    <a:pt x="2809" y="1"/>
                    <a:pt x="0" y="2892"/>
                    <a:pt x="743" y="5895"/>
                  </a:cubicBezTo>
                  <a:cubicBezTo>
                    <a:pt x="764" y="5937"/>
                    <a:pt x="785" y="5979"/>
                    <a:pt x="806" y="5979"/>
                  </a:cubicBezTo>
                  <a:cubicBezTo>
                    <a:pt x="820" y="6182"/>
                    <a:pt x="995" y="6314"/>
                    <a:pt x="1171" y="6314"/>
                  </a:cubicBezTo>
                  <a:cubicBezTo>
                    <a:pt x="1249" y="6314"/>
                    <a:pt x="1327" y="6288"/>
                    <a:pt x="1392" y="6230"/>
                  </a:cubicBezTo>
                  <a:cubicBezTo>
                    <a:pt x="2010" y="5651"/>
                    <a:pt x="2810" y="5544"/>
                    <a:pt x="3626" y="5544"/>
                  </a:cubicBezTo>
                  <a:cubicBezTo>
                    <a:pt x="4108" y="5544"/>
                    <a:pt x="4595" y="5581"/>
                    <a:pt x="5053" y="5581"/>
                  </a:cubicBezTo>
                  <a:cubicBezTo>
                    <a:pt x="6100" y="5581"/>
                    <a:pt x="7188" y="5435"/>
                    <a:pt x="8025" y="4786"/>
                  </a:cubicBezTo>
                  <a:cubicBezTo>
                    <a:pt x="9406" y="3740"/>
                    <a:pt x="9531" y="1899"/>
                    <a:pt x="8129" y="832"/>
                  </a:cubicBezTo>
                  <a:cubicBezTo>
                    <a:pt x="7365" y="254"/>
                    <a:pt x="6515" y="1"/>
                    <a:pt x="5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5" name="Google Shape;2555;p5"/>
          <p:cNvGrpSpPr/>
          <p:nvPr/>
        </p:nvGrpSpPr>
        <p:grpSpPr>
          <a:xfrm flipH="1">
            <a:off x="9793924" y="397154"/>
            <a:ext cx="1111491" cy="765909"/>
            <a:chOff x="2695054" y="2941070"/>
            <a:chExt cx="755157" cy="518534"/>
          </a:xfrm>
        </p:grpSpPr>
        <p:sp>
          <p:nvSpPr>
            <p:cNvPr id="2556" name="Google Shape;2556;p5"/>
            <p:cNvSpPr/>
            <p:nvPr/>
          </p:nvSpPr>
          <p:spPr>
            <a:xfrm>
              <a:off x="2835032" y="2980966"/>
              <a:ext cx="396758" cy="131114"/>
            </a:xfrm>
            <a:custGeom>
              <a:avLst/>
              <a:gdLst/>
              <a:ahLst/>
              <a:cxnLst/>
              <a:rect l="l" t="t" r="r" b="b"/>
              <a:pathLst>
                <a:path w="20904" h="6908" extrusionOk="0">
                  <a:moveTo>
                    <a:pt x="11424" y="0"/>
                  </a:moveTo>
                  <a:cubicBezTo>
                    <a:pt x="11078" y="0"/>
                    <a:pt x="10729" y="15"/>
                    <a:pt x="10379" y="45"/>
                  </a:cubicBezTo>
                  <a:cubicBezTo>
                    <a:pt x="7366" y="317"/>
                    <a:pt x="3809" y="1175"/>
                    <a:pt x="1779" y="3581"/>
                  </a:cubicBezTo>
                  <a:cubicBezTo>
                    <a:pt x="984" y="4564"/>
                    <a:pt x="377" y="5694"/>
                    <a:pt x="1" y="6908"/>
                  </a:cubicBezTo>
                  <a:lnTo>
                    <a:pt x="775" y="6908"/>
                  </a:lnTo>
                  <a:cubicBezTo>
                    <a:pt x="1089" y="5987"/>
                    <a:pt x="1570" y="5108"/>
                    <a:pt x="2156" y="4334"/>
                  </a:cubicBezTo>
                  <a:cubicBezTo>
                    <a:pt x="4018" y="1907"/>
                    <a:pt x="7470" y="1049"/>
                    <a:pt x="10379" y="798"/>
                  </a:cubicBezTo>
                  <a:cubicBezTo>
                    <a:pt x="10715" y="770"/>
                    <a:pt x="11049" y="756"/>
                    <a:pt x="11380" y="756"/>
                  </a:cubicBezTo>
                  <a:cubicBezTo>
                    <a:pt x="14037" y="756"/>
                    <a:pt x="16499" y="1671"/>
                    <a:pt x="18267" y="3811"/>
                  </a:cubicBezTo>
                  <a:cubicBezTo>
                    <a:pt x="19041" y="4732"/>
                    <a:pt x="19648" y="5778"/>
                    <a:pt x="20066" y="6908"/>
                  </a:cubicBezTo>
                  <a:lnTo>
                    <a:pt x="20903" y="6908"/>
                  </a:lnTo>
                  <a:cubicBezTo>
                    <a:pt x="20422" y="5568"/>
                    <a:pt x="19732" y="4334"/>
                    <a:pt x="18811" y="3246"/>
                  </a:cubicBezTo>
                  <a:cubicBezTo>
                    <a:pt x="16927" y="1008"/>
                    <a:pt x="14262" y="0"/>
                    <a:pt x="11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5"/>
            <p:cNvSpPr/>
            <p:nvPr/>
          </p:nvSpPr>
          <p:spPr>
            <a:xfrm>
              <a:off x="2768716" y="2941070"/>
              <a:ext cx="540911" cy="171010"/>
            </a:xfrm>
            <a:custGeom>
              <a:avLst/>
              <a:gdLst/>
              <a:ahLst/>
              <a:cxnLst/>
              <a:rect l="l" t="t" r="r" b="b"/>
              <a:pathLst>
                <a:path w="28499" h="9010" extrusionOk="0">
                  <a:moveTo>
                    <a:pt x="14829" y="1"/>
                  </a:moveTo>
                  <a:cubicBezTo>
                    <a:pt x="9935" y="1"/>
                    <a:pt x="4937" y="1960"/>
                    <a:pt x="1863" y="5829"/>
                  </a:cubicBezTo>
                  <a:cubicBezTo>
                    <a:pt x="1088" y="6792"/>
                    <a:pt x="461" y="7859"/>
                    <a:pt x="0" y="9010"/>
                  </a:cubicBezTo>
                  <a:lnTo>
                    <a:pt x="837" y="9010"/>
                  </a:lnTo>
                  <a:cubicBezTo>
                    <a:pt x="1444" y="7545"/>
                    <a:pt x="2344" y="6227"/>
                    <a:pt x="3495" y="5139"/>
                  </a:cubicBezTo>
                  <a:cubicBezTo>
                    <a:pt x="5838" y="2837"/>
                    <a:pt x="8977" y="1414"/>
                    <a:pt x="12220" y="933"/>
                  </a:cubicBezTo>
                  <a:cubicBezTo>
                    <a:pt x="13071" y="802"/>
                    <a:pt x="13940" y="736"/>
                    <a:pt x="14810" y="736"/>
                  </a:cubicBezTo>
                  <a:cubicBezTo>
                    <a:pt x="17705" y="736"/>
                    <a:pt x="20624" y="1475"/>
                    <a:pt x="23037" y="3067"/>
                  </a:cubicBezTo>
                  <a:cubicBezTo>
                    <a:pt x="25192" y="4469"/>
                    <a:pt x="26804" y="6562"/>
                    <a:pt x="27578" y="9010"/>
                  </a:cubicBezTo>
                  <a:lnTo>
                    <a:pt x="28498" y="9010"/>
                  </a:lnTo>
                  <a:cubicBezTo>
                    <a:pt x="27159" y="4281"/>
                    <a:pt x="22451" y="933"/>
                    <a:pt x="17514" y="201"/>
                  </a:cubicBezTo>
                  <a:cubicBezTo>
                    <a:pt x="16631" y="67"/>
                    <a:pt x="15732" y="1"/>
                    <a:pt x="148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5"/>
            <p:cNvSpPr/>
            <p:nvPr/>
          </p:nvSpPr>
          <p:spPr>
            <a:xfrm>
              <a:off x="2899374" y="3032022"/>
              <a:ext cx="273236" cy="80058"/>
            </a:xfrm>
            <a:custGeom>
              <a:avLst/>
              <a:gdLst/>
              <a:ahLst/>
              <a:cxnLst/>
              <a:rect l="l" t="t" r="r" b="b"/>
              <a:pathLst>
                <a:path w="14396" h="4218" extrusionOk="0">
                  <a:moveTo>
                    <a:pt x="7142" y="1"/>
                  </a:moveTo>
                  <a:cubicBezTo>
                    <a:pt x="6648" y="1"/>
                    <a:pt x="6142" y="45"/>
                    <a:pt x="5629" y="137"/>
                  </a:cubicBezTo>
                  <a:cubicBezTo>
                    <a:pt x="3223" y="556"/>
                    <a:pt x="1151" y="2062"/>
                    <a:pt x="0" y="4218"/>
                  </a:cubicBezTo>
                  <a:lnTo>
                    <a:pt x="816" y="4218"/>
                  </a:lnTo>
                  <a:cubicBezTo>
                    <a:pt x="900" y="4071"/>
                    <a:pt x="984" y="3946"/>
                    <a:pt x="1088" y="3799"/>
                  </a:cubicBezTo>
                  <a:cubicBezTo>
                    <a:pt x="2445" y="1867"/>
                    <a:pt x="4670" y="722"/>
                    <a:pt x="7029" y="722"/>
                  </a:cubicBezTo>
                  <a:cubicBezTo>
                    <a:pt x="7072" y="722"/>
                    <a:pt x="7114" y="723"/>
                    <a:pt x="7156" y="723"/>
                  </a:cubicBezTo>
                  <a:cubicBezTo>
                    <a:pt x="9897" y="723"/>
                    <a:pt x="12136" y="2146"/>
                    <a:pt x="13496" y="4218"/>
                  </a:cubicBezTo>
                  <a:lnTo>
                    <a:pt x="14396" y="4218"/>
                  </a:lnTo>
                  <a:cubicBezTo>
                    <a:pt x="12881" y="1728"/>
                    <a:pt x="10230" y="1"/>
                    <a:pt x="7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5"/>
            <p:cNvSpPr/>
            <p:nvPr/>
          </p:nvSpPr>
          <p:spPr>
            <a:xfrm>
              <a:off x="3075300" y="3112061"/>
              <a:ext cx="374912" cy="304914"/>
            </a:xfrm>
            <a:custGeom>
              <a:avLst/>
              <a:gdLst/>
              <a:ahLst/>
              <a:cxnLst/>
              <a:rect l="l" t="t" r="r" b="b"/>
              <a:pathLst>
                <a:path w="19753" h="16065" extrusionOk="0">
                  <a:moveTo>
                    <a:pt x="12366" y="4374"/>
                  </a:moveTo>
                  <a:cubicBezTo>
                    <a:pt x="13643" y="4415"/>
                    <a:pt x="14647" y="5483"/>
                    <a:pt x="14584" y="6759"/>
                  </a:cubicBezTo>
                  <a:cubicBezTo>
                    <a:pt x="14598" y="6941"/>
                    <a:pt x="14744" y="7067"/>
                    <a:pt x="14902" y="7067"/>
                  </a:cubicBezTo>
                  <a:cubicBezTo>
                    <a:pt x="14979" y="7067"/>
                    <a:pt x="15059" y="7037"/>
                    <a:pt x="15128" y="6968"/>
                  </a:cubicBezTo>
                  <a:cubicBezTo>
                    <a:pt x="15422" y="6620"/>
                    <a:pt x="15897" y="6408"/>
                    <a:pt x="16353" y="6408"/>
                  </a:cubicBezTo>
                  <a:cubicBezTo>
                    <a:pt x="16774" y="6408"/>
                    <a:pt x="17178" y="6588"/>
                    <a:pt x="17409" y="7010"/>
                  </a:cubicBezTo>
                  <a:cubicBezTo>
                    <a:pt x="17806" y="7742"/>
                    <a:pt x="17367" y="8600"/>
                    <a:pt x="16698" y="8935"/>
                  </a:cubicBezTo>
                  <a:cubicBezTo>
                    <a:pt x="16488" y="9061"/>
                    <a:pt x="16488" y="9374"/>
                    <a:pt x="16698" y="9500"/>
                  </a:cubicBezTo>
                  <a:cubicBezTo>
                    <a:pt x="17430" y="9960"/>
                    <a:pt x="18497" y="10902"/>
                    <a:pt x="18560" y="11843"/>
                  </a:cubicBezTo>
                  <a:cubicBezTo>
                    <a:pt x="18630" y="12872"/>
                    <a:pt x="17916" y="13215"/>
                    <a:pt x="17112" y="13215"/>
                  </a:cubicBezTo>
                  <a:cubicBezTo>
                    <a:pt x="16477" y="13215"/>
                    <a:pt x="15785" y="13002"/>
                    <a:pt x="15379" y="12743"/>
                  </a:cubicBezTo>
                  <a:cubicBezTo>
                    <a:pt x="15326" y="12707"/>
                    <a:pt x="15271" y="12692"/>
                    <a:pt x="15219" y="12692"/>
                  </a:cubicBezTo>
                  <a:cubicBezTo>
                    <a:pt x="15027" y="12692"/>
                    <a:pt x="14865" y="12906"/>
                    <a:pt x="14898" y="13120"/>
                  </a:cubicBezTo>
                  <a:cubicBezTo>
                    <a:pt x="15096" y="14078"/>
                    <a:pt x="14332" y="14826"/>
                    <a:pt x="13506" y="14826"/>
                  </a:cubicBezTo>
                  <a:cubicBezTo>
                    <a:pt x="13196" y="14826"/>
                    <a:pt x="12877" y="14720"/>
                    <a:pt x="12596" y="14480"/>
                  </a:cubicBezTo>
                  <a:cubicBezTo>
                    <a:pt x="12157" y="14124"/>
                    <a:pt x="11927" y="13706"/>
                    <a:pt x="11404" y="13454"/>
                  </a:cubicBezTo>
                  <a:cubicBezTo>
                    <a:pt x="11352" y="13431"/>
                    <a:pt x="11300" y="13420"/>
                    <a:pt x="11250" y="13420"/>
                  </a:cubicBezTo>
                  <a:cubicBezTo>
                    <a:pt x="11080" y="13420"/>
                    <a:pt x="10934" y="13548"/>
                    <a:pt x="10902" y="13726"/>
                  </a:cubicBezTo>
                  <a:cubicBezTo>
                    <a:pt x="10859" y="13698"/>
                    <a:pt x="10808" y="13684"/>
                    <a:pt x="10758" y="13684"/>
                  </a:cubicBezTo>
                  <a:cubicBezTo>
                    <a:pt x="10662" y="13684"/>
                    <a:pt x="10566" y="13735"/>
                    <a:pt x="10525" y="13831"/>
                  </a:cubicBezTo>
                  <a:cubicBezTo>
                    <a:pt x="10118" y="14715"/>
                    <a:pt x="9294" y="15435"/>
                    <a:pt x="8316" y="15435"/>
                  </a:cubicBezTo>
                  <a:cubicBezTo>
                    <a:pt x="8136" y="15435"/>
                    <a:pt x="7951" y="15410"/>
                    <a:pt x="7763" y="15359"/>
                  </a:cubicBezTo>
                  <a:cubicBezTo>
                    <a:pt x="6487" y="15003"/>
                    <a:pt x="5922" y="13434"/>
                    <a:pt x="6445" y="12262"/>
                  </a:cubicBezTo>
                  <a:cubicBezTo>
                    <a:pt x="6559" y="12053"/>
                    <a:pt x="6397" y="11793"/>
                    <a:pt x="6164" y="11793"/>
                  </a:cubicBezTo>
                  <a:cubicBezTo>
                    <a:pt x="6139" y="11793"/>
                    <a:pt x="6115" y="11796"/>
                    <a:pt x="6089" y="11802"/>
                  </a:cubicBezTo>
                  <a:cubicBezTo>
                    <a:pt x="5943" y="11840"/>
                    <a:pt x="5806" y="11857"/>
                    <a:pt x="5680" y="11857"/>
                  </a:cubicBezTo>
                  <a:cubicBezTo>
                    <a:pt x="4227" y="11857"/>
                    <a:pt x="4152" y="9522"/>
                    <a:pt x="5724" y="9522"/>
                  </a:cubicBezTo>
                  <a:cubicBezTo>
                    <a:pt x="5807" y="9522"/>
                    <a:pt x="5893" y="9528"/>
                    <a:pt x="5985" y="9542"/>
                  </a:cubicBezTo>
                  <a:cubicBezTo>
                    <a:pt x="6001" y="9544"/>
                    <a:pt x="6018" y="9546"/>
                    <a:pt x="6034" y="9546"/>
                  </a:cubicBezTo>
                  <a:cubicBezTo>
                    <a:pt x="6288" y="9546"/>
                    <a:pt x="6513" y="9254"/>
                    <a:pt x="6278" y="9019"/>
                  </a:cubicBezTo>
                  <a:cubicBezTo>
                    <a:pt x="5482" y="8265"/>
                    <a:pt x="5629" y="6968"/>
                    <a:pt x="6570" y="6382"/>
                  </a:cubicBezTo>
                  <a:cubicBezTo>
                    <a:pt x="6862" y="6204"/>
                    <a:pt x="7176" y="6128"/>
                    <a:pt x="7493" y="6128"/>
                  </a:cubicBezTo>
                  <a:cubicBezTo>
                    <a:pt x="8107" y="6128"/>
                    <a:pt x="8731" y="6414"/>
                    <a:pt x="9228" y="6801"/>
                  </a:cubicBezTo>
                  <a:cubicBezTo>
                    <a:pt x="9249" y="6884"/>
                    <a:pt x="9291" y="6968"/>
                    <a:pt x="9353" y="7031"/>
                  </a:cubicBezTo>
                  <a:cubicBezTo>
                    <a:pt x="9384" y="7062"/>
                    <a:pt x="9426" y="7081"/>
                    <a:pt x="9471" y="7081"/>
                  </a:cubicBezTo>
                  <a:cubicBezTo>
                    <a:pt x="9487" y="7081"/>
                    <a:pt x="9504" y="7078"/>
                    <a:pt x="9521" y="7073"/>
                  </a:cubicBezTo>
                  <a:lnTo>
                    <a:pt x="9563" y="7136"/>
                  </a:lnTo>
                  <a:cubicBezTo>
                    <a:pt x="9594" y="7167"/>
                    <a:pt x="9630" y="7180"/>
                    <a:pt x="9665" y="7180"/>
                  </a:cubicBezTo>
                  <a:cubicBezTo>
                    <a:pt x="9774" y="7180"/>
                    <a:pt x="9877" y="7058"/>
                    <a:pt x="9814" y="6947"/>
                  </a:cubicBezTo>
                  <a:lnTo>
                    <a:pt x="9751" y="6843"/>
                  </a:lnTo>
                  <a:cubicBezTo>
                    <a:pt x="9730" y="6822"/>
                    <a:pt x="9709" y="6801"/>
                    <a:pt x="9688" y="6780"/>
                  </a:cubicBezTo>
                  <a:lnTo>
                    <a:pt x="9625" y="6696"/>
                  </a:lnTo>
                  <a:cubicBezTo>
                    <a:pt x="9709" y="6403"/>
                    <a:pt x="9814" y="6110"/>
                    <a:pt x="9939" y="5838"/>
                  </a:cubicBezTo>
                  <a:cubicBezTo>
                    <a:pt x="10128" y="5524"/>
                    <a:pt x="10379" y="5252"/>
                    <a:pt x="10651" y="5022"/>
                  </a:cubicBezTo>
                  <a:cubicBezTo>
                    <a:pt x="11132" y="4625"/>
                    <a:pt x="11739" y="4395"/>
                    <a:pt x="12366" y="4374"/>
                  </a:cubicBezTo>
                  <a:close/>
                  <a:moveTo>
                    <a:pt x="0" y="1"/>
                  </a:moveTo>
                  <a:cubicBezTo>
                    <a:pt x="3223" y="1926"/>
                    <a:pt x="3683" y="6403"/>
                    <a:pt x="3997" y="9814"/>
                  </a:cubicBezTo>
                  <a:cubicBezTo>
                    <a:pt x="3997" y="9856"/>
                    <a:pt x="4018" y="9897"/>
                    <a:pt x="4039" y="9939"/>
                  </a:cubicBezTo>
                  <a:cubicBezTo>
                    <a:pt x="3892" y="10211"/>
                    <a:pt x="3829" y="10504"/>
                    <a:pt x="3850" y="10797"/>
                  </a:cubicBezTo>
                  <a:cubicBezTo>
                    <a:pt x="3913" y="11822"/>
                    <a:pt x="4813" y="12450"/>
                    <a:pt x="5734" y="12471"/>
                  </a:cubicBezTo>
                  <a:cubicBezTo>
                    <a:pt x="5420" y="13810"/>
                    <a:pt x="5985" y="15338"/>
                    <a:pt x="7345" y="15882"/>
                  </a:cubicBezTo>
                  <a:cubicBezTo>
                    <a:pt x="7652" y="16006"/>
                    <a:pt x="7976" y="16065"/>
                    <a:pt x="8302" y="16065"/>
                  </a:cubicBezTo>
                  <a:cubicBezTo>
                    <a:pt x="9508" y="16065"/>
                    <a:pt x="10723" y="15264"/>
                    <a:pt x="11069" y="14061"/>
                  </a:cubicBezTo>
                  <a:cubicBezTo>
                    <a:pt x="11069" y="14061"/>
                    <a:pt x="11069" y="14040"/>
                    <a:pt x="11069" y="14019"/>
                  </a:cubicBezTo>
                  <a:lnTo>
                    <a:pt x="11090" y="14019"/>
                  </a:lnTo>
                  <a:cubicBezTo>
                    <a:pt x="11718" y="14333"/>
                    <a:pt x="12011" y="15045"/>
                    <a:pt x="12680" y="15317"/>
                  </a:cubicBezTo>
                  <a:cubicBezTo>
                    <a:pt x="12957" y="15443"/>
                    <a:pt x="13257" y="15508"/>
                    <a:pt x="13557" y="15508"/>
                  </a:cubicBezTo>
                  <a:cubicBezTo>
                    <a:pt x="13755" y="15508"/>
                    <a:pt x="13953" y="15480"/>
                    <a:pt x="14145" y="15421"/>
                  </a:cubicBezTo>
                  <a:cubicBezTo>
                    <a:pt x="14961" y="15170"/>
                    <a:pt x="15526" y="14438"/>
                    <a:pt x="15568" y="13580"/>
                  </a:cubicBezTo>
                  <a:cubicBezTo>
                    <a:pt x="16021" y="13763"/>
                    <a:pt x="16563" y="13877"/>
                    <a:pt x="17092" y="13877"/>
                  </a:cubicBezTo>
                  <a:cubicBezTo>
                    <a:pt x="17954" y="13877"/>
                    <a:pt x="18783" y="13576"/>
                    <a:pt x="19146" y="12785"/>
                  </a:cubicBezTo>
                  <a:cubicBezTo>
                    <a:pt x="19752" y="11509"/>
                    <a:pt x="18476" y="10023"/>
                    <a:pt x="17430" y="9207"/>
                  </a:cubicBezTo>
                  <a:cubicBezTo>
                    <a:pt x="18225" y="8558"/>
                    <a:pt x="18476" y="7345"/>
                    <a:pt x="17848" y="6487"/>
                  </a:cubicBezTo>
                  <a:cubicBezTo>
                    <a:pt x="17472" y="5978"/>
                    <a:pt x="16914" y="5749"/>
                    <a:pt x="16347" y="5749"/>
                  </a:cubicBezTo>
                  <a:cubicBezTo>
                    <a:pt x="15937" y="5749"/>
                    <a:pt x="15522" y="5869"/>
                    <a:pt x="15170" y="6089"/>
                  </a:cubicBezTo>
                  <a:cubicBezTo>
                    <a:pt x="14919" y="4855"/>
                    <a:pt x="13915" y="3934"/>
                    <a:pt x="12680" y="3767"/>
                  </a:cubicBezTo>
                  <a:cubicBezTo>
                    <a:pt x="12680" y="3746"/>
                    <a:pt x="12680" y="3725"/>
                    <a:pt x="12680" y="3704"/>
                  </a:cubicBezTo>
                  <a:cubicBezTo>
                    <a:pt x="12785" y="2449"/>
                    <a:pt x="12680" y="1193"/>
                    <a:pt x="12345" y="1"/>
                  </a:cubicBezTo>
                  <a:lnTo>
                    <a:pt x="11425" y="1"/>
                  </a:lnTo>
                  <a:lnTo>
                    <a:pt x="11864" y="3725"/>
                  </a:lnTo>
                  <a:cubicBezTo>
                    <a:pt x="11843" y="3746"/>
                    <a:pt x="11843" y="3788"/>
                    <a:pt x="11864" y="3830"/>
                  </a:cubicBezTo>
                  <a:cubicBezTo>
                    <a:pt x="11048" y="3976"/>
                    <a:pt x="10316" y="4415"/>
                    <a:pt x="9814" y="5085"/>
                  </a:cubicBezTo>
                  <a:cubicBezTo>
                    <a:pt x="9646" y="5294"/>
                    <a:pt x="9500" y="5524"/>
                    <a:pt x="9374" y="5755"/>
                  </a:cubicBezTo>
                  <a:cubicBezTo>
                    <a:pt x="9291" y="3788"/>
                    <a:pt x="8914" y="1842"/>
                    <a:pt x="8265" y="1"/>
                  </a:cubicBezTo>
                  <a:lnTo>
                    <a:pt x="7407" y="1"/>
                  </a:lnTo>
                  <a:cubicBezTo>
                    <a:pt x="8119" y="1863"/>
                    <a:pt x="8433" y="3892"/>
                    <a:pt x="8642" y="5880"/>
                  </a:cubicBezTo>
                  <a:cubicBezTo>
                    <a:pt x="8259" y="5677"/>
                    <a:pt x="7842" y="5569"/>
                    <a:pt x="7421" y="5569"/>
                  </a:cubicBezTo>
                  <a:cubicBezTo>
                    <a:pt x="7107" y="5569"/>
                    <a:pt x="6791" y="5629"/>
                    <a:pt x="6487" y="5755"/>
                  </a:cubicBezTo>
                  <a:cubicBezTo>
                    <a:pt x="6654" y="3746"/>
                    <a:pt x="6194" y="1716"/>
                    <a:pt x="5127" y="1"/>
                  </a:cubicBezTo>
                  <a:lnTo>
                    <a:pt x="4248" y="1"/>
                  </a:lnTo>
                  <a:cubicBezTo>
                    <a:pt x="5420" y="1779"/>
                    <a:pt x="5922" y="3892"/>
                    <a:pt x="5692" y="6027"/>
                  </a:cubicBezTo>
                  <a:cubicBezTo>
                    <a:pt x="5692" y="6110"/>
                    <a:pt x="5713" y="6215"/>
                    <a:pt x="5775" y="6278"/>
                  </a:cubicBezTo>
                  <a:cubicBezTo>
                    <a:pt x="5106" y="7010"/>
                    <a:pt x="4959" y="8098"/>
                    <a:pt x="5441" y="8977"/>
                  </a:cubicBezTo>
                  <a:cubicBezTo>
                    <a:pt x="5190" y="9019"/>
                    <a:pt x="4938" y="9102"/>
                    <a:pt x="4708" y="9249"/>
                  </a:cubicBezTo>
                  <a:cubicBezTo>
                    <a:pt x="4415" y="6027"/>
                    <a:pt x="3746" y="2135"/>
                    <a:pt x="1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5"/>
            <p:cNvSpPr/>
            <p:nvPr/>
          </p:nvSpPr>
          <p:spPr>
            <a:xfrm>
              <a:off x="2695054" y="3112061"/>
              <a:ext cx="326247" cy="347543"/>
            </a:xfrm>
            <a:custGeom>
              <a:avLst/>
              <a:gdLst/>
              <a:ahLst/>
              <a:cxnLst/>
              <a:rect l="l" t="t" r="r" b="b"/>
              <a:pathLst>
                <a:path w="17189" h="18311" extrusionOk="0">
                  <a:moveTo>
                    <a:pt x="12501" y="5697"/>
                  </a:moveTo>
                  <a:cubicBezTo>
                    <a:pt x="12934" y="5697"/>
                    <a:pt x="13379" y="5819"/>
                    <a:pt x="13799" y="6089"/>
                  </a:cubicBezTo>
                  <a:cubicBezTo>
                    <a:pt x="15369" y="7073"/>
                    <a:pt x="15117" y="9249"/>
                    <a:pt x="13527" y="10044"/>
                  </a:cubicBezTo>
                  <a:cubicBezTo>
                    <a:pt x="13234" y="10211"/>
                    <a:pt x="13360" y="10672"/>
                    <a:pt x="13716" y="10693"/>
                  </a:cubicBezTo>
                  <a:cubicBezTo>
                    <a:pt x="13777" y="10686"/>
                    <a:pt x="13839" y="10683"/>
                    <a:pt x="13900" y="10683"/>
                  </a:cubicBezTo>
                  <a:cubicBezTo>
                    <a:pt x="15259" y="10683"/>
                    <a:pt x="16546" y="12196"/>
                    <a:pt x="15745" y="13517"/>
                  </a:cubicBezTo>
                  <a:cubicBezTo>
                    <a:pt x="15396" y="14107"/>
                    <a:pt x="14721" y="14406"/>
                    <a:pt x="14048" y="14406"/>
                  </a:cubicBezTo>
                  <a:cubicBezTo>
                    <a:pt x="13551" y="14406"/>
                    <a:pt x="13054" y="14243"/>
                    <a:pt x="12690" y="13915"/>
                  </a:cubicBezTo>
                  <a:cubicBezTo>
                    <a:pt x="12625" y="13859"/>
                    <a:pt x="12552" y="13836"/>
                    <a:pt x="12482" y="13836"/>
                  </a:cubicBezTo>
                  <a:cubicBezTo>
                    <a:pt x="12259" y="13836"/>
                    <a:pt x="12056" y="14074"/>
                    <a:pt x="12167" y="14312"/>
                  </a:cubicBezTo>
                  <a:cubicBezTo>
                    <a:pt x="12690" y="15400"/>
                    <a:pt x="12125" y="16677"/>
                    <a:pt x="10975" y="17032"/>
                  </a:cubicBezTo>
                  <a:cubicBezTo>
                    <a:pt x="10795" y="17081"/>
                    <a:pt x="10617" y="17104"/>
                    <a:pt x="10444" y="17104"/>
                  </a:cubicBezTo>
                  <a:cubicBezTo>
                    <a:pt x="9505" y="17104"/>
                    <a:pt x="8682" y="16433"/>
                    <a:pt x="8275" y="15568"/>
                  </a:cubicBezTo>
                  <a:cubicBezTo>
                    <a:pt x="8275" y="15547"/>
                    <a:pt x="8254" y="15526"/>
                    <a:pt x="8234" y="15526"/>
                  </a:cubicBezTo>
                  <a:cubicBezTo>
                    <a:pt x="8213" y="15421"/>
                    <a:pt x="8192" y="15338"/>
                    <a:pt x="8150" y="15254"/>
                  </a:cubicBezTo>
                  <a:cubicBezTo>
                    <a:pt x="8100" y="15113"/>
                    <a:pt x="7988" y="15051"/>
                    <a:pt x="7875" y="15051"/>
                  </a:cubicBezTo>
                  <a:cubicBezTo>
                    <a:pt x="7705" y="15051"/>
                    <a:pt x="7534" y="15194"/>
                    <a:pt x="7585" y="15421"/>
                  </a:cubicBezTo>
                  <a:cubicBezTo>
                    <a:pt x="7753" y="16595"/>
                    <a:pt x="6939" y="17662"/>
                    <a:pt x="5866" y="17662"/>
                  </a:cubicBezTo>
                  <a:cubicBezTo>
                    <a:pt x="5600" y="17662"/>
                    <a:pt x="5319" y="17596"/>
                    <a:pt x="5032" y="17451"/>
                  </a:cubicBezTo>
                  <a:cubicBezTo>
                    <a:pt x="3693" y="16781"/>
                    <a:pt x="3609" y="15087"/>
                    <a:pt x="4446" y="13998"/>
                  </a:cubicBezTo>
                  <a:cubicBezTo>
                    <a:pt x="4675" y="13770"/>
                    <a:pt x="4487" y="13402"/>
                    <a:pt x="4198" y="13402"/>
                  </a:cubicBezTo>
                  <a:cubicBezTo>
                    <a:pt x="4170" y="13402"/>
                    <a:pt x="4141" y="13405"/>
                    <a:pt x="4112" y="13413"/>
                  </a:cubicBezTo>
                  <a:cubicBezTo>
                    <a:pt x="3701" y="13509"/>
                    <a:pt x="3290" y="13551"/>
                    <a:pt x="2879" y="13551"/>
                  </a:cubicBezTo>
                  <a:cubicBezTo>
                    <a:pt x="2662" y="13551"/>
                    <a:pt x="2445" y="13539"/>
                    <a:pt x="2228" y="13517"/>
                  </a:cubicBezTo>
                  <a:cubicBezTo>
                    <a:pt x="1078" y="13287"/>
                    <a:pt x="450" y="12157"/>
                    <a:pt x="1287" y="11153"/>
                  </a:cubicBezTo>
                  <a:cubicBezTo>
                    <a:pt x="1970" y="10356"/>
                    <a:pt x="2962" y="9904"/>
                    <a:pt x="4014" y="9904"/>
                  </a:cubicBezTo>
                  <a:cubicBezTo>
                    <a:pt x="4122" y="9904"/>
                    <a:pt x="4232" y="9909"/>
                    <a:pt x="4342" y="9918"/>
                  </a:cubicBezTo>
                  <a:cubicBezTo>
                    <a:pt x="4348" y="9919"/>
                    <a:pt x="4354" y="9919"/>
                    <a:pt x="4361" y="9919"/>
                  </a:cubicBezTo>
                  <a:cubicBezTo>
                    <a:pt x="4781" y="9919"/>
                    <a:pt x="4775" y="9228"/>
                    <a:pt x="4342" y="9207"/>
                  </a:cubicBezTo>
                  <a:cubicBezTo>
                    <a:pt x="2710" y="9102"/>
                    <a:pt x="3317" y="6968"/>
                    <a:pt x="4593" y="6780"/>
                  </a:cubicBezTo>
                  <a:cubicBezTo>
                    <a:pt x="4682" y="6764"/>
                    <a:pt x="4771" y="6756"/>
                    <a:pt x="4859" y="6756"/>
                  </a:cubicBezTo>
                  <a:cubicBezTo>
                    <a:pt x="5571" y="6756"/>
                    <a:pt x="6197" y="7269"/>
                    <a:pt x="6309" y="8014"/>
                  </a:cubicBezTo>
                  <a:cubicBezTo>
                    <a:pt x="6319" y="8074"/>
                    <a:pt x="6371" y="8101"/>
                    <a:pt x="6429" y="8101"/>
                  </a:cubicBezTo>
                  <a:cubicBezTo>
                    <a:pt x="6491" y="8101"/>
                    <a:pt x="6559" y="8069"/>
                    <a:pt x="6581" y="8014"/>
                  </a:cubicBezTo>
                  <a:lnTo>
                    <a:pt x="6581" y="7972"/>
                  </a:lnTo>
                  <a:cubicBezTo>
                    <a:pt x="6618" y="8075"/>
                    <a:pt x="6705" y="8124"/>
                    <a:pt x="6792" y="8124"/>
                  </a:cubicBezTo>
                  <a:cubicBezTo>
                    <a:pt x="6900" y="8124"/>
                    <a:pt x="7008" y="8049"/>
                    <a:pt x="7020" y="7910"/>
                  </a:cubicBezTo>
                  <a:cubicBezTo>
                    <a:pt x="6978" y="7449"/>
                    <a:pt x="7166" y="7010"/>
                    <a:pt x="7501" y="6675"/>
                  </a:cubicBezTo>
                  <a:cubicBezTo>
                    <a:pt x="7725" y="6477"/>
                    <a:pt x="7981" y="6388"/>
                    <a:pt x="8230" y="6388"/>
                  </a:cubicBezTo>
                  <a:cubicBezTo>
                    <a:pt x="8770" y="6388"/>
                    <a:pt x="9277" y="6811"/>
                    <a:pt x="9363" y="7470"/>
                  </a:cubicBezTo>
                  <a:cubicBezTo>
                    <a:pt x="9375" y="7679"/>
                    <a:pt x="9541" y="7798"/>
                    <a:pt x="9708" y="7798"/>
                  </a:cubicBezTo>
                  <a:cubicBezTo>
                    <a:pt x="9842" y="7798"/>
                    <a:pt x="9977" y="7722"/>
                    <a:pt x="10033" y="7554"/>
                  </a:cubicBezTo>
                  <a:cubicBezTo>
                    <a:pt x="10421" y="6450"/>
                    <a:pt x="11426" y="5697"/>
                    <a:pt x="12501" y="5697"/>
                  </a:cubicBezTo>
                  <a:close/>
                  <a:moveTo>
                    <a:pt x="3881" y="1"/>
                  </a:moveTo>
                  <a:cubicBezTo>
                    <a:pt x="3045" y="2072"/>
                    <a:pt x="2814" y="4353"/>
                    <a:pt x="3233" y="6550"/>
                  </a:cubicBezTo>
                  <a:cubicBezTo>
                    <a:pt x="3254" y="6592"/>
                    <a:pt x="3275" y="6633"/>
                    <a:pt x="3317" y="6654"/>
                  </a:cubicBezTo>
                  <a:cubicBezTo>
                    <a:pt x="2521" y="7324"/>
                    <a:pt x="2396" y="8496"/>
                    <a:pt x="3045" y="9312"/>
                  </a:cubicBezTo>
                  <a:cubicBezTo>
                    <a:pt x="1601" y="9625"/>
                    <a:pt x="115" y="10609"/>
                    <a:pt x="73" y="12115"/>
                  </a:cubicBezTo>
                  <a:cubicBezTo>
                    <a:pt x="1" y="13770"/>
                    <a:pt x="1507" y="14192"/>
                    <a:pt x="2906" y="14192"/>
                  </a:cubicBezTo>
                  <a:cubicBezTo>
                    <a:pt x="3117" y="14192"/>
                    <a:pt x="3325" y="14182"/>
                    <a:pt x="3526" y="14166"/>
                  </a:cubicBezTo>
                  <a:lnTo>
                    <a:pt x="3526" y="14166"/>
                  </a:lnTo>
                  <a:cubicBezTo>
                    <a:pt x="2835" y="15672"/>
                    <a:pt x="3233" y="17576"/>
                    <a:pt x="5011" y="18183"/>
                  </a:cubicBezTo>
                  <a:cubicBezTo>
                    <a:pt x="5265" y="18270"/>
                    <a:pt x="5525" y="18311"/>
                    <a:pt x="5782" y="18311"/>
                  </a:cubicBezTo>
                  <a:cubicBezTo>
                    <a:pt x="6945" y="18311"/>
                    <a:pt x="8049" y="17481"/>
                    <a:pt x="8254" y="16384"/>
                  </a:cubicBezTo>
                  <a:cubicBezTo>
                    <a:pt x="8740" y="17198"/>
                    <a:pt x="9648" y="17755"/>
                    <a:pt x="10592" y="17755"/>
                  </a:cubicBezTo>
                  <a:cubicBezTo>
                    <a:pt x="10908" y="17755"/>
                    <a:pt x="11229" y="17692"/>
                    <a:pt x="11539" y="17556"/>
                  </a:cubicBezTo>
                  <a:cubicBezTo>
                    <a:pt x="12544" y="17074"/>
                    <a:pt x="13130" y="15986"/>
                    <a:pt x="13004" y="14877"/>
                  </a:cubicBezTo>
                  <a:lnTo>
                    <a:pt x="13004" y="14877"/>
                  </a:lnTo>
                  <a:cubicBezTo>
                    <a:pt x="13338" y="15013"/>
                    <a:pt x="13699" y="15080"/>
                    <a:pt x="14059" y="15080"/>
                  </a:cubicBezTo>
                  <a:cubicBezTo>
                    <a:pt x="15029" y="15080"/>
                    <a:pt x="15999" y="14595"/>
                    <a:pt x="16457" y="13664"/>
                  </a:cubicBezTo>
                  <a:cubicBezTo>
                    <a:pt x="17189" y="12178"/>
                    <a:pt x="16101" y="10525"/>
                    <a:pt x="14657" y="10086"/>
                  </a:cubicBezTo>
                  <a:cubicBezTo>
                    <a:pt x="15954" y="8830"/>
                    <a:pt x="15829" y="6717"/>
                    <a:pt x="14385" y="5650"/>
                  </a:cubicBezTo>
                  <a:cubicBezTo>
                    <a:pt x="13867" y="5224"/>
                    <a:pt x="13218" y="5011"/>
                    <a:pt x="12553" y="5011"/>
                  </a:cubicBezTo>
                  <a:cubicBezTo>
                    <a:pt x="12467" y="5011"/>
                    <a:pt x="12380" y="5015"/>
                    <a:pt x="12293" y="5022"/>
                  </a:cubicBezTo>
                  <a:cubicBezTo>
                    <a:pt x="12711" y="3516"/>
                    <a:pt x="13088" y="1926"/>
                    <a:pt x="14092" y="691"/>
                  </a:cubicBezTo>
                  <a:cubicBezTo>
                    <a:pt x="14301" y="419"/>
                    <a:pt x="14552" y="189"/>
                    <a:pt x="14824" y="1"/>
                  </a:cubicBezTo>
                  <a:lnTo>
                    <a:pt x="13757" y="1"/>
                  </a:lnTo>
                  <a:cubicBezTo>
                    <a:pt x="12523" y="1361"/>
                    <a:pt x="12021" y="3286"/>
                    <a:pt x="11811" y="5106"/>
                  </a:cubicBezTo>
                  <a:cubicBezTo>
                    <a:pt x="10975" y="5315"/>
                    <a:pt x="10263" y="5817"/>
                    <a:pt x="9803" y="6529"/>
                  </a:cubicBezTo>
                  <a:cubicBezTo>
                    <a:pt x="9719" y="5776"/>
                    <a:pt x="10326" y="3202"/>
                    <a:pt x="10410" y="2888"/>
                  </a:cubicBezTo>
                  <a:cubicBezTo>
                    <a:pt x="10661" y="1884"/>
                    <a:pt x="11058" y="900"/>
                    <a:pt x="11581" y="1"/>
                  </a:cubicBezTo>
                  <a:lnTo>
                    <a:pt x="10765" y="1"/>
                  </a:lnTo>
                  <a:cubicBezTo>
                    <a:pt x="10619" y="273"/>
                    <a:pt x="10472" y="566"/>
                    <a:pt x="10347" y="858"/>
                  </a:cubicBezTo>
                  <a:cubicBezTo>
                    <a:pt x="9782" y="2302"/>
                    <a:pt x="9405" y="3830"/>
                    <a:pt x="9280" y="5399"/>
                  </a:cubicBezTo>
                  <a:cubicBezTo>
                    <a:pt x="9259" y="5608"/>
                    <a:pt x="9238" y="5817"/>
                    <a:pt x="9259" y="6027"/>
                  </a:cubicBezTo>
                  <a:cubicBezTo>
                    <a:pt x="8948" y="5789"/>
                    <a:pt x="8576" y="5668"/>
                    <a:pt x="8204" y="5668"/>
                  </a:cubicBezTo>
                  <a:cubicBezTo>
                    <a:pt x="7823" y="5668"/>
                    <a:pt x="7442" y="5794"/>
                    <a:pt x="7125" y="6048"/>
                  </a:cubicBezTo>
                  <a:cubicBezTo>
                    <a:pt x="7292" y="4039"/>
                    <a:pt x="7459" y="1926"/>
                    <a:pt x="8150" y="1"/>
                  </a:cubicBezTo>
                  <a:lnTo>
                    <a:pt x="7355" y="1"/>
                  </a:lnTo>
                  <a:cubicBezTo>
                    <a:pt x="6727" y="1988"/>
                    <a:pt x="6622" y="4143"/>
                    <a:pt x="6727" y="6215"/>
                  </a:cubicBezTo>
                  <a:cubicBezTo>
                    <a:pt x="6727" y="6278"/>
                    <a:pt x="6748" y="6340"/>
                    <a:pt x="6811" y="6361"/>
                  </a:cubicBezTo>
                  <a:cubicBezTo>
                    <a:pt x="6664" y="6571"/>
                    <a:pt x="6560" y="6801"/>
                    <a:pt x="6497" y="7052"/>
                  </a:cubicBezTo>
                  <a:cubicBezTo>
                    <a:pt x="6211" y="6466"/>
                    <a:pt x="5457" y="6163"/>
                    <a:pt x="4721" y="6163"/>
                  </a:cubicBezTo>
                  <a:cubicBezTo>
                    <a:pt x="4379" y="6163"/>
                    <a:pt x="4041" y="6229"/>
                    <a:pt x="3756" y="6361"/>
                  </a:cubicBezTo>
                  <a:cubicBezTo>
                    <a:pt x="3568" y="4206"/>
                    <a:pt x="3902" y="2009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5"/>
            <p:cNvSpPr/>
            <p:nvPr/>
          </p:nvSpPr>
          <p:spPr>
            <a:xfrm>
              <a:off x="2956561" y="3083401"/>
              <a:ext cx="142976" cy="28679"/>
            </a:xfrm>
            <a:custGeom>
              <a:avLst/>
              <a:gdLst/>
              <a:ahLst/>
              <a:cxnLst/>
              <a:rect l="l" t="t" r="r" b="b"/>
              <a:pathLst>
                <a:path w="7533" h="1511" extrusionOk="0">
                  <a:moveTo>
                    <a:pt x="3576" y="0"/>
                  </a:moveTo>
                  <a:cubicBezTo>
                    <a:pt x="2246" y="0"/>
                    <a:pt x="947" y="489"/>
                    <a:pt x="21" y="1490"/>
                  </a:cubicBezTo>
                  <a:lnTo>
                    <a:pt x="0" y="1511"/>
                  </a:lnTo>
                  <a:lnTo>
                    <a:pt x="1067" y="1511"/>
                  </a:lnTo>
                  <a:cubicBezTo>
                    <a:pt x="1801" y="981"/>
                    <a:pt x="2673" y="729"/>
                    <a:pt x="3564" y="729"/>
                  </a:cubicBezTo>
                  <a:cubicBezTo>
                    <a:pt x="4223" y="729"/>
                    <a:pt x="4892" y="867"/>
                    <a:pt x="5524" y="1134"/>
                  </a:cubicBezTo>
                  <a:cubicBezTo>
                    <a:pt x="5754" y="1239"/>
                    <a:pt x="6005" y="1364"/>
                    <a:pt x="6236" y="1511"/>
                  </a:cubicBezTo>
                  <a:lnTo>
                    <a:pt x="7533" y="1511"/>
                  </a:lnTo>
                  <a:cubicBezTo>
                    <a:pt x="6842" y="925"/>
                    <a:pt x="6026" y="485"/>
                    <a:pt x="5168" y="234"/>
                  </a:cubicBezTo>
                  <a:cubicBezTo>
                    <a:pt x="4648" y="79"/>
                    <a:pt x="4109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62" name="Google Shape;2562;p5"/>
          <p:cNvGrpSpPr/>
          <p:nvPr/>
        </p:nvGrpSpPr>
        <p:grpSpPr>
          <a:xfrm rot="10800000" flipH="1">
            <a:off x="-309024" y="6413442"/>
            <a:ext cx="3105887" cy="1010349"/>
            <a:chOff x="4178968" y="-268677"/>
            <a:chExt cx="2329415" cy="757762"/>
          </a:xfrm>
        </p:grpSpPr>
        <p:grpSp>
          <p:nvGrpSpPr>
            <p:cNvPr id="2563" name="Google Shape;2563;p5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2564" name="Google Shape;2564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5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5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5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5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5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5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5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5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5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5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5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5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5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6" name="Google Shape;2626;p5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5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5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5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5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5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5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5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5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5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5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5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5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5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5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5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5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5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5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5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5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5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5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5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5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5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5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5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5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5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5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5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5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5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5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5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5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5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5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5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5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2" name="Google Shape;2812;p5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2813" name="Google Shape;2813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5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5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5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5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5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5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5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5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5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5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5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5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5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5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5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5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5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5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5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5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5" name="Google Shape;2915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5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5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5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5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5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5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5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5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5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5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5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5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5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5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5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5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5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5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5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5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5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5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7" name="Google Shape;3047;p5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5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9" name="Google Shape;3049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51" name="Google Shape;3051;p5"/>
          <p:cNvGrpSpPr/>
          <p:nvPr/>
        </p:nvGrpSpPr>
        <p:grpSpPr>
          <a:xfrm rot="228433">
            <a:off x="1369728" y="-193007"/>
            <a:ext cx="1064443" cy="1011164"/>
            <a:chOff x="822860" y="-37875"/>
            <a:chExt cx="798327" cy="758367"/>
          </a:xfrm>
        </p:grpSpPr>
        <p:sp>
          <p:nvSpPr>
            <p:cNvPr id="3052" name="Google Shape;3052;p5"/>
            <p:cNvSpPr/>
            <p:nvPr/>
          </p:nvSpPr>
          <p:spPr>
            <a:xfrm rot="1802815" flipH="1">
              <a:off x="1064753" y="60393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5"/>
            <p:cNvSpPr/>
            <p:nvPr/>
          </p:nvSpPr>
          <p:spPr>
            <a:xfrm rot="1802815" flipH="1">
              <a:off x="884778" y="242181"/>
              <a:ext cx="494516" cy="380043"/>
            </a:xfrm>
            <a:custGeom>
              <a:avLst/>
              <a:gdLst/>
              <a:ahLst/>
              <a:cxnLst/>
              <a:rect l="l" t="t" r="r" b="b"/>
              <a:pathLst>
                <a:path w="19781" h="15202" extrusionOk="0">
                  <a:moveTo>
                    <a:pt x="1013" y="1"/>
                  </a:moveTo>
                  <a:cubicBezTo>
                    <a:pt x="868" y="1"/>
                    <a:pt x="717" y="66"/>
                    <a:pt x="634" y="176"/>
                  </a:cubicBezTo>
                  <a:cubicBezTo>
                    <a:pt x="467" y="443"/>
                    <a:pt x="300" y="677"/>
                    <a:pt x="100" y="943"/>
                  </a:cubicBezTo>
                  <a:cubicBezTo>
                    <a:pt x="33" y="1010"/>
                    <a:pt x="0" y="1144"/>
                    <a:pt x="33" y="1244"/>
                  </a:cubicBezTo>
                  <a:lnTo>
                    <a:pt x="867" y="5880"/>
                  </a:lnTo>
                  <a:cubicBezTo>
                    <a:pt x="901" y="6181"/>
                    <a:pt x="1134" y="6414"/>
                    <a:pt x="1468" y="6481"/>
                  </a:cubicBezTo>
                  <a:cubicBezTo>
                    <a:pt x="1568" y="6481"/>
                    <a:pt x="1701" y="6481"/>
                    <a:pt x="1801" y="6447"/>
                  </a:cubicBezTo>
                  <a:lnTo>
                    <a:pt x="6305" y="5647"/>
                  </a:lnTo>
                  <a:lnTo>
                    <a:pt x="7105" y="10183"/>
                  </a:lnTo>
                  <a:cubicBezTo>
                    <a:pt x="7138" y="10250"/>
                    <a:pt x="7138" y="10283"/>
                    <a:pt x="7172" y="10350"/>
                  </a:cubicBezTo>
                  <a:lnTo>
                    <a:pt x="7239" y="10450"/>
                  </a:lnTo>
                  <a:cubicBezTo>
                    <a:pt x="7353" y="10735"/>
                    <a:pt x="7612" y="10898"/>
                    <a:pt x="7894" y="10898"/>
                  </a:cubicBezTo>
                  <a:cubicBezTo>
                    <a:pt x="7942" y="10898"/>
                    <a:pt x="7990" y="10894"/>
                    <a:pt x="8039" y="10884"/>
                  </a:cubicBezTo>
                  <a:lnTo>
                    <a:pt x="12609" y="10050"/>
                  </a:lnTo>
                  <a:lnTo>
                    <a:pt x="13410" y="14587"/>
                  </a:lnTo>
                  <a:cubicBezTo>
                    <a:pt x="13476" y="14887"/>
                    <a:pt x="13710" y="15120"/>
                    <a:pt x="14010" y="15187"/>
                  </a:cubicBezTo>
                  <a:lnTo>
                    <a:pt x="14110" y="15187"/>
                  </a:lnTo>
                  <a:cubicBezTo>
                    <a:pt x="14143" y="15198"/>
                    <a:pt x="14173" y="15202"/>
                    <a:pt x="14202" y="15202"/>
                  </a:cubicBezTo>
                  <a:cubicBezTo>
                    <a:pt x="14258" y="15202"/>
                    <a:pt x="14310" y="15187"/>
                    <a:pt x="14377" y="15187"/>
                  </a:cubicBezTo>
                  <a:lnTo>
                    <a:pt x="18847" y="14353"/>
                  </a:lnTo>
                  <a:cubicBezTo>
                    <a:pt x="18980" y="14353"/>
                    <a:pt x="19047" y="14253"/>
                    <a:pt x="19114" y="14186"/>
                  </a:cubicBezTo>
                  <a:lnTo>
                    <a:pt x="19147" y="14153"/>
                  </a:lnTo>
                  <a:cubicBezTo>
                    <a:pt x="19280" y="13953"/>
                    <a:pt x="19414" y="13786"/>
                    <a:pt x="19514" y="13619"/>
                  </a:cubicBezTo>
                  <a:cubicBezTo>
                    <a:pt x="19547" y="13586"/>
                    <a:pt x="19581" y="13519"/>
                    <a:pt x="19614" y="13486"/>
                  </a:cubicBezTo>
                  <a:lnTo>
                    <a:pt x="19647" y="13386"/>
                  </a:lnTo>
                  <a:cubicBezTo>
                    <a:pt x="19747" y="13252"/>
                    <a:pt x="19781" y="13052"/>
                    <a:pt x="19681" y="12919"/>
                  </a:cubicBezTo>
                  <a:cubicBezTo>
                    <a:pt x="19581" y="12785"/>
                    <a:pt x="19414" y="12719"/>
                    <a:pt x="19247" y="12719"/>
                  </a:cubicBezTo>
                  <a:lnTo>
                    <a:pt x="14777" y="13552"/>
                  </a:lnTo>
                  <a:lnTo>
                    <a:pt x="13977" y="9016"/>
                  </a:lnTo>
                  <a:cubicBezTo>
                    <a:pt x="13917" y="8657"/>
                    <a:pt x="13589" y="8405"/>
                    <a:pt x="13209" y="8405"/>
                  </a:cubicBezTo>
                  <a:cubicBezTo>
                    <a:pt x="13165" y="8405"/>
                    <a:pt x="13121" y="8409"/>
                    <a:pt x="13076" y="8415"/>
                  </a:cubicBezTo>
                  <a:lnTo>
                    <a:pt x="8506" y="9249"/>
                  </a:lnTo>
                  <a:lnTo>
                    <a:pt x="7672" y="4613"/>
                  </a:lnTo>
                  <a:cubicBezTo>
                    <a:pt x="7612" y="4254"/>
                    <a:pt x="7284" y="4002"/>
                    <a:pt x="6904" y="4002"/>
                  </a:cubicBezTo>
                  <a:cubicBezTo>
                    <a:pt x="6861" y="4002"/>
                    <a:pt x="6816" y="4005"/>
                    <a:pt x="6772" y="4012"/>
                  </a:cubicBezTo>
                  <a:lnTo>
                    <a:pt x="2235" y="4846"/>
                  </a:lnTo>
                  <a:lnTo>
                    <a:pt x="1401" y="343"/>
                  </a:lnTo>
                  <a:cubicBezTo>
                    <a:pt x="1368" y="176"/>
                    <a:pt x="1268" y="43"/>
                    <a:pt x="1101" y="9"/>
                  </a:cubicBezTo>
                  <a:cubicBezTo>
                    <a:pt x="1072" y="4"/>
                    <a:pt x="1043" y="1"/>
                    <a:pt x="1013" y="1"/>
                  </a:cubicBezTo>
                  <a:close/>
                </a:path>
              </a:pathLst>
            </a:custGeom>
            <a:solidFill>
              <a:srgbClr val="FF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4" name="Google Shape;3054;p5"/>
          <p:cNvGrpSpPr/>
          <p:nvPr/>
        </p:nvGrpSpPr>
        <p:grpSpPr>
          <a:xfrm rot="-6869966" flipH="1">
            <a:off x="10456122" y="274917"/>
            <a:ext cx="3106004" cy="1010388"/>
            <a:chOff x="4178968" y="-268677"/>
            <a:chExt cx="2329415" cy="757762"/>
          </a:xfrm>
        </p:grpSpPr>
        <p:grpSp>
          <p:nvGrpSpPr>
            <p:cNvPr id="3055" name="Google Shape;3055;p5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3056" name="Google Shape;3056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5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5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5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5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5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5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5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5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5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5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5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5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5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5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5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5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4" name="Google Shape;3134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5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5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5" name="Google Shape;3145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6" name="Google Shape;3146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7" name="Google Shape;3147;p5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0" name="Google Shape;3150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1" name="Google Shape;3151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5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7" name="Google Shape;3157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8" name="Google Shape;3158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0" name="Google Shape;3160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5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9" name="Google Shape;3169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0" name="Google Shape;3170;p5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2" name="Google Shape;3172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3" name="Google Shape;3173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5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6" name="Google Shape;3176;p5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7" name="Google Shape;3177;p5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8" name="Google Shape;3178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9" name="Google Shape;3179;p5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5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5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5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5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5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5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9" name="Google Shape;3189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5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1" name="Google Shape;3191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5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3" name="Google Shape;3193;p5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4" name="Google Shape;3194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5" name="Google Shape;3195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5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8" name="Google Shape;3198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9" name="Google Shape;3199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1" name="Google Shape;3201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2" name="Google Shape;3202;p5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5" name="Google Shape;3205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6" name="Google Shape;3206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7" name="Google Shape;3207;p5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0" name="Google Shape;3210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1" name="Google Shape;3211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5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4" name="Google Shape;3214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5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8" name="Google Shape;3218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1" name="Google Shape;3221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2" name="Google Shape;3222;p5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4" name="Google Shape;3224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5" name="Google Shape;3225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8" name="Google Shape;3228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9" name="Google Shape;3229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5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1" name="Google Shape;3231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2" name="Google Shape;3232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5" name="Google Shape;3235;p5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6" name="Google Shape;3236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8" name="Google Shape;3238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9" name="Google Shape;3239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0" name="Google Shape;3240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5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3" name="Google Shape;3243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4" name="Google Shape;3244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7" name="Google Shape;3247;p5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8" name="Google Shape;3248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1" name="Google Shape;3251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2" name="Google Shape;3252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4" name="Google Shape;3254;p5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5" name="Google Shape;3255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7" name="Google Shape;3257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8" name="Google Shape;3258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9" name="Google Shape;3259;p5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0" name="Google Shape;3260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1" name="Google Shape;3261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2" name="Google Shape;3262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3" name="Google Shape;3263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4" name="Google Shape;3264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5" name="Google Shape;3265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6" name="Google Shape;3266;p5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7" name="Google Shape;3267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8" name="Google Shape;3268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1" name="Google Shape;3271;p5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2" name="Google Shape;3272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4" name="Google Shape;3274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5" name="Google Shape;3275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8" name="Google Shape;3278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9" name="Google Shape;3279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0" name="Google Shape;3280;p5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3" name="Google Shape;3283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4" name="Google Shape;3284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7" name="Google Shape;3287;p5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8" name="Google Shape;3288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9" name="Google Shape;3289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2" name="Google Shape;3292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3" name="Google Shape;3293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5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9" name="Google Shape;3299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0" name="Google Shape;3300;p5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5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3" name="Google Shape;3303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4" name="Google Shape;3304;p5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3305" name="Google Shape;3305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6" name="Google Shape;3306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7" name="Google Shape;3307;p5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8" name="Google Shape;3308;p5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1" name="Google Shape;3311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2" name="Google Shape;3312;p5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5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5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5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5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5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5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5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5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5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5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5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5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5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5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5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5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5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5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5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4" name="Google Shape;3354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5" name="Google Shape;3355;p5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5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5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5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5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5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5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5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5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5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5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5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5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5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5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5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5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5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6" name="Google Shape;3396;p5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7" name="Google Shape;3397;p5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9" name="Google Shape;3399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0" name="Google Shape;3400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1" name="Google Shape;3401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5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5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4" name="Google Shape;3404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5" name="Google Shape;3405;p5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5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8" name="Google Shape;3408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9" name="Google Shape;3409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5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2" name="Google Shape;3412;p5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3" name="Google Shape;3413;p5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5" name="Google Shape;3415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6" name="Google Shape;3416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5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8" name="Google Shape;3418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9" name="Google Shape;3419;p5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0" name="Google Shape;3420;p5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1" name="Google Shape;3421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2" name="Google Shape;3422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5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5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5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9" name="Google Shape;3429;p5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2" name="Google Shape;3432;p5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3" name="Google Shape;3433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5" name="Google Shape;3435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6" name="Google Shape;3436;p5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5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9" name="Google Shape;3439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0" name="Google Shape;3440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1" name="Google Shape;3441;p5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5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4" name="Google Shape;3444;p5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5" name="Google Shape;3445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5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5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8" name="Google Shape;3448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9" name="Google Shape;3449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0" name="Google Shape;3450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5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5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3" name="Google Shape;3453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4" name="Google Shape;3454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6" name="Google Shape;3456;p5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7" name="Google Shape;3457;p5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5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0" name="Google Shape;3460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1" name="Google Shape;3461;p5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5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4" name="Google Shape;3464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5" name="Google Shape;3465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5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7" name="Google Shape;3467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8" name="Google Shape;3468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9" name="Google Shape;3469;p5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5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2" name="Google Shape;3472;p5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3" name="Google Shape;3473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5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5" name="Google Shape;3475;p5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6" name="Google Shape;3476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9" name="Google Shape;3479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0" name="Google Shape;3480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5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2" name="Google Shape;3482;p5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3" name="Google Shape;3483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5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6" name="Google Shape;3486;p5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7" name="Google Shape;3487;p5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8" name="Google Shape;3488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5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5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5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5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5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5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5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5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5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1" name="Google Shape;3511;p5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2" name="Google Shape;3512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3" name="Google Shape;3513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5" name="Google Shape;3515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6" name="Google Shape;3516;p5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7" name="Google Shape;3517;p5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5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0" name="Google Shape;3520;p5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1" name="Google Shape;3521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3" name="Google Shape;3523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4" name="Google Shape;3524;p5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5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7" name="Google Shape;3527;p5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5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5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5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5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5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5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5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5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43" name="Google Shape;3543;p5"/>
          <p:cNvSpPr/>
          <p:nvPr/>
        </p:nvSpPr>
        <p:spPr>
          <a:xfrm rot="-3638488" flipH="1">
            <a:off x="-10023" y="5861956"/>
            <a:ext cx="1350667" cy="781803"/>
          </a:xfrm>
          <a:custGeom>
            <a:avLst/>
            <a:gdLst/>
            <a:ahLst/>
            <a:cxnLst/>
            <a:rect l="l" t="t" r="r" b="b"/>
            <a:pathLst>
              <a:path w="25061" h="14506" extrusionOk="0">
                <a:moveTo>
                  <a:pt x="6451" y="1386"/>
                </a:moveTo>
                <a:cubicBezTo>
                  <a:pt x="7192" y="1386"/>
                  <a:pt x="7770" y="1986"/>
                  <a:pt x="7931" y="2819"/>
                </a:cubicBezTo>
                <a:cubicBezTo>
                  <a:pt x="8098" y="3677"/>
                  <a:pt x="7763" y="4472"/>
                  <a:pt x="7680" y="5309"/>
                </a:cubicBezTo>
                <a:cubicBezTo>
                  <a:pt x="7441" y="5244"/>
                  <a:pt x="7196" y="5212"/>
                  <a:pt x="6954" y="5212"/>
                </a:cubicBezTo>
                <a:cubicBezTo>
                  <a:pt x="6497" y="5212"/>
                  <a:pt x="6047" y="5328"/>
                  <a:pt x="5650" y="5560"/>
                </a:cubicBezTo>
                <a:cubicBezTo>
                  <a:pt x="5357" y="5226"/>
                  <a:pt x="5064" y="4912"/>
                  <a:pt x="4729" y="4619"/>
                </a:cubicBezTo>
                <a:cubicBezTo>
                  <a:pt x="4332" y="3489"/>
                  <a:pt x="4583" y="2150"/>
                  <a:pt x="5734" y="1564"/>
                </a:cubicBezTo>
                <a:cubicBezTo>
                  <a:pt x="5983" y="1442"/>
                  <a:pt x="6225" y="1386"/>
                  <a:pt x="6451" y="1386"/>
                </a:cubicBezTo>
                <a:close/>
                <a:moveTo>
                  <a:pt x="17154" y="714"/>
                </a:moveTo>
                <a:cubicBezTo>
                  <a:pt x="18334" y="714"/>
                  <a:pt x="19379" y="1990"/>
                  <a:pt x="19606" y="3091"/>
                </a:cubicBezTo>
                <a:cubicBezTo>
                  <a:pt x="19836" y="4221"/>
                  <a:pt x="19460" y="5393"/>
                  <a:pt x="18623" y="6167"/>
                </a:cubicBezTo>
                <a:cubicBezTo>
                  <a:pt x="17555" y="5832"/>
                  <a:pt x="16677" y="5100"/>
                  <a:pt x="16175" y="4117"/>
                </a:cubicBezTo>
                <a:lnTo>
                  <a:pt x="16195" y="4117"/>
                </a:lnTo>
                <a:cubicBezTo>
                  <a:pt x="15651" y="3154"/>
                  <a:pt x="15233" y="1438"/>
                  <a:pt x="16447" y="874"/>
                </a:cubicBezTo>
                <a:cubicBezTo>
                  <a:pt x="16684" y="763"/>
                  <a:pt x="16922" y="714"/>
                  <a:pt x="17154" y="714"/>
                </a:cubicBezTo>
                <a:close/>
                <a:moveTo>
                  <a:pt x="10455" y="3988"/>
                </a:moveTo>
                <a:cubicBezTo>
                  <a:pt x="11004" y="3988"/>
                  <a:pt x="11502" y="4273"/>
                  <a:pt x="11634" y="4933"/>
                </a:cubicBezTo>
                <a:cubicBezTo>
                  <a:pt x="11927" y="6272"/>
                  <a:pt x="10818" y="6962"/>
                  <a:pt x="9835" y="7569"/>
                </a:cubicBezTo>
                <a:cubicBezTo>
                  <a:pt x="9667" y="7590"/>
                  <a:pt x="9521" y="7632"/>
                  <a:pt x="9374" y="7716"/>
                </a:cubicBezTo>
                <a:cubicBezTo>
                  <a:pt x="9395" y="6837"/>
                  <a:pt x="8956" y="6000"/>
                  <a:pt x="8224" y="5540"/>
                </a:cubicBezTo>
                <a:cubicBezTo>
                  <a:pt x="8621" y="5079"/>
                  <a:pt x="8977" y="4577"/>
                  <a:pt x="9500" y="4263"/>
                </a:cubicBezTo>
                <a:cubicBezTo>
                  <a:pt x="9794" y="4085"/>
                  <a:pt x="10133" y="3988"/>
                  <a:pt x="10455" y="3988"/>
                </a:cubicBezTo>
                <a:close/>
                <a:moveTo>
                  <a:pt x="2461" y="4368"/>
                </a:moveTo>
                <a:cubicBezTo>
                  <a:pt x="2824" y="4368"/>
                  <a:pt x="3191" y="4454"/>
                  <a:pt x="3495" y="4598"/>
                </a:cubicBezTo>
                <a:cubicBezTo>
                  <a:pt x="3871" y="4765"/>
                  <a:pt x="4206" y="4995"/>
                  <a:pt x="4499" y="5268"/>
                </a:cubicBezTo>
                <a:cubicBezTo>
                  <a:pt x="4667" y="5540"/>
                  <a:pt x="4876" y="5770"/>
                  <a:pt x="5127" y="5958"/>
                </a:cubicBezTo>
                <a:cubicBezTo>
                  <a:pt x="4813" y="6251"/>
                  <a:pt x="4583" y="6628"/>
                  <a:pt x="4478" y="7046"/>
                </a:cubicBezTo>
                <a:cubicBezTo>
                  <a:pt x="4415" y="7318"/>
                  <a:pt x="4395" y="7590"/>
                  <a:pt x="4415" y="7862"/>
                </a:cubicBezTo>
                <a:cubicBezTo>
                  <a:pt x="4290" y="7904"/>
                  <a:pt x="4164" y="7946"/>
                  <a:pt x="4039" y="7988"/>
                </a:cubicBezTo>
                <a:cubicBezTo>
                  <a:pt x="3998" y="7989"/>
                  <a:pt x="3957" y="7989"/>
                  <a:pt x="3917" y="7989"/>
                </a:cubicBezTo>
                <a:cubicBezTo>
                  <a:pt x="3225" y="7989"/>
                  <a:pt x="2538" y="7821"/>
                  <a:pt x="1926" y="7485"/>
                </a:cubicBezTo>
                <a:cubicBezTo>
                  <a:pt x="1193" y="7025"/>
                  <a:pt x="607" y="6021"/>
                  <a:pt x="1026" y="5163"/>
                </a:cubicBezTo>
                <a:cubicBezTo>
                  <a:pt x="1297" y="4594"/>
                  <a:pt x="1873" y="4368"/>
                  <a:pt x="2461" y="4368"/>
                </a:cubicBezTo>
                <a:close/>
                <a:moveTo>
                  <a:pt x="7023" y="5874"/>
                </a:moveTo>
                <a:cubicBezTo>
                  <a:pt x="7159" y="5874"/>
                  <a:pt x="7295" y="5888"/>
                  <a:pt x="7428" y="5916"/>
                </a:cubicBezTo>
                <a:cubicBezTo>
                  <a:pt x="8328" y="6104"/>
                  <a:pt x="8872" y="6962"/>
                  <a:pt x="8935" y="7820"/>
                </a:cubicBezTo>
                <a:cubicBezTo>
                  <a:pt x="8921" y="7818"/>
                  <a:pt x="8907" y="7818"/>
                  <a:pt x="8893" y="7818"/>
                </a:cubicBezTo>
                <a:cubicBezTo>
                  <a:pt x="8743" y="7818"/>
                  <a:pt x="8618" y="7918"/>
                  <a:pt x="8579" y="8071"/>
                </a:cubicBezTo>
                <a:cubicBezTo>
                  <a:pt x="8393" y="8910"/>
                  <a:pt x="7642" y="9566"/>
                  <a:pt x="6770" y="9566"/>
                </a:cubicBezTo>
                <a:cubicBezTo>
                  <a:pt x="6663" y="9566"/>
                  <a:pt x="6555" y="9556"/>
                  <a:pt x="6445" y="9536"/>
                </a:cubicBezTo>
                <a:cubicBezTo>
                  <a:pt x="5796" y="9369"/>
                  <a:pt x="5294" y="8866"/>
                  <a:pt x="5148" y="8197"/>
                </a:cubicBezTo>
                <a:lnTo>
                  <a:pt x="5169" y="8197"/>
                </a:lnTo>
                <a:cubicBezTo>
                  <a:pt x="5190" y="8092"/>
                  <a:pt x="5169" y="7988"/>
                  <a:pt x="5106" y="7904"/>
                </a:cubicBezTo>
                <a:cubicBezTo>
                  <a:pt x="5064" y="7695"/>
                  <a:pt x="5085" y="7506"/>
                  <a:pt x="5127" y="7297"/>
                </a:cubicBezTo>
                <a:cubicBezTo>
                  <a:pt x="5308" y="6429"/>
                  <a:pt x="6160" y="5874"/>
                  <a:pt x="7023" y="5874"/>
                </a:cubicBezTo>
                <a:close/>
                <a:moveTo>
                  <a:pt x="10149" y="8092"/>
                </a:moveTo>
                <a:cubicBezTo>
                  <a:pt x="10713" y="8113"/>
                  <a:pt x="11299" y="8218"/>
                  <a:pt x="11843" y="8364"/>
                </a:cubicBezTo>
                <a:lnTo>
                  <a:pt x="11864" y="8364"/>
                </a:lnTo>
                <a:cubicBezTo>
                  <a:pt x="12722" y="8783"/>
                  <a:pt x="12889" y="9745"/>
                  <a:pt x="12429" y="10540"/>
                </a:cubicBezTo>
                <a:cubicBezTo>
                  <a:pt x="12054" y="11217"/>
                  <a:pt x="11529" y="11488"/>
                  <a:pt x="10978" y="11488"/>
                </a:cubicBezTo>
                <a:cubicBezTo>
                  <a:pt x="9962" y="11488"/>
                  <a:pt x="8861" y="10568"/>
                  <a:pt x="8454" y="9578"/>
                </a:cubicBezTo>
                <a:cubicBezTo>
                  <a:pt x="8726" y="9327"/>
                  <a:pt x="8956" y="9034"/>
                  <a:pt x="9081" y="8678"/>
                </a:cubicBezTo>
                <a:cubicBezTo>
                  <a:pt x="9123" y="8678"/>
                  <a:pt x="9165" y="8657"/>
                  <a:pt x="9186" y="8615"/>
                </a:cubicBezTo>
                <a:cubicBezTo>
                  <a:pt x="9207" y="8553"/>
                  <a:pt x="9228" y="8511"/>
                  <a:pt x="9249" y="8448"/>
                </a:cubicBezTo>
                <a:cubicBezTo>
                  <a:pt x="9261" y="8454"/>
                  <a:pt x="9273" y="8457"/>
                  <a:pt x="9286" y="8457"/>
                </a:cubicBezTo>
                <a:cubicBezTo>
                  <a:pt x="9315" y="8457"/>
                  <a:pt x="9345" y="8442"/>
                  <a:pt x="9374" y="8427"/>
                </a:cubicBezTo>
                <a:lnTo>
                  <a:pt x="9395" y="8427"/>
                </a:lnTo>
                <a:cubicBezTo>
                  <a:pt x="9667" y="8322"/>
                  <a:pt x="9918" y="8218"/>
                  <a:pt x="10149" y="8092"/>
                </a:cubicBezTo>
                <a:close/>
                <a:moveTo>
                  <a:pt x="4562" y="8553"/>
                </a:moveTo>
                <a:cubicBezTo>
                  <a:pt x="4771" y="9201"/>
                  <a:pt x="5231" y="9745"/>
                  <a:pt x="5859" y="10038"/>
                </a:cubicBezTo>
                <a:cubicBezTo>
                  <a:pt x="5629" y="10394"/>
                  <a:pt x="5462" y="10791"/>
                  <a:pt x="5378" y="11231"/>
                </a:cubicBezTo>
                <a:cubicBezTo>
                  <a:pt x="5127" y="11649"/>
                  <a:pt x="4771" y="11984"/>
                  <a:pt x="4332" y="12214"/>
                </a:cubicBezTo>
                <a:cubicBezTo>
                  <a:pt x="3997" y="12386"/>
                  <a:pt x="3574" y="12498"/>
                  <a:pt x="3166" y="12498"/>
                </a:cubicBezTo>
                <a:cubicBezTo>
                  <a:pt x="2579" y="12498"/>
                  <a:pt x="2022" y="12266"/>
                  <a:pt x="1800" y="11649"/>
                </a:cubicBezTo>
                <a:cubicBezTo>
                  <a:pt x="1193" y="9913"/>
                  <a:pt x="3202" y="9013"/>
                  <a:pt x="4562" y="8553"/>
                </a:cubicBezTo>
                <a:close/>
                <a:moveTo>
                  <a:pt x="7889" y="9954"/>
                </a:moveTo>
                <a:cubicBezTo>
                  <a:pt x="8077" y="10415"/>
                  <a:pt x="8370" y="10833"/>
                  <a:pt x="8726" y="11189"/>
                </a:cubicBezTo>
                <a:cubicBezTo>
                  <a:pt x="9123" y="12235"/>
                  <a:pt x="8977" y="13449"/>
                  <a:pt x="7638" y="13783"/>
                </a:cubicBezTo>
                <a:lnTo>
                  <a:pt x="7659" y="13783"/>
                </a:lnTo>
                <a:cubicBezTo>
                  <a:pt x="7526" y="13817"/>
                  <a:pt x="7397" y="13834"/>
                  <a:pt x="7274" y="13834"/>
                </a:cubicBezTo>
                <a:cubicBezTo>
                  <a:pt x="6643" y="13834"/>
                  <a:pt x="6163" y="13403"/>
                  <a:pt x="6006" y="12737"/>
                </a:cubicBezTo>
                <a:cubicBezTo>
                  <a:pt x="5796" y="11879"/>
                  <a:pt x="6089" y="11042"/>
                  <a:pt x="6466" y="10268"/>
                </a:cubicBezTo>
                <a:lnTo>
                  <a:pt x="6487" y="10205"/>
                </a:lnTo>
                <a:cubicBezTo>
                  <a:pt x="6581" y="10218"/>
                  <a:pt x="6674" y="10224"/>
                  <a:pt x="6768" y="10224"/>
                </a:cubicBezTo>
                <a:cubicBezTo>
                  <a:pt x="7154" y="10224"/>
                  <a:pt x="7535" y="10123"/>
                  <a:pt x="7889" y="9954"/>
                </a:cubicBezTo>
                <a:close/>
                <a:moveTo>
                  <a:pt x="17040" y="1"/>
                </a:moveTo>
                <a:cubicBezTo>
                  <a:pt x="16844" y="1"/>
                  <a:pt x="16645" y="26"/>
                  <a:pt x="16447" y="78"/>
                </a:cubicBezTo>
                <a:cubicBezTo>
                  <a:pt x="14982" y="455"/>
                  <a:pt x="14773" y="2129"/>
                  <a:pt x="15128" y="3384"/>
                </a:cubicBezTo>
                <a:cubicBezTo>
                  <a:pt x="15484" y="4640"/>
                  <a:pt x="16300" y="5707"/>
                  <a:pt x="17430" y="6397"/>
                </a:cubicBezTo>
                <a:cubicBezTo>
                  <a:pt x="16927" y="6344"/>
                  <a:pt x="16423" y="6318"/>
                  <a:pt x="15922" y="6318"/>
                </a:cubicBezTo>
                <a:cubicBezTo>
                  <a:pt x="14442" y="6318"/>
                  <a:pt x="12978" y="6546"/>
                  <a:pt x="11571" y="6983"/>
                </a:cubicBezTo>
                <a:cubicBezTo>
                  <a:pt x="12262" y="6230"/>
                  <a:pt x="12617" y="5247"/>
                  <a:pt x="12053" y="4221"/>
                </a:cubicBezTo>
                <a:cubicBezTo>
                  <a:pt x="11717" y="3668"/>
                  <a:pt x="11114" y="3344"/>
                  <a:pt x="10478" y="3344"/>
                </a:cubicBezTo>
                <a:cubicBezTo>
                  <a:pt x="10320" y="3344"/>
                  <a:pt x="10160" y="3364"/>
                  <a:pt x="10002" y="3405"/>
                </a:cubicBezTo>
                <a:cubicBezTo>
                  <a:pt x="9437" y="3573"/>
                  <a:pt x="8935" y="3866"/>
                  <a:pt x="8558" y="4305"/>
                </a:cubicBezTo>
                <a:cubicBezTo>
                  <a:pt x="8768" y="3468"/>
                  <a:pt x="8684" y="2589"/>
                  <a:pt x="8307" y="1815"/>
                </a:cubicBezTo>
                <a:cubicBezTo>
                  <a:pt x="7925" y="1096"/>
                  <a:pt x="7195" y="679"/>
                  <a:pt x="6437" y="679"/>
                </a:cubicBezTo>
                <a:cubicBezTo>
                  <a:pt x="6159" y="679"/>
                  <a:pt x="5878" y="735"/>
                  <a:pt x="5608" y="853"/>
                </a:cubicBezTo>
                <a:cubicBezTo>
                  <a:pt x="4248" y="1438"/>
                  <a:pt x="3746" y="2819"/>
                  <a:pt x="3997" y="4075"/>
                </a:cubicBezTo>
                <a:cubicBezTo>
                  <a:pt x="3683" y="3907"/>
                  <a:pt x="3348" y="3782"/>
                  <a:pt x="2993" y="3719"/>
                </a:cubicBezTo>
                <a:cubicBezTo>
                  <a:pt x="2842" y="3694"/>
                  <a:pt x="2687" y="3682"/>
                  <a:pt x="2533" y="3682"/>
                </a:cubicBezTo>
                <a:cubicBezTo>
                  <a:pt x="1638" y="3682"/>
                  <a:pt x="734" y="4097"/>
                  <a:pt x="377" y="4954"/>
                </a:cubicBezTo>
                <a:cubicBezTo>
                  <a:pt x="1" y="5853"/>
                  <a:pt x="356" y="6941"/>
                  <a:pt x="1047" y="7590"/>
                </a:cubicBezTo>
                <a:cubicBezTo>
                  <a:pt x="1570" y="8071"/>
                  <a:pt x="2218" y="8364"/>
                  <a:pt x="2930" y="8427"/>
                </a:cubicBezTo>
                <a:cubicBezTo>
                  <a:pt x="2323" y="8699"/>
                  <a:pt x="1800" y="9159"/>
                  <a:pt x="1423" y="9724"/>
                </a:cubicBezTo>
                <a:cubicBezTo>
                  <a:pt x="942" y="10540"/>
                  <a:pt x="837" y="11649"/>
                  <a:pt x="1444" y="12423"/>
                </a:cubicBezTo>
                <a:cubicBezTo>
                  <a:pt x="1870" y="12953"/>
                  <a:pt x="2479" y="13179"/>
                  <a:pt x="3117" y="13179"/>
                </a:cubicBezTo>
                <a:cubicBezTo>
                  <a:pt x="3892" y="13179"/>
                  <a:pt x="4709" y="12846"/>
                  <a:pt x="5294" y="12319"/>
                </a:cubicBezTo>
                <a:cubicBezTo>
                  <a:pt x="5368" y="13486"/>
                  <a:pt x="5951" y="14506"/>
                  <a:pt x="7174" y="14506"/>
                </a:cubicBezTo>
                <a:cubicBezTo>
                  <a:pt x="7331" y="14506"/>
                  <a:pt x="7500" y="14489"/>
                  <a:pt x="7680" y="14453"/>
                </a:cubicBezTo>
                <a:cubicBezTo>
                  <a:pt x="9165" y="14139"/>
                  <a:pt x="9667" y="12926"/>
                  <a:pt x="9458" y="11733"/>
                </a:cubicBezTo>
                <a:lnTo>
                  <a:pt x="9458" y="11733"/>
                </a:lnTo>
                <a:cubicBezTo>
                  <a:pt x="9835" y="11942"/>
                  <a:pt x="10232" y="12068"/>
                  <a:pt x="10651" y="12110"/>
                </a:cubicBezTo>
                <a:cubicBezTo>
                  <a:pt x="10708" y="12113"/>
                  <a:pt x="10765" y="12115"/>
                  <a:pt x="10822" y="12115"/>
                </a:cubicBezTo>
                <a:cubicBezTo>
                  <a:pt x="11967" y="12115"/>
                  <a:pt x="12985" y="11321"/>
                  <a:pt x="13224" y="10185"/>
                </a:cubicBezTo>
                <a:cubicBezTo>
                  <a:pt x="13517" y="9055"/>
                  <a:pt x="12827" y="7925"/>
                  <a:pt x="11697" y="7674"/>
                </a:cubicBezTo>
                <a:cubicBezTo>
                  <a:pt x="11634" y="7653"/>
                  <a:pt x="11509" y="7632"/>
                  <a:pt x="11383" y="7611"/>
                </a:cubicBezTo>
                <a:cubicBezTo>
                  <a:pt x="12917" y="7235"/>
                  <a:pt x="14440" y="6989"/>
                  <a:pt x="16007" y="6989"/>
                </a:cubicBezTo>
                <a:cubicBezTo>
                  <a:pt x="16620" y="6989"/>
                  <a:pt x="17240" y="7026"/>
                  <a:pt x="17869" y="7109"/>
                </a:cubicBezTo>
                <a:cubicBezTo>
                  <a:pt x="20234" y="7444"/>
                  <a:pt x="22493" y="8260"/>
                  <a:pt x="24544" y="9515"/>
                </a:cubicBezTo>
                <a:cubicBezTo>
                  <a:pt x="24592" y="9544"/>
                  <a:pt x="24639" y="9556"/>
                  <a:pt x="24682" y="9556"/>
                </a:cubicBezTo>
                <a:cubicBezTo>
                  <a:pt x="24921" y="9556"/>
                  <a:pt x="25061" y="9169"/>
                  <a:pt x="24795" y="8992"/>
                </a:cubicBezTo>
                <a:cubicBezTo>
                  <a:pt x="23017" y="7799"/>
                  <a:pt x="21029" y="7004"/>
                  <a:pt x="18936" y="6607"/>
                </a:cubicBezTo>
                <a:cubicBezTo>
                  <a:pt x="20129" y="5665"/>
                  <a:pt x="20631" y="4096"/>
                  <a:pt x="20192" y="2631"/>
                </a:cubicBezTo>
                <a:cubicBezTo>
                  <a:pt x="19787" y="1324"/>
                  <a:pt x="18475" y="1"/>
                  <a:pt x="17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4" name="Google Shape;3544;p5"/>
          <p:cNvSpPr/>
          <p:nvPr/>
        </p:nvSpPr>
        <p:spPr>
          <a:xfrm rot="9000017" flipH="1">
            <a:off x="-94210" y="4364088"/>
            <a:ext cx="4652943" cy="4201755"/>
          </a:xfrm>
          <a:custGeom>
            <a:avLst/>
            <a:gdLst/>
            <a:ahLst/>
            <a:cxnLst/>
            <a:rect l="l" t="t" r="r" b="b"/>
            <a:pathLst>
              <a:path w="53306" h="48137" extrusionOk="0">
                <a:moveTo>
                  <a:pt x="31481" y="0"/>
                </a:moveTo>
                <a:cubicBezTo>
                  <a:pt x="31127" y="0"/>
                  <a:pt x="30774" y="6"/>
                  <a:pt x="30422" y="18"/>
                </a:cubicBezTo>
                <a:cubicBezTo>
                  <a:pt x="19948" y="318"/>
                  <a:pt x="9541" y="5789"/>
                  <a:pt x="3870" y="14695"/>
                </a:cubicBezTo>
                <a:cubicBezTo>
                  <a:pt x="2402" y="16963"/>
                  <a:pt x="1301" y="19465"/>
                  <a:pt x="668" y="22067"/>
                </a:cubicBezTo>
                <a:cubicBezTo>
                  <a:pt x="0" y="25069"/>
                  <a:pt x="34" y="28138"/>
                  <a:pt x="501" y="31140"/>
                </a:cubicBezTo>
                <a:cubicBezTo>
                  <a:pt x="934" y="33809"/>
                  <a:pt x="1602" y="36444"/>
                  <a:pt x="2669" y="38946"/>
                </a:cubicBezTo>
                <a:cubicBezTo>
                  <a:pt x="3603" y="41114"/>
                  <a:pt x="4904" y="43215"/>
                  <a:pt x="6772" y="44716"/>
                </a:cubicBezTo>
                <a:cubicBezTo>
                  <a:pt x="7039" y="44917"/>
                  <a:pt x="7306" y="45117"/>
                  <a:pt x="7606" y="45317"/>
                </a:cubicBezTo>
                <a:cubicBezTo>
                  <a:pt x="9274" y="46618"/>
                  <a:pt x="11208" y="47585"/>
                  <a:pt x="13310" y="47952"/>
                </a:cubicBezTo>
                <a:cubicBezTo>
                  <a:pt x="13964" y="48074"/>
                  <a:pt x="14631" y="48137"/>
                  <a:pt x="15298" y="48137"/>
                </a:cubicBezTo>
                <a:cubicBezTo>
                  <a:pt x="17183" y="48137"/>
                  <a:pt x="19063" y="47635"/>
                  <a:pt x="20615" y="46551"/>
                </a:cubicBezTo>
                <a:cubicBezTo>
                  <a:pt x="22683" y="45150"/>
                  <a:pt x="23784" y="42948"/>
                  <a:pt x="24585" y="40647"/>
                </a:cubicBezTo>
                <a:cubicBezTo>
                  <a:pt x="25352" y="38445"/>
                  <a:pt x="25886" y="36044"/>
                  <a:pt x="27287" y="34109"/>
                </a:cubicBezTo>
                <a:cubicBezTo>
                  <a:pt x="28688" y="32141"/>
                  <a:pt x="30956" y="31073"/>
                  <a:pt x="33191" y="30306"/>
                </a:cubicBezTo>
                <a:cubicBezTo>
                  <a:pt x="35593" y="29472"/>
                  <a:pt x="38061" y="28872"/>
                  <a:pt x="40363" y="27771"/>
                </a:cubicBezTo>
                <a:cubicBezTo>
                  <a:pt x="42798" y="26637"/>
                  <a:pt x="44999" y="25102"/>
                  <a:pt x="46901" y="23234"/>
                </a:cubicBezTo>
                <a:cubicBezTo>
                  <a:pt x="48802" y="21333"/>
                  <a:pt x="50603" y="19065"/>
                  <a:pt x="51471" y="16530"/>
                </a:cubicBezTo>
                <a:cubicBezTo>
                  <a:pt x="53305" y="11292"/>
                  <a:pt x="49102" y="6122"/>
                  <a:pt x="44899" y="3520"/>
                </a:cubicBezTo>
                <a:cubicBezTo>
                  <a:pt x="40930" y="1039"/>
                  <a:pt x="36153" y="0"/>
                  <a:pt x="31481" y="0"/>
                </a:cubicBez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5" name="Google Shape;3545;p5"/>
          <p:cNvSpPr/>
          <p:nvPr/>
        </p:nvSpPr>
        <p:spPr>
          <a:xfrm flipH="1">
            <a:off x="8373873" y="-93616"/>
            <a:ext cx="3951567" cy="1157533"/>
          </a:xfrm>
          <a:custGeom>
            <a:avLst/>
            <a:gdLst/>
            <a:ahLst/>
            <a:cxnLst/>
            <a:rect l="l" t="t" r="r" b="b"/>
            <a:pathLst>
              <a:path w="118547" h="34726" extrusionOk="0">
                <a:moveTo>
                  <a:pt x="102329" y="1"/>
                </a:moveTo>
                <a:cubicBezTo>
                  <a:pt x="93989" y="1"/>
                  <a:pt x="82640" y="2700"/>
                  <a:pt x="69174" y="2700"/>
                </a:cubicBezTo>
                <a:cubicBezTo>
                  <a:pt x="65839" y="2700"/>
                  <a:pt x="62374" y="2535"/>
                  <a:pt x="58793" y="2121"/>
                </a:cubicBezTo>
                <a:cubicBezTo>
                  <a:pt x="52933" y="1449"/>
                  <a:pt x="47652" y="1145"/>
                  <a:pt x="42896" y="1145"/>
                </a:cubicBezTo>
                <a:cubicBezTo>
                  <a:pt x="2359" y="1145"/>
                  <a:pt x="1" y="23230"/>
                  <a:pt x="2986" y="27440"/>
                </a:cubicBezTo>
                <a:cubicBezTo>
                  <a:pt x="6741" y="32704"/>
                  <a:pt x="10018" y="34725"/>
                  <a:pt x="13240" y="34725"/>
                </a:cubicBezTo>
                <a:cubicBezTo>
                  <a:pt x="23903" y="34725"/>
                  <a:pt x="33971" y="12596"/>
                  <a:pt x="58793" y="12596"/>
                </a:cubicBezTo>
                <a:cubicBezTo>
                  <a:pt x="80341" y="12596"/>
                  <a:pt x="100823" y="22914"/>
                  <a:pt x="110976" y="22914"/>
                </a:cubicBezTo>
                <a:cubicBezTo>
                  <a:pt x="116052" y="22914"/>
                  <a:pt x="118546" y="20334"/>
                  <a:pt x="117301" y="12596"/>
                </a:cubicBezTo>
                <a:cubicBezTo>
                  <a:pt x="115695" y="2549"/>
                  <a:pt x="110432" y="1"/>
                  <a:pt x="102329" y="1"/>
                </a:cubicBez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6" name="Google Shape;3546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09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solidFill>
          <a:srgbClr val="E7F4F5"/>
        </a:solidFill>
        <a:effectLst/>
      </p:bgPr>
    </p:bg>
    <p:spTree>
      <p:nvGrpSpPr>
        <p:cNvPr id="1" name="Shape 16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9" name="Google Shape;16169;p21"/>
          <p:cNvSpPr txBox="1">
            <a:spLocks noGrp="1"/>
          </p:cNvSpPr>
          <p:nvPr>
            <p:ph type="title" hasCustomPrompt="1"/>
          </p:nvPr>
        </p:nvSpPr>
        <p:spPr>
          <a:xfrm>
            <a:off x="4019200" y="816433"/>
            <a:ext cx="36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0" name="Google Shape;16170;p21"/>
          <p:cNvSpPr txBox="1">
            <a:spLocks noGrp="1"/>
          </p:cNvSpPr>
          <p:nvPr>
            <p:ph type="title" idx="2" hasCustomPrompt="1"/>
          </p:nvPr>
        </p:nvSpPr>
        <p:spPr>
          <a:xfrm>
            <a:off x="7019933" y="24198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1" name="Google Shape;16171;p21"/>
          <p:cNvSpPr txBox="1">
            <a:spLocks noGrp="1"/>
          </p:cNvSpPr>
          <p:nvPr>
            <p:ph type="title" idx="3" hasCustomPrompt="1"/>
          </p:nvPr>
        </p:nvSpPr>
        <p:spPr>
          <a:xfrm>
            <a:off x="1974867" y="24198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6172" name="Google Shape;16172;p21"/>
          <p:cNvSpPr txBox="1">
            <a:spLocks noGrp="1"/>
          </p:cNvSpPr>
          <p:nvPr>
            <p:ph type="subTitle" idx="1"/>
          </p:nvPr>
        </p:nvSpPr>
        <p:spPr>
          <a:xfrm>
            <a:off x="3698800" y="13391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73" name="Google Shape;16173;p21"/>
          <p:cNvSpPr txBox="1">
            <a:spLocks noGrp="1"/>
          </p:cNvSpPr>
          <p:nvPr>
            <p:ph type="subTitle" idx="4"/>
          </p:nvPr>
        </p:nvSpPr>
        <p:spPr>
          <a:xfrm>
            <a:off x="6461133" y="29455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74" name="Google Shape;16174;p21"/>
          <p:cNvSpPr txBox="1">
            <a:spLocks noGrp="1"/>
          </p:cNvSpPr>
          <p:nvPr>
            <p:ph type="subTitle" idx="5"/>
          </p:nvPr>
        </p:nvSpPr>
        <p:spPr>
          <a:xfrm>
            <a:off x="1416067" y="29455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6175" name="Google Shape;16175;p21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176" name="Google Shape;16176;p21"/>
          <p:cNvSpPr/>
          <p:nvPr/>
        </p:nvSpPr>
        <p:spPr>
          <a:xfrm>
            <a:off x="9657733" y="5245656"/>
            <a:ext cx="3251200" cy="29504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7" name="Google Shape;16177;p21"/>
          <p:cNvSpPr/>
          <p:nvPr/>
        </p:nvSpPr>
        <p:spPr>
          <a:xfrm>
            <a:off x="9860933" y="5448856"/>
            <a:ext cx="3251200" cy="2950400"/>
          </a:xfrm>
          <a:prstGeom prst="ellipse">
            <a:avLst/>
          </a:prstGeom>
          <a:noFill/>
          <a:ln w="28575" cap="flat" cmpd="sng">
            <a:solidFill>
              <a:srgbClr val="FFD3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8" name="Google Shape;16178;p21"/>
          <p:cNvSpPr/>
          <p:nvPr/>
        </p:nvSpPr>
        <p:spPr>
          <a:xfrm>
            <a:off x="499117" y="-651100"/>
            <a:ext cx="3517600" cy="1045600"/>
          </a:xfrm>
          <a:prstGeom prst="ellipse">
            <a:avLst/>
          </a:pr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9" name="Google Shape;16179;p21"/>
          <p:cNvSpPr/>
          <p:nvPr/>
        </p:nvSpPr>
        <p:spPr>
          <a:xfrm>
            <a:off x="10472491" y="-80148"/>
            <a:ext cx="1824883" cy="1879027"/>
          </a:xfrm>
          <a:custGeom>
            <a:avLst/>
            <a:gdLst/>
            <a:ahLst/>
            <a:cxnLst/>
            <a:rect l="l" t="t" r="r" b="b"/>
            <a:pathLst>
              <a:path w="23863" h="24571" extrusionOk="0">
                <a:moveTo>
                  <a:pt x="23862" y="0"/>
                </a:moveTo>
                <a:lnTo>
                  <a:pt x="0" y="394"/>
                </a:lnTo>
                <a:cubicBezTo>
                  <a:pt x="0" y="394"/>
                  <a:pt x="16863" y="16690"/>
                  <a:pt x="23862" y="24570"/>
                </a:cubicBezTo>
                <a:lnTo>
                  <a:pt x="23862" y="0"/>
                </a:lnTo>
                <a:close/>
              </a:path>
            </a:pathLst>
          </a:custGeom>
          <a:solidFill>
            <a:srgbClr val="C9DAF8">
              <a:alpha val="625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0" name="Google Shape;16180;p21"/>
          <p:cNvSpPr/>
          <p:nvPr/>
        </p:nvSpPr>
        <p:spPr>
          <a:xfrm>
            <a:off x="714551" y="-548033"/>
            <a:ext cx="3517600" cy="1045600"/>
          </a:xfrm>
          <a:prstGeom prst="ellipse">
            <a:avLst/>
          </a:prstGeom>
          <a:noFill/>
          <a:ln w="28575" cap="flat" cmpd="sng">
            <a:solidFill>
              <a:srgbClr val="FFD3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1" name="Google Shape;16181;p21"/>
          <p:cNvSpPr/>
          <p:nvPr/>
        </p:nvSpPr>
        <p:spPr>
          <a:xfrm rot="1624403">
            <a:off x="9558788" y="6048426"/>
            <a:ext cx="821025" cy="547535"/>
          </a:xfrm>
          <a:custGeom>
            <a:avLst/>
            <a:gdLst/>
            <a:ahLst/>
            <a:cxnLst/>
            <a:rect l="l" t="t" r="r" b="b"/>
            <a:pathLst>
              <a:path w="17640" h="12371" extrusionOk="0">
                <a:moveTo>
                  <a:pt x="16427" y="0"/>
                </a:moveTo>
                <a:cubicBezTo>
                  <a:pt x="16048" y="0"/>
                  <a:pt x="15677" y="293"/>
                  <a:pt x="15838" y="755"/>
                </a:cubicBezTo>
                <a:cubicBezTo>
                  <a:pt x="16305" y="2156"/>
                  <a:pt x="15771" y="3657"/>
                  <a:pt x="14437" y="4357"/>
                </a:cubicBezTo>
                <a:cubicBezTo>
                  <a:pt x="13988" y="4587"/>
                  <a:pt x="13529" y="4670"/>
                  <a:pt x="13066" y="4670"/>
                </a:cubicBezTo>
                <a:cubicBezTo>
                  <a:pt x="12048" y="4670"/>
                  <a:pt x="11009" y="4272"/>
                  <a:pt x="10000" y="4157"/>
                </a:cubicBezTo>
                <a:cubicBezTo>
                  <a:pt x="9794" y="4129"/>
                  <a:pt x="9589" y="4115"/>
                  <a:pt x="9387" y="4115"/>
                </a:cubicBezTo>
                <a:cubicBezTo>
                  <a:pt x="8152" y="4115"/>
                  <a:pt x="7029" y="4649"/>
                  <a:pt x="6398" y="5825"/>
                </a:cubicBezTo>
                <a:cubicBezTo>
                  <a:pt x="5731" y="7059"/>
                  <a:pt x="5797" y="8560"/>
                  <a:pt x="5197" y="9794"/>
                </a:cubicBezTo>
                <a:cubicBezTo>
                  <a:pt x="4786" y="10635"/>
                  <a:pt x="3968" y="11099"/>
                  <a:pt x="3151" y="11099"/>
                </a:cubicBezTo>
                <a:cubicBezTo>
                  <a:pt x="2509" y="11099"/>
                  <a:pt x="1868" y="10812"/>
                  <a:pt x="1428" y="10195"/>
                </a:cubicBezTo>
                <a:cubicBezTo>
                  <a:pt x="1287" y="9994"/>
                  <a:pt x="1090" y="9911"/>
                  <a:pt x="895" y="9911"/>
                </a:cubicBezTo>
                <a:cubicBezTo>
                  <a:pt x="441" y="9911"/>
                  <a:pt x="0" y="10362"/>
                  <a:pt x="327" y="10828"/>
                </a:cubicBezTo>
                <a:cubicBezTo>
                  <a:pt x="1024" y="11790"/>
                  <a:pt x="2084" y="12370"/>
                  <a:pt x="3196" y="12370"/>
                </a:cubicBezTo>
                <a:cubicBezTo>
                  <a:pt x="3628" y="12370"/>
                  <a:pt x="4067" y="12283"/>
                  <a:pt x="4496" y="12096"/>
                </a:cubicBezTo>
                <a:cubicBezTo>
                  <a:pt x="6164" y="11396"/>
                  <a:pt x="6598" y="9761"/>
                  <a:pt x="6932" y="8160"/>
                </a:cubicBezTo>
                <a:cubicBezTo>
                  <a:pt x="7098" y="7359"/>
                  <a:pt x="7298" y="6492"/>
                  <a:pt x="7866" y="5892"/>
                </a:cubicBezTo>
                <a:cubicBezTo>
                  <a:pt x="8284" y="5473"/>
                  <a:pt x="8833" y="5346"/>
                  <a:pt x="9398" y="5346"/>
                </a:cubicBezTo>
                <a:cubicBezTo>
                  <a:pt x="9689" y="5346"/>
                  <a:pt x="9984" y="5379"/>
                  <a:pt x="10267" y="5425"/>
                </a:cubicBezTo>
                <a:cubicBezTo>
                  <a:pt x="11272" y="5618"/>
                  <a:pt x="12243" y="5889"/>
                  <a:pt x="13199" y="5889"/>
                </a:cubicBezTo>
                <a:cubicBezTo>
                  <a:pt x="13895" y="5889"/>
                  <a:pt x="14583" y="5746"/>
                  <a:pt x="15271" y="5325"/>
                </a:cubicBezTo>
                <a:cubicBezTo>
                  <a:pt x="16939" y="4290"/>
                  <a:pt x="17639" y="2256"/>
                  <a:pt x="17039" y="421"/>
                </a:cubicBezTo>
                <a:cubicBezTo>
                  <a:pt x="16932" y="129"/>
                  <a:pt x="16678" y="0"/>
                  <a:pt x="164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82" name="Google Shape;16182;p21"/>
          <p:cNvGrpSpPr/>
          <p:nvPr/>
        </p:nvGrpSpPr>
        <p:grpSpPr>
          <a:xfrm>
            <a:off x="10814571" y="6052623"/>
            <a:ext cx="1114568" cy="1071588"/>
            <a:chOff x="4600286" y="770365"/>
            <a:chExt cx="391975" cy="377019"/>
          </a:xfrm>
        </p:grpSpPr>
        <p:sp>
          <p:nvSpPr>
            <p:cNvPr id="16183" name="Google Shape;16183;p21"/>
            <p:cNvSpPr/>
            <p:nvPr/>
          </p:nvSpPr>
          <p:spPr>
            <a:xfrm>
              <a:off x="4659446" y="809976"/>
              <a:ext cx="269668" cy="283694"/>
            </a:xfrm>
            <a:custGeom>
              <a:avLst/>
              <a:gdLst/>
              <a:ahLst/>
              <a:cxnLst/>
              <a:rect l="l" t="t" r="r" b="b"/>
              <a:pathLst>
                <a:path w="14208" h="14947" extrusionOk="0">
                  <a:moveTo>
                    <a:pt x="11530" y="1001"/>
                  </a:moveTo>
                  <a:cubicBezTo>
                    <a:pt x="11300" y="1691"/>
                    <a:pt x="11069" y="2382"/>
                    <a:pt x="10839" y="3072"/>
                  </a:cubicBezTo>
                  <a:cubicBezTo>
                    <a:pt x="10504" y="3993"/>
                    <a:pt x="10023" y="4934"/>
                    <a:pt x="9835" y="5876"/>
                  </a:cubicBezTo>
                  <a:cubicBezTo>
                    <a:pt x="9835" y="6022"/>
                    <a:pt x="9877" y="6148"/>
                    <a:pt x="9939" y="6273"/>
                  </a:cubicBezTo>
                  <a:cubicBezTo>
                    <a:pt x="10944" y="7173"/>
                    <a:pt x="11948" y="8073"/>
                    <a:pt x="12973" y="8973"/>
                  </a:cubicBezTo>
                  <a:lnTo>
                    <a:pt x="8182" y="8701"/>
                  </a:lnTo>
                  <a:cubicBezTo>
                    <a:pt x="8035" y="8701"/>
                    <a:pt x="7931" y="8805"/>
                    <a:pt x="7889" y="8931"/>
                  </a:cubicBezTo>
                  <a:cubicBezTo>
                    <a:pt x="7617" y="10563"/>
                    <a:pt x="7157" y="12174"/>
                    <a:pt x="6550" y="13722"/>
                  </a:cubicBezTo>
                  <a:cubicBezTo>
                    <a:pt x="6403" y="13074"/>
                    <a:pt x="6236" y="12425"/>
                    <a:pt x="6069" y="11776"/>
                  </a:cubicBezTo>
                  <a:cubicBezTo>
                    <a:pt x="5880" y="11023"/>
                    <a:pt x="5755" y="10165"/>
                    <a:pt x="5378" y="9454"/>
                  </a:cubicBezTo>
                  <a:cubicBezTo>
                    <a:pt x="5462" y="9266"/>
                    <a:pt x="5336" y="9035"/>
                    <a:pt x="5106" y="9035"/>
                  </a:cubicBezTo>
                  <a:cubicBezTo>
                    <a:pt x="3767" y="9035"/>
                    <a:pt x="2449" y="8973"/>
                    <a:pt x="1110" y="8826"/>
                  </a:cubicBezTo>
                  <a:cubicBezTo>
                    <a:pt x="2198" y="7843"/>
                    <a:pt x="3265" y="6838"/>
                    <a:pt x="4311" y="5792"/>
                  </a:cubicBezTo>
                  <a:cubicBezTo>
                    <a:pt x="4416" y="5688"/>
                    <a:pt x="4395" y="5520"/>
                    <a:pt x="4269" y="5457"/>
                  </a:cubicBezTo>
                  <a:cubicBezTo>
                    <a:pt x="4353" y="5395"/>
                    <a:pt x="4416" y="5290"/>
                    <a:pt x="4374" y="5185"/>
                  </a:cubicBezTo>
                  <a:cubicBezTo>
                    <a:pt x="3872" y="3867"/>
                    <a:pt x="3453" y="2549"/>
                    <a:pt x="3097" y="1189"/>
                  </a:cubicBezTo>
                  <a:lnTo>
                    <a:pt x="3097" y="1189"/>
                  </a:lnTo>
                  <a:cubicBezTo>
                    <a:pt x="3809" y="1461"/>
                    <a:pt x="4520" y="1754"/>
                    <a:pt x="5232" y="2089"/>
                  </a:cubicBezTo>
                  <a:cubicBezTo>
                    <a:pt x="5922" y="2424"/>
                    <a:pt x="6675" y="2905"/>
                    <a:pt x="7429" y="3198"/>
                  </a:cubicBezTo>
                  <a:cubicBezTo>
                    <a:pt x="7445" y="3203"/>
                    <a:pt x="7464" y="3206"/>
                    <a:pt x="7483" y="3206"/>
                  </a:cubicBezTo>
                  <a:cubicBezTo>
                    <a:pt x="7535" y="3206"/>
                    <a:pt x="7592" y="3186"/>
                    <a:pt x="7638" y="3156"/>
                  </a:cubicBezTo>
                  <a:cubicBezTo>
                    <a:pt x="7677" y="3185"/>
                    <a:pt x="7729" y="3201"/>
                    <a:pt x="7782" y="3201"/>
                  </a:cubicBezTo>
                  <a:cubicBezTo>
                    <a:pt x="7844" y="3201"/>
                    <a:pt x="7907" y="3180"/>
                    <a:pt x="7952" y="3135"/>
                  </a:cubicBezTo>
                  <a:cubicBezTo>
                    <a:pt x="9186" y="2570"/>
                    <a:pt x="10358" y="1754"/>
                    <a:pt x="11530" y="1001"/>
                  </a:cubicBezTo>
                  <a:close/>
                  <a:moveTo>
                    <a:pt x="12074" y="1"/>
                  </a:moveTo>
                  <a:cubicBezTo>
                    <a:pt x="12025" y="1"/>
                    <a:pt x="11975" y="12"/>
                    <a:pt x="11927" y="38"/>
                  </a:cubicBezTo>
                  <a:cubicBezTo>
                    <a:pt x="10504" y="896"/>
                    <a:pt x="8956" y="1670"/>
                    <a:pt x="7638" y="2696"/>
                  </a:cubicBezTo>
                  <a:cubicBezTo>
                    <a:pt x="6947" y="2131"/>
                    <a:pt x="6069" y="1775"/>
                    <a:pt x="5274" y="1398"/>
                  </a:cubicBezTo>
                  <a:cubicBezTo>
                    <a:pt x="4437" y="1022"/>
                    <a:pt x="3579" y="687"/>
                    <a:pt x="2721" y="352"/>
                  </a:cubicBezTo>
                  <a:cubicBezTo>
                    <a:pt x="2689" y="341"/>
                    <a:pt x="2658" y="337"/>
                    <a:pt x="2628" y="337"/>
                  </a:cubicBezTo>
                  <a:cubicBezTo>
                    <a:pt x="2426" y="337"/>
                    <a:pt x="2287" y="567"/>
                    <a:pt x="2323" y="750"/>
                  </a:cubicBezTo>
                  <a:cubicBezTo>
                    <a:pt x="2700" y="2340"/>
                    <a:pt x="3223" y="3888"/>
                    <a:pt x="3934" y="5374"/>
                  </a:cubicBezTo>
                  <a:cubicBezTo>
                    <a:pt x="3934" y="5395"/>
                    <a:pt x="3955" y="5437"/>
                    <a:pt x="3997" y="5457"/>
                  </a:cubicBezTo>
                  <a:lnTo>
                    <a:pt x="3976" y="5457"/>
                  </a:lnTo>
                  <a:cubicBezTo>
                    <a:pt x="2700" y="6545"/>
                    <a:pt x="1465" y="7675"/>
                    <a:pt x="210" y="8826"/>
                  </a:cubicBezTo>
                  <a:cubicBezTo>
                    <a:pt x="1" y="9014"/>
                    <a:pt x="189" y="9307"/>
                    <a:pt x="419" y="9349"/>
                  </a:cubicBezTo>
                  <a:cubicBezTo>
                    <a:pt x="1947" y="9517"/>
                    <a:pt x="3495" y="9621"/>
                    <a:pt x="5022" y="9621"/>
                  </a:cubicBezTo>
                  <a:cubicBezTo>
                    <a:pt x="5043" y="10395"/>
                    <a:pt x="5336" y="11211"/>
                    <a:pt x="5504" y="11923"/>
                  </a:cubicBezTo>
                  <a:cubicBezTo>
                    <a:pt x="5734" y="12864"/>
                    <a:pt x="5964" y="13806"/>
                    <a:pt x="6194" y="14727"/>
                  </a:cubicBezTo>
                  <a:cubicBezTo>
                    <a:pt x="6231" y="14862"/>
                    <a:pt x="6377" y="14947"/>
                    <a:pt x="6507" y="14947"/>
                  </a:cubicBezTo>
                  <a:cubicBezTo>
                    <a:pt x="6599" y="14947"/>
                    <a:pt x="6683" y="14905"/>
                    <a:pt x="6717" y="14810"/>
                  </a:cubicBezTo>
                  <a:cubicBezTo>
                    <a:pt x="7491" y="13053"/>
                    <a:pt x="8056" y="11191"/>
                    <a:pt x="8412" y="9307"/>
                  </a:cubicBezTo>
                  <a:lnTo>
                    <a:pt x="13810" y="9642"/>
                  </a:lnTo>
                  <a:cubicBezTo>
                    <a:pt x="14082" y="9642"/>
                    <a:pt x="14208" y="9307"/>
                    <a:pt x="14041" y="9119"/>
                  </a:cubicBezTo>
                  <a:cubicBezTo>
                    <a:pt x="12827" y="8031"/>
                    <a:pt x="11613" y="6922"/>
                    <a:pt x="10421" y="5834"/>
                  </a:cubicBezTo>
                  <a:cubicBezTo>
                    <a:pt x="10839" y="5081"/>
                    <a:pt x="11069" y="4160"/>
                    <a:pt x="11362" y="3365"/>
                  </a:cubicBezTo>
                  <a:cubicBezTo>
                    <a:pt x="11718" y="2382"/>
                    <a:pt x="12053" y="1377"/>
                    <a:pt x="12388" y="373"/>
                  </a:cubicBezTo>
                  <a:cubicBezTo>
                    <a:pt x="12437" y="174"/>
                    <a:pt x="12263" y="1"/>
                    <a:pt x="120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4" name="Google Shape;16184;p21"/>
            <p:cNvSpPr/>
            <p:nvPr/>
          </p:nvSpPr>
          <p:spPr>
            <a:xfrm>
              <a:off x="4600286" y="770365"/>
              <a:ext cx="391975" cy="377019"/>
            </a:xfrm>
            <a:custGeom>
              <a:avLst/>
              <a:gdLst/>
              <a:ahLst/>
              <a:cxnLst/>
              <a:rect l="l" t="t" r="r" b="b"/>
              <a:pathLst>
                <a:path w="20652" h="19864" extrusionOk="0">
                  <a:moveTo>
                    <a:pt x="16655" y="723"/>
                  </a:moveTo>
                  <a:cubicBezTo>
                    <a:pt x="16655" y="1288"/>
                    <a:pt x="16404" y="1874"/>
                    <a:pt x="16279" y="2376"/>
                  </a:cubicBezTo>
                  <a:cubicBezTo>
                    <a:pt x="16132" y="2941"/>
                    <a:pt x="15986" y="3485"/>
                    <a:pt x="15860" y="4029"/>
                  </a:cubicBezTo>
                  <a:cubicBezTo>
                    <a:pt x="15567" y="5180"/>
                    <a:pt x="15253" y="6310"/>
                    <a:pt x="14981" y="7461"/>
                  </a:cubicBezTo>
                  <a:cubicBezTo>
                    <a:pt x="14940" y="7607"/>
                    <a:pt x="15023" y="7775"/>
                    <a:pt x="15191" y="7796"/>
                  </a:cubicBezTo>
                  <a:cubicBezTo>
                    <a:pt x="15170" y="7900"/>
                    <a:pt x="15191" y="8005"/>
                    <a:pt x="15253" y="8068"/>
                  </a:cubicBezTo>
                  <a:cubicBezTo>
                    <a:pt x="16634" y="9490"/>
                    <a:pt x="18099" y="10829"/>
                    <a:pt x="19522" y="12190"/>
                  </a:cubicBezTo>
                  <a:cubicBezTo>
                    <a:pt x="18371" y="12231"/>
                    <a:pt x="17241" y="12294"/>
                    <a:pt x="16090" y="12357"/>
                  </a:cubicBezTo>
                  <a:cubicBezTo>
                    <a:pt x="14856" y="12420"/>
                    <a:pt x="13370" y="12336"/>
                    <a:pt x="12199" y="12754"/>
                  </a:cubicBezTo>
                  <a:lnTo>
                    <a:pt x="12178" y="12754"/>
                  </a:lnTo>
                  <a:cubicBezTo>
                    <a:pt x="12094" y="12796"/>
                    <a:pt x="12052" y="12859"/>
                    <a:pt x="12031" y="12943"/>
                  </a:cubicBezTo>
                  <a:cubicBezTo>
                    <a:pt x="11487" y="14993"/>
                    <a:pt x="10755" y="17002"/>
                    <a:pt x="9855" y="18906"/>
                  </a:cubicBezTo>
                  <a:cubicBezTo>
                    <a:pt x="9332" y="17713"/>
                    <a:pt x="8809" y="16521"/>
                    <a:pt x="8286" y="15328"/>
                  </a:cubicBezTo>
                  <a:cubicBezTo>
                    <a:pt x="7972" y="14638"/>
                    <a:pt x="7700" y="13926"/>
                    <a:pt x="7323" y="13298"/>
                  </a:cubicBezTo>
                  <a:cubicBezTo>
                    <a:pt x="7240" y="13110"/>
                    <a:pt x="7114" y="12943"/>
                    <a:pt x="6968" y="12817"/>
                  </a:cubicBezTo>
                  <a:cubicBezTo>
                    <a:pt x="7171" y="12675"/>
                    <a:pt x="7059" y="12356"/>
                    <a:pt x="6823" y="12356"/>
                  </a:cubicBezTo>
                  <a:cubicBezTo>
                    <a:pt x="6815" y="12356"/>
                    <a:pt x="6808" y="12356"/>
                    <a:pt x="6800" y="12357"/>
                  </a:cubicBezTo>
                  <a:cubicBezTo>
                    <a:pt x="4813" y="12294"/>
                    <a:pt x="2867" y="12231"/>
                    <a:pt x="921" y="11980"/>
                  </a:cubicBezTo>
                  <a:cubicBezTo>
                    <a:pt x="1611" y="11018"/>
                    <a:pt x="2406" y="10118"/>
                    <a:pt x="3306" y="9344"/>
                  </a:cubicBezTo>
                  <a:cubicBezTo>
                    <a:pt x="4059" y="8695"/>
                    <a:pt x="4875" y="8193"/>
                    <a:pt x="5315" y="7335"/>
                  </a:cubicBezTo>
                  <a:cubicBezTo>
                    <a:pt x="5344" y="7365"/>
                    <a:pt x="5385" y="7379"/>
                    <a:pt x="5425" y="7379"/>
                  </a:cubicBezTo>
                  <a:cubicBezTo>
                    <a:pt x="5499" y="7379"/>
                    <a:pt x="5573" y="7333"/>
                    <a:pt x="5587" y="7252"/>
                  </a:cubicBezTo>
                  <a:cubicBezTo>
                    <a:pt x="5629" y="6184"/>
                    <a:pt x="5168" y="4992"/>
                    <a:pt x="4917" y="3946"/>
                  </a:cubicBezTo>
                  <a:cubicBezTo>
                    <a:pt x="4666" y="2962"/>
                    <a:pt x="4415" y="1979"/>
                    <a:pt x="4185" y="995"/>
                  </a:cubicBezTo>
                  <a:lnTo>
                    <a:pt x="4185" y="995"/>
                  </a:lnTo>
                  <a:cubicBezTo>
                    <a:pt x="6110" y="1874"/>
                    <a:pt x="8035" y="2795"/>
                    <a:pt x="10002" y="3611"/>
                  </a:cubicBezTo>
                  <a:cubicBezTo>
                    <a:pt x="10023" y="3632"/>
                    <a:pt x="10043" y="3632"/>
                    <a:pt x="10085" y="3653"/>
                  </a:cubicBezTo>
                  <a:cubicBezTo>
                    <a:pt x="10085" y="3718"/>
                    <a:pt x="10149" y="3771"/>
                    <a:pt x="10227" y="3771"/>
                  </a:cubicBezTo>
                  <a:cubicBezTo>
                    <a:pt x="10249" y="3771"/>
                    <a:pt x="10272" y="3766"/>
                    <a:pt x="10295" y="3757"/>
                  </a:cubicBezTo>
                  <a:cubicBezTo>
                    <a:pt x="12471" y="2858"/>
                    <a:pt x="14563" y="1770"/>
                    <a:pt x="16655" y="723"/>
                  </a:cubicBezTo>
                  <a:close/>
                  <a:moveTo>
                    <a:pt x="16879" y="0"/>
                  </a:moveTo>
                  <a:cubicBezTo>
                    <a:pt x="16832" y="0"/>
                    <a:pt x="16784" y="10"/>
                    <a:pt x="16739" y="33"/>
                  </a:cubicBezTo>
                  <a:cubicBezTo>
                    <a:pt x="14626" y="1079"/>
                    <a:pt x="12471" y="2104"/>
                    <a:pt x="10420" y="3276"/>
                  </a:cubicBezTo>
                  <a:cubicBezTo>
                    <a:pt x="10399" y="3213"/>
                    <a:pt x="10357" y="3171"/>
                    <a:pt x="10295" y="3130"/>
                  </a:cubicBezTo>
                  <a:cubicBezTo>
                    <a:pt x="8181" y="2146"/>
                    <a:pt x="6026" y="1205"/>
                    <a:pt x="3913" y="242"/>
                  </a:cubicBezTo>
                  <a:cubicBezTo>
                    <a:pt x="3862" y="215"/>
                    <a:pt x="3811" y="202"/>
                    <a:pt x="3762" y="202"/>
                  </a:cubicBezTo>
                  <a:cubicBezTo>
                    <a:pt x="3588" y="202"/>
                    <a:pt x="3445" y="360"/>
                    <a:pt x="3494" y="556"/>
                  </a:cubicBezTo>
                  <a:cubicBezTo>
                    <a:pt x="3787" y="1728"/>
                    <a:pt x="4059" y="2920"/>
                    <a:pt x="4373" y="4092"/>
                  </a:cubicBezTo>
                  <a:cubicBezTo>
                    <a:pt x="4582" y="4971"/>
                    <a:pt x="4729" y="5996"/>
                    <a:pt x="5085" y="6854"/>
                  </a:cubicBezTo>
                  <a:cubicBezTo>
                    <a:pt x="4499" y="7900"/>
                    <a:pt x="3264" y="8549"/>
                    <a:pt x="2385" y="9365"/>
                  </a:cubicBezTo>
                  <a:cubicBezTo>
                    <a:pt x="1528" y="10160"/>
                    <a:pt x="774" y="11081"/>
                    <a:pt x="126" y="12064"/>
                  </a:cubicBezTo>
                  <a:cubicBezTo>
                    <a:pt x="0" y="12252"/>
                    <a:pt x="168" y="12503"/>
                    <a:pt x="398" y="12503"/>
                  </a:cubicBezTo>
                  <a:cubicBezTo>
                    <a:pt x="2283" y="12775"/>
                    <a:pt x="4186" y="12903"/>
                    <a:pt x="6108" y="12903"/>
                  </a:cubicBezTo>
                  <a:cubicBezTo>
                    <a:pt x="6255" y="12903"/>
                    <a:pt x="6402" y="12902"/>
                    <a:pt x="6549" y="12901"/>
                  </a:cubicBezTo>
                  <a:cubicBezTo>
                    <a:pt x="7093" y="13194"/>
                    <a:pt x="7323" y="14366"/>
                    <a:pt x="7533" y="14930"/>
                  </a:cubicBezTo>
                  <a:cubicBezTo>
                    <a:pt x="7721" y="15391"/>
                    <a:pt x="7909" y="15851"/>
                    <a:pt x="8119" y="16311"/>
                  </a:cubicBezTo>
                  <a:cubicBezTo>
                    <a:pt x="8600" y="17441"/>
                    <a:pt x="9081" y="18592"/>
                    <a:pt x="9562" y="19722"/>
                  </a:cubicBezTo>
                  <a:cubicBezTo>
                    <a:pt x="9615" y="19816"/>
                    <a:pt x="9709" y="19863"/>
                    <a:pt x="9803" y="19863"/>
                  </a:cubicBezTo>
                  <a:cubicBezTo>
                    <a:pt x="9897" y="19863"/>
                    <a:pt x="9991" y="19816"/>
                    <a:pt x="10043" y="19722"/>
                  </a:cubicBezTo>
                  <a:cubicBezTo>
                    <a:pt x="11111" y="17609"/>
                    <a:pt x="11948" y="15391"/>
                    <a:pt x="12554" y="13110"/>
                  </a:cubicBezTo>
                  <a:cubicBezTo>
                    <a:pt x="12790" y="13136"/>
                    <a:pt x="13033" y="13147"/>
                    <a:pt x="13279" y="13147"/>
                  </a:cubicBezTo>
                  <a:cubicBezTo>
                    <a:pt x="14217" y="13147"/>
                    <a:pt x="15213" y="12992"/>
                    <a:pt x="16090" y="12943"/>
                  </a:cubicBezTo>
                  <a:cubicBezTo>
                    <a:pt x="17471" y="12880"/>
                    <a:pt x="18873" y="12838"/>
                    <a:pt x="20254" y="12796"/>
                  </a:cubicBezTo>
                  <a:cubicBezTo>
                    <a:pt x="20526" y="12775"/>
                    <a:pt x="20652" y="12462"/>
                    <a:pt x="20463" y="12273"/>
                  </a:cubicBezTo>
                  <a:cubicBezTo>
                    <a:pt x="18873" y="10725"/>
                    <a:pt x="17325" y="9135"/>
                    <a:pt x="15672" y="7649"/>
                  </a:cubicBezTo>
                  <a:cubicBezTo>
                    <a:pt x="15630" y="7607"/>
                    <a:pt x="15567" y="7586"/>
                    <a:pt x="15525" y="7586"/>
                  </a:cubicBezTo>
                  <a:cubicBezTo>
                    <a:pt x="15881" y="6247"/>
                    <a:pt x="16216" y="4908"/>
                    <a:pt x="16551" y="3590"/>
                  </a:cubicBezTo>
                  <a:cubicBezTo>
                    <a:pt x="16802" y="2565"/>
                    <a:pt x="17430" y="1267"/>
                    <a:pt x="17158" y="200"/>
                  </a:cubicBezTo>
                  <a:cubicBezTo>
                    <a:pt x="17127" y="78"/>
                    <a:pt x="17007" y="0"/>
                    <a:pt x="16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85" name="Google Shape;16185;p21"/>
          <p:cNvSpPr/>
          <p:nvPr/>
        </p:nvSpPr>
        <p:spPr>
          <a:xfrm rot="955762" flipH="1">
            <a:off x="-30440" y="5594179"/>
            <a:ext cx="2216421" cy="1582333"/>
          </a:xfrm>
          <a:custGeom>
            <a:avLst/>
            <a:gdLst/>
            <a:ahLst/>
            <a:cxnLst/>
            <a:rect l="l" t="t" r="r" b="b"/>
            <a:pathLst>
              <a:path w="33018" h="23572" extrusionOk="0">
                <a:moveTo>
                  <a:pt x="6570" y="5310"/>
                </a:moveTo>
                <a:cubicBezTo>
                  <a:pt x="6589" y="5426"/>
                  <a:pt x="6609" y="5542"/>
                  <a:pt x="6628" y="5659"/>
                </a:cubicBezTo>
                <a:lnTo>
                  <a:pt x="6628" y="5659"/>
                </a:lnTo>
                <a:cubicBezTo>
                  <a:pt x="6589" y="5600"/>
                  <a:pt x="6568" y="5560"/>
                  <a:pt x="6528" y="5519"/>
                </a:cubicBezTo>
                <a:cubicBezTo>
                  <a:pt x="6549" y="5456"/>
                  <a:pt x="6549" y="5394"/>
                  <a:pt x="6570" y="5310"/>
                </a:cubicBezTo>
                <a:close/>
                <a:moveTo>
                  <a:pt x="11801" y="5582"/>
                </a:moveTo>
                <a:cubicBezTo>
                  <a:pt x="11738" y="5666"/>
                  <a:pt x="11675" y="5749"/>
                  <a:pt x="11613" y="5833"/>
                </a:cubicBezTo>
                <a:cubicBezTo>
                  <a:pt x="11571" y="5728"/>
                  <a:pt x="11508" y="5624"/>
                  <a:pt x="11403" y="5582"/>
                </a:cubicBezTo>
                <a:close/>
                <a:moveTo>
                  <a:pt x="1799" y="6252"/>
                </a:moveTo>
                <a:lnTo>
                  <a:pt x="1799" y="6252"/>
                </a:lnTo>
                <a:cubicBezTo>
                  <a:pt x="1737" y="6356"/>
                  <a:pt x="1737" y="6482"/>
                  <a:pt x="1758" y="6586"/>
                </a:cubicBezTo>
                <a:cubicBezTo>
                  <a:pt x="1653" y="6503"/>
                  <a:pt x="1548" y="6419"/>
                  <a:pt x="1423" y="6335"/>
                </a:cubicBezTo>
                <a:lnTo>
                  <a:pt x="1799" y="6252"/>
                </a:lnTo>
                <a:close/>
                <a:moveTo>
                  <a:pt x="3641" y="7821"/>
                </a:moveTo>
                <a:lnTo>
                  <a:pt x="3996" y="7905"/>
                </a:lnTo>
                <a:lnTo>
                  <a:pt x="3913" y="8072"/>
                </a:lnTo>
                <a:cubicBezTo>
                  <a:pt x="3829" y="7988"/>
                  <a:pt x="3745" y="7884"/>
                  <a:pt x="3641" y="7821"/>
                </a:cubicBezTo>
                <a:close/>
                <a:moveTo>
                  <a:pt x="12763" y="5519"/>
                </a:moveTo>
                <a:cubicBezTo>
                  <a:pt x="17388" y="5519"/>
                  <a:pt x="21886" y="6775"/>
                  <a:pt x="25506" y="9788"/>
                </a:cubicBezTo>
                <a:cubicBezTo>
                  <a:pt x="27849" y="11734"/>
                  <a:pt x="29670" y="14244"/>
                  <a:pt x="30800" y="17069"/>
                </a:cubicBezTo>
                <a:cubicBezTo>
                  <a:pt x="26782" y="10102"/>
                  <a:pt x="16823" y="8909"/>
                  <a:pt x="9332" y="8888"/>
                </a:cubicBezTo>
                <a:cubicBezTo>
                  <a:pt x="10755" y="8093"/>
                  <a:pt x="11926" y="6921"/>
                  <a:pt x="12763" y="5519"/>
                </a:cubicBezTo>
                <a:close/>
                <a:moveTo>
                  <a:pt x="10177" y="689"/>
                </a:moveTo>
                <a:cubicBezTo>
                  <a:pt x="15382" y="689"/>
                  <a:pt x="20442" y="2224"/>
                  <a:pt x="24543" y="5770"/>
                </a:cubicBezTo>
                <a:cubicBezTo>
                  <a:pt x="26929" y="7842"/>
                  <a:pt x="28833" y="10394"/>
                  <a:pt x="30130" y="13282"/>
                </a:cubicBezTo>
                <a:cubicBezTo>
                  <a:pt x="30695" y="14537"/>
                  <a:pt x="31134" y="15856"/>
                  <a:pt x="31427" y="17195"/>
                </a:cubicBezTo>
                <a:cubicBezTo>
                  <a:pt x="28648" y="10275"/>
                  <a:pt x="21875" y="5083"/>
                  <a:pt x="14276" y="5083"/>
                </a:cubicBezTo>
                <a:cubicBezTo>
                  <a:pt x="13810" y="5083"/>
                  <a:pt x="13340" y="5103"/>
                  <a:pt x="12868" y="5143"/>
                </a:cubicBezTo>
                <a:cubicBezTo>
                  <a:pt x="12826" y="4954"/>
                  <a:pt x="12680" y="4829"/>
                  <a:pt x="12491" y="4829"/>
                </a:cubicBezTo>
                <a:cubicBezTo>
                  <a:pt x="11900" y="4814"/>
                  <a:pt x="11297" y="4799"/>
                  <a:pt x="10699" y="4799"/>
                </a:cubicBezTo>
                <a:cubicBezTo>
                  <a:pt x="10452" y="4799"/>
                  <a:pt x="10205" y="4802"/>
                  <a:pt x="9960" y="4808"/>
                </a:cubicBezTo>
                <a:cubicBezTo>
                  <a:pt x="9771" y="4808"/>
                  <a:pt x="9573" y="4797"/>
                  <a:pt x="9378" y="4797"/>
                </a:cubicBezTo>
                <a:cubicBezTo>
                  <a:pt x="8968" y="4797"/>
                  <a:pt x="8569" y="4845"/>
                  <a:pt x="8286" y="5143"/>
                </a:cubicBezTo>
                <a:cubicBezTo>
                  <a:pt x="8139" y="3699"/>
                  <a:pt x="7135" y="2171"/>
                  <a:pt x="6340" y="958"/>
                </a:cubicBezTo>
                <a:cubicBezTo>
                  <a:pt x="7620" y="781"/>
                  <a:pt x="8903" y="689"/>
                  <a:pt x="10177" y="689"/>
                </a:cubicBezTo>
                <a:close/>
                <a:moveTo>
                  <a:pt x="9374" y="9306"/>
                </a:moveTo>
                <a:lnTo>
                  <a:pt x="9374" y="9306"/>
                </a:lnTo>
                <a:cubicBezTo>
                  <a:pt x="14165" y="9599"/>
                  <a:pt x="19103" y="9683"/>
                  <a:pt x="23539" y="11713"/>
                </a:cubicBezTo>
                <a:cubicBezTo>
                  <a:pt x="27012" y="13282"/>
                  <a:pt x="30046" y="16002"/>
                  <a:pt x="31281" y="19622"/>
                </a:cubicBezTo>
                <a:cubicBezTo>
                  <a:pt x="29795" y="17299"/>
                  <a:pt x="27494" y="15479"/>
                  <a:pt x="25046" y="14307"/>
                </a:cubicBezTo>
                <a:cubicBezTo>
                  <a:pt x="22974" y="13345"/>
                  <a:pt x="20735" y="12738"/>
                  <a:pt x="18476" y="12508"/>
                </a:cubicBezTo>
                <a:cubicBezTo>
                  <a:pt x="17157" y="12340"/>
                  <a:pt x="15818" y="12278"/>
                  <a:pt x="14500" y="12278"/>
                </a:cubicBezTo>
                <a:cubicBezTo>
                  <a:pt x="14085" y="12278"/>
                  <a:pt x="13653" y="12267"/>
                  <a:pt x="13217" y="12267"/>
                </a:cubicBezTo>
                <a:cubicBezTo>
                  <a:pt x="12399" y="12267"/>
                  <a:pt x="11568" y="12303"/>
                  <a:pt x="10818" y="12508"/>
                </a:cubicBezTo>
                <a:cubicBezTo>
                  <a:pt x="10797" y="12487"/>
                  <a:pt x="10797" y="12445"/>
                  <a:pt x="10776" y="12424"/>
                </a:cubicBezTo>
                <a:cubicBezTo>
                  <a:pt x="10483" y="11775"/>
                  <a:pt x="10190" y="11127"/>
                  <a:pt x="9897" y="10457"/>
                </a:cubicBezTo>
                <a:cubicBezTo>
                  <a:pt x="9729" y="10081"/>
                  <a:pt x="9583" y="9662"/>
                  <a:pt x="9374" y="9306"/>
                </a:cubicBezTo>
                <a:close/>
                <a:moveTo>
                  <a:pt x="10650" y="1"/>
                </a:moveTo>
                <a:cubicBezTo>
                  <a:pt x="9062" y="1"/>
                  <a:pt x="7485" y="193"/>
                  <a:pt x="5963" y="602"/>
                </a:cubicBezTo>
                <a:cubicBezTo>
                  <a:pt x="5925" y="586"/>
                  <a:pt x="5884" y="578"/>
                  <a:pt x="5842" y="578"/>
                </a:cubicBezTo>
                <a:cubicBezTo>
                  <a:pt x="5725" y="578"/>
                  <a:pt x="5607" y="640"/>
                  <a:pt x="5545" y="749"/>
                </a:cubicBezTo>
                <a:cubicBezTo>
                  <a:pt x="5545" y="770"/>
                  <a:pt x="5524" y="770"/>
                  <a:pt x="5524" y="791"/>
                </a:cubicBezTo>
                <a:cubicBezTo>
                  <a:pt x="5524" y="811"/>
                  <a:pt x="5503" y="832"/>
                  <a:pt x="5503" y="853"/>
                </a:cubicBezTo>
                <a:cubicBezTo>
                  <a:pt x="5022" y="2234"/>
                  <a:pt x="4624" y="3678"/>
                  <a:pt x="4352" y="5122"/>
                </a:cubicBezTo>
                <a:cubicBezTo>
                  <a:pt x="4268" y="5080"/>
                  <a:pt x="4206" y="5080"/>
                  <a:pt x="4122" y="5080"/>
                </a:cubicBezTo>
                <a:cubicBezTo>
                  <a:pt x="2867" y="5268"/>
                  <a:pt x="1632" y="5477"/>
                  <a:pt x="398" y="5708"/>
                </a:cubicBezTo>
                <a:cubicBezTo>
                  <a:pt x="105" y="5791"/>
                  <a:pt x="0" y="6168"/>
                  <a:pt x="209" y="6398"/>
                </a:cubicBezTo>
                <a:cubicBezTo>
                  <a:pt x="774" y="6858"/>
                  <a:pt x="1339" y="7319"/>
                  <a:pt x="1946" y="7716"/>
                </a:cubicBezTo>
                <a:cubicBezTo>
                  <a:pt x="2385" y="8009"/>
                  <a:pt x="2867" y="8386"/>
                  <a:pt x="3390" y="8532"/>
                </a:cubicBezTo>
                <a:cubicBezTo>
                  <a:pt x="2741" y="9955"/>
                  <a:pt x="2155" y="11420"/>
                  <a:pt x="1632" y="12884"/>
                </a:cubicBezTo>
                <a:cubicBezTo>
                  <a:pt x="1550" y="13163"/>
                  <a:pt x="1777" y="13404"/>
                  <a:pt x="2030" y="13404"/>
                </a:cubicBezTo>
                <a:cubicBezTo>
                  <a:pt x="2099" y="13404"/>
                  <a:pt x="2171" y="13385"/>
                  <a:pt x="2239" y="13345"/>
                </a:cubicBezTo>
                <a:cubicBezTo>
                  <a:pt x="3452" y="12529"/>
                  <a:pt x="4959" y="11650"/>
                  <a:pt x="5880" y="10478"/>
                </a:cubicBezTo>
                <a:cubicBezTo>
                  <a:pt x="5880" y="10499"/>
                  <a:pt x="5900" y="10499"/>
                  <a:pt x="5921" y="10520"/>
                </a:cubicBezTo>
                <a:cubicBezTo>
                  <a:pt x="7261" y="11524"/>
                  <a:pt x="8704" y="12340"/>
                  <a:pt x="10232" y="12989"/>
                </a:cubicBezTo>
                <a:cubicBezTo>
                  <a:pt x="10287" y="13020"/>
                  <a:pt x="10347" y="13034"/>
                  <a:pt x="10408" y="13034"/>
                </a:cubicBezTo>
                <a:cubicBezTo>
                  <a:pt x="10556" y="13034"/>
                  <a:pt x="10708" y="12949"/>
                  <a:pt x="10797" y="12801"/>
                </a:cubicBezTo>
                <a:cubicBezTo>
                  <a:pt x="11110" y="12849"/>
                  <a:pt x="11434" y="12866"/>
                  <a:pt x="11761" y="12866"/>
                </a:cubicBezTo>
                <a:cubicBezTo>
                  <a:pt x="12415" y="12866"/>
                  <a:pt x="13084" y="12801"/>
                  <a:pt x="13726" y="12801"/>
                </a:cubicBezTo>
                <a:cubicBezTo>
                  <a:pt x="14939" y="12801"/>
                  <a:pt x="16132" y="12801"/>
                  <a:pt x="17346" y="12926"/>
                </a:cubicBezTo>
                <a:cubicBezTo>
                  <a:pt x="19794" y="13094"/>
                  <a:pt x="22221" y="13679"/>
                  <a:pt x="24481" y="14663"/>
                </a:cubicBezTo>
                <a:cubicBezTo>
                  <a:pt x="28017" y="16253"/>
                  <a:pt x="30800" y="19015"/>
                  <a:pt x="32055" y="22656"/>
                </a:cubicBezTo>
                <a:lnTo>
                  <a:pt x="32055" y="23032"/>
                </a:lnTo>
                <a:cubicBezTo>
                  <a:pt x="32055" y="23137"/>
                  <a:pt x="32118" y="23242"/>
                  <a:pt x="32243" y="23262"/>
                </a:cubicBezTo>
                <a:cubicBezTo>
                  <a:pt x="32243" y="23304"/>
                  <a:pt x="32264" y="23325"/>
                  <a:pt x="32264" y="23367"/>
                </a:cubicBezTo>
                <a:cubicBezTo>
                  <a:pt x="32306" y="23510"/>
                  <a:pt x="32419" y="23572"/>
                  <a:pt x="32532" y="23572"/>
                </a:cubicBezTo>
                <a:cubicBezTo>
                  <a:pt x="32701" y="23572"/>
                  <a:pt x="32871" y="23434"/>
                  <a:pt x="32808" y="23221"/>
                </a:cubicBezTo>
                <a:cubicBezTo>
                  <a:pt x="32745" y="22949"/>
                  <a:pt x="32683" y="22718"/>
                  <a:pt x="32620" y="22467"/>
                </a:cubicBezTo>
                <a:cubicBezTo>
                  <a:pt x="33017" y="16023"/>
                  <a:pt x="29607" y="9181"/>
                  <a:pt x="24711" y="5122"/>
                </a:cubicBezTo>
                <a:cubicBezTo>
                  <a:pt x="20902" y="1966"/>
                  <a:pt x="15722" y="1"/>
                  <a:pt x="106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6" name="Google Shape;16186;p21"/>
          <p:cNvSpPr/>
          <p:nvPr/>
        </p:nvSpPr>
        <p:spPr>
          <a:xfrm>
            <a:off x="10214891" y="-181748"/>
            <a:ext cx="1824883" cy="1879027"/>
          </a:xfrm>
          <a:custGeom>
            <a:avLst/>
            <a:gdLst/>
            <a:ahLst/>
            <a:cxnLst/>
            <a:rect l="l" t="t" r="r" b="b"/>
            <a:pathLst>
              <a:path w="23863" h="24571" extrusionOk="0">
                <a:moveTo>
                  <a:pt x="23862" y="0"/>
                </a:moveTo>
                <a:lnTo>
                  <a:pt x="0" y="394"/>
                </a:lnTo>
                <a:cubicBezTo>
                  <a:pt x="0" y="394"/>
                  <a:pt x="16863" y="16690"/>
                  <a:pt x="23862" y="24570"/>
                </a:cubicBezTo>
                <a:lnTo>
                  <a:pt x="23862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87" name="Google Shape;16187;p21"/>
          <p:cNvGrpSpPr/>
          <p:nvPr/>
        </p:nvGrpSpPr>
        <p:grpSpPr>
          <a:xfrm>
            <a:off x="10459420" y="-29616"/>
            <a:ext cx="744173" cy="977815"/>
            <a:chOff x="1135315" y="4197713"/>
            <a:chExt cx="558130" cy="733361"/>
          </a:xfrm>
        </p:grpSpPr>
        <p:sp>
          <p:nvSpPr>
            <p:cNvPr id="16188" name="Google Shape;16188;p21"/>
            <p:cNvSpPr/>
            <p:nvPr/>
          </p:nvSpPr>
          <p:spPr>
            <a:xfrm rot="2363508">
              <a:off x="1183357" y="4302513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9" name="Google Shape;16189;p21"/>
            <p:cNvSpPr/>
            <p:nvPr/>
          </p:nvSpPr>
          <p:spPr>
            <a:xfrm rot="2363508">
              <a:off x="1204416" y="4517008"/>
              <a:ext cx="440986" cy="309265"/>
            </a:xfrm>
            <a:custGeom>
              <a:avLst/>
              <a:gdLst/>
              <a:ahLst/>
              <a:cxnLst/>
              <a:rect l="l" t="t" r="r" b="b"/>
              <a:pathLst>
                <a:path w="17640" h="12371" extrusionOk="0">
                  <a:moveTo>
                    <a:pt x="16427" y="0"/>
                  </a:moveTo>
                  <a:cubicBezTo>
                    <a:pt x="16048" y="0"/>
                    <a:pt x="15677" y="293"/>
                    <a:pt x="15838" y="755"/>
                  </a:cubicBezTo>
                  <a:cubicBezTo>
                    <a:pt x="16305" y="2156"/>
                    <a:pt x="15771" y="3657"/>
                    <a:pt x="14437" y="4357"/>
                  </a:cubicBezTo>
                  <a:cubicBezTo>
                    <a:pt x="13988" y="4587"/>
                    <a:pt x="13529" y="4670"/>
                    <a:pt x="13066" y="4670"/>
                  </a:cubicBezTo>
                  <a:cubicBezTo>
                    <a:pt x="12048" y="4670"/>
                    <a:pt x="11009" y="4272"/>
                    <a:pt x="10000" y="4157"/>
                  </a:cubicBezTo>
                  <a:cubicBezTo>
                    <a:pt x="9794" y="4129"/>
                    <a:pt x="9589" y="4115"/>
                    <a:pt x="9387" y="4115"/>
                  </a:cubicBezTo>
                  <a:cubicBezTo>
                    <a:pt x="8152" y="4115"/>
                    <a:pt x="7029" y="4649"/>
                    <a:pt x="6398" y="5825"/>
                  </a:cubicBezTo>
                  <a:cubicBezTo>
                    <a:pt x="5731" y="7059"/>
                    <a:pt x="5797" y="8560"/>
                    <a:pt x="5197" y="9794"/>
                  </a:cubicBezTo>
                  <a:cubicBezTo>
                    <a:pt x="4786" y="10635"/>
                    <a:pt x="3968" y="11099"/>
                    <a:pt x="3151" y="11099"/>
                  </a:cubicBezTo>
                  <a:cubicBezTo>
                    <a:pt x="2509" y="11099"/>
                    <a:pt x="1868" y="10812"/>
                    <a:pt x="1428" y="10195"/>
                  </a:cubicBezTo>
                  <a:cubicBezTo>
                    <a:pt x="1287" y="9994"/>
                    <a:pt x="1090" y="9911"/>
                    <a:pt x="895" y="9911"/>
                  </a:cubicBezTo>
                  <a:cubicBezTo>
                    <a:pt x="441" y="9911"/>
                    <a:pt x="0" y="10362"/>
                    <a:pt x="327" y="10828"/>
                  </a:cubicBezTo>
                  <a:cubicBezTo>
                    <a:pt x="1024" y="11790"/>
                    <a:pt x="2084" y="12370"/>
                    <a:pt x="3196" y="12370"/>
                  </a:cubicBezTo>
                  <a:cubicBezTo>
                    <a:pt x="3628" y="12370"/>
                    <a:pt x="4067" y="12283"/>
                    <a:pt x="4496" y="12096"/>
                  </a:cubicBezTo>
                  <a:cubicBezTo>
                    <a:pt x="6164" y="11396"/>
                    <a:pt x="6598" y="9761"/>
                    <a:pt x="6932" y="8160"/>
                  </a:cubicBezTo>
                  <a:cubicBezTo>
                    <a:pt x="7098" y="7359"/>
                    <a:pt x="7298" y="6492"/>
                    <a:pt x="7866" y="5892"/>
                  </a:cubicBezTo>
                  <a:cubicBezTo>
                    <a:pt x="8284" y="5473"/>
                    <a:pt x="8833" y="5346"/>
                    <a:pt x="9398" y="5346"/>
                  </a:cubicBezTo>
                  <a:cubicBezTo>
                    <a:pt x="9689" y="5346"/>
                    <a:pt x="9984" y="5379"/>
                    <a:pt x="10267" y="5425"/>
                  </a:cubicBezTo>
                  <a:cubicBezTo>
                    <a:pt x="11272" y="5618"/>
                    <a:pt x="12243" y="5889"/>
                    <a:pt x="13199" y="5889"/>
                  </a:cubicBezTo>
                  <a:cubicBezTo>
                    <a:pt x="13895" y="5889"/>
                    <a:pt x="14583" y="5746"/>
                    <a:pt x="15271" y="5325"/>
                  </a:cubicBezTo>
                  <a:cubicBezTo>
                    <a:pt x="16939" y="4290"/>
                    <a:pt x="17639" y="2256"/>
                    <a:pt x="17039" y="421"/>
                  </a:cubicBezTo>
                  <a:cubicBezTo>
                    <a:pt x="16932" y="129"/>
                    <a:pt x="16678" y="0"/>
                    <a:pt x="16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0" name="Google Shape;16190;p21"/>
          <p:cNvGrpSpPr/>
          <p:nvPr/>
        </p:nvGrpSpPr>
        <p:grpSpPr>
          <a:xfrm rot="634479">
            <a:off x="11078285" y="827479"/>
            <a:ext cx="1007884" cy="694605"/>
            <a:chOff x="2695054" y="2941070"/>
            <a:chExt cx="755157" cy="518534"/>
          </a:xfrm>
        </p:grpSpPr>
        <p:sp>
          <p:nvSpPr>
            <p:cNvPr id="16191" name="Google Shape;16191;p21"/>
            <p:cNvSpPr/>
            <p:nvPr/>
          </p:nvSpPr>
          <p:spPr>
            <a:xfrm>
              <a:off x="2835032" y="2980966"/>
              <a:ext cx="396758" cy="131114"/>
            </a:xfrm>
            <a:custGeom>
              <a:avLst/>
              <a:gdLst/>
              <a:ahLst/>
              <a:cxnLst/>
              <a:rect l="l" t="t" r="r" b="b"/>
              <a:pathLst>
                <a:path w="20904" h="6908" extrusionOk="0">
                  <a:moveTo>
                    <a:pt x="11424" y="0"/>
                  </a:moveTo>
                  <a:cubicBezTo>
                    <a:pt x="11078" y="0"/>
                    <a:pt x="10729" y="15"/>
                    <a:pt x="10379" y="45"/>
                  </a:cubicBezTo>
                  <a:cubicBezTo>
                    <a:pt x="7366" y="317"/>
                    <a:pt x="3809" y="1175"/>
                    <a:pt x="1779" y="3581"/>
                  </a:cubicBezTo>
                  <a:cubicBezTo>
                    <a:pt x="984" y="4564"/>
                    <a:pt x="377" y="5694"/>
                    <a:pt x="1" y="6908"/>
                  </a:cubicBezTo>
                  <a:lnTo>
                    <a:pt x="775" y="6908"/>
                  </a:lnTo>
                  <a:cubicBezTo>
                    <a:pt x="1089" y="5987"/>
                    <a:pt x="1570" y="5108"/>
                    <a:pt x="2156" y="4334"/>
                  </a:cubicBezTo>
                  <a:cubicBezTo>
                    <a:pt x="4018" y="1907"/>
                    <a:pt x="7470" y="1049"/>
                    <a:pt x="10379" y="798"/>
                  </a:cubicBezTo>
                  <a:cubicBezTo>
                    <a:pt x="10715" y="770"/>
                    <a:pt x="11049" y="756"/>
                    <a:pt x="11380" y="756"/>
                  </a:cubicBezTo>
                  <a:cubicBezTo>
                    <a:pt x="14037" y="756"/>
                    <a:pt x="16499" y="1671"/>
                    <a:pt x="18267" y="3811"/>
                  </a:cubicBezTo>
                  <a:cubicBezTo>
                    <a:pt x="19041" y="4732"/>
                    <a:pt x="19648" y="5778"/>
                    <a:pt x="20066" y="6908"/>
                  </a:cubicBezTo>
                  <a:lnTo>
                    <a:pt x="20903" y="6908"/>
                  </a:lnTo>
                  <a:cubicBezTo>
                    <a:pt x="20422" y="5568"/>
                    <a:pt x="19732" y="4334"/>
                    <a:pt x="18811" y="3246"/>
                  </a:cubicBezTo>
                  <a:cubicBezTo>
                    <a:pt x="16927" y="1008"/>
                    <a:pt x="14262" y="0"/>
                    <a:pt x="114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2" name="Google Shape;16192;p21"/>
            <p:cNvSpPr/>
            <p:nvPr/>
          </p:nvSpPr>
          <p:spPr>
            <a:xfrm>
              <a:off x="2768716" y="2941070"/>
              <a:ext cx="540911" cy="171010"/>
            </a:xfrm>
            <a:custGeom>
              <a:avLst/>
              <a:gdLst/>
              <a:ahLst/>
              <a:cxnLst/>
              <a:rect l="l" t="t" r="r" b="b"/>
              <a:pathLst>
                <a:path w="28499" h="9010" extrusionOk="0">
                  <a:moveTo>
                    <a:pt x="14829" y="1"/>
                  </a:moveTo>
                  <a:cubicBezTo>
                    <a:pt x="9935" y="1"/>
                    <a:pt x="4937" y="1960"/>
                    <a:pt x="1863" y="5829"/>
                  </a:cubicBezTo>
                  <a:cubicBezTo>
                    <a:pt x="1088" y="6792"/>
                    <a:pt x="461" y="7859"/>
                    <a:pt x="0" y="9010"/>
                  </a:cubicBezTo>
                  <a:lnTo>
                    <a:pt x="837" y="9010"/>
                  </a:lnTo>
                  <a:cubicBezTo>
                    <a:pt x="1444" y="7545"/>
                    <a:pt x="2344" y="6227"/>
                    <a:pt x="3495" y="5139"/>
                  </a:cubicBezTo>
                  <a:cubicBezTo>
                    <a:pt x="5838" y="2837"/>
                    <a:pt x="8977" y="1414"/>
                    <a:pt x="12220" y="933"/>
                  </a:cubicBezTo>
                  <a:cubicBezTo>
                    <a:pt x="13071" y="802"/>
                    <a:pt x="13940" y="736"/>
                    <a:pt x="14810" y="736"/>
                  </a:cubicBezTo>
                  <a:cubicBezTo>
                    <a:pt x="17705" y="736"/>
                    <a:pt x="20624" y="1475"/>
                    <a:pt x="23037" y="3067"/>
                  </a:cubicBezTo>
                  <a:cubicBezTo>
                    <a:pt x="25192" y="4469"/>
                    <a:pt x="26804" y="6562"/>
                    <a:pt x="27578" y="9010"/>
                  </a:cubicBezTo>
                  <a:lnTo>
                    <a:pt x="28498" y="9010"/>
                  </a:lnTo>
                  <a:cubicBezTo>
                    <a:pt x="27159" y="4281"/>
                    <a:pt x="22451" y="933"/>
                    <a:pt x="17514" y="201"/>
                  </a:cubicBezTo>
                  <a:cubicBezTo>
                    <a:pt x="16631" y="67"/>
                    <a:pt x="15732" y="1"/>
                    <a:pt x="148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3" name="Google Shape;16193;p21"/>
            <p:cNvSpPr/>
            <p:nvPr/>
          </p:nvSpPr>
          <p:spPr>
            <a:xfrm>
              <a:off x="2899374" y="3032022"/>
              <a:ext cx="273236" cy="80058"/>
            </a:xfrm>
            <a:custGeom>
              <a:avLst/>
              <a:gdLst/>
              <a:ahLst/>
              <a:cxnLst/>
              <a:rect l="l" t="t" r="r" b="b"/>
              <a:pathLst>
                <a:path w="14396" h="4218" extrusionOk="0">
                  <a:moveTo>
                    <a:pt x="7142" y="1"/>
                  </a:moveTo>
                  <a:cubicBezTo>
                    <a:pt x="6648" y="1"/>
                    <a:pt x="6142" y="45"/>
                    <a:pt x="5629" y="137"/>
                  </a:cubicBezTo>
                  <a:cubicBezTo>
                    <a:pt x="3223" y="556"/>
                    <a:pt x="1151" y="2062"/>
                    <a:pt x="0" y="4218"/>
                  </a:cubicBezTo>
                  <a:lnTo>
                    <a:pt x="816" y="4218"/>
                  </a:lnTo>
                  <a:cubicBezTo>
                    <a:pt x="900" y="4071"/>
                    <a:pt x="984" y="3946"/>
                    <a:pt x="1088" y="3799"/>
                  </a:cubicBezTo>
                  <a:cubicBezTo>
                    <a:pt x="2445" y="1867"/>
                    <a:pt x="4670" y="722"/>
                    <a:pt x="7029" y="722"/>
                  </a:cubicBezTo>
                  <a:cubicBezTo>
                    <a:pt x="7072" y="722"/>
                    <a:pt x="7114" y="723"/>
                    <a:pt x="7156" y="723"/>
                  </a:cubicBezTo>
                  <a:cubicBezTo>
                    <a:pt x="9897" y="723"/>
                    <a:pt x="12136" y="2146"/>
                    <a:pt x="13496" y="4218"/>
                  </a:cubicBezTo>
                  <a:lnTo>
                    <a:pt x="14396" y="4218"/>
                  </a:lnTo>
                  <a:cubicBezTo>
                    <a:pt x="12881" y="1728"/>
                    <a:pt x="10230" y="1"/>
                    <a:pt x="7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4" name="Google Shape;16194;p21"/>
            <p:cNvSpPr/>
            <p:nvPr/>
          </p:nvSpPr>
          <p:spPr>
            <a:xfrm>
              <a:off x="3075300" y="3112061"/>
              <a:ext cx="374912" cy="304914"/>
            </a:xfrm>
            <a:custGeom>
              <a:avLst/>
              <a:gdLst/>
              <a:ahLst/>
              <a:cxnLst/>
              <a:rect l="l" t="t" r="r" b="b"/>
              <a:pathLst>
                <a:path w="19753" h="16065" extrusionOk="0">
                  <a:moveTo>
                    <a:pt x="12366" y="4374"/>
                  </a:moveTo>
                  <a:cubicBezTo>
                    <a:pt x="13643" y="4415"/>
                    <a:pt x="14647" y="5483"/>
                    <a:pt x="14584" y="6759"/>
                  </a:cubicBezTo>
                  <a:cubicBezTo>
                    <a:pt x="14598" y="6941"/>
                    <a:pt x="14744" y="7067"/>
                    <a:pt x="14902" y="7067"/>
                  </a:cubicBezTo>
                  <a:cubicBezTo>
                    <a:pt x="14979" y="7067"/>
                    <a:pt x="15059" y="7037"/>
                    <a:pt x="15128" y="6968"/>
                  </a:cubicBezTo>
                  <a:cubicBezTo>
                    <a:pt x="15422" y="6620"/>
                    <a:pt x="15897" y="6408"/>
                    <a:pt x="16353" y="6408"/>
                  </a:cubicBezTo>
                  <a:cubicBezTo>
                    <a:pt x="16774" y="6408"/>
                    <a:pt x="17178" y="6588"/>
                    <a:pt x="17409" y="7010"/>
                  </a:cubicBezTo>
                  <a:cubicBezTo>
                    <a:pt x="17806" y="7742"/>
                    <a:pt x="17367" y="8600"/>
                    <a:pt x="16698" y="8935"/>
                  </a:cubicBezTo>
                  <a:cubicBezTo>
                    <a:pt x="16488" y="9061"/>
                    <a:pt x="16488" y="9374"/>
                    <a:pt x="16698" y="9500"/>
                  </a:cubicBezTo>
                  <a:cubicBezTo>
                    <a:pt x="17430" y="9960"/>
                    <a:pt x="18497" y="10902"/>
                    <a:pt x="18560" y="11843"/>
                  </a:cubicBezTo>
                  <a:cubicBezTo>
                    <a:pt x="18630" y="12872"/>
                    <a:pt x="17916" y="13215"/>
                    <a:pt x="17112" y="13215"/>
                  </a:cubicBezTo>
                  <a:cubicBezTo>
                    <a:pt x="16477" y="13215"/>
                    <a:pt x="15785" y="13002"/>
                    <a:pt x="15379" y="12743"/>
                  </a:cubicBezTo>
                  <a:cubicBezTo>
                    <a:pt x="15326" y="12707"/>
                    <a:pt x="15271" y="12692"/>
                    <a:pt x="15219" y="12692"/>
                  </a:cubicBezTo>
                  <a:cubicBezTo>
                    <a:pt x="15027" y="12692"/>
                    <a:pt x="14865" y="12906"/>
                    <a:pt x="14898" y="13120"/>
                  </a:cubicBezTo>
                  <a:cubicBezTo>
                    <a:pt x="15096" y="14078"/>
                    <a:pt x="14332" y="14826"/>
                    <a:pt x="13506" y="14826"/>
                  </a:cubicBezTo>
                  <a:cubicBezTo>
                    <a:pt x="13196" y="14826"/>
                    <a:pt x="12877" y="14720"/>
                    <a:pt x="12596" y="14480"/>
                  </a:cubicBezTo>
                  <a:cubicBezTo>
                    <a:pt x="12157" y="14124"/>
                    <a:pt x="11927" y="13706"/>
                    <a:pt x="11404" y="13454"/>
                  </a:cubicBezTo>
                  <a:cubicBezTo>
                    <a:pt x="11352" y="13431"/>
                    <a:pt x="11300" y="13420"/>
                    <a:pt x="11250" y="13420"/>
                  </a:cubicBezTo>
                  <a:cubicBezTo>
                    <a:pt x="11080" y="13420"/>
                    <a:pt x="10934" y="13548"/>
                    <a:pt x="10902" y="13726"/>
                  </a:cubicBezTo>
                  <a:cubicBezTo>
                    <a:pt x="10859" y="13698"/>
                    <a:pt x="10808" y="13684"/>
                    <a:pt x="10758" y="13684"/>
                  </a:cubicBezTo>
                  <a:cubicBezTo>
                    <a:pt x="10662" y="13684"/>
                    <a:pt x="10566" y="13735"/>
                    <a:pt x="10525" y="13831"/>
                  </a:cubicBezTo>
                  <a:cubicBezTo>
                    <a:pt x="10118" y="14715"/>
                    <a:pt x="9294" y="15435"/>
                    <a:pt x="8316" y="15435"/>
                  </a:cubicBezTo>
                  <a:cubicBezTo>
                    <a:pt x="8136" y="15435"/>
                    <a:pt x="7951" y="15410"/>
                    <a:pt x="7763" y="15359"/>
                  </a:cubicBezTo>
                  <a:cubicBezTo>
                    <a:pt x="6487" y="15003"/>
                    <a:pt x="5922" y="13434"/>
                    <a:pt x="6445" y="12262"/>
                  </a:cubicBezTo>
                  <a:cubicBezTo>
                    <a:pt x="6559" y="12053"/>
                    <a:pt x="6397" y="11793"/>
                    <a:pt x="6164" y="11793"/>
                  </a:cubicBezTo>
                  <a:cubicBezTo>
                    <a:pt x="6139" y="11793"/>
                    <a:pt x="6115" y="11796"/>
                    <a:pt x="6089" y="11802"/>
                  </a:cubicBezTo>
                  <a:cubicBezTo>
                    <a:pt x="5943" y="11840"/>
                    <a:pt x="5806" y="11857"/>
                    <a:pt x="5680" y="11857"/>
                  </a:cubicBezTo>
                  <a:cubicBezTo>
                    <a:pt x="4227" y="11857"/>
                    <a:pt x="4152" y="9522"/>
                    <a:pt x="5724" y="9522"/>
                  </a:cubicBezTo>
                  <a:cubicBezTo>
                    <a:pt x="5807" y="9522"/>
                    <a:pt x="5893" y="9528"/>
                    <a:pt x="5985" y="9542"/>
                  </a:cubicBezTo>
                  <a:cubicBezTo>
                    <a:pt x="6001" y="9544"/>
                    <a:pt x="6018" y="9546"/>
                    <a:pt x="6034" y="9546"/>
                  </a:cubicBezTo>
                  <a:cubicBezTo>
                    <a:pt x="6288" y="9546"/>
                    <a:pt x="6513" y="9254"/>
                    <a:pt x="6278" y="9019"/>
                  </a:cubicBezTo>
                  <a:cubicBezTo>
                    <a:pt x="5482" y="8265"/>
                    <a:pt x="5629" y="6968"/>
                    <a:pt x="6570" y="6382"/>
                  </a:cubicBezTo>
                  <a:cubicBezTo>
                    <a:pt x="6862" y="6204"/>
                    <a:pt x="7176" y="6128"/>
                    <a:pt x="7493" y="6128"/>
                  </a:cubicBezTo>
                  <a:cubicBezTo>
                    <a:pt x="8107" y="6128"/>
                    <a:pt x="8731" y="6414"/>
                    <a:pt x="9228" y="6801"/>
                  </a:cubicBezTo>
                  <a:cubicBezTo>
                    <a:pt x="9249" y="6884"/>
                    <a:pt x="9291" y="6968"/>
                    <a:pt x="9353" y="7031"/>
                  </a:cubicBezTo>
                  <a:cubicBezTo>
                    <a:pt x="9384" y="7062"/>
                    <a:pt x="9426" y="7081"/>
                    <a:pt x="9471" y="7081"/>
                  </a:cubicBezTo>
                  <a:cubicBezTo>
                    <a:pt x="9487" y="7081"/>
                    <a:pt x="9504" y="7078"/>
                    <a:pt x="9521" y="7073"/>
                  </a:cubicBezTo>
                  <a:lnTo>
                    <a:pt x="9563" y="7136"/>
                  </a:lnTo>
                  <a:cubicBezTo>
                    <a:pt x="9594" y="7167"/>
                    <a:pt x="9630" y="7180"/>
                    <a:pt x="9665" y="7180"/>
                  </a:cubicBezTo>
                  <a:cubicBezTo>
                    <a:pt x="9774" y="7180"/>
                    <a:pt x="9877" y="7058"/>
                    <a:pt x="9814" y="6947"/>
                  </a:cubicBezTo>
                  <a:lnTo>
                    <a:pt x="9751" y="6843"/>
                  </a:lnTo>
                  <a:cubicBezTo>
                    <a:pt x="9730" y="6822"/>
                    <a:pt x="9709" y="6801"/>
                    <a:pt x="9688" y="6780"/>
                  </a:cubicBezTo>
                  <a:lnTo>
                    <a:pt x="9625" y="6696"/>
                  </a:lnTo>
                  <a:cubicBezTo>
                    <a:pt x="9709" y="6403"/>
                    <a:pt x="9814" y="6110"/>
                    <a:pt x="9939" y="5838"/>
                  </a:cubicBezTo>
                  <a:cubicBezTo>
                    <a:pt x="10128" y="5524"/>
                    <a:pt x="10379" y="5252"/>
                    <a:pt x="10651" y="5022"/>
                  </a:cubicBezTo>
                  <a:cubicBezTo>
                    <a:pt x="11132" y="4625"/>
                    <a:pt x="11739" y="4395"/>
                    <a:pt x="12366" y="4374"/>
                  </a:cubicBezTo>
                  <a:close/>
                  <a:moveTo>
                    <a:pt x="0" y="1"/>
                  </a:moveTo>
                  <a:cubicBezTo>
                    <a:pt x="3223" y="1926"/>
                    <a:pt x="3683" y="6403"/>
                    <a:pt x="3997" y="9814"/>
                  </a:cubicBezTo>
                  <a:cubicBezTo>
                    <a:pt x="3997" y="9856"/>
                    <a:pt x="4018" y="9897"/>
                    <a:pt x="4039" y="9939"/>
                  </a:cubicBezTo>
                  <a:cubicBezTo>
                    <a:pt x="3892" y="10211"/>
                    <a:pt x="3829" y="10504"/>
                    <a:pt x="3850" y="10797"/>
                  </a:cubicBezTo>
                  <a:cubicBezTo>
                    <a:pt x="3913" y="11822"/>
                    <a:pt x="4813" y="12450"/>
                    <a:pt x="5734" y="12471"/>
                  </a:cubicBezTo>
                  <a:cubicBezTo>
                    <a:pt x="5420" y="13810"/>
                    <a:pt x="5985" y="15338"/>
                    <a:pt x="7345" y="15882"/>
                  </a:cubicBezTo>
                  <a:cubicBezTo>
                    <a:pt x="7652" y="16006"/>
                    <a:pt x="7976" y="16065"/>
                    <a:pt x="8302" y="16065"/>
                  </a:cubicBezTo>
                  <a:cubicBezTo>
                    <a:pt x="9508" y="16065"/>
                    <a:pt x="10723" y="15264"/>
                    <a:pt x="11069" y="14061"/>
                  </a:cubicBezTo>
                  <a:cubicBezTo>
                    <a:pt x="11069" y="14061"/>
                    <a:pt x="11069" y="14040"/>
                    <a:pt x="11069" y="14019"/>
                  </a:cubicBezTo>
                  <a:lnTo>
                    <a:pt x="11090" y="14019"/>
                  </a:lnTo>
                  <a:cubicBezTo>
                    <a:pt x="11718" y="14333"/>
                    <a:pt x="12011" y="15045"/>
                    <a:pt x="12680" y="15317"/>
                  </a:cubicBezTo>
                  <a:cubicBezTo>
                    <a:pt x="12957" y="15443"/>
                    <a:pt x="13257" y="15508"/>
                    <a:pt x="13557" y="15508"/>
                  </a:cubicBezTo>
                  <a:cubicBezTo>
                    <a:pt x="13755" y="15508"/>
                    <a:pt x="13953" y="15480"/>
                    <a:pt x="14145" y="15421"/>
                  </a:cubicBezTo>
                  <a:cubicBezTo>
                    <a:pt x="14961" y="15170"/>
                    <a:pt x="15526" y="14438"/>
                    <a:pt x="15568" y="13580"/>
                  </a:cubicBezTo>
                  <a:cubicBezTo>
                    <a:pt x="16021" y="13763"/>
                    <a:pt x="16563" y="13877"/>
                    <a:pt x="17092" y="13877"/>
                  </a:cubicBezTo>
                  <a:cubicBezTo>
                    <a:pt x="17954" y="13877"/>
                    <a:pt x="18783" y="13576"/>
                    <a:pt x="19146" y="12785"/>
                  </a:cubicBezTo>
                  <a:cubicBezTo>
                    <a:pt x="19752" y="11509"/>
                    <a:pt x="18476" y="10023"/>
                    <a:pt x="17430" y="9207"/>
                  </a:cubicBezTo>
                  <a:cubicBezTo>
                    <a:pt x="18225" y="8558"/>
                    <a:pt x="18476" y="7345"/>
                    <a:pt x="17848" y="6487"/>
                  </a:cubicBezTo>
                  <a:cubicBezTo>
                    <a:pt x="17472" y="5978"/>
                    <a:pt x="16914" y="5749"/>
                    <a:pt x="16347" y="5749"/>
                  </a:cubicBezTo>
                  <a:cubicBezTo>
                    <a:pt x="15937" y="5749"/>
                    <a:pt x="15522" y="5869"/>
                    <a:pt x="15170" y="6089"/>
                  </a:cubicBezTo>
                  <a:cubicBezTo>
                    <a:pt x="14919" y="4855"/>
                    <a:pt x="13915" y="3934"/>
                    <a:pt x="12680" y="3767"/>
                  </a:cubicBezTo>
                  <a:cubicBezTo>
                    <a:pt x="12680" y="3746"/>
                    <a:pt x="12680" y="3725"/>
                    <a:pt x="12680" y="3704"/>
                  </a:cubicBezTo>
                  <a:cubicBezTo>
                    <a:pt x="12785" y="2449"/>
                    <a:pt x="12680" y="1193"/>
                    <a:pt x="12345" y="1"/>
                  </a:cubicBezTo>
                  <a:lnTo>
                    <a:pt x="11425" y="1"/>
                  </a:lnTo>
                  <a:lnTo>
                    <a:pt x="11864" y="3725"/>
                  </a:lnTo>
                  <a:cubicBezTo>
                    <a:pt x="11843" y="3746"/>
                    <a:pt x="11843" y="3788"/>
                    <a:pt x="11864" y="3830"/>
                  </a:cubicBezTo>
                  <a:cubicBezTo>
                    <a:pt x="11048" y="3976"/>
                    <a:pt x="10316" y="4415"/>
                    <a:pt x="9814" y="5085"/>
                  </a:cubicBezTo>
                  <a:cubicBezTo>
                    <a:pt x="9646" y="5294"/>
                    <a:pt x="9500" y="5524"/>
                    <a:pt x="9374" y="5755"/>
                  </a:cubicBezTo>
                  <a:cubicBezTo>
                    <a:pt x="9291" y="3788"/>
                    <a:pt x="8914" y="1842"/>
                    <a:pt x="8265" y="1"/>
                  </a:cubicBezTo>
                  <a:lnTo>
                    <a:pt x="7407" y="1"/>
                  </a:lnTo>
                  <a:cubicBezTo>
                    <a:pt x="8119" y="1863"/>
                    <a:pt x="8433" y="3892"/>
                    <a:pt x="8642" y="5880"/>
                  </a:cubicBezTo>
                  <a:cubicBezTo>
                    <a:pt x="8259" y="5677"/>
                    <a:pt x="7842" y="5569"/>
                    <a:pt x="7421" y="5569"/>
                  </a:cubicBezTo>
                  <a:cubicBezTo>
                    <a:pt x="7107" y="5569"/>
                    <a:pt x="6791" y="5629"/>
                    <a:pt x="6487" y="5755"/>
                  </a:cubicBezTo>
                  <a:cubicBezTo>
                    <a:pt x="6654" y="3746"/>
                    <a:pt x="6194" y="1716"/>
                    <a:pt x="5127" y="1"/>
                  </a:cubicBezTo>
                  <a:lnTo>
                    <a:pt x="4248" y="1"/>
                  </a:lnTo>
                  <a:cubicBezTo>
                    <a:pt x="5420" y="1779"/>
                    <a:pt x="5922" y="3892"/>
                    <a:pt x="5692" y="6027"/>
                  </a:cubicBezTo>
                  <a:cubicBezTo>
                    <a:pt x="5692" y="6110"/>
                    <a:pt x="5713" y="6215"/>
                    <a:pt x="5775" y="6278"/>
                  </a:cubicBezTo>
                  <a:cubicBezTo>
                    <a:pt x="5106" y="7010"/>
                    <a:pt x="4959" y="8098"/>
                    <a:pt x="5441" y="8977"/>
                  </a:cubicBezTo>
                  <a:cubicBezTo>
                    <a:pt x="5190" y="9019"/>
                    <a:pt x="4938" y="9102"/>
                    <a:pt x="4708" y="9249"/>
                  </a:cubicBezTo>
                  <a:cubicBezTo>
                    <a:pt x="4415" y="6027"/>
                    <a:pt x="3746" y="2135"/>
                    <a:pt x="12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5" name="Google Shape;16195;p21"/>
            <p:cNvSpPr/>
            <p:nvPr/>
          </p:nvSpPr>
          <p:spPr>
            <a:xfrm>
              <a:off x="2695054" y="3112061"/>
              <a:ext cx="326247" cy="347543"/>
            </a:xfrm>
            <a:custGeom>
              <a:avLst/>
              <a:gdLst/>
              <a:ahLst/>
              <a:cxnLst/>
              <a:rect l="l" t="t" r="r" b="b"/>
              <a:pathLst>
                <a:path w="17189" h="18311" extrusionOk="0">
                  <a:moveTo>
                    <a:pt x="12501" y="5697"/>
                  </a:moveTo>
                  <a:cubicBezTo>
                    <a:pt x="12934" y="5697"/>
                    <a:pt x="13379" y="5819"/>
                    <a:pt x="13799" y="6089"/>
                  </a:cubicBezTo>
                  <a:cubicBezTo>
                    <a:pt x="15369" y="7073"/>
                    <a:pt x="15117" y="9249"/>
                    <a:pt x="13527" y="10044"/>
                  </a:cubicBezTo>
                  <a:cubicBezTo>
                    <a:pt x="13234" y="10211"/>
                    <a:pt x="13360" y="10672"/>
                    <a:pt x="13716" y="10693"/>
                  </a:cubicBezTo>
                  <a:cubicBezTo>
                    <a:pt x="13777" y="10686"/>
                    <a:pt x="13839" y="10683"/>
                    <a:pt x="13900" y="10683"/>
                  </a:cubicBezTo>
                  <a:cubicBezTo>
                    <a:pt x="15259" y="10683"/>
                    <a:pt x="16546" y="12196"/>
                    <a:pt x="15745" y="13517"/>
                  </a:cubicBezTo>
                  <a:cubicBezTo>
                    <a:pt x="15396" y="14107"/>
                    <a:pt x="14721" y="14406"/>
                    <a:pt x="14048" y="14406"/>
                  </a:cubicBezTo>
                  <a:cubicBezTo>
                    <a:pt x="13551" y="14406"/>
                    <a:pt x="13054" y="14243"/>
                    <a:pt x="12690" y="13915"/>
                  </a:cubicBezTo>
                  <a:cubicBezTo>
                    <a:pt x="12625" y="13859"/>
                    <a:pt x="12552" y="13836"/>
                    <a:pt x="12482" y="13836"/>
                  </a:cubicBezTo>
                  <a:cubicBezTo>
                    <a:pt x="12259" y="13836"/>
                    <a:pt x="12056" y="14074"/>
                    <a:pt x="12167" y="14312"/>
                  </a:cubicBezTo>
                  <a:cubicBezTo>
                    <a:pt x="12690" y="15400"/>
                    <a:pt x="12125" y="16677"/>
                    <a:pt x="10975" y="17032"/>
                  </a:cubicBezTo>
                  <a:cubicBezTo>
                    <a:pt x="10795" y="17081"/>
                    <a:pt x="10617" y="17104"/>
                    <a:pt x="10444" y="17104"/>
                  </a:cubicBezTo>
                  <a:cubicBezTo>
                    <a:pt x="9505" y="17104"/>
                    <a:pt x="8682" y="16433"/>
                    <a:pt x="8275" y="15568"/>
                  </a:cubicBezTo>
                  <a:cubicBezTo>
                    <a:pt x="8275" y="15547"/>
                    <a:pt x="8254" y="15526"/>
                    <a:pt x="8234" y="15526"/>
                  </a:cubicBezTo>
                  <a:cubicBezTo>
                    <a:pt x="8213" y="15421"/>
                    <a:pt x="8192" y="15338"/>
                    <a:pt x="8150" y="15254"/>
                  </a:cubicBezTo>
                  <a:cubicBezTo>
                    <a:pt x="8100" y="15113"/>
                    <a:pt x="7988" y="15051"/>
                    <a:pt x="7875" y="15051"/>
                  </a:cubicBezTo>
                  <a:cubicBezTo>
                    <a:pt x="7705" y="15051"/>
                    <a:pt x="7534" y="15194"/>
                    <a:pt x="7585" y="15421"/>
                  </a:cubicBezTo>
                  <a:cubicBezTo>
                    <a:pt x="7753" y="16595"/>
                    <a:pt x="6939" y="17662"/>
                    <a:pt x="5866" y="17662"/>
                  </a:cubicBezTo>
                  <a:cubicBezTo>
                    <a:pt x="5600" y="17662"/>
                    <a:pt x="5319" y="17596"/>
                    <a:pt x="5032" y="17451"/>
                  </a:cubicBezTo>
                  <a:cubicBezTo>
                    <a:pt x="3693" y="16781"/>
                    <a:pt x="3609" y="15087"/>
                    <a:pt x="4446" y="13998"/>
                  </a:cubicBezTo>
                  <a:cubicBezTo>
                    <a:pt x="4675" y="13770"/>
                    <a:pt x="4487" y="13402"/>
                    <a:pt x="4198" y="13402"/>
                  </a:cubicBezTo>
                  <a:cubicBezTo>
                    <a:pt x="4170" y="13402"/>
                    <a:pt x="4141" y="13405"/>
                    <a:pt x="4112" y="13413"/>
                  </a:cubicBezTo>
                  <a:cubicBezTo>
                    <a:pt x="3701" y="13509"/>
                    <a:pt x="3290" y="13551"/>
                    <a:pt x="2879" y="13551"/>
                  </a:cubicBezTo>
                  <a:cubicBezTo>
                    <a:pt x="2662" y="13551"/>
                    <a:pt x="2445" y="13539"/>
                    <a:pt x="2228" y="13517"/>
                  </a:cubicBezTo>
                  <a:cubicBezTo>
                    <a:pt x="1078" y="13287"/>
                    <a:pt x="450" y="12157"/>
                    <a:pt x="1287" y="11153"/>
                  </a:cubicBezTo>
                  <a:cubicBezTo>
                    <a:pt x="1970" y="10356"/>
                    <a:pt x="2962" y="9904"/>
                    <a:pt x="4014" y="9904"/>
                  </a:cubicBezTo>
                  <a:cubicBezTo>
                    <a:pt x="4122" y="9904"/>
                    <a:pt x="4232" y="9909"/>
                    <a:pt x="4342" y="9918"/>
                  </a:cubicBezTo>
                  <a:cubicBezTo>
                    <a:pt x="4348" y="9919"/>
                    <a:pt x="4354" y="9919"/>
                    <a:pt x="4361" y="9919"/>
                  </a:cubicBezTo>
                  <a:cubicBezTo>
                    <a:pt x="4781" y="9919"/>
                    <a:pt x="4775" y="9228"/>
                    <a:pt x="4342" y="9207"/>
                  </a:cubicBezTo>
                  <a:cubicBezTo>
                    <a:pt x="2710" y="9102"/>
                    <a:pt x="3317" y="6968"/>
                    <a:pt x="4593" y="6780"/>
                  </a:cubicBezTo>
                  <a:cubicBezTo>
                    <a:pt x="4682" y="6764"/>
                    <a:pt x="4771" y="6756"/>
                    <a:pt x="4859" y="6756"/>
                  </a:cubicBezTo>
                  <a:cubicBezTo>
                    <a:pt x="5571" y="6756"/>
                    <a:pt x="6197" y="7269"/>
                    <a:pt x="6309" y="8014"/>
                  </a:cubicBezTo>
                  <a:cubicBezTo>
                    <a:pt x="6319" y="8074"/>
                    <a:pt x="6371" y="8101"/>
                    <a:pt x="6429" y="8101"/>
                  </a:cubicBezTo>
                  <a:cubicBezTo>
                    <a:pt x="6491" y="8101"/>
                    <a:pt x="6559" y="8069"/>
                    <a:pt x="6581" y="8014"/>
                  </a:cubicBezTo>
                  <a:lnTo>
                    <a:pt x="6581" y="7972"/>
                  </a:lnTo>
                  <a:cubicBezTo>
                    <a:pt x="6618" y="8075"/>
                    <a:pt x="6705" y="8124"/>
                    <a:pt x="6792" y="8124"/>
                  </a:cubicBezTo>
                  <a:cubicBezTo>
                    <a:pt x="6900" y="8124"/>
                    <a:pt x="7008" y="8049"/>
                    <a:pt x="7020" y="7910"/>
                  </a:cubicBezTo>
                  <a:cubicBezTo>
                    <a:pt x="6978" y="7449"/>
                    <a:pt x="7166" y="7010"/>
                    <a:pt x="7501" y="6675"/>
                  </a:cubicBezTo>
                  <a:cubicBezTo>
                    <a:pt x="7725" y="6477"/>
                    <a:pt x="7981" y="6388"/>
                    <a:pt x="8230" y="6388"/>
                  </a:cubicBezTo>
                  <a:cubicBezTo>
                    <a:pt x="8770" y="6388"/>
                    <a:pt x="9277" y="6811"/>
                    <a:pt x="9363" y="7470"/>
                  </a:cubicBezTo>
                  <a:cubicBezTo>
                    <a:pt x="9375" y="7679"/>
                    <a:pt x="9541" y="7798"/>
                    <a:pt x="9708" y="7798"/>
                  </a:cubicBezTo>
                  <a:cubicBezTo>
                    <a:pt x="9842" y="7798"/>
                    <a:pt x="9977" y="7722"/>
                    <a:pt x="10033" y="7554"/>
                  </a:cubicBezTo>
                  <a:cubicBezTo>
                    <a:pt x="10421" y="6450"/>
                    <a:pt x="11426" y="5697"/>
                    <a:pt x="12501" y="5697"/>
                  </a:cubicBezTo>
                  <a:close/>
                  <a:moveTo>
                    <a:pt x="3881" y="1"/>
                  </a:moveTo>
                  <a:cubicBezTo>
                    <a:pt x="3045" y="2072"/>
                    <a:pt x="2814" y="4353"/>
                    <a:pt x="3233" y="6550"/>
                  </a:cubicBezTo>
                  <a:cubicBezTo>
                    <a:pt x="3254" y="6592"/>
                    <a:pt x="3275" y="6633"/>
                    <a:pt x="3317" y="6654"/>
                  </a:cubicBezTo>
                  <a:cubicBezTo>
                    <a:pt x="2521" y="7324"/>
                    <a:pt x="2396" y="8496"/>
                    <a:pt x="3045" y="9312"/>
                  </a:cubicBezTo>
                  <a:cubicBezTo>
                    <a:pt x="1601" y="9625"/>
                    <a:pt x="115" y="10609"/>
                    <a:pt x="73" y="12115"/>
                  </a:cubicBezTo>
                  <a:cubicBezTo>
                    <a:pt x="1" y="13770"/>
                    <a:pt x="1507" y="14192"/>
                    <a:pt x="2906" y="14192"/>
                  </a:cubicBezTo>
                  <a:cubicBezTo>
                    <a:pt x="3117" y="14192"/>
                    <a:pt x="3325" y="14182"/>
                    <a:pt x="3526" y="14166"/>
                  </a:cubicBezTo>
                  <a:lnTo>
                    <a:pt x="3526" y="14166"/>
                  </a:lnTo>
                  <a:cubicBezTo>
                    <a:pt x="2835" y="15672"/>
                    <a:pt x="3233" y="17576"/>
                    <a:pt x="5011" y="18183"/>
                  </a:cubicBezTo>
                  <a:cubicBezTo>
                    <a:pt x="5265" y="18270"/>
                    <a:pt x="5525" y="18311"/>
                    <a:pt x="5782" y="18311"/>
                  </a:cubicBezTo>
                  <a:cubicBezTo>
                    <a:pt x="6945" y="18311"/>
                    <a:pt x="8049" y="17481"/>
                    <a:pt x="8254" y="16384"/>
                  </a:cubicBezTo>
                  <a:cubicBezTo>
                    <a:pt x="8740" y="17198"/>
                    <a:pt x="9648" y="17755"/>
                    <a:pt x="10592" y="17755"/>
                  </a:cubicBezTo>
                  <a:cubicBezTo>
                    <a:pt x="10908" y="17755"/>
                    <a:pt x="11229" y="17692"/>
                    <a:pt x="11539" y="17556"/>
                  </a:cubicBezTo>
                  <a:cubicBezTo>
                    <a:pt x="12544" y="17074"/>
                    <a:pt x="13130" y="15986"/>
                    <a:pt x="13004" y="14877"/>
                  </a:cubicBezTo>
                  <a:lnTo>
                    <a:pt x="13004" y="14877"/>
                  </a:lnTo>
                  <a:cubicBezTo>
                    <a:pt x="13338" y="15013"/>
                    <a:pt x="13699" y="15080"/>
                    <a:pt x="14059" y="15080"/>
                  </a:cubicBezTo>
                  <a:cubicBezTo>
                    <a:pt x="15029" y="15080"/>
                    <a:pt x="15999" y="14595"/>
                    <a:pt x="16457" y="13664"/>
                  </a:cubicBezTo>
                  <a:cubicBezTo>
                    <a:pt x="17189" y="12178"/>
                    <a:pt x="16101" y="10525"/>
                    <a:pt x="14657" y="10086"/>
                  </a:cubicBezTo>
                  <a:cubicBezTo>
                    <a:pt x="15954" y="8830"/>
                    <a:pt x="15829" y="6717"/>
                    <a:pt x="14385" y="5650"/>
                  </a:cubicBezTo>
                  <a:cubicBezTo>
                    <a:pt x="13867" y="5224"/>
                    <a:pt x="13218" y="5011"/>
                    <a:pt x="12553" y="5011"/>
                  </a:cubicBezTo>
                  <a:cubicBezTo>
                    <a:pt x="12467" y="5011"/>
                    <a:pt x="12380" y="5015"/>
                    <a:pt x="12293" y="5022"/>
                  </a:cubicBezTo>
                  <a:cubicBezTo>
                    <a:pt x="12711" y="3516"/>
                    <a:pt x="13088" y="1926"/>
                    <a:pt x="14092" y="691"/>
                  </a:cubicBezTo>
                  <a:cubicBezTo>
                    <a:pt x="14301" y="419"/>
                    <a:pt x="14552" y="189"/>
                    <a:pt x="14824" y="1"/>
                  </a:cubicBezTo>
                  <a:lnTo>
                    <a:pt x="13757" y="1"/>
                  </a:lnTo>
                  <a:cubicBezTo>
                    <a:pt x="12523" y="1361"/>
                    <a:pt x="12021" y="3286"/>
                    <a:pt x="11811" y="5106"/>
                  </a:cubicBezTo>
                  <a:cubicBezTo>
                    <a:pt x="10975" y="5315"/>
                    <a:pt x="10263" y="5817"/>
                    <a:pt x="9803" y="6529"/>
                  </a:cubicBezTo>
                  <a:cubicBezTo>
                    <a:pt x="9719" y="5776"/>
                    <a:pt x="10326" y="3202"/>
                    <a:pt x="10410" y="2888"/>
                  </a:cubicBezTo>
                  <a:cubicBezTo>
                    <a:pt x="10661" y="1884"/>
                    <a:pt x="11058" y="900"/>
                    <a:pt x="11581" y="1"/>
                  </a:cubicBezTo>
                  <a:lnTo>
                    <a:pt x="10765" y="1"/>
                  </a:lnTo>
                  <a:cubicBezTo>
                    <a:pt x="10619" y="273"/>
                    <a:pt x="10472" y="566"/>
                    <a:pt x="10347" y="858"/>
                  </a:cubicBezTo>
                  <a:cubicBezTo>
                    <a:pt x="9782" y="2302"/>
                    <a:pt x="9405" y="3830"/>
                    <a:pt x="9280" y="5399"/>
                  </a:cubicBezTo>
                  <a:cubicBezTo>
                    <a:pt x="9259" y="5608"/>
                    <a:pt x="9238" y="5817"/>
                    <a:pt x="9259" y="6027"/>
                  </a:cubicBezTo>
                  <a:cubicBezTo>
                    <a:pt x="8948" y="5789"/>
                    <a:pt x="8576" y="5668"/>
                    <a:pt x="8204" y="5668"/>
                  </a:cubicBezTo>
                  <a:cubicBezTo>
                    <a:pt x="7823" y="5668"/>
                    <a:pt x="7442" y="5794"/>
                    <a:pt x="7125" y="6048"/>
                  </a:cubicBezTo>
                  <a:cubicBezTo>
                    <a:pt x="7292" y="4039"/>
                    <a:pt x="7459" y="1926"/>
                    <a:pt x="8150" y="1"/>
                  </a:cubicBezTo>
                  <a:lnTo>
                    <a:pt x="7355" y="1"/>
                  </a:lnTo>
                  <a:cubicBezTo>
                    <a:pt x="6727" y="1988"/>
                    <a:pt x="6622" y="4143"/>
                    <a:pt x="6727" y="6215"/>
                  </a:cubicBezTo>
                  <a:cubicBezTo>
                    <a:pt x="6727" y="6278"/>
                    <a:pt x="6748" y="6340"/>
                    <a:pt x="6811" y="6361"/>
                  </a:cubicBezTo>
                  <a:cubicBezTo>
                    <a:pt x="6664" y="6571"/>
                    <a:pt x="6560" y="6801"/>
                    <a:pt x="6497" y="7052"/>
                  </a:cubicBezTo>
                  <a:cubicBezTo>
                    <a:pt x="6211" y="6466"/>
                    <a:pt x="5457" y="6163"/>
                    <a:pt x="4721" y="6163"/>
                  </a:cubicBezTo>
                  <a:cubicBezTo>
                    <a:pt x="4379" y="6163"/>
                    <a:pt x="4041" y="6229"/>
                    <a:pt x="3756" y="6361"/>
                  </a:cubicBezTo>
                  <a:cubicBezTo>
                    <a:pt x="3568" y="4206"/>
                    <a:pt x="3902" y="2009"/>
                    <a:pt x="4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6" name="Google Shape;16196;p21"/>
            <p:cNvSpPr/>
            <p:nvPr/>
          </p:nvSpPr>
          <p:spPr>
            <a:xfrm>
              <a:off x="2956561" y="3083401"/>
              <a:ext cx="142976" cy="28679"/>
            </a:xfrm>
            <a:custGeom>
              <a:avLst/>
              <a:gdLst/>
              <a:ahLst/>
              <a:cxnLst/>
              <a:rect l="l" t="t" r="r" b="b"/>
              <a:pathLst>
                <a:path w="7533" h="1511" extrusionOk="0">
                  <a:moveTo>
                    <a:pt x="3576" y="0"/>
                  </a:moveTo>
                  <a:cubicBezTo>
                    <a:pt x="2246" y="0"/>
                    <a:pt x="947" y="489"/>
                    <a:pt x="21" y="1490"/>
                  </a:cubicBezTo>
                  <a:lnTo>
                    <a:pt x="0" y="1511"/>
                  </a:lnTo>
                  <a:lnTo>
                    <a:pt x="1067" y="1511"/>
                  </a:lnTo>
                  <a:cubicBezTo>
                    <a:pt x="1801" y="981"/>
                    <a:pt x="2673" y="729"/>
                    <a:pt x="3564" y="729"/>
                  </a:cubicBezTo>
                  <a:cubicBezTo>
                    <a:pt x="4223" y="729"/>
                    <a:pt x="4892" y="867"/>
                    <a:pt x="5524" y="1134"/>
                  </a:cubicBezTo>
                  <a:cubicBezTo>
                    <a:pt x="5754" y="1239"/>
                    <a:pt x="6005" y="1364"/>
                    <a:pt x="6236" y="1511"/>
                  </a:cubicBezTo>
                  <a:lnTo>
                    <a:pt x="7533" y="1511"/>
                  </a:lnTo>
                  <a:cubicBezTo>
                    <a:pt x="6842" y="925"/>
                    <a:pt x="6026" y="485"/>
                    <a:pt x="5168" y="234"/>
                  </a:cubicBezTo>
                  <a:cubicBezTo>
                    <a:pt x="4648" y="79"/>
                    <a:pt x="4109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7" name="Google Shape;16197;p21"/>
          <p:cNvGrpSpPr/>
          <p:nvPr/>
        </p:nvGrpSpPr>
        <p:grpSpPr>
          <a:xfrm rot="6869966">
            <a:off x="-1342037" y="526867"/>
            <a:ext cx="3106004" cy="1010388"/>
            <a:chOff x="4178968" y="-268677"/>
            <a:chExt cx="2329415" cy="757762"/>
          </a:xfrm>
        </p:grpSpPr>
        <p:grpSp>
          <p:nvGrpSpPr>
            <p:cNvPr id="16198" name="Google Shape;16198;p21"/>
            <p:cNvGrpSpPr/>
            <p:nvPr/>
          </p:nvGrpSpPr>
          <p:grpSpPr>
            <a:xfrm>
              <a:off x="4178968" y="-268677"/>
              <a:ext cx="1264254" cy="757762"/>
              <a:chOff x="6323950" y="1278138"/>
              <a:chExt cx="701350" cy="420325"/>
            </a:xfrm>
          </p:grpSpPr>
          <p:sp>
            <p:nvSpPr>
              <p:cNvPr id="16199" name="Google Shape;16199;p21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0" name="Google Shape;16200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1" name="Google Shape;16201;p21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2" name="Google Shape;16202;p21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3" name="Google Shape;16203;p21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4" name="Google Shape;16204;p21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5" name="Google Shape;16205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6" name="Google Shape;16206;p21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7" name="Google Shape;16207;p21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8" name="Google Shape;16208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9" name="Google Shape;16209;p21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0" name="Google Shape;16210;p21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1" name="Google Shape;16211;p21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2" name="Google Shape;16212;p21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3" name="Google Shape;16213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4" name="Google Shape;16214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5" name="Google Shape;16215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6" name="Google Shape;16216;p21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7" name="Google Shape;16217;p21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8" name="Google Shape;16218;p21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9" name="Google Shape;16219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0" name="Google Shape;16220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1" name="Google Shape;16221;p21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2" name="Google Shape;16222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3" name="Google Shape;16223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4" name="Google Shape;16224;p21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5" name="Google Shape;16225;p21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6" name="Google Shape;16226;p21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7" name="Google Shape;16227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8" name="Google Shape;16228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9" name="Google Shape;16229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0" name="Google Shape;16230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1" name="Google Shape;16231;p21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2" name="Google Shape;16232;p21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3" name="Google Shape;16233;p21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4" name="Google Shape;16234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5" name="Google Shape;16235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6" name="Google Shape;16236;p21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7" name="Google Shape;16237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8" name="Google Shape;16238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9" name="Google Shape;16239;p21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0" name="Google Shape;16240;p21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1" name="Google Shape;16241;p21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2" name="Google Shape;16242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3" name="Google Shape;16243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4" name="Google Shape;16244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5" name="Google Shape;16245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6" name="Google Shape;16246;p21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7" name="Google Shape;16247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8" name="Google Shape;16248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9" name="Google Shape;16249;p21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0" name="Google Shape;16250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1" name="Google Shape;16251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2" name="Google Shape;16252;p21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3" name="Google Shape;16253;p21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4" name="Google Shape;16254;p21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5" name="Google Shape;16255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6" name="Google Shape;16256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7" name="Google Shape;16257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8" name="Google Shape;16258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9" name="Google Shape;16259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0" name="Google Shape;16260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1" name="Google Shape;16261;p21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2" name="Google Shape;16262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3" name="Google Shape;16263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4" name="Google Shape;16264;p21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5" name="Google Shape;16265;p21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6" name="Google Shape;16266;p21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7" name="Google Shape;16267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8" name="Google Shape;16268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9" name="Google Shape;16269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0" name="Google Shape;16270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1" name="Google Shape;16271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2" name="Google Shape;16272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3" name="Google Shape;16273;p21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4" name="Google Shape;16274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5" name="Google Shape;16275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6" name="Google Shape;16276;p21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7" name="Google Shape;16277;p21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8" name="Google Shape;16278;p21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9" name="Google Shape;16279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0" name="Google Shape;16280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1" name="Google Shape;16281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2" name="Google Shape;16282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3" name="Google Shape;16283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4" name="Google Shape;16284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5" name="Google Shape;16285;p21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6" name="Google Shape;16286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7" name="Google Shape;16287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8" name="Google Shape;16288;p21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9" name="Google Shape;16289;p21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0" name="Google Shape;16290;p21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1" name="Google Shape;16291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2" name="Google Shape;16292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3" name="Google Shape;16293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4" name="Google Shape;16294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5" name="Google Shape;16295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6" name="Google Shape;16296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7" name="Google Shape;16297;p21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8" name="Google Shape;16298;p21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9" name="Google Shape;16299;p21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0" name="Google Shape;16300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1" name="Google Shape;16301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2" name="Google Shape;16302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3" name="Google Shape;16303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4" name="Google Shape;16304;p21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5" name="Google Shape;16305;p21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6" name="Google Shape;16306;p21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7" name="Google Shape;16307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8" name="Google Shape;16308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9" name="Google Shape;16309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0" name="Google Shape;16310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1" name="Google Shape;16311;p21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2" name="Google Shape;16312;p21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3" name="Google Shape;16313;p21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4" name="Google Shape;16314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5" name="Google Shape;16315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6" name="Google Shape;16316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7" name="Google Shape;16317;p21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8" name="Google Shape;16318;p21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9" name="Google Shape;16319;p21"/>
              <p:cNvSpPr/>
              <p:nvPr/>
            </p:nvSpPr>
            <p:spPr>
              <a:xfrm>
                <a:off x="700360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0" name="Google Shape;16320;p21"/>
              <p:cNvSpPr/>
              <p:nvPr/>
            </p:nvSpPr>
            <p:spPr>
              <a:xfrm>
                <a:off x="6973575" y="13223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1" name="Google Shape;16321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2" name="Google Shape;16322;p21"/>
              <p:cNvSpPr/>
              <p:nvPr/>
            </p:nvSpPr>
            <p:spPr>
              <a:xfrm>
                <a:off x="700360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8" y="701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3" name="Google Shape;16323;p21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4" name="Google Shape;16324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5" name="Google Shape;16325;p21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6" name="Google Shape;16326;p21"/>
              <p:cNvSpPr/>
              <p:nvPr/>
            </p:nvSpPr>
            <p:spPr>
              <a:xfrm>
                <a:off x="6973575" y="14107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7" name="Google Shape;16327;p21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8" name="Google Shape;16328;p21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9" name="Google Shape;16329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0" name="Google Shape;16330;p21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1" name="Google Shape;16331;p21"/>
              <p:cNvSpPr/>
              <p:nvPr/>
            </p:nvSpPr>
            <p:spPr>
              <a:xfrm>
                <a:off x="6973575" y="14999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2" name="Google Shape;16332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3" name="Google Shape;16333;p21"/>
              <p:cNvSpPr/>
              <p:nvPr/>
            </p:nvSpPr>
            <p:spPr>
              <a:xfrm>
                <a:off x="6973575" y="16767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4" name="Google Shape;16334;p21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5" name="Google Shape;16335;p21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6" name="Google Shape;16336;p21"/>
              <p:cNvSpPr/>
              <p:nvPr/>
            </p:nvSpPr>
            <p:spPr>
              <a:xfrm>
                <a:off x="6973575" y="15883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7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7" name="Google Shape;16337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8" name="Google Shape;16338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9" name="Google Shape;16339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0" name="Google Shape;16340;p21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1" name="Google Shape;16341;p21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2" name="Google Shape;16342;p21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3" name="Google Shape;16343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4" name="Google Shape;16344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5" name="Google Shape;16345;p21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6" name="Google Shape;16346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7" name="Google Shape;16347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8" name="Google Shape;16348;p21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9" name="Google Shape;16349;p21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0" name="Google Shape;16350;p21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1" name="Google Shape;16351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2" name="Google Shape;16352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3" name="Google Shape;16353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4" name="Google Shape;16354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5" name="Google Shape;16355;p21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6" name="Google Shape;16356;p21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7" name="Google Shape;16357;p21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8" name="Google Shape;16358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9" name="Google Shape;16359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0" name="Google Shape;16360;p21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1" name="Google Shape;16361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2" name="Google Shape;16362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3" name="Google Shape;16363;p21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4" name="Google Shape;16364;p21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5" name="Google Shape;16365;p21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6" name="Google Shape;16366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7" name="Google Shape;16367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8" name="Google Shape;16368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9" name="Google Shape;16369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0" name="Google Shape;16370;p21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1" name="Google Shape;16371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2" name="Google Shape;16372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3" name="Google Shape;16373;p21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4" name="Google Shape;16374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5" name="Google Shape;16375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6" name="Google Shape;16376;p21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7" name="Google Shape;16377;p21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8" name="Google Shape;16378;p21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9" name="Google Shape;16379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0" name="Google Shape;16380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1" name="Google Shape;16381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2" name="Google Shape;16382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3" name="Google Shape;16383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4" name="Google Shape;16384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5" name="Google Shape;16385;p21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6" name="Google Shape;16386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7" name="Google Shape;16387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8" name="Google Shape;16388;p21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9" name="Google Shape;16389;p21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0" name="Google Shape;16390;p21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1" name="Google Shape;16391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2" name="Google Shape;16392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3" name="Google Shape;16393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4" name="Google Shape;16394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5" name="Google Shape;16395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6" name="Google Shape;16396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7" name="Google Shape;16397;p21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8" name="Google Shape;16398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9" name="Google Shape;16399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0" name="Google Shape;16400;p21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1" name="Google Shape;16401;p21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2" name="Google Shape;16402;p21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3" name="Google Shape;16403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4" name="Google Shape;16404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5" name="Google Shape;16405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6" name="Google Shape;16406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7" name="Google Shape;16407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8" name="Google Shape;16408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9" name="Google Shape;16409;p21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0" name="Google Shape;16410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1" name="Google Shape;16411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2" name="Google Shape;16412;p21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3" name="Google Shape;16413;p21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4" name="Google Shape;16414;p21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5" name="Google Shape;16415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6" name="Google Shape;16416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7" name="Google Shape;16417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8" name="Google Shape;16418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9" name="Google Shape;16419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0" name="Google Shape;16420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1" name="Google Shape;16421;p21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2" name="Google Shape;16422;p21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3" name="Google Shape;16423;p21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4" name="Google Shape;16424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5" name="Google Shape;16425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6" name="Google Shape;16426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7" name="Google Shape;16427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8" name="Google Shape;16428;p21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9" name="Google Shape;16429;p21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0" name="Google Shape;16430;p21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1" name="Google Shape;16431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2" name="Google Shape;16432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3" name="Google Shape;16433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4" name="Google Shape;16434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5" name="Google Shape;16435;p21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6" name="Google Shape;16436;p21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7" name="Google Shape;16437;p21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8" name="Google Shape;16438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9" name="Google Shape;16439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0" name="Google Shape;16440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1" name="Google Shape;16441;p21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2" name="Google Shape;16442;p21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3" name="Google Shape;16443;p21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4" name="Google Shape;16444;p21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5" name="Google Shape;16445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6" name="Google Shape;16446;p21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7" name="Google Shape;16447;p21"/>
            <p:cNvGrpSpPr/>
            <p:nvPr/>
          </p:nvGrpSpPr>
          <p:grpSpPr>
            <a:xfrm>
              <a:off x="5350843" y="-268677"/>
              <a:ext cx="1157540" cy="757762"/>
              <a:chOff x="6323950" y="1278138"/>
              <a:chExt cx="642150" cy="420325"/>
            </a:xfrm>
          </p:grpSpPr>
          <p:sp>
            <p:nvSpPr>
              <p:cNvPr id="16448" name="Google Shape;16448;p21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9" name="Google Shape;16449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0" name="Google Shape;16450;p21"/>
              <p:cNvSpPr/>
              <p:nvPr/>
            </p:nvSpPr>
            <p:spPr>
              <a:xfrm>
                <a:off x="6383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1" name="Google Shape;16451;p21"/>
              <p:cNvSpPr/>
              <p:nvPr/>
            </p:nvSpPr>
            <p:spPr>
              <a:xfrm>
                <a:off x="6353125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2" name="Google Shape;16452;p21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3" name="Google Shape;16453;p21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4" name="Google Shape;16454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5" name="Google Shape;16455;p21"/>
              <p:cNvSpPr/>
              <p:nvPr/>
            </p:nvSpPr>
            <p:spPr>
              <a:xfrm>
                <a:off x="6383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6" name="Google Shape;16456;p21"/>
              <p:cNvSpPr/>
              <p:nvPr/>
            </p:nvSpPr>
            <p:spPr>
              <a:xfrm>
                <a:off x="6353125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7" name="Google Shape;16457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8" name="Google Shape;16458;p21"/>
              <p:cNvSpPr/>
              <p:nvPr/>
            </p:nvSpPr>
            <p:spPr>
              <a:xfrm>
                <a:off x="6353125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9" name="Google Shape;16459;p21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0" name="Google Shape;16460;p21"/>
              <p:cNvSpPr/>
              <p:nvPr/>
            </p:nvSpPr>
            <p:spPr>
              <a:xfrm>
                <a:off x="6383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1" name="Google Shape;16461;p21"/>
              <p:cNvSpPr/>
              <p:nvPr/>
            </p:nvSpPr>
            <p:spPr>
              <a:xfrm>
                <a:off x="6353125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2" name="Google Shape;16462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3" name="Google Shape;16463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4" name="Google Shape;16464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5" name="Google Shape;16465;p21"/>
              <p:cNvSpPr/>
              <p:nvPr/>
            </p:nvSpPr>
            <p:spPr>
              <a:xfrm>
                <a:off x="6442350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6" name="Google Shape;16466;p21"/>
              <p:cNvSpPr/>
              <p:nvPr/>
            </p:nvSpPr>
            <p:spPr>
              <a:xfrm>
                <a:off x="6412350" y="15441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7" name="Google Shape;16467;p21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8" name="Google Shape;16468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9" name="Google Shape;16469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0" name="Google Shape;16470;p21"/>
              <p:cNvSpPr/>
              <p:nvPr/>
            </p:nvSpPr>
            <p:spPr>
              <a:xfrm>
                <a:off x="6442350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1" name="Google Shape;16471;p21"/>
              <p:cNvSpPr/>
              <p:nvPr/>
            </p:nvSpPr>
            <p:spPr>
              <a:xfrm>
                <a:off x="6412350" y="14549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2" name="Google Shape;16472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3" name="Google Shape;16473;p21"/>
              <p:cNvSpPr/>
              <p:nvPr/>
            </p:nvSpPr>
            <p:spPr>
              <a:xfrm>
                <a:off x="6412350" y="12781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4" name="Google Shape;16474;p21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5" name="Google Shape;16475;p21"/>
              <p:cNvSpPr/>
              <p:nvPr/>
            </p:nvSpPr>
            <p:spPr>
              <a:xfrm>
                <a:off x="6442350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6" name="Google Shape;16476;p21"/>
              <p:cNvSpPr/>
              <p:nvPr/>
            </p:nvSpPr>
            <p:spPr>
              <a:xfrm>
                <a:off x="6412350" y="13665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7" name="Google Shape;16477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8" name="Google Shape;16478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9" name="Google Shape;16479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0" name="Google Shape;16480;p21"/>
              <p:cNvSpPr/>
              <p:nvPr/>
            </p:nvSpPr>
            <p:spPr>
              <a:xfrm>
                <a:off x="6501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1" name="Google Shape;16481;p21"/>
              <p:cNvSpPr/>
              <p:nvPr/>
            </p:nvSpPr>
            <p:spPr>
              <a:xfrm>
                <a:off x="6471550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2" name="Google Shape;16482;p21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3" name="Google Shape;16483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4" name="Google Shape;16484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5" name="Google Shape;16485;p21"/>
              <p:cNvSpPr/>
              <p:nvPr/>
            </p:nvSpPr>
            <p:spPr>
              <a:xfrm>
                <a:off x="6501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8" y="701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6" name="Google Shape;16486;p21"/>
              <p:cNvSpPr/>
              <p:nvPr/>
            </p:nvSpPr>
            <p:spPr>
              <a:xfrm>
                <a:off x="6471550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67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7" name="Google Shape;16487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8" name="Google Shape;16488;p21"/>
              <p:cNvSpPr/>
              <p:nvPr/>
            </p:nvSpPr>
            <p:spPr>
              <a:xfrm>
                <a:off x="6471550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9" name="Google Shape;16489;p21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0" name="Google Shape;16490;p21"/>
              <p:cNvSpPr/>
              <p:nvPr/>
            </p:nvSpPr>
            <p:spPr>
              <a:xfrm>
                <a:off x="6501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1" name="Google Shape;16491;p21"/>
              <p:cNvSpPr/>
              <p:nvPr/>
            </p:nvSpPr>
            <p:spPr>
              <a:xfrm>
                <a:off x="6471550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2" name="Google Shape;16492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3" name="Google Shape;16493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4" name="Google Shape;16494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5" name="Google Shape;16495;p21"/>
              <p:cNvSpPr/>
              <p:nvPr/>
            </p:nvSpPr>
            <p:spPr>
              <a:xfrm>
                <a:off x="6530750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6" name="Google Shape;16496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7" name="Google Shape;16497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8" name="Google Shape;16498;p21"/>
              <p:cNvSpPr/>
              <p:nvPr/>
            </p:nvSpPr>
            <p:spPr>
              <a:xfrm>
                <a:off x="6559950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9" name="Google Shape;16499;p21"/>
              <p:cNvSpPr/>
              <p:nvPr/>
            </p:nvSpPr>
            <p:spPr>
              <a:xfrm>
                <a:off x="6530750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0" name="Google Shape;16500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1" name="Google Shape;16501;p21"/>
              <p:cNvSpPr/>
              <p:nvPr/>
            </p:nvSpPr>
            <p:spPr>
              <a:xfrm>
                <a:off x="6530750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2" name="Google Shape;16502;p21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3" name="Google Shape;16503;p21"/>
              <p:cNvSpPr/>
              <p:nvPr/>
            </p:nvSpPr>
            <p:spPr>
              <a:xfrm>
                <a:off x="6559950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4" name="Google Shape;16504;p21"/>
              <p:cNvSpPr/>
              <p:nvPr/>
            </p:nvSpPr>
            <p:spPr>
              <a:xfrm>
                <a:off x="6530750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5" name="Google Shape;16505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6" name="Google Shape;16506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7" name="Google Shape;16507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8" name="Google Shape;16508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9" name="Google Shape;16509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0" name="Google Shape;16510;p21"/>
              <p:cNvSpPr/>
              <p:nvPr/>
            </p:nvSpPr>
            <p:spPr>
              <a:xfrm>
                <a:off x="661915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701" y="901"/>
                      <a:pt x="868" y="701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1" name="Google Shape;16511;p21"/>
              <p:cNvSpPr/>
              <p:nvPr/>
            </p:nvSpPr>
            <p:spPr>
              <a:xfrm>
                <a:off x="6589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67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2" name="Google Shape;16512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3" name="Google Shape;16513;p21"/>
              <p:cNvSpPr/>
              <p:nvPr/>
            </p:nvSpPr>
            <p:spPr>
              <a:xfrm>
                <a:off x="6589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4" name="Google Shape;16514;p21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5" name="Google Shape;16515;p21"/>
              <p:cNvSpPr/>
              <p:nvPr/>
            </p:nvSpPr>
            <p:spPr>
              <a:xfrm>
                <a:off x="661915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6" name="Google Shape;16516;p21"/>
              <p:cNvSpPr/>
              <p:nvPr/>
            </p:nvSpPr>
            <p:spPr>
              <a:xfrm>
                <a:off x="6589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667" y="868"/>
                      <a:pt x="867" y="701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7" name="Google Shape;16517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8" name="Google Shape;16518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9" name="Google Shape;16519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0" name="Google Shape;16520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1" name="Google Shape;16521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2" name="Google Shape;16522;p21"/>
              <p:cNvSpPr/>
              <p:nvPr/>
            </p:nvSpPr>
            <p:spPr>
              <a:xfrm>
                <a:off x="66783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3" name="Google Shape;16523;p21"/>
              <p:cNvSpPr/>
              <p:nvPr/>
            </p:nvSpPr>
            <p:spPr>
              <a:xfrm>
                <a:off x="6649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4" name="Google Shape;16524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5" name="Google Shape;16525;p21"/>
              <p:cNvSpPr/>
              <p:nvPr/>
            </p:nvSpPr>
            <p:spPr>
              <a:xfrm>
                <a:off x="6649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6" name="Google Shape;16526;p21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7" name="Google Shape;16527;p21"/>
              <p:cNvSpPr/>
              <p:nvPr/>
            </p:nvSpPr>
            <p:spPr>
              <a:xfrm>
                <a:off x="66783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8" name="Google Shape;16528;p21"/>
              <p:cNvSpPr/>
              <p:nvPr/>
            </p:nvSpPr>
            <p:spPr>
              <a:xfrm>
                <a:off x="6649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9" name="Google Shape;16529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0" name="Google Shape;16530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1" name="Google Shape;16531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2" name="Google Shape;16532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3" name="Google Shape;16533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4" name="Google Shape;16534;p21"/>
              <p:cNvSpPr/>
              <p:nvPr/>
            </p:nvSpPr>
            <p:spPr>
              <a:xfrm>
                <a:off x="6737575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5" name="Google Shape;16535;p21"/>
              <p:cNvSpPr/>
              <p:nvPr/>
            </p:nvSpPr>
            <p:spPr>
              <a:xfrm>
                <a:off x="67075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68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01" y="701"/>
                      <a:pt x="901" y="467"/>
                    </a:cubicBezTo>
                    <a:cubicBezTo>
                      <a:pt x="901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6" name="Google Shape;16536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7" name="Google Shape;16537;p21"/>
              <p:cNvSpPr/>
              <p:nvPr/>
            </p:nvSpPr>
            <p:spPr>
              <a:xfrm>
                <a:off x="67075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8" name="Google Shape;16538;p21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9" name="Google Shape;16539;p21"/>
              <p:cNvSpPr/>
              <p:nvPr/>
            </p:nvSpPr>
            <p:spPr>
              <a:xfrm>
                <a:off x="6737575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0" name="Google Shape;16540;p21"/>
              <p:cNvSpPr/>
              <p:nvPr/>
            </p:nvSpPr>
            <p:spPr>
              <a:xfrm>
                <a:off x="67075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68" y="868"/>
                    </a:cubicBezTo>
                    <a:cubicBezTo>
                      <a:pt x="701" y="868"/>
                      <a:pt x="901" y="701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1" name="Google Shape;16541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2" name="Google Shape;16542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3" name="Google Shape;16543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4" name="Google Shape;16544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5" name="Google Shape;16545;p21"/>
              <p:cNvSpPr/>
              <p:nvPr/>
            </p:nvSpPr>
            <p:spPr>
              <a:xfrm>
                <a:off x="6766750" y="1454938"/>
                <a:ext cx="225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701" y="901"/>
                      <a:pt x="902" y="701"/>
                      <a:pt x="902" y="467"/>
                    </a:cubicBezTo>
                    <a:cubicBezTo>
                      <a:pt x="902" y="200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6" name="Google Shape;16546;p21"/>
              <p:cNvSpPr/>
              <p:nvPr/>
            </p:nvSpPr>
            <p:spPr>
              <a:xfrm>
                <a:off x="6766750" y="12781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7" name="Google Shape;16547;p21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8" name="Google Shape;16548;p21"/>
              <p:cNvSpPr/>
              <p:nvPr/>
            </p:nvSpPr>
            <p:spPr>
              <a:xfrm>
                <a:off x="6796775" y="13223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9" name="Google Shape;16549;p21"/>
              <p:cNvSpPr/>
              <p:nvPr/>
            </p:nvSpPr>
            <p:spPr>
              <a:xfrm>
                <a:off x="6766750" y="1366538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701" y="868"/>
                      <a:pt x="902" y="701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0" name="Google Shape;16550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1" name="Google Shape;16551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2" name="Google Shape;16552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3" name="Google Shape;16553;p21"/>
              <p:cNvSpPr/>
              <p:nvPr/>
            </p:nvSpPr>
            <p:spPr>
              <a:xfrm>
                <a:off x="68259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4" name="Google Shape;16554;p21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5" name="Google Shape;16555;p21"/>
              <p:cNvSpPr/>
              <p:nvPr/>
            </p:nvSpPr>
            <p:spPr>
              <a:xfrm>
                <a:off x="6856000" y="13223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6" name="Google Shape;16556;p21"/>
              <p:cNvSpPr/>
              <p:nvPr/>
            </p:nvSpPr>
            <p:spPr>
              <a:xfrm>
                <a:off x="68259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701"/>
                      <a:pt x="200" y="868"/>
                      <a:pt x="434" y="868"/>
                    </a:cubicBezTo>
                    <a:cubicBezTo>
                      <a:pt x="701" y="868"/>
                      <a:pt x="868" y="701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7" name="Google Shape;16557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8" name="Google Shape;16558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9" name="Google Shape;16559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0" name="Google Shape;16560;p21"/>
              <p:cNvSpPr/>
              <p:nvPr/>
            </p:nvSpPr>
            <p:spPr>
              <a:xfrm>
                <a:off x="6885175" y="12781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1" name="Google Shape;16561;p21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2" name="Google Shape;16562;p21"/>
              <p:cNvSpPr/>
              <p:nvPr/>
            </p:nvSpPr>
            <p:spPr>
              <a:xfrm>
                <a:off x="6914375" y="1322338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3" name="Google Shape;16563;p21"/>
              <p:cNvSpPr/>
              <p:nvPr/>
            </p:nvSpPr>
            <p:spPr>
              <a:xfrm>
                <a:off x="6885175" y="1366538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4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4" name="Google Shape;16564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5" name="Google Shape;16565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6" name="Google Shape;16566;p21"/>
              <p:cNvSpPr/>
              <p:nvPr/>
            </p:nvSpPr>
            <p:spPr>
              <a:xfrm>
                <a:off x="6944375" y="12781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7" name="Google Shape;16567;p21"/>
              <p:cNvSpPr/>
              <p:nvPr/>
            </p:nvSpPr>
            <p:spPr>
              <a:xfrm>
                <a:off x="6944375" y="1366538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701"/>
                      <a:pt x="201" y="868"/>
                      <a:pt x="435" y="868"/>
                    </a:cubicBezTo>
                    <a:cubicBezTo>
                      <a:pt x="668" y="868"/>
                      <a:pt x="868" y="701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8" name="Google Shape;16568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9" name="Google Shape;16569;p21"/>
              <p:cNvSpPr/>
              <p:nvPr/>
            </p:nvSpPr>
            <p:spPr>
              <a:xfrm>
                <a:off x="6944375" y="14549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5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0" name="Google Shape;16570;p21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1" name="Google Shape;16571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2" name="Google Shape;16572;p21"/>
              <p:cNvSpPr/>
              <p:nvPr/>
            </p:nvSpPr>
            <p:spPr>
              <a:xfrm>
                <a:off x="6944375" y="15441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3" name="Google Shape;16573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4" name="Google Shape;16574;p21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5" name="Google Shape;16575;p21"/>
              <p:cNvSpPr/>
              <p:nvPr/>
            </p:nvSpPr>
            <p:spPr>
              <a:xfrm>
                <a:off x="6944375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6" name="Google Shape;16576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7" name="Google Shape;16577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8" name="Google Shape;16578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9" name="Google Shape;16579;p21"/>
              <p:cNvSpPr/>
              <p:nvPr/>
            </p:nvSpPr>
            <p:spPr>
              <a:xfrm>
                <a:off x="68851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67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67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0" name="Google Shape;16580;p21"/>
              <p:cNvSpPr/>
              <p:nvPr/>
            </p:nvSpPr>
            <p:spPr>
              <a:xfrm>
                <a:off x="6914375" y="1410738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67" y="901"/>
                    </a:cubicBezTo>
                    <a:cubicBezTo>
                      <a:pt x="701" y="901"/>
                      <a:pt x="901" y="701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1" name="Google Shape;16581;p21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2" name="Google Shape;16582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3" name="Google Shape;16583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4" name="Google Shape;16584;p21"/>
              <p:cNvSpPr/>
              <p:nvPr/>
            </p:nvSpPr>
            <p:spPr>
              <a:xfrm>
                <a:off x="6885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5" name="Google Shape;16585;p21"/>
              <p:cNvSpPr/>
              <p:nvPr/>
            </p:nvSpPr>
            <p:spPr>
              <a:xfrm>
                <a:off x="6914375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6" name="Google Shape;16586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7" name="Google Shape;16587;p21"/>
              <p:cNvSpPr/>
              <p:nvPr/>
            </p:nvSpPr>
            <p:spPr>
              <a:xfrm>
                <a:off x="6914375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67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8" name="Google Shape;16588;p21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9" name="Google Shape;16589;p21"/>
              <p:cNvSpPr/>
              <p:nvPr/>
            </p:nvSpPr>
            <p:spPr>
              <a:xfrm>
                <a:off x="6885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0" name="Google Shape;16590;p21"/>
              <p:cNvSpPr/>
              <p:nvPr/>
            </p:nvSpPr>
            <p:spPr>
              <a:xfrm>
                <a:off x="6914375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67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67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1" name="Google Shape;16591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2" name="Google Shape;16592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3" name="Google Shape;16593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4" name="Google Shape;16594;p21"/>
              <p:cNvSpPr/>
              <p:nvPr/>
            </p:nvSpPr>
            <p:spPr>
              <a:xfrm>
                <a:off x="6825975" y="14549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701" y="901"/>
                      <a:pt x="868" y="701"/>
                      <a:pt x="868" y="467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5" name="Google Shape;16595;p21"/>
              <p:cNvSpPr/>
              <p:nvPr/>
            </p:nvSpPr>
            <p:spPr>
              <a:xfrm>
                <a:off x="6856000" y="1410738"/>
                <a:ext cx="217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701"/>
                      <a:pt x="200" y="901"/>
                      <a:pt x="434" y="901"/>
                    </a:cubicBezTo>
                    <a:cubicBezTo>
                      <a:pt x="667" y="901"/>
                      <a:pt x="867" y="701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6" name="Google Shape;16596;p21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7" name="Google Shape;16597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8" name="Google Shape;16598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9" name="Google Shape;16599;p21"/>
              <p:cNvSpPr/>
              <p:nvPr/>
            </p:nvSpPr>
            <p:spPr>
              <a:xfrm>
                <a:off x="6825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0" name="Google Shape;16600;p21"/>
              <p:cNvSpPr/>
              <p:nvPr/>
            </p:nvSpPr>
            <p:spPr>
              <a:xfrm>
                <a:off x="685600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1" name="Google Shape;16601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2" name="Google Shape;16602;p21"/>
              <p:cNvSpPr/>
              <p:nvPr/>
            </p:nvSpPr>
            <p:spPr>
              <a:xfrm>
                <a:off x="685600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3" name="Google Shape;16603;p21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4" name="Google Shape;16604;p21"/>
              <p:cNvSpPr/>
              <p:nvPr/>
            </p:nvSpPr>
            <p:spPr>
              <a:xfrm>
                <a:off x="6825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5" name="Google Shape;16605;p21"/>
              <p:cNvSpPr/>
              <p:nvPr/>
            </p:nvSpPr>
            <p:spPr>
              <a:xfrm>
                <a:off x="685600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6" name="Google Shape;16606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7" name="Google Shape;16607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8" name="Google Shape;16608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9" name="Google Shape;16609;p21"/>
              <p:cNvSpPr/>
              <p:nvPr/>
            </p:nvSpPr>
            <p:spPr>
              <a:xfrm>
                <a:off x="6796775" y="1410738"/>
                <a:ext cx="217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01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34" y="901"/>
                    </a:cubicBezTo>
                    <a:cubicBezTo>
                      <a:pt x="668" y="901"/>
                      <a:pt x="868" y="701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0" name="Google Shape;16610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1" name="Google Shape;16611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2" name="Google Shape;16612;p21"/>
              <p:cNvSpPr/>
              <p:nvPr/>
            </p:nvSpPr>
            <p:spPr>
              <a:xfrm>
                <a:off x="67667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3" name="Google Shape;16613;p21"/>
              <p:cNvSpPr/>
              <p:nvPr/>
            </p:nvSpPr>
            <p:spPr>
              <a:xfrm>
                <a:off x="6796775" y="14999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4" name="Google Shape;16614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5" name="Google Shape;16615;p21"/>
              <p:cNvSpPr/>
              <p:nvPr/>
            </p:nvSpPr>
            <p:spPr>
              <a:xfrm>
                <a:off x="6796775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6" name="Google Shape;16616;p21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7" name="Google Shape;16617;p21"/>
              <p:cNvSpPr/>
              <p:nvPr/>
            </p:nvSpPr>
            <p:spPr>
              <a:xfrm>
                <a:off x="67667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701" y="868"/>
                      <a:pt x="902" y="668"/>
                      <a:pt x="902" y="434"/>
                    </a:cubicBezTo>
                    <a:cubicBezTo>
                      <a:pt x="902" y="201"/>
                      <a:pt x="701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8" name="Google Shape;16618;p21"/>
              <p:cNvSpPr/>
              <p:nvPr/>
            </p:nvSpPr>
            <p:spPr>
              <a:xfrm>
                <a:off x="6796775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9" name="Google Shape;16619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0" name="Google Shape;16620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1" name="Google Shape;16621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2" name="Google Shape;16622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3" name="Google Shape;16623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4" name="Google Shape;16624;p21"/>
              <p:cNvSpPr/>
              <p:nvPr/>
            </p:nvSpPr>
            <p:spPr>
              <a:xfrm>
                <a:off x="6707550" y="15441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5" name="Google Shape;16625;p21"/>
              <p:cNvSpPr/>
              <p:nvPr/>
            </p:nvSpPr>
            <p:spPr>
              <a:xfrm>
                <a:off x="67375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6" name="Google Shape;16626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7" name="Google Shape;16627;p21"/>
              <p:cNvSpPr/>
              <p:nvPr/>
            </p:nvSpPr>
            <p:spPr>
              <a:xfrm>
                <a:off x="6737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cubicBezTo>
                      <a:pt x="0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8" name="Google Shape;16628;p21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9" name="Google Shape;16629;p21"/>
              <p:cNvSpPr/>
              <p:nvPr/>
            </p:nvSpPr>
            <p:spPr>
              <a:xfrm>
                <a:off x="6707550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0" name="Google Shape;16630;p21"/>
              <p:cNvSpPr/>
              <p:nvPr/>
            </p:nvSpPr>
            <p:spPr>
              <a:xfrm>
                <a:off x="6737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1" name="Google Shape;16631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2" name="Google Shape;16632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3" name="Google Shape;16633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4" name="Google Shape;16634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5" name="Google Shape;16635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6" name="Google Shape;16636;p21"/>
              <p:cNvSpPr/>
              <p:nvPr/>
            </p:nvSpPr>
            <p:spPr>
              <a:xfrm>
                <a:off x="66491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7" name="Google Shape;16637;p21"/>
              <p:cNvSpPr/>
              <p:nvPr/>
            </p:nvSpPr>
            <p:spPr>
              <a:xfrm>
                <a:off x="6678375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8" name="Google Shape;16638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9" name="Google Shape;16639;p21"/>
              <p:cNvSpPr/>
              <p:nvPr/>
            </p:nvSpPr>
            <p:spPr>
              <a:xfrm>
                <a:off x="66783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7" y="667"/>
                      <a:pt x="867" y="434"/>
                    </a:cubicBezTo>
                    <a:cubicBezTo>
                      <a:pt x="867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0" name="Google Shape;16640;p21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1" name="Google Shape;16641;p21"/>
              <p:cNvSpPr/>
              <p:nvPr/>
            </p:nvSpPr>
            <p:spPr>
              <a:xfrm>
                <a:off x="66491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2" name="Google Shape;16642;p21"/>
              <p:cNvSpPr/>
              <p:nvPr/>
            </p:nvSpPr>
            <p:spPr>
              <a:xfrm>
                <a:off x="66783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3" name="Google Shape;16643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4" name="Google Shape;16644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5" name="Google Shape;16645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6" name="Google Shape;16646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7" name="Google Shape;16647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8" name="Google Shape;16648;p21"/>
              <p:cNvSpPr/>
              <p:nvPr/>
            </p:nvSpPr>
            <p:spPr>
              <a:xfrm>
                <a:off x="6589975" y="15441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9" name="Google Shape;16649;p21"/>
              <p:cNvSpPr/>
              <p:nvPr/>
            </p:nvSpPr>
            <p:spPr>
              <a:xfrm>
                <a:off x="6619150" y="14999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1"/>
                    </a:moveTo>
                    <a:cubicBezTo>
                      <a:pt x="201" y="1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0" name="Google Shape;16650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1" name="Google Shape;16651;p21"/>
              <p:cNvSpPr/>
              <p:nvPr/>
            </p:nvSpPr>
            <p:spPr>
              <a:xfrm>
                <a:off x="6619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701" y="868"/>
                      <a:pt x="868" y="667"/>
                      <a:pt x="868" y="434"/>
                    </a:cubicBezTo>
                    <a:cubicBezTo>
                      <a:pt x="868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2" name="Google Shape;16652;p21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3" name="Google Shape;16653;p21"/>
              <p:cNvSpPr/>
              <p:nvPr/>
            </p:nvSpPr>
            <p:spPr>
              <a:xfrm>
                <a:off x="6589975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7" y="668"/>
                      <a:pt x="867" y="434"/>
                    </a:cubicBezTo>
                    <a:cubicBezTo>
                      <a:pt x="867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4" name="Google Shape;16654;p21"/>
              <p:cNvSpPr/>
              <p:nvPr/>
            </p:nvSpPr>
            <p:spPr>
              <a:xfrm>
                <a:off x="6619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701" y="868"/>
                      <a:pt x="868" y="668"/>
                      <a:pt x="868" y="434"/>
                    </a:cubicBezTo>
                    <a:cubicBezTo>
                      <a:pt x="868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5" name="Google Shape;16655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6" name="Google Shape;16656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7" name="Google Shape;16657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8" name="Google Shape;16658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9" name="Google Shape;16659;p21"/>
              <p:cNvSpPr/>
              <p:nvPr/>
            </p:nvSpPr>
            <p:spPr>
              <a:xfrm>
                <a:off x="6559950" y="14999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1"/>
                    </a:moveTo>
                    <a:cubicBezTo>
                      <a:pt x="200" y="1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0" name="Google Shape;16660;p21"/>
              <p:cNvSpPr/>
              <p:nvPr/>
            </p:nvSpPr>
            <p:spPr>
              <a:xfrm>
                <a:off x="6559950" y="16767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701" y="868"/>
                      <a:pt x="901" y="667"/>
                      <a:pt x="901" y="434"/>
                    </a:cubicBezTo>
                    <a:cubicBezTo>
                      <a:pt x="901" y="200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1" name="Google Shape;16661;p21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2" name="Google Shape;16662;p21"/>
              <p:cNvSpPr/>
              <p:nvPr/>
            </p:nvSpPr>
            <p:spPr>
              <a:xfrm>
                <a:off x="6530750" y="16325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3" name="Google Shape;16663;p21"/>
              <p:cNvSpPr/>
              <p:nvPr/>
            </p:nvSpPr>
            <p:spPr>
              <a:xfrm>
                <a:off x="6559950" y="15883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4" name="Google Shape;16664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5" name="Google Shape;16665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6" name="Google Shape;16666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7" name="Google Shape;16667;p21"/>
              <p:cNvSpPr/>
              <p:nvPr/>
            </p:nvSpPr>
            <p:spPr>
              <a:xfrm>
                <a:off x="6501575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8" name="Google Shape;16668;p21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9" name="Google Shape;16669;p21"/>
              <p:cNvSpPr/>
              <p:nvPr/>
            </p:nvSpPr>
            <p:spPr>
              <a:xfrm>
                <a:off x="6471550" y="16325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0" y="201"/>
                      <a:pt x="0" y="434"/>
                    </a:cubicBezTo>
                    <a:cubicBezTo>
                      <a:pt x="0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0" name="Google Shape;16670;p21"/>
              <p:cNvSpPr/>
              <p:nvPr/>
            </p:nvSpPr>
            <p:spPr>
              <a:xfrm>
                <a:off x="6501575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1" name="Google Shape;16671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2" name="Google Shape;16672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3" name="Google Shape;16673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4" name="Google Shape;16674;p21"/>
              <p:cNvSpPr/>
              <p:nvPr/>
            </p:nvSpPr>
            <p:spPr>
              <a:xfrm>
                <a:off x="6442350" y="16767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5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5" name="Google Shape;16675;p21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6" name="Google Shape;16676;p21"/>
              <p:cNvSpPr/>
              <p:nvPr/>
            </p:nvSpPr>
            <p:spPr>
              <a:xfrm>
                <a:off x="6412350" y="1632563"/>
                <a:ext cx="225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7" name="Google Shape;16677;p21"/>
              <p:cNvSpPr/>
              <p:nvPr/>
            </p:nvSpPr>
            <p:spPr>
              <a:xfrm>
                <a:off x="6442350" y="1588363"/>
                <a:ext cx="2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435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5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8" name="Google Shape;16678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9" name="Google Shape;16679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0" name="Google Shape;16680;p21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1" name="Google Shape;16681;p21"/>
              <p:cNvSpPr/>
              <p:nvPr/>
            </p:nvSpPr>
            <p:spPr>
              <a:xfrm>
                <a:off x="63831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0"/>
                      <a:pt x="1" y="434"/>
                    </a:cubicBezTo>
                    <a:cubicBezTo>
                      <a:pt x="1" y="667"/>
                      <a:pt x="201" y="868"/>
                      <a:pt x="434" y="868"/>
                    </a:cubicBezTo>
                    <a:cubicBezTo>
                      <a:pt x="668" y="868"/>
                      <a:pt x="868" y="667"/>
                      <a:pt x="868" y="434"/>
                    </a:cubicBezTo>
                    <a:cubicBezTo>
                      <a:pt x="868" y="200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2" name="Google Shape;16682;p21"/>
              <p:cNvSpPr/>
              <p:nvPr/>
            </p:nvSpPr>
            <p:spPr>
              <a:xfrm>
                <a:off x="6323950" y="16767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34"/>
                    </a:cubicBezTo>
                    <a:cubicBezTo>
                      <a:pt x="0" y="667"/>
                      <a:pt x="200" y="868"/>
                      <a:pt x="434" y="868"/>
                    </a:cubicBezTo>
                    <a:cubicBezTo>
                      <a:pt x="667" y="868"/>
                      <a:pt x="868" y="667"/>
                      <a:pt x="868" y="434"/>
                    </a:cubicBezTo>
                    <a:cubicBezTo>
                      <a:pt x="868" y="200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3" name="Google Shape;16683;p21"/>
              <p:cNvSpPr/>
              <p:nvPr/>
            </p:nvSpPr>
            <p:spPr>
              <a:xfrm>
                <a:off x="6353125" y="1632563"/>
                <a:ext cx="22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68" extrusionOk="0">
                    <a:moveTo>
                      <a:pt x="468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68" y="868"/>
                    </a:cubicBezTo>
                    <a:cubicBezTo>
                      <a:pt x="701" y="868"/>
                      <a:pt x="901" y="668"/>
                      <a:pt x="901" y="434"/>
                    </a:cubicBezTo>
                    <a:cubicBezTo>
                      <a:pt x="901" y="201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4" name="Google Shape;16684;p21"/>
              <p:cNvSpPr/>
              <p:nvPr/>
            </p:nvSpPr>
            <p:spPr>
              <a:xfrm>
                <a:off x="63831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1" y="0"/>
                      <a:pt x="1" y="201"/>
                      <a:pt x="1" y="434"/>
                    </a:cubicBezTo>
                    <a:cubicBezTo>
                      <a:pt x="1" y="668"/>
                      <a:pt x="201" y="868"/>
                      <a:pt x="434" y="868"/>
                    </a:cubicBezTo>
                    <a:cubicBezTo>
                      <a:pt x="668" y="868"/>
                      <a:pt x="868" y="668"/>
                      <a:pt x="868" y="434"/>
                    </a:cubicBezTo>
                    <a:cubicBezTo>
                      <a:pt x="868" y="201"/>
                      <a:pt x="668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5" name="Google Shape;16685;p21"/>
              <p:cNvSpPr/>
              <p:nvPr/>
            </p:nvSpPr>
            <p:spPr>
              <a:xfrm>
                <a:off x="6323950" y="1588363"/>
                <a:ext cx="2170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68" extrusionOk="0">
                    <a:moveTo>
                      <a:pt x="434" y="0"/>
                    </a:moveTo>
                    <a:cubicBezTo>
                      <a:pt x="200" y="0"/>
                      <a:pt x="0" y="201"/>
                      <a:pt x="0" y="434"/>
                    </a:cubicBezTo>
                    <a:cubicBezTo>
                      <a:pt x="0" y="668"/>
                      <a:pt x="200" y="868"/>
                      <a:pt x="434" y="868"/>
                    </a:cubicBezTo>
                    <a:cubicBezTo>
                      <a:pt x="667" y="868"/>
                      <a:pt x="868" y="668"/>
                      <a:pt x="868" y="434"/>
                    </a:cubicBezTo>
                    <a:cubicBezTo>
                      <a:pt x="868" y="201"/>
                      <a:pt x="667" y="0"/>
                      <a:pt x="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73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0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7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1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8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0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999EF-7393-433B-9750-8C75253275C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3F18B-5331-4C97-B717-69C2E546B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7" descr="MT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031" y="592182"/>
            <a:ext cx="6109386" cy="22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39"/>
          <p:cNvSpPr>
            <a:spLocks noChangeArrowheads="1" noChangeShapeType="1" noTextEdit="1"/>
          </p:cNvSpPr>
          <p:nvPr/>
        </p:nvSpPr>
        <p:spPr bwMode="auto">
          <a:xfrm>
            <a:off x="7302137" y="2778035"/>
            <a:ext cx="267788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9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527425" y="4132338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18711;p26"/>
          <p:cNvGrpSpPr/>
          <p:nvPr/>
        </p:nvGrpSpPr>
        <p:grpSpPr>
          <a:xfrm rot="-1402155" flipH="1">
            <a:off x="1623047" y="3124235"/>
            <a:ext cx="2502615" cy="1287431"/>
            <a:chOff x="2075319" y="1019783"/>
            <a:chExt cx="1278562" cy="512014"/>
          </a:xfrm>
        </p:grpSpPr>
        <p:sp>
          <p:nvSpPr>
            <p:cNvPr id="11" name="Google Shape;18712;p26"/>
            <p:cNvSpPr/>
            <p:nvPr/>
          </p:nvSpPr>
          <p:spPr>
            <a:xfrm rot="1029107">
              <a:off x="2681265" y="1087880"/>
              <a:ext cx="600677" cy="375820"/>
            </a:xfrm>
            <a:custGeom>
              <a:avLst/>
              <a:gdLst/>
              <a:ahLst/>
              <a:cxnLst/>
              <a:rect l="l" t="t" r="r" b="b"/>
              <a:pathLst>
                <a:path w="32533" h="18981" extrusionOk="0">
                  <a:moveTo>
                    <a:pt x="27189" y="4952"/>
                  </a:moveTo>
                  <a:cubicBezTo>
                    <a:pt x="28884" y="5098"/>
                    <a:pt x="30935" y="6417"/>
                    <a:pt x="30370" y="8383"/>
                  </a:cubicBezTo>
                  <a:cubicBezTo>
                    <a:pt x="30088" y="9337"/>
                    <a:pt x="29440" y="9742"/>
                    <a:pt x="28758" y="9742"/>
                  </a:cubicBezTo>
                  <a:cubicBezTo>
                    <a:pt x="27867" y="9742"/>
                    <a:pt x="26918" y="9052"/>
                    <a:pt x="26645" y="7986"/>
                  </a:cubicBezTo>
                  <a:cubicBezTo>
                    <a:pt x="26373" y="6919"/>
                    <a:pt x="26645" y="5893"/>
                    <a:pt x="27189" y="4952"/>
                  </a:cubicBezTo>
                  <a:close/>
                  <a:moveTo>
                    <a:pt x="19217" y="8823"/>
                  </a:moveTo>
                  <a:cubicBezTo>
                    <a:pt x="20870" y="10183"/>
                    <a:pt x="22000" y="12338"/>
                    <a:pt x="21080" y="14388"/>
                  </a:cubicBezTo>
                  <a:cubicBezTo>
                    <a:pt x="20873" y="14856"/>
                    <a:pt x="20628" y="15042"/>
                    <a:pt x="20372" y="15042"/>
                  </a:cubicBezTo>
                  <a:cubicBezTo>
                    <a:pt x="19541" y="15042"/>
                    <a:pt x="18597" y="13073"/>
                    <a:pt x="18485" y="12401"/>
                  </a:cubicBezTo>
                  <a:cubicBezTo>
                    <a:pt x="18276" y="11166"/>
                    <a:pt x="18548" y="9890"/>
                    <a:pt x="19217" y="8823"/>
                  </a:cubicBezTo>
                  <a:close/>
                  <a:moveTo>
                    <a:pt x="6328" y="11250"/>
                  </a:moveTo>
                  <a:cubicBezTo>
                    <a:pt x="8672" y="11710"/>
                    <a:pt x="10722" y="13928"/>
                    <a:pt x="10011" y="16418"/>
                  </a:cubicBezTo>
                  <a:cubicBezTo>
                    <a:pt x="9715" y="17463"/>
                    <a:pt x="8869" y="18232"/>
                    <a:pt x="7833" y="18232"/>
                  </a:cubicBezTo>
                  <a:cubicBezTo>
                    <a:pt x="7624" y="18232"/>
                    <a:pt x="7408" y="18201"/>
                    <a:pt x="7186" y="18134"/>
                  </a:cubicBezTo>
                  <a:cubicBezTo>
                    <a:pt x="5868" y="17736"/>
                    <a:pt x="4864" y="16334"/>
                    <a:pt x="4843" y="14953"/>
                  </a:cubicBezTo>
                  <a:cubicBezTo>
                    <a:pt x="4822" y="13572"/>
                    <a:pt x="5429" y="12338"/>
                    <a:pt x="6328" y="11250"/>
                  </a:cubicBezTo>
                  <a:close/>
                  <a:moveTo>
                    <a:pt x="31971" y="1"/>
                  </a:moveTo>
                  <a:cubicBezTo>
                    <a:pt x="31921" y="1"/>
                    <a:pt x="31868" y="11"/>
                    <a:pt x="31813" y="35"/>
                  </a:cubicBezTo>
                  <a:cubicBezTo>
                    <a:pt x="30160" y="767"/>
                    <a:pt x="28026" y="2274"/>
                    <a:pt x="26771" y="4136"/>
                  </a:cubicBezTo>
                  <a:cubicBezTo>
                    <a:pt x="26744" y="4136"/>
                    <a:pt x="26717" y="4135"/>
                    <a:pt x="26690" y="4135"/>
                  </a:cubicBezTo>
                  <a:cubicBezTo>
                    <a:pt x="24999" y="4135"/>
                    <a:pt x="23232" y="4776"/>
                    <a:pt x="21770" y="5559"/>
                  </a:cubicBezTo>
                  <a:cubicBezTo>
                    <a:pt x="20745" y="6103"/>
                    <a:pt x="19845" y="6856"/>
                    <a:pt x="19113" y="7756"/>
                  </a:cubicBezTo>
                  <a:cubicBezTo>
                    <a:pt x="17693" y="6880"/>
                    <a:pt x="16077" y="6422"/>
                    <a:pt x="14441" y="6422"/>
                  </a:cubicBezTo>
                  <a:cubicBezTo>
                    <a:pt x="14004" y="6422"/>
                    <a:pt x="13565" y="6455"/>
                    <a:pt x="13129" y="6521"/>
                  </a:cubicBezTo>
                  <a:cubicBezTo>
                    <a:pt x="10346" y="6982"/>
                    <a:pt x="7835" y="8383"/>
                    <a:pt x="5973" y="10476"/>
                  </a:cubicBezTo>
                  <a:cubicBezTo>
                    <a:pt x="5837" y="10465"/>
                    <a:pt x="5702" y="10460"/>
                    <a:pt x="5569" y="10460"/>
                  </a:cubicBezTo>
                  <a:cubicBezTo>
                    <a:pt x="2506" y="10460"/>
                    <a:pt x="1" y="13171"/>
                    <a:pt x="281" y="16439"/>
                  </a:cubicBezTo>
                  <a:cubicBezTo>
                    <a:pt x="291" y="16536"/>
                    <a:pt x="382" y="16584"/>
                    <a:pt x="475" y="16584"/>
                  </a:cubicBezTo>
                  <a:cubicBezTo>
                    <a:pt x="581" y="16584"/>
                    <a:pt x="690" y="16520"/>
                    <a:pt x="679" y="16397"/>
                  </a:cubicBezTo>
                  <a:cubicBezTo>
                    <a:pt x="574" y="13740"/>
                    <a:pt x="2730" y="11208"/>
                    <a:pt x="5429" y="11166"/>
                  </a:cubicBezTo>
                  <a:lnTo>
                    <a:pt x="5429" y="11166"/>
                  </a:lnTo>
                  <a:cubicBezTo>
                    <a:pt x="4906" y="11878"/>
                    <a:pt x="4508" y="12694"/>
                    <a:pt x="4278" y="13552"/>
                  </a:cubicBezTo>
                  <a:cubicBezTo>
                    <a:pt x="3859" y="15121"/>
                    <a:pt x="4215" y="16753"/>
                    <a:pt x="5387" y="17904"/>
                  </a:cubicBezTo>
                  <a:cubicBezTo>
                    <a:pt x="6069" y="18558"/>
                    <a:pt x="6974" y="18981"/>
                    <a:pt x="7885" y="18981"/>
                  </a:cubicBezTo>
                  <a:cubicBezTo>
                    <a:pt x="8343" y="18981"/>
                    <a:pt x="8803" y="18874"/>
                    <a:pt x="9237" y="18636"/>
                  </a:cubicBezTo>
                  <a:cubicBezTo>
                    <a:pt x="10701" y="17820"/>
                    <a:pt x="11141" y="15916"/>
                    <a:pt x="10785" y="14388"/>
                  </a:cubicBezTo>
                  <a:cubicBezTo>
                    <a:pt x="10408" y="12673"/>
                    <a:pt x="8986" y="11334"/>
                    <a:pt x="7354" y="10748"/>
                  </a:cubicBezTo>
                  <a:cubicBezTo>
                    <a:pt x="7207" y="10706"/>
                    <a:pt x="7040" y="10664"/>
                    <a:pt x="6893" y="10622"/>
                  </a:cubicBezTo>
                  <a:cubicBezTo>
                    <a:pt x="7730" y="9764"/>
                    <a:pt x="8693" y="9053"/>
                    <a:pt x="9739" y="8488"/>
                  </a:cubicBezTo>
                  <a:cubicBezTo>
                    <a:pt x="11203" y="7667"/>
                    <a:pt x="12858" y="7174"/>
                    <a:pt x="14511" y="7174"/>
                  </a:cubicBezTo>
                  <a:cubicBezTo>
                    <a:pt x="15597" y="7174"/>
                    <a:pt x="16682" y="7387"/>
                    <a:pt x="17711" y="7860"/>
                  </a:cubicBezTo>
                  <a:cubicBezTo>
                    <a:pt x="18025" y="8007"/>
                    <a:pt x="18339" y="8174"/>
                    <a:pt x="18631" y="8383"/>
                  </a:cubicBezTo>
                  <a:cubicBezTo>
                    <a:pt x="17564" y="10015"/>
                    <a:pt x="17167" y="12024"/>
                    <a:pt x="18171" y="13991"/>
                  </a:cubicBezTo>
                  <a:cubicBezTo>
                    <a:pt x="18555" y="14759"/>
                    <a:pt x="19503" y="15908"/>
                    <a:pt x="20443" y="15908"/>
                  </a:cubicBezTo>
                  <a:cubicBezTo>
                    <a:pt x="20731" y="15908"/>
                    <a:pt x="21019" y="15800"/>
                    <a:pt x="21289" y="15539"/>
                  </a:cubicBezTo>
                  <a:cubicBezTo>
                    <a:pt x="22419" y="14430"/>
                    <a:pt x="22335" y="12422"/>
                    <a:pt x="21854" y="11083"/>
                  </a:cubicBezTo>
                  <a:cubicBezTo>
                    <a:pt x="21435" y="9932"/>
                    <a:pt x="20682" y="8927"/>
                    <a:pt x="19719" y="8174"/>
                  </a:cubicBezTo>
                  <a:cubicBezTo>
                    <a:pt x="21205" y="6396"/>
                    <a:pt x="23904" y="5057"/>
                    <a:pt x="26310" y="4931"/>
                  </a:cubicBezTo>
                  <a:lnTo>
                    <a:pt x="26310" y="4931"/>
                  </a:lnTo>
                  <a:cubicBezTo>
                    <a:pt x="25725" y="6082"/>
                    <a:pt x="25515" y="7295"/>
                    <a:pt x="25976" y="8509"/>
                  </a:cubicBezTo>
                  <a:cubicBezTo>
                    <a:pt x="26381" y="9655"/>
                    <a:pt x="27486" y="10623"/>
                    <a:pt x="28700" y="10623"/>
                  </a:cubicBezTo>
                  <a:cubicBezTo>
                    <a:pt x="28926" y="10623"/>
                    <a:pt x="29156" y="10590"/>
                    <a:pt x="29386" y="10518"/>
                  </a:cubicBezTo>
                  <a:cubicBezTo>
                    <a:pt x="30788" y="10078"/>
                    <a:pt x="31520" y="8425"/>
                    <a:pt x="31186" y="7044"/>
                  </a:cubicBezTo>
                  <a:cubicBezTo>
                    <a:pt x="30788" y="5475"/>
                    <a:pt x="29240" y="4450"/>
                    <a:pt x="27691" y="4199"/>
                  </a:cubicBezTo>
                  <a:cubicBezTo>
                    <a:pt x="28905" y="2629"/>
                    <a:pt x="30788" y="1374"/>
                    <a:pt x="32148" y="704"/>
                  </a:cubicBezTo>
                  <a:cubicBezTo>
                    <a:pt x="32533" y="521"/>
                    <a:pt x="32324" y="1"/>
                    <a:pt x="319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8713;p26"/>
            <p:cNvSpPr/>
            <p:nvPr/>
          </p:nvSpPr>
          <p:spPr>
            <a:xfrm>
              <a:off x="2075319" y="1114890"/>
              <a:ext cx="488887" cy="377360"/>
            </a:xfrm>
            <a:custGeom>
              <a:avLst/>
              <a:gdLst/>
              <a:ahLst/>
              <a:cxnLst/>
              <a:rect l="l" t="t" r="r" b="b"/>
              <a:pathLst>
                <a:path w="25758" h="19882" extrusionOk="0">
                  <a:moveTo>
                    <a:pt x="25025" y="796"/>
                  </a:moveTo>
                  <a:cubicBezTo>
                    <a:pt x="25025" y="817"/>
                    <a:pt x="25025" y="859"/>
                    <a:pt x="25005" y="880"/>
                  </a:cubicBezTo>
                  <a:cubicBezTo>
                    <a:pt x="24984" y="900"/>
                    <a:pt x="24984" y="984"/>
                    <a:pt x="24984" y="1026"/>
                  </a:cubicBezTo>
                  <a:cubicBezTo>
                    <a:pt x="24565" y="1842"/>
                    <a:pt x="24481" y="2825"/>
                    <a:pt x="24293" y="3704"/>
                  </a:cubicBezTo>
                  <a:cubicBezTo>
                    <a:pt x="24168" y="4332"/>
                    <a:pt x="23896" y="5085"/>
                    <a:pt x="23833" y="5776"/>
                  </a:cubicBezTo>
                  <a:cubicBezTo>
                    <a:pt x="23770" y="5943"/>
                    <a:pt x="23728" y="6110"/>
                    <a:pt x="23665" y="6278"/>
                  </a:cubicBezTo>
                  <a:cubicBezTo>
                    <a:pt x="23624" y="6445"/>
                    <a:pt x="23561" y="6675"/>
                    <a:pt x="23498" y="6864"/>
                  </a:cubicBezTo>
                  <a:cubicBezTo>
                    <a:pt x="21782" y="6947"/>
                    <a:pt x="20025" y="7345"/>
                    <a:pt x="18330" y="7575"/>
                  </a:cubicBezTo>
                  <a:cubicBezTo>
                    <a:pt x="16342" y="7847"/>
                    <a:pt x="14333" y="8098"/>
                    <a:pt x="12325" y="8349"/>
                  </a:cubicBezTo>
                  <a:cubicBezTo>
                    <a:pt x="9082" y="8768"/>
                    <a:pt x="5734" y="8977"/>
                    <a:pt x="2470" y="9437"/>
                  </a:cubicBezTo>
                  <a:cubicBezTo>
                    <a:pt x="5922" y="8391"/>
                    <a:pt x="9291" y="7073"/>
                    <a:pt x="12639" y="5797"/>
                  </a:cubicBezTo>
                  <a:cubicBezTo>
                    <a:pt x="14668" y="5022"/>
                    <a:pt x="16698" y="4248"/>
                    <a:pt x="18727" y="3432"/>
                  </a:cubicBezTo>
                  <a:cubicBezTo>
                    <a:pt x="20799" y="2616"/>
                    <a:pt x="23038" y="1926"/>
                    <a:pt x="24963" y="838"/>
                  </a:cubicBezTo>
                  <a:lnTo>
                    <a:pt x="25025" y="796"/>
                  </a:lnTo>
                  <a:close/>
                  <a:moveTo>
                    <a:pt x="22619" y="13455"/>
                  </a:moveTo>
                  <a:cubicBezTo>
                    <a:pt x="23142" y="14543"/>
                    <a:pt x="23707" y="15610"/>
                    <a:pt x="24272" y="16677"/>
                  </a:cubicBezTo>
                  <a:cubicBezTo>
                    <a:pt x="23665" y="16321"/>
                    <a:pt x="23038" y="16007"/>
                    <a:pt x="22410" y="15756"/>
                  </a:cubicBezTo>
                  <a:cubicBezTo>
                    <a:pt x="22473" y="14982"/>
                    <a:pt x="22556" y="14229"/>
                    <a:pt x="22619" y="13455"/>
                  </a:cubicBezTo>
                  <a:close/>
                  <a:moveTo>
                    <a:pt x="23728" y="7512"/>
                  </a:moveTo>
                  <a:cubicBezTo>
                    <a:pt x="23833" y="8998"/>
                    <a:pt x="24293" y="10525"/>
                    <a:pt x="24502" y="12011"/>
                  </a:cubicBezTo>
                  <a:cubicBezTo>
                    <a:pt x="24774" y="13664"/>
                    <a:pt x="24921" y="15338"/>
                    <a:pt x="25193" y="16991"/>
                  </a:cubicBezTo>
                  <a:cubicBezTo>
                    <a:pt x="24377" y="15442"/>
                    <a:pt x="23540" y="13915"/>
                    <a:pt x="22682" y="12388"/>
                  </a:cubicBezTo>
                  <a:cubicBezTo>
                    <a:pt x="22682" y="12283"/>
                    <a:pt x="22682" y="12157"/>
                    <a:pt x="22703" y="12032"/>
                  </a:cubicBezTo>
                  <a:cubicBezTo>
                    <a:pt x="23017" y="11864"/>
                    <a:pt x="22933" y="11383"/>
                    <a:pt x="22577" y="11341"/>
                  </a:cubicBezTo>
                  <a:cubicBezTo>
                    <a:pt x="16949" y="10944"/>
                    <a:pt x="11320" y="10316"/>
                    <a:pt x="5692" y="9898"/>
                  </a:cubicBezTo>
                  <a:cubicBezTo>
                    <a:pt x="7826" y="9667"/>
                    <a:pt x="9960" y="9333"/>
                    <a:pt x="12074" y="9082"/>
                  </a:cubicBezTo>
                  <a:cubicBezTo>
                    <a:pt x="13999" y="8851"/>
                    <a:pt x="15924" y="8600"/>
                    <a:pt x="17870" y="8349"/>
                  </a:cubicBezTo>
                  <a:cubicBezTo>
                    <a:pt x="19774" y="8098"/>
                    <a:pt x="21866" y="8014"/>
                    <a:pt x="23728" y="7512"/>
                  </a:cubicBezTo>
                  <a:close/>
                  <a:moveTo>
                    <a:pt x="1382" y="10253"/>
                  </a:moveTo>
                  <a:cubicBezTo>
                    <a:pt x="8224" y="11216"/>
                    <a:pt x="15191" y="11551"/>
                    <a:pt x="22054" y="12032"/>
                  </a:cubicBezTo>
                  <a:cubicBezTo>
                    <a:pt x="21992" y="12095"/>
                    <a:pt x="21992" y="12199"/>
                    <a:pt x="22033" y="12283"/>
                  </a:cubicBezTo>
                  <a:cubicBezTo>
                    <a:pt x="21824" y="13476"/>
                    <a:pt x="21699" y="14668"/>
                    <a:pt x="21573" y="15861"/>
                  </a:cubicBezTo>
                  <a:cubicBezTo>
                    <a:pt x="21489" y="16802"/>
                    <a:pt x="21280" y="17807"/>
                    <a:pt x="21259" y="18790"/>
                  </a:cubicBezTo>
                  <a:cubicBezTo>
                    <a:pt x="20590" y="18476"/>
                    <a:pt x="19899" y="18204"/>
                    <a:pt x="19188" y="17974"/>
                  </a:cubicBezTo>
                  <a:cubicBezTo>
                    <a:pt x="18267" y="17597"/>
                    <a:pt x="17326" y="17242"/>
                    <a:pt x="16384" y="16865"/>
                  </a:cubicBezTo>
                  <a:cubicBezTo>
                    <a:pt x="14647" y="16175"/>
                    <a:pt x="12911" y="15442"/>
                    <a:pt x="11174" y="14710"/>
                  </a:cubicBezTo>
                  <a:cubicBezTo>
                    <a:pt x="7784" y="13266"/>
                    <a:pt x="4437" y="11697"/>
                    <a:pt x="1026" y="10274"/>
                  </a:cubicBezTo>
                  <a:lnTo>
                    <a:pt x="1382" y="10253"/>
                  </a:lnTo>
                  <a:close/>
                  <a:moveTo>
                    <a:pt x="25456" y="0"/>
                  </a:moveTo>
                  <a:cubicBezTo>
                    <a:pt x="25366" y="0"/>
                    <a:pt x="25274" y="40"/>
                    <a:pt x="25214" y="126"/>
                  </a:cubicBezTo>
                  <a:cubicBezTo>
                    <a:pt x="25172" y="210"/>
                    <a:pt x="25130" y="294"/>
                    <a:pt x="25109" y="377"/>
                  </a:cubicBezTo>
                  <a:cubicBezTo>
                    <a:pt x="25077" y="248"/>
                    <a:pt x="24956" y="168"/>
                    <a:pt x="24836" y="168"/>
                  </a:cubicBezTo>
                  <a:cubicBezTo>
                    <a:pt x="24801" y="168"/>
                    <a:pt x="24765" y="175"/>
                    <a:pt x="24733" y="189"/>
                  </a:cubicBezTo>
                  <a:cubicBezTo>
                    <a:pt x="22745" y="754"/>
                    <a:pt x="20841" y="1758"/>
                    <a:pt x="18937" y="2512"/>
                  </a:cubicBezTo>
                  <a:cubicBezTo>
                    <a:pt x="16844" y="3349"/>
                    <a:pt x="14752" y="4165"/>
                    <a:pt x="12660" y="4981"/>
                  </a:cubicBezTo>
                  <a:cubicBezTo>
                    <a:pt x="8517" y="6550"/>
                    <a:pt x="4290" y="7910"/>
                    <a:pt x="189" y="9584"/>
                  </a:cubicBezTo>
                  <a:cubicBezTo>
                    <a:pt x="1" y="9730"/>
                    <a:pt x="85" y="10044"/>
                    <a:pt x="336" y="10065"/>
                  </a:cubicBezTo>
                  <a:cubicBezTo>
                    <a:pt x="168" y="10128"/>
                    <a:pt x="168" y="10358"/>
                    <a:pt x="315" y="10463"/>
                  </a:cubicBezTo>
                  <a:cubicBezTo>
                    <a:pt x="3683" y="12283"/>
                    <a:pt x="7240" y="13831"/>
                    <a:pt x="10776" y="15338"/>
                  </a:cubicBezTo>
                  <a:cubicBezTo>
                    <a:pt x="12555" y="16112"/>
                    <a:pt x="14354" y="16865"/>
                    <a:pt x="16154" y="17597"/>
                  </a:cubicBezTo>
                  <a:lnTo>
                    <a:pt x="18769" y="18644"/>
                  </a:lnTo>
                  <a:cubicBezTo>
                    <a:pt x="19585" y="18958"/>
                    <a:pt x="20422" y="19397"/>
                    <a:pt x="21301" y="19543"/>
                  </a:cubicBezTo>
                  <a:lnTo>
                    <a:pt x="21301" y="19648"/>
                  </a:lnTo>
                  <a:cubicBezTo>
                    <a:pt x="21334" y="19803"/>
                    <a:pt x="21466" y="19881"/>
                    <a:pt x="21599" y="19881"/>
                  </a:cubicBezTo>
                  <a:cubicBezTo>
                    <a:pt x="21718" y="19881"/>
                    <a:pt x="21838" y="19818"/>
                    <a:pt x="21887" y="19690"/>
                  </a:cubicBezTo>
                  <a:cubicBezTo>
                    <a:pt x="22222" y="18686"/>
                    <a:pt x="22243" y="17556"/>
                    <a:pt x="22326" y="16468"/>
                  </a:cubicBezTo>
                  <a:cubicBezTo>
                    <a:pt x="23142" y="16991"/>
                    <a:pt x="24084" y="17409"/>
                    <a:pt x="24921" y="17849"/>
                  </a:cubicBezTo>
                  <a:cubicBezTo>
                    <a:pt x="24975" y="17878"/>
                    <a:pt x="25035" y="17891"/>
                    <a:pt x="25094" y="17891"/>
                  </a:cubicBezTo>
                  <a:cubicBezTo>
                    <a:pt x="25329" y="17891"/>
                    <a:pt x="25557" y="17677"/>
                    <a:pt x="25423" y="17409"/>
                  </a:cubicBezTo>
                  <a:lnTo>
                    <a:pt x="25381" y="17367"/>
                  </a:lnTo>
                  <a:lnTo>
                    <a:pt x="25381" y="17367"/>
                  </a:lnTo>
                  <a:cubicBezTo>
                    <a:pt x="25403" y="17374"/>
                    <a:pt x="25425" y="17377"/>
                    <a:pt x="25447" y="17377"/>
                  </a:cubicBezTo>
                  <a:cubicBezTo>
                    <a:pt x="25569" y="17377"/>
                    <a:pt x="25674" y="17282"/>
                    <a:pt x="25674" y="17158"/>
                  </a:cubicBezTo>
                  <a:cubicBezTo>
                    <a:pt x="25674" y="15442"/>
                    <a:pt x="25528" y="13748"/>
                    <a:pt x="25256" y="12053"/>
                  </a:cubicBezTo>
                  <a:cubicBezTo>
                    <a:pt x="25025" y="10421"/>
                    <a:pt x="24900" y="8558"/>
                    <a:pt x="24272" y="7031"/>
                  </a:cubicBezTo>
                  <a:cubicBezTo>
                    <a:pt x="24230" y="6947"/>
                    <a:pt x="24168" y="6906"/>
                    <a:pt x="24084" y="6885"/>
                  </a:cubicBezTo>
                  <a:cubicBezTo>
                    <a:pt x="24084" y="6864"/>
                    <a:pt x="24084" y="6864"/>
                    <a:pt x="24084" y="6843"/>
                  </a:cubicBezTo>
                  <a:cubicBezTo>
                    <a:pt x="24126" y="6843"/>
                    <a:pt x="24168" y="6822"/>
                    <a:pt x="24189" y="6780"/>
                  </a:cubicBezTo>
                  <a:cubicBezTo>
                    <a:pt x="24753" y="6131"/>
                    <a:pt x="24774" y="4981"/>
                    <a:pt x="24963" y="4165"/>
                  </a:cubicBezTo>
                  <a:cubicBezTo>
                    <a:pt x="25130" y="3369"/>
                    <a:pt x="25381" y="2512"/>
                    <a:pt x="25444" y="1696"/>
                  </a:cubicBezTo>
                  <a:cubicBezTo>
                    <a:pt x="25528" y="1465"/>
                    <a:pt x="25590" y="1256"/>
                    <a:pt x="25632" y="1026"/>
                  </a:cubicBezTo>
                  <a:cubicBezTo>
                    <a:pt x="25716" y="775"/>
                    <a:pt x="25758" y="503"/>
                    <a:pt x="25737" y="231"/>
                  </a:cubicBezTo>
                  <a:cubicBezTo>
                    <a:pt x="25712" y="83"/>
                    <a:pt x="25586" y="0"/>
                    <a:pt x="25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2658525"/>
      </p:ext>
    </p:extLst>
  </p:cSld>
  <p:clrMapOvr>
    <a:masterClrMapping/>
  </p:clrMapOvr>
  <p:transition spd="med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5" name="Google Shape;18815;p35"/>
          <p:cNvGrpSpPr/>
          <p:nvPr/>
        </p:nvGrpSpPr>
        <p:grpSpPr>
          <a:xfrm>
            <a:off x="183853" y="5560832"/>
            <a:ext cx="664371" cy="659435"/>
            <a:chOff x="-40171725" y="2705875"/>
            <a:chExt cx="319000" cy="316650"/>
          </a:xfrm>
          <a:solidFill>
            <a:srgbClr val="0070C0"/>
          </a:solidFill>
        </p:grpSpPr>
        <p:sp>
          <p:nvSpPr>
            <p:cNvPr id="18816" name="Google Shape;18816;p35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17" name="Google Shape;18817;p35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818" name="Google Shape;18818;p35"/>
          <p:cNvGrpSpPr/>
          <p:nvPr/>
        </p:nvGrpSpPr>
        <p:grpSpPr>
          <a:xfrm>
            <a:off x="10876812" y="215314"/>
            <a:ext cx="646715" cy="721253"/>
            <a:chOff x="-40150450" y="1977325"/>
            <a:chExt cx="280400" cy="312700"/>
          </a:xfrm>
          <a:solidFill>
            <a:srgbClr val="FFC000"/>
          </a:solidFill>
        </p:grpSpPr>
        <p:sp>
          <p:nvSpPr>
            <p:cNvPr id="18819" name="Google Shape;18819;p35"/>
            <p:cNvSpPr/>
            <p:nvPr/>
          </p:nvSpPr>
          <p:spPr>
            <a:xfrm>
              <a:off x="-40052800" y="204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0" name="Google Shape;18820;p35"/>
            <p:cNvSpPr/>
            <p:nvPr/>
          </p:nvSpPr>
          <p:spPr>
            <a:xfrm>
              <a:off x="-40150450" y="1977325"/>
              <a:ext cx="280400" cy="312700"/>
            </a:xfrm>
            <a:custGeom>
              <a:avLst/>
              <a:gdLst/>
              <a:ahLst/>
              <a:cxnLst/>
              <a:rect l="l" t="t" r="r" b="b"/>
              <a:pathLst>
                <a:path w="11216" h="12508" extrusionOk="0">
                  <a:moveTo>
                    <a:pt x="8379" y="838"/>
                  </a:moveTo>
                  <a:cubicBezTo>
                    <a:pt x="8626" y="838"/>
                    <a:pt x="8880" y="873"/>
                    <a:pt x="9137" y="946"/>
                  </a:cubicBezTo>
                  <a:cubicBezTo>
                    <a:pt x="8948" y="1733"/>
                    <a:pt x="8506" y="2300"/>
                    <a:pt x="7971" y="2615"/>
                  </a:cubicBezTo>
                  <a:cubicBezTo>
                    <a:pt x="7908" y="2678"/>
                    <a:pt x="7876" y="2678"/>
                    <a:pt x="7876" y="2678"/>
                  </a:cubicBezTo>
                  <a:cubicBezTo>
                    <a:pt x="7861" y="2694"/>
                    <a:pt x="7853" y="2694"/>
                    <a:pt x="7845" y="2694"/>
                  </a:cubicBezTo>
                  <a:cubicBezTo>
                    <a:pt x="7837" y="2694"/>
                    <a:pt x="7829" y="2694"/>
                    <a:pt x="7813" y="2710"/>
                  </a:cubicBezTo>
                  <a:cubicBezTo>
                    <a:pt x="7470" y="2868"/>
                    <a:pt x="7083" y="2938"/>
                    <a:pt x="6744" y="2938"/>
                  </a:cubicBezTo>
                  <a:cubicBezTo>
                    <a:pt x="6678" y="2938"/>
                    <a:pt x="6615" y="2935"/>
                    <a:pt x="6553" y="2930"/>
                  </a:cubicBezTo>
                  <a:lnTo>
                    <a:pt x="6459" y="2930"/>
                  </a:lnTo>
                  <a:cubicBezTo>
                    <a:pt x="6301" y="2930"/>
                    <a:pt x="6112" y="2899"/>
                    <a:pt x="5955" y="2867"/>
                  </a:cubicBezTo>
                  <a:cubicBezTo>
                    <a:pt x="6240" y="1597"/>
                    <a:pt x="7230" y="838"/>
                    <a:pt x="8379" y="838"/>
                  </a:cubicBezTo>
                  <a:close/>
                  <a:moveTo>
                    <a:pt x="9798" y="8538"/>
                  </a:moveTo>
                  <a:lnTo>
                    <a:pt x="9798" y="8538"/>
                  </a:lnTo>
                  <a:cubicBezTo>
                    <a:pt x="9831" y="8545"/>
                    <a:pt x="9862" y="8554"/>
                    <a:pt x="9892" y="8565"/>
                  </a:cubicBezTo>
                  <a:lnTo>
                    <a:pt x="9892" y="8565"/>
                  </a:lnTo>
                  <a:cubicBezTo>
                    <a:pt x="9829" y="8546"/>
                    <a:pt x="9798" y="8538"/>
                    <a:pt x="9798" y="8538"/>
                  </a:cubicBezTo>
                  <a:close/>
                  <a:moveTo>
                    <a:pt x="3433" y="3256"/>
                  </a:moveTo>
                  <a:cubicBezTo>
                    <a:pt x="3506" y="3256"/>
                    <a:pt x="3570" y="3264"/>
                    <a:pt x="3623" y="3277"/>
                  </a:cubicBezTo>
                  <a:cubicBezTo>
                    <a:pt x="4064" y="3403"/>
                    <a:pt x="4631" y="3970"/>
                    <a:pt x="5167" y="4128"/>
                  </a:cubicBezTo>
                  <a:cubicBezTo>
                    <a:pt x="5293" y="4159"/>
                    <a:pt x="5419" y="4159"/>
                    <a:pt x="5514" y="4159"/>
                  </a:cubicBezTo>
                  <a:lnTo>
                    <a:pt x="5577" y="4159"/>
                  </a:lnTo>
                  <a:cubicBezTo>
                    <a:pt x="5923" y="4159"/>
                    <a:pt x="6270" y="3907"/>
                    <a:pt x="6585" y="3718"/>
                  </a:cubicBezTo>
                  <a:cubicBezTo>
                    <a:pt x="7152" y="3718"/>
                    <a:pt x="7687" y="3592"/>
                    <a:pt x="8160" y="3371"/>
                  </a:cubicBezTo>
                  <a:cubicBezTo>
                    <a:pt x="9294" y="3812"/>
                    <a:pt x="10838" y="5388"/>
                    <a:pt x="9767" y="8475"/>
                  </a:cubicBezTo>
                  <a:cubicBezTo>
                    <a:pt x="9420" y="9672"/>
                    <a:pt x="8506" y="11342"/>
                    <a:pt x="7561" y="11594"/>
                  </a:cubicBezTo>
                  <a:cubicBezTo>
                    <a:pt x="7484" y="11627"/>
                    <a:pt x="7404" y="11641"/>
                    <a:pt x="7319" y="11641"/>
                  </a:cubicBezTo>
                  <a:cubicBezTo>
                    <a:pt x="7161" y="11641"/>
                    <a:pt x="6990" y="11593"/>
                    <a:pt x="6805" y="11531"/>
                  </a:cubicBezTo>
                  <a:cubicBezTo>
                    <a:pt x="6459" y="11279"/>
                    <a:pt x="6081" y="11027"/>
                    <a:pt x="5608" y="11027"/>
                  </a:cubicBezTo>
                  <a:cubicBezTo>
                    <a:pt x="5482" y="11027"/>
                    <a:pt x="5356" y="11027"/>
                    <a:pt x="5135" y="11059"/>
                  </a:cubicBezTo>
                  <a:cubicBezTo>
                    <a:pt x="4820" y="11122"/>
                    <a:pt x="4537" y="11311"/>
                    <a:pt x="4253" y="11468"/>
                  </a:cubicBezTo>
                  <a:cubicBezTo>
                    <a:pt x="4094" y="11568"/>
                    <a:pt x="3934" y="11630"/>
                    <a:pt x="3767" y="11630"/>
                  </a:cubicBezTo>
                  <a:cubicBezTo>
                    <a:pt x="3670" y="11630"/>
                    <a:pt x="3570" y="11609"/>
                    <a:pt x="3466" y="11563"/>
                  </a:cubicBezTo>
                  <a:cubicBezTo>
                    <a:pt x="3119" y="11437"/>
                    <a:pt x="2804" y="11122"/>
                    <a:pt x="2552" y="10838"/>
                  </a:cubicBezTo>
                  <a:cubicBezTo>
                    <a:pt x="1386" y="9515"/>
                    <a:pt x="0" y="6207"/>
                    <a:pt x="1670" y="4222"/>
                  </a:cubicBezTo>
                  <a:cubicBezTo>
                    <a:pt x="2238" y="3518"/>
                    <a:pt x="2992" y="3256"/>
                    <a:pt x="3433" y="3256"/>
                  </a:cubicBezTo>
                  <a:close/>
                  <a:moveTo>
                    <a:pt x="8415" y="0"/>
                  </a:moveTo>
                  <a:cubicBezTo>
                    <a:pt x="7084" y="0"/>
                    <a:pt x="5925" y="752"/>
                    <a:pt x="5356" y="1985"/>
                  </a:cubicBezTo>
                  <a:cubicBezTo>
                    <a:pt x="5104" y="1576"/>
                    <a:pt x="4663" y="1198"/>
                    <a:pt x="4190" y="977"/>
                  </a:cubicBezTo>
                  <a:lnTo>
                    <a:pt x="4033" y="883"/>
                  </a:lnTo>
                  <a:cubicBezTo>
                    <a:pt x="3975" y="858"/>
                    <a:pt x="3917" y="846"/>
                    <a:pt x="3862" y="846"/>
                  </a:cubicBezTo>
                  <a:cubicBezTo>
                    <a:pt x="3703" y="846"/>
                    <a:pt x="3559" y="940"/>
                    <a:pt x="3466" y="1103"/>
                  </a:cubicBezTo>
                  <a:cubicBezTo>
                    <a:pt x="3340" y="1292"/>
                    <a:pt x="3466" y="1513"/>
                    <a:pt x="3655" y="1639"/>
                  </a:cubicBezTo>
                  <a:lnTo>
                    <a:pt x="3812" y="1733"/>
                  </a:lnTo>
                  <a:cubicBezTo>
                    <a:pt x="4411" y="1985"/>
                    <a:pt x="4820" y="2521"/>
                    <a:pt x="4978" y="3088"/>
                  </a:cubicBezTo>
                  <a:cubicBezTo>
                    <a:pt x="4600" y="2867"/>
                    <a:pt x="4253" y="2615"/>
                    <a:pt x="3907" y="2521"/>
                  </a:cubicBezTo>
                  <a:cubicBezTo>
                    <a:pt x="3773" y="2479"/>
                    <a:pt x="3623" y="2459"/>
                    <a:pt x="3462" y="2459"/>
                  </a:cubicBezTo>
                  <a:cubicBezTo>
                    <a:pt x="2151" y="2459"/>
                    <a:pt x="126" y="3831"/>
                    <a:pt x="126" y="6553"/>
                  </a:cubicBezTo>
                  <a:cubicBezTo>
                    <a:pt x="126" y="8034"/>
                    <a:pt x="725" y="9641"/>
                    <a:pt x="1544" y="10870"/>
                  </a:cubicBezTo>
                  <a:cubicBezTo>
                    <a:pt x="2365" y="12070"/>
                    <a:pt x="3159" y="12482"/>
                    <a:pt x="3830" y="12482"/>
                  </a:cubicBezTo>
                  <a:cubicBezTo>
                    <a:pt x="4162" y="12482"/>
                    <a:pt x="4465" y="12381"/>
                    <a:pt x="4726" y="12224"/>
                  </a:cubicBezTo>
                  <a:cubicBezTo>
                    <a:pt x="4978" y="12067"/>
                    <a:pt x="5324" y="11846"/>
                    <a:pt x="5514" y="11846"/>
                  </a:cubicBezTo>
                  <a:cubicBezTo>
                    <a:pt x="5545" y="11846"/>
                    <a:pt x="5573" y="11844"/>
                    <a:pt x="5602" y="11844"/>
                  </a:cubicBezTo>
                  <a:cubicBezTo>
                    <a:pt x="5689" y="11844"/>
                    <a:pt x="5789" y="11862"/>
                    <a:pt x="6049" y="12004"/>
                  </a:cubicBezTo>
                  <a:lnTo>
                    <a:pt x="6396" y="12224"/>
                  </a:lnTo>
                  <a:cubicBezTo>
                    <a:pt x="6711" y="12445"/>
                    <a:pt x="6994" y="12508"/>
                    <a:pt x="7309" y="12508"/>
                  </a:cubicBezTo>
                  <a:cubicBezTo>
                    <a:pt x="8822" y="12508"/>
                    <a:pt x="10082" y="10302"/>
                    <a:pt x="10617" y="8853"/>
                  </a:cubicBezTo>
                  <a:cubicBezTo>
                    <a:pt x="11121" y="7246"/>
                    <a:pt x="11216" y="5514"/>
                    <a:pt x="10271" y="4096"/>
                  </a:cubicBezTo>
                  <a:cubicBezTo>
                    <a:pt x="9924" y="3560"/>
                    <a:pt x="9452" y="3151"/>
                    <a:pt x="8979" y="2867"/>
                  </a:cubicBezTo>
                  <a:cubicBezTo>
                    <a:pt x="9546" y="2363"/>
                    <a:pt x="9924" y="1607"/>
                    <a:pt x="10050" y="693"/>
                  </a:cubicBezTo>
                  <a:cubicBezTo>
                    <a:pt x="10082" y="504"/>
                    <a:pt x="9956" y="347"/>
                    <a:pt x="9767" y="252"/>
                  </a:cubicBezTo>
                  <a:cubicBezTo>
                    <a:pt x="9308" y="81"/>
                    <a:pt x="8852" y="0"/>
                    <a:pt x="8415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1" name="Google Shape;18821;p35"/>
            <p:cNvSpPr/>
            <p:nvPr/>
          </p:nvSpPr>
          <p:spPr>
            <a:xfrm>
              <a:off x="-39925200" y="210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2" name="Google Shape;18822;p35"/>
            <p:cNvSpPr/>
            <p:nvPr/>
          </p:nvSpPr>
          <p:spPr>
            <a:xfrm>
              <a:off x="-39958275" y="2087025"/>
              <a:ext cx="44925" cy="105350"/>
            </a:xfrm>
            <a:custGeom>
              <a:avLst/>
              <a:gdLst/>
              <a:ahLst/>
              <a:cxnLst/>
              <a:rect l="l" t="t" r="r" b="b"/>
              <a:pathLst>
                <a:path w="1797" h="4214" extrusionOk="0">
                  <a:moveTo>
                    <a:pt x="439" y="1"/>
                  </a:moveTo>
                  <a:cubicBezTo>
                    <a:pt x="326" y="1"/>
                    <a:pt x="216" y="55"/>
                    <a:pt x="126" y="181"/>
                  </a:cubicBezTo>
                  <a:cubicBezTo>
                    <a:pt x="0" y="370"/>
                    <a:pt x="0" y="590"/>
                    <a:pt x="189" y="748"/>
                  </a:cubicBezTo>
                  <a:cubicBezTo>
                    <a:pt x="1009" y="1378"/>
                    <a:pt x="914" y="2638"/>
                    <a:pt x="536" y="3678"/>
                  </a:cubicBezTo>
                  <a:cubicBezTo>
                    <a:pt x="473" y="3867"/>
                    <a:pt x="599" y="4087"/>
                    <a:pt x="819" y="4182"/>
                  </a:cubicBezTo>
                  <a:cubicBezTo>
                    <a:pt x="862" y="4203"/>
                    <a:pt x="908" y="4213"/>
                    <a:pt x="954" y="4213"/>
                  </a:cubicBezTo>
                  <a:cubicBezTo>
                    <a:pt x="1112" y="4213"/>
                    <a:pt x="1275" y="4093"/>
                    <a:pt x="1324" y="3898"/>
                  </a:cubicBezTo>
                  <a:cubicBezTo>
                    <a:pt x="1639" y="2922"/>
                    <a:pt x="1796" y="1787"/>
                    <a:pt x="1324" y="842"/>
                  </a:cubicBezTo>
                  <a:cubicBezTo>
                    <a:pt x="1166" y="559"/>
                    <a:pt x="977" y="275"/>
                    <a:pt x="693" y="86"/>
                  </a:cubicBezTo>
                  <a:cubicBezTo>
                    <a:pt x="612" y="32"/>
                    <a:pt x="525" y="1"/>
                    <a:pt x="43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22400" y="156417"/>
            <a:ext cx="7590971" cy="780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46627" y="1130794"/>
            <a:ext cx="10177047" cy="572720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644153" y="1265548"/>
            <a:ext cx="9232659" cy="530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tiêu chí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+ Tham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chí đánh giá kết quả học tập của em và các bạn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thực hành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cùng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giá kết quả học tập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vi-VN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của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7571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1" name="Google Shape;18911;p37"/>
          <p:cNvSpPr txBox="1">
            <a:spLocks noGrp="1"/>
          </p:cNvSpPr>
          <p:nvPr>
            <p:ph type="title"/>
          </p:nvPr>
        </p:nvSpPr>
        <p:spPr>
          <a:xfrm>
            <a:off x="2072133" y="538119"/>
            <a:ext cx="637518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 DẪN VỀ NHÀ</a:t>
            </a:r>
            <a:endParaRPr sz="42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6285" y="1694266"/>
            <a:ext cx="7213599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bìa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cactong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06057" y="1422401"/>
            <a:ext cx="8534400" cy="275496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217714" y="2410980"/>
            <a:ext cx="3599543" cy="4229306"/>
            <a:chOff x="5732463" y="365125"/>
            <a:chExt cx="4807527" cy="5583382"/>
          </a:xfrm>
        </p:grpSpPr>
        <p:pic>
          <p:nvPicPr>
            <p:cNvPr id="13" name="Picture 4" descr="https://i.pinimg.com/564x/ff/c8/9d/ffc89d722857403c2d17620ab175e8d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295" b="20090" l="5674" r="283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t="11324" r="81397" b="80826"/>
            <a:stretch/>
          </p:blipFill>
          <p:spPr bwMode="auto">
            <a:xfrm>
              <a:off x="6196733" y="529141"/>
              <a:ext cx="346363" cy="49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5732463" y="365125"/>
              <a:ext cx="4807527" cy="5583382"/>
              <a:chOff x="-788285" y="710839"/>
              <a:chExt cx="6444622" cy="5583382"/>
            </a:xfrm>
          </p:grpSpPr>
          <p:pic>
            <p:nvPicPr>
              <p:cNvPr id="16" name="Picture 4" descr="https://i.pinimg.com/564x/ff/c8/9d/ffc89d722857403c2d17620ab175e8db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595" b="95652" l="5674" r="9361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5" t="8845" r="5733" b="3272"/>
              <a:stretch/>
            </p:blipFill>
            <p:spPr bwMode="auto">
              <a:xfrm>
                <a:off x="-788285" y="710839"/>
                <a:ext cx="6444622" cy="558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s://i.pinimg.com/564x/ff/c8/9d/ffc89d722857403c2d17620ab175e8db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295" b="20090" l="5674" r="2836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t="11324" r="81397" b="80826"/>
              <a:stretch/>
            </p:blipFill>
            <p:spPr bwMode="auto">
              <a:xfrm>
                <a:off x="-489287" y="957585"/>
                <a:ext cx="323369" cy="346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84318178"/>
      </p:ext>
    </p:extLst>
  </p:cSld>
  <p:clrMapOvr>
    <a:masterClrMapping/>
  </p:clrMapOvr>
  <p:transition spd="slow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82" name="Google Shape;19082;p44"/>
          <p:cNvGrpSpPr/>
          <p:nvPr/>
        </p:nvGrpSpPr>
        <p:grpSpPr>
          <a:xfrm>
            <a:off x="4126180" y="3048203"/>
            <a:ext cx="3939640" cy="3912432"/>
            <a:chOff x="3017364" y="2055708"/>
            <a:chExt cx="3109260" cy="3087787"/>
          </a:xfrm>
        </p:grpSpPr>
        <p:grpSp>
          <p:nvGrpSpPr>
            <p:cNvPr id="19083" name="Google Shape;19083;p44"/>
            <p:cNvGrpSpPr/>
            <p:nvPr/>
          </p:nvGrpSpPr>
          <p:grpSpPr>
            <a:xfrm rot="2478187">
              <a:off x="3474102" y="2502401"/>
              <a:ext cx="2195784" cy="2194402"/>
              <a:chOff x="2812008" y="1004262"/>
              <a:chExt cx="820256" cy="820715"/>
            </a:xfrm>
          </p:grpSpPr>
          <p:sp>
            <p:nvSpPr>
              <p:cNvPr id="19084" name="Google Shape;19084;p44"/>
              <p:cNvSpPr/>
              <p:nvPr/>
            </p:nvSpPr>
            <p:spPr>
              <a:xfrm>
                <a:off x="2812008" y="1004262"/>
                <a:ext cx="820256" cy="820715"/>
              </a:xfrm>
              <a:custGeom>
                <a:avLst/>
                <a:gdLst/>
                <a:ahLst/>
                <a:cxnLst/>
                <a:rect l="l" t="t" r="r" b="b"/>
                <a:pathLst>
                  <a:path w="50008" h="50036" extrusionOk="0">
                    <a:moveTo>
                      <a:pt x="26615" y="1289"/>
                    </a:moveTo>
                    <a:lnTo>
                      <a:pt x="26615" y="1289"/>
                    </a:lnTo>
                    <a:cubicBezTo>
                      <a:pt x="29795" y="3486"/>
                      <a:pt x="32787" y="5913"/>
                      <a:pt x="35612" y="8571"/>
                    </a:cubicBezTo>
                    <a:cubicBezTo>
                      <a:pt x="35612" y="8592"/>
                      <a:pt x="35633" y="8592"/>
                      <a:pt x="35654" y="8613"/>
                    </a:cubicBezTo>
                    <a:cubicBezTo>
                      <a:pt x="33875" y="9994"/>
                      <a:pt x="32034" y="11228"/>
                      <a:pt x="30172" y="12463"/>
                    </a:cubicBezTo>
                    <a:cubicBezTo>
                      <a:pt x="29084" y="8717"/>
                      <a:pt x="27849" y="4993"/>
                      <a:pt x="26615" y="1289"/>
                    </a:cubicBezTo>
                    <a:close/>
                    <a:moveTo>
                      <a:pt x="36114" y="9261"/>
                    </a:moveTo>
                    <a:cubicBezTo>
                      <a:pt x="36533" y="9889"/>
                      <a:pt x="36972" y="10538"/>
                      <a:pt x="37391" y="11186"/>
                    </a:cubicBezTo>
                    <a:cubicBezTo>
                      <a:pt x="36596" y="11709"/>
                      <a:pt x="35821" y="12211"/>
                      <a:pt x="35047" y="12735"/>
                    </a:cubicBezTo>
                    <a:cubicBezTo>
                      <a:pt x="34671" y="12274"/>
                      <a:pt x="34399" y="11772"/>
                      <a:pt x="34189" y="11228"/>
                    </a:cubicBezTo>
                    <a:cubicBezTo>
                      <a:pt x="34147" y="11128"/>
                      <a:pt x="34065" y="11087"/>
                      <a:pt x="33982" y="11087"/>
                    </a:cubicBezTo>
                    <a:cubicBezTo>
                      <a:pt x="33819" y="11087"/>
                      <a:pt x="33646" y="11244"/>
                      <a:pt x="33729" y="11437"/>
                    </a:cubicBezTo>
                    <a:cubicBezTo>
                      <a:pt x="33980" y="11981"/>
                      <a:pt x="34315" y="12483"/>
                      <a:pt x="34733" y="12923"/>
                    </a:cubicBezTo>
                    <a:lnTo>
                      <a:pt x="34378" y="13153"/>
                    </a:lnTo>
                    <a:cubicBezTo>
                      <a:pt x="33624" y="13655"/>
                      <a:pt x="32725" y="14115"/>
                      <a:pt x="32013" y="14743"/>
                    </a:cubicBezTo>
                    <a:cubicBezTo>
                      <a:pt x="31553" y="14074"/>
                      <a:pt x="31030" y="13467"/>
                      <a:pt x="30423" y="12923"/>
                    </a:cubicBezTo>
                    <a:cubicBezTo>
                      <a:pt x="32474" y="11981"/>
                      <a:pt x="34399" y="10726"/>
                      <a:pt x="36114" y="9261"/>
                    </a:cubicBezTo>
                    <a:close/>
                    <a:moveTo>
                      <a:pt x="37746" y="11751"/>
                    </a:moveTo>
                    <a:cubicBezTo>
                      <a:pt x="38374" y="12672"/>
                      <a:pt x="38960" y="13613"/>
                      <a:pt x="39567" y="14555"/>
                    </a:cubicBezTo>
                    <a:lnTo>
                      <a:pt x="39567" y="14576"/>
                    </a:lnTo>
                    <a:cubicBezTo>
                      <a:pt x="39546" y="14565"/>
                      <a:pt x="39525" y="14560"/>
                      <a:pt x="39507" y="14560"/>
                    </a:cubicBezTo>
                    <a:cubicBezTo>
                      <a:pt x="39488" y="14560"/>
                      <a:pt x="39473" y="14565"/>
                      <a:pt x="39462" y="14576"/>
                    </a:cubicBezTo>
                    <a:cubicBezTo>
                      <a:pt x="39148" y="14680"/>
                      <a:pt x="38876" y="14806"/>
                      <a:pt x="38583" y="14973"/>
                    </a:cubicBezTo>
                    <a:cubicBezTo>
                      <a:pt x="37914" y="14220"/>
                      <a:pt x="37349" y="13404"/>
                      <a:pt x="36868" y="12525"/>
                    </a:cubicBezTo>
                    <a:cubicBezTo>
                      <a:pt x="36847" y="12463"/>
                      <a:pt x="36784" y="12421"/>
                      <a:pt x="36721" y="12400"/>
                    </a:cubicBezTo>
                    <a:lnTo>
                      <a:pt x="37746" y="11751"/>
                    </a:lnTo>
                    <a:close/>
                    <a:moveTo>
                      <a:pt x="36365" y="12651"/>
                    </a:moveTo>
                    <a:cubicBezTo>
                      <a:pt x="36365" y="12672"/>
                      <a:pt x="36365" y="12714"/>
                      <a:pt x="36386" y="12755"/>
                    </a:cubicBezTo>
                    <a:cubicBezTo>
                      <a:pt x="36888" y="13634"/>
                      <a:pt x="37537" y="14450"/>
                      <a:pt x="38269" y="15141"/>
                    </a:cubicBezTo>
                    <a:cubicBezTo>
                      <a:pt x="37704" y="15476"/>
                      <a:pt x="37160" y="15831"/>
                      <a:pt x="36616" y="16145"/>
                    </a:cubicBezTo>
                    <a:cubicBezTo>
                      <a:pt x="36219" y="16354"/>
                      <a:pt x="35821" y="16564"/>
                      <a:pt x="35424" y="16773"/>
                    </a:cubicBezTo>
                    <a:cubicBezTo>
                      <a:pt x="35152" y="16292"/>
                      <a:pt x="34880" y="15810"/>
                      <a:pt x="34608" y="15329"/>
                    </a:cubicBezTo>
                    <a:cubicBezTo>
                      <a:pt x="34419" y="14932"/>
                      <a:pt x="34189" y="14576"/>
                      <a:pt x="33896" y="14241"/>
                    </a:cubicBezTo>
                    <a:cubicBezTo>
                      <a:pt x="34231" y="14011"/>
                      <a:pt x="34566" y="13781"/>
                      <a:pt x="34880" y="13592"/>
                    </a:cubicBezTo>
                    <a:lnTo>
                      <a:pt x="35194" y="13383"/>
                    </a:lnTo>
                    <a:cubicBezTo>
                      <a:pt x="35216" y="13396"/>
                      <a:pt x="35238" y="13402"/>
                      <a:pt x="35261" y="13402"/>
                    </a:cubicBezTo>
                    <a:cubicBezTo>
                      <a:pt x="35345" y="13402"/>
                      <a:pt x="35424" y="13319"/>
                      <a:pt x="35424" y="13237"/>
                    </a:cubicBezTo>
                    <a:lnTo>
                      <a:pt x="36365" y="12651"/>
                    </a:lnTo>
                    <a:close/>
                    <a:moveTo>
                      <a:pt x="33603" y="14429"/>
                    </a:moveTo>
                    <a:cubicBezTo>
                      <a:pt x="33771" y="14827"/>
                      <a:pt x="34001" y="15204"/>
                      <a:pt x="34252" y="15559"/>
                    </a:cubicBezTo>
                    <a:cubicBezTo>
                      <a:pt x="34545" y="15999"/>
                      <a:pt x="34838" y="16459"/>
                      <a:pt x="35131" y="16919"/>
                    </a:cubicBezTo>
                    <a:lnTo>
                      <a:pt x="34168" y="17400"/>
                    </a:lnTo>
                    <a:lnTo>
                      <a:pt x="32327" y="15162"/>
                    </a:lnTo>
                    <a:cubicBezTo>
                      <a:pt x="32787" y="14952"/>
                      <a:pt x="33206" y="14701"/>
                      <a:pt x="33603" y="14429"/>
                    </a:cubicBezTo>
                    <a:close/>
                    <a:moveTo>
                      <a:pt x="39734" y="14848"/>
                    </a:moveTo>
                    <a:cubicBezTo>
                      <a:pt x="40278" y="15685"/>
                      <a:pt x="40822" y="16543"/>
                      <a:pt x="41345" y="17400"/>
                    </a:cubicBezTo>
                    <a:lnTo>
                      <a:pt x="41303" y="17400"/>
                    </a:lnTo>
                    <a:cubicBezTo>
                      <a:pt x="40445" y="17673"/>
                      <a:pt x="39650" y="18217"/>
                      <a:pt x="38876" y="18698"/>
                    </a:cubicBezTo>
                    <a:cubicBezTo>
                      <a:pt x="38479" y="17945"/>
                      <a:pt x="38039" y="17212"/>
                      <a:pt x="37516" y="16543"/>
                    </a:cubicBezTo>
                    <a:cubicBezTo>
                      <a:pt x="37468" y="16489"/>
                      <a:pt x="37410" y="16466"/>
                      <a:pt x="37353" y="16466"/>
                    </a:cubicBezTo>
                    <a:cubicBezTo>
                      <a:pt x="37212" y="16466"/>
                      <a:pt x="37080" y="16609"/>
                      <a:pt x="37140" y="16773"/>
                    </a:cubicBezTo>
                    <a:cubicBezTo>
                      <a:pt x="37516" y="17547"/>
                      <a:pt x="37956" y="18279"/>
                      <a:pt x="38458" y="18949"/>
                    </a:cubicBezTo>
                    <a:cubicBezTo>
                      <a:pt x="37767" y="19367"/>
                      <a:pt x="37077" y="19765"/>
                      <a:pt x="36386" y="20183"/>
                    </a:cubicBezTo>
                    <a:lnTo>
                      <a:pt x="34419" y="17735"/>
                    </a:lnTo>
                    <a:cubicBezTo>
                      <a:pt x="35319" y="17380"/>
                      <a:pt x="36198" y="17003"/>
                      <a:pt x="37035" y="16564"/>
                    </a:cubicBezTo>
                    <a:cubicBezTo>
                      <a:pt x="37893" y="16145"/>
                      <a:pt x="38960" y="15664"/>
                      <a:pt x="39671" y="14952"/>
                    </a:cubicBezTo>
                    <a:cubicBezTo>
                      <a:pt x="39713" y="14932"/>
                      <a:pt x="39734" y="14890"/>
                      <a:pt x="39734" y="14848"/>
                    </a:cubicBezTo>
                    <a:close/>
                    <a:moveTo>
                      <a:pt x="41596" y="17777"/>
                    </a:moveTo>
                    <a:cubicBezTo>
                      <a:pt x="41973" y="18363"/>
                      <a:pt x="42329" y="18949"/>
                      <a:pt x="42684" y="19535"/>
                    </a:cubicBezTo>
                    <a:cubicBezTo>
                      <a:pt x="42350" y="19765"/>
                      <a:pt x="42015" y="19995"/>
                      <a:pt x="41680" y="20225"/>
                    </a:cubicBezTo>
                    <a:cubicBezTo>
                      <a:pt x="41408" y="19577"/>
                      <a:pt x="41010" y="18991"/>
                      <a:pt x="40487" y="18509"/>
                    </a:cubicBezTo>
                    <a:cubicBezTo>
                      <a:pt x="40885" y="18321"/>
                      <a:pt x="41241" y="18091"/>
                      <a:pt x="41575" y="17819"/>
                    </a:cubicBezTo>
                    <a:cubicBezTo>
                      <a:pt x="41575" y="17798"/>
                      <a:pt x="41596" y="17798"/>
                      <a:pt x="41596" y="17777"/>
                    </a:cubicBezTo>
                    <a:close/>
                    <a:moveTo>
                      <a:pt x="40090" y="18719"/>
                    </a:moveTo>
                    <a:cubicBezTo>
                      <a:pt x="40111" y="18719"/>
                      <a:pt x="40111" y="18740"/>
                      <a:pt x="40132" y="18761"/>
                    </a:cubicBezTo>
                    <a:cubicBezTo>
                      <a:pt x="40655" y="19242"/>
                      <a:pt x="41094" y="19786"/>
                      <a:pt x="41429" y="20393"/>
                    </a:cubicBezTo>
                    <a:cubicBezTo>
                      <a:pt x="40738" y="20874"/>
                      <a:pt x="40006" y="21376"/>
                      <a:pt x="39295" y="21836"/>
                    </a:cubicBezTo>
                    <a:cubicBezTo>
                      <a:pt x="38793" y="21188"/>
                      <a:pt x="38374" y="20497"/>
                      <a:pt x="37976" y="19765"/>
                    </a:cubicBezTo>
                    <a:lnTo>
                      <a:pt x="38751" y="19367"/>
                    </a:lnTo>
                    <a:lnTo>
                      <a:pt x="38813" y="19472"/>
                    </a:lnTo>
                    <a:cubicBezTo>
                      <a:pt x="38853" y="19518"/>
                      <a:pt x="38907" y="19537"/>
                      <a:pt x="38962" y="19537"/>
                    </a:cubicBezTo>
                    <a:cubicBezTo>
                      <a:pt x="39108" y="19537"/>
                      <a:pt x="39260" y="19400"/>
                      <a:pt x="39169" y="19263"/>
                    </a:cubicBezTo>
                    <a:lnTo>
                      <a:pt x="39148" y="19179"/>
                    </a:lnTo>
                    <a:cubicBezTo>
                      <a:pt x="39462" y="19012"/>
                      <a:pt x="39776" y="18865"/>
                      <a:pt x="40090" y="18719"/>
                    </a:cubicBezTo>
                    <a:close/>
                    <a:moveTo>
                      <a:pt x="37558" y="19995"/>
                    </a:moveTo>
                    <a:cubicBezTo>
                      <a:pt x="37935" y="20727"/>
                      <a:pt x="38416" y="21418"/>
                      <a:pt x="38981" y="22025"/>
                    </a:cubicBezTo>
                    <a:cubicBezTo>
                      <a:pt x="38751" y="22171"/>
                      <a:pt x="38500" y="22338"/>
                      <a:pt x="38269" y="22485"/>
                    </a:cubicBezTo>
                    <a:lnTo>
                      <a:pt x="36637" y="20455"/>
                    </a:lnTo>
                    <a:cubicBezTo>
                      <a:pt x="36951" y="20309"/>
                      <a:pt x="37265" y="20162"/>
                      <a:pt x="37558" y="19995"/>
                    </a:cubicBezTo>
                    <a:close/>
                    <a:moveTo>
                      <a:pt x="42998" y="20016"/>
                    </a:moveTo>
                    <a:lnTo>
                      <a:pt x="43061" y="20141"/>
                    </a:lnTo>
                    <a:cubicBezTo>
                      <a:pt x="43438" y="20748"/>
                      <a:pt x="43793" y="21355"/>
                      <a:pt x="44170" y="21962"/>
                    </a:cubicBezTo>
                    <a:cubicBezTo>
                      <a:pt x="44107" y="21962"/>
                      <a:pt x="44044" y="21983"/>
                      <a:pt x="43982" y="22025"/>
                    </a:cubicBezTo>
                    <a:cubicBezTo>
                      <a:pt x="43312" y="22464"/>
                      <a:pt x="42642" y="22924"/>
                      <a:pt x="41973" y="23385"/>
                    </a:cubicBezTo>
                    <a:cubicBezTo>
                      <a:pt x="41910" y="23071"/>
                      <a:pt x="41764" y="22799"/>
                      <a:pt x="41575" y="22548"/>
                    </a:cubicBezTo>
                    <a:cubicBezTo>
                      <a:pt x="41366" y="22171"/>
                      <a:pt x="41136" y="21836"/>
                      <a:pt x="40885" y="21502"/>
                    </a:cubicBezTo>
                    <a:cubicBezTo>
                      <a:pt x="41617" y="21041"/>
                      <a:pt x="42329" y="20560"/>
                      <a:pt x="42998" y="20016"/>
                    </a:cubicBezTo>
                    <a:close/>
                    <a:moveTo>
                      <a:pt x="40425" y="21774"/>
                    </a:moveTo>
                    <a:cubicBezTo>
                      <a:pt x="40717" y="22129"/>
                      <a:pt x="40969" y="22506"/>
                      <a:pt x="41220" y="22903"/>
                    </a:cubicBezTo>
                    <a:cubicBezTo>
                      <a:pt x="41324" y="23175"/>
                      <a:pt x="41471" y="23406"/>
                      <a:pt x="41659" y="23615"/>
                    </a:cubicBezTo>
                    <a:lnTo>
                      <a:pt x="40090" y="24745"/>
                    </a:lnTo>
                    <a:cubicBezTo>
                      <a:pt x="39567" y="24075"/>
                      <a:pt x="39044" y="23426"/>
                      <a:pt x="38520" y="22778"/>
                    </a:cubicBezTo>
                    <a:lnTo>
                      <a:pt x="38479" y="22757"/>
                    </a:lnTo>
                    <a:cubicBezTo>
                      <a:pt x="39148" y="22464"/>
                      <a:pt x="39797" y="22129"/>
                      <a:pt x="40425" y="21774"/>
                    </a:cubicBezTo>
                    <a:close/>
                    <a:moveTo>
                      <a:pt x="33290" y="22527"/>
                    </a:moveTo>
                    <a:cubicBezTo>
                      <a:pt x="33583" y="23029"/>
                      <a:pt x="33896" y="23489"/>
                      <a:pt x="34252" y="23950"/>
                    </a:cubicBezTo>
                    <a:cubicBezTo>
                      <a:pt x="34252" y="23971"/>
                      <a:pt x="34273" y="23991"/>
                      <a:pt x="34294" y="23991"/>
                    </a:cubicBezTo>
                    <a:cubicBezTo>
                      <a:pt x="33959" y="24263"/>
                      <a:pt x="33645" y="24515"/>
                      <a:pt x="33331" y="24787"/>
                    </a:cubicBezTo>
                    <a:cubicBezTo>
                      <a:pt x="32892" y="24389"/>
                      <a:pt x="32474" y="23971"/>
                      <a:pt x="32097" y="23531"/>
                    </a:cubicBezTo>
                    <a:lnTo>
                      <a:pt x="33290" y="22527"/>
                    </a:lnTo>
                    <a:close/>
                    <a:moveTo>
                      <a:pt x="44463" y="22464"/>
                    </a:moveTo>
                    <a:cubicBezTo>
                      <a:pt x="44860" y="23113"/>
                      <a:pt x="45237" y="23761"/>
                      <a:pt x="45614" y="24410"/>
                    </a:cubicBezTo>
                    <a:cubicBezTo>
                      <a:pt x="45342" y="24556"/>
                      <a:pt x="45070" y="24724"/>
                      <a:pt x="44819" y="24912"/>
                    </a:cubicBezTo>
                    <a:cubicBezTo>
                      <a:pt x="44358" y="24326"/>
                      <a:pt x="43961" y="23719"/>
                      <a:pt x="43605" y="23071"/>
                    </a:cubicBezTo>
                    <a:lnTo>
                      <a:pt x="43584" y="23029"/>
                    </a:lnTo>
                    <a:cubicBezTo>
                      <a:pt x="43835" y="22862"/>
                      <a:pt x="44128" y="22694"/>
                      <a:pt x="44400" y="22506"/>
                    </a:cubicBezTo>
                    <a:cubicBezTo>
                      <a:pt x="44421" y="22506"/>
                      <a:pt x="44442" y="22485"/>
                      <a:pt x="44463" y="22464"/>
                    </a:cubicBezTo>
                    <a:close/>
                    <a:moveTo>
                      <a:pt x="43145" y="23301"/>
                    </a:moveTo>
                    <a:cubicBezTo>
                      <a:pt x="43500" y="23971"/>
                      <a:pt x="43961" y="24577"/>
                      <a:pt x="44505" y="25121"/>
                    </a:cubicBezTo>
                    <a:cubicBezTo>
                      <a:pt x="44254" y="25289"/>
                      <a:pt x="44002" y="25477"/>
                      <a:pt x="43751" y="25623"/>
                    </a:cubicBezTo>
                    <a:cubicBezTo>
                      <a:pt x="43396" y="25875"/>
                      <a:pt x="42977" y="26105"/>
                      <a:pt x="42559" y="26314"/>
                    </a:cubicBezTo>
                    <a:cubicBezTo>
                      <a:pt x="42203" y="25707"/>
                      <a:pt x="41847" y="25079"/>
                      <a:pt x="41471" y="24494"/>
                    </a:cubicBezTo>
                    <a:cubicBezTo>
                      <a:pt x="41429" y="24431"/>
                      <a:pt x="41366" y="24389"/>
                      <a:pt x="41303" y="24389"/>
                    </a:cubicBezTo>
                    <a:cubicBezTo>
                      <a:pt x="41910" y="24033"/>
                      <a:pt x="42538" y="23678"/>
                      <a:pt x="43145" y="23301"/>
                    </a:cubicBezTo>
                    <a:close/>
                    <a:moveTo>
                      <a:pt x="41136" y="24515"/>
                    </a:moveTo>
                    <a:lnTo>
                      <a:pt x="41136" y="24515"/>
                    </a:lnTo>
                    <a:cubicBezTo>
                      <a:pt x="41073" y="24577"/>
                      <a:pt x="41073" y="24682"/>
                      <a:pt x="41136" y="24766"/>
                    </a:cubicBezTo>
                    <a:lnTo>
                      <a:pt x="42308" y="26460"/>
                    </a:lnTo>
                    <a:lnTo>
                      <a:pt x="41743" y="26774"/>
                    </a:lnTo>
                    <a:lnTo>
                      <a:pt x="41722" y="26795"/>
                    </a:lnTo>
                    <a:lnTo>
                      <a:pt x="40278" y="25017"/>
                    </a:lnTo>
                    <a:lnTo>
                      <a:pt x="41136" y="24515"/>
                    </a:lnTo>
                    <a:close/>
                    <a:moveTo>
                      <a:pt x="35947" y="23008"/>
                    </a:moveTo>
                    <a:cubicBezTo>
                      <a:pt x="36449" y="23615"/>
                      <a:pt x="36972" y="24201"/>
                      <a:pt x="37495" y="24787"/>
                    </a:cubicBezTo>
                    <a:lnTo>
                      <a:pt x="37516" y="24787"/>
                    </a:lnTo>
                    <a:lnTo>
                      <a:pt x="34691" y="26942"/>
                    </a:lnTo>
                    <a:cubicBezTo>
                      <a:pt x="34524" y="26732"/>
                      <a:pt x="34336" y="26523"/>
                      <a:pt x="34168" y="26314"/>
                    </a:cubicBezTo>
                    <a:cubicBezTo>
                      <a:pt x="33959" y="26042"/>
                      <a:pt x="33792" y="25728"/>
                      <a:pt x="33603" y="25456"/>
                    </a:cubicBezTo>
                    <a:cubicBezTo>
                      <a:pt x="33645" y="25393"/>
                      <a:pt x="33666" y="25331"/>
                      <a:pt x="33666" y="25268"/>
                    </a:cubicBezTo>
                    <a:cubicBezTo>
                      <a:pt x="34189" y="24849"/>
                      <a:pt x="34691" y="24410"/>
                      <a:pt x="35194" y="23971"/>
                    </a:cubicBezTo>
                    <a:cubicBezTo>
                      <a:pt x="35298" y="23887"/>
                      <a:pt x="35319" y="23719"/>
                      <a:pt x="35235" y="23615"/>
                    </a:cubicBezTo>
                    <a:cubicBezTo>
                      <a:pt x="35340" y="23531"/>
                      <a:pt x="35424" y="23468"/>
                      <a:pt x="35445" y="23447"/>
                    </a:cubicBezTo>
                    <a:cubicBezTo>
                      <a:pt x="35591" y="23322"/>
                      <a:pt x="35759" y="23196"/>
                      <a:pt x="35905" y="23050"/>
                    </a:cubicBezTo>
                    <a:lnTo>
                      <a:pt x="35947" y="23008"/>
                    </a:lnTo>
                    <a:close/>
                    <a:moveTo>
                      <a:pt x="30050" y="25627"/>
                    </a:moveTo>
                    <a:cubicBezTo>
                      <a:pt x="30570" y="25627"/>
                      <a:pt x="30837" y="26133"/>
                      <a:pt x="31093" y="26628"/>
                    </a:cubicBezTo>
                    <a:lnTo>
                      <a:pt x="29921" y="27632"/>
                    </a:lnTo>
                    <a:lnTo>
                      <a:pt x="29649" y="27841"/>
                    </a:lnTo>
                    <a:cubicBezTo>
                      <a:pt x="29630" y="27835"/>
                      <a:pt x="29612" y="27833"/>
                      <a:pt x="29594" y="27833"/>
                    </a:cubicBezTo>
                    <a:cubicBezTo>
                      <a:pt x="29551" y="27833"/>
                      <a:pt x="29511" y="27848"/>
                      <a:pt x="29481" y="27862"/>
                    </a:cubicBezTo>
                    <a:cubicBezTo>
                      <a:pt x="29440" y="27716"/>
                      <a:pt x="29356" y="27569"/>
                      <a:pt x="29251" y="27465"/>
                    </a:cubicBezTo>
                    <a:cubicBezTo>
                      <a:pt x="29147" y="27318"/>
                      <a:pt x="28812" y="27193"/>
                      <a:pt x="28728" y="27067"/>
                    </a:cubicBezTo>
                    <a:cubicBezTo>
                      <a:pt x="28540" y="26628"/>
                      <a:pt x="29126" y="25958"/>
                      <a:pt x="29481" y="25791"/>
                    </a:cubicBezTo>
                    <a:cubicBezTo>
                      <a:pt x="29701" y="25676"/>
                      <a:pt x="29888" y="25627"/>
                      <a:pt x="30050" y="25627"/>
                    </a:cubicBezTo>
                    <a:close/>
                    <a:moveTo>
                      <a:pt x="36838" y="22165"/>
                    </a:moveTo>
                    <a:lnTo>
                      <a:pt x="37956" y="23531"/>
                    </a:lnTo>
                    <a:lnTo>
                      <a:pt x="40362" y="26523"/>
                    </a:lnTo>
                    <a:cubicBezTo>
                      <a:pt x="40341" y="26518"/>
                      <a:pt x="40320" y="26515"/>
                      <a:pt x="40299" y="26515"/>
                    </a:cubicBezTo>
                    <a:cubicBezTo>
                      <a:pt x="40238" y="26515"/>
                      <a:pt x="40179" y="26539"/>
                      <a:pt x="40132" y="26586"/>
                    </a:cubicBezTo>
                    <a:cubicBezTo>
                      <a:pt x="39483" y="27088"/>
                      <a:pt x="38813" y="27590"/>
                      <a:pt x="38165" y="28092"/>
                    </a:cubicBezTo>
                    <a:cubicBezTo>
                      <a:pt x="37788" y="27444"/>
                      <a:pt x="37223" y="26712"/>
                      <a:pt x="36554" y="26481"/>
                    </a:cubicBezTo>
                    <a:cubicBezTo>
                      <a:pt x="36543" y="26471"/>
                      <a:pt x="36528" y="26466"/>
                      <a:pt x="36509" y="26466"/>
                    </a:cubicBezTo>
                    <a:cubicBezTo>
                      <a:pt x="36491" y="26466"/>
                      <a:pt x="36470" y="26471"/>
                      <a:pt x="36449" y="26481"/>
                    </a:cubicBezTo>
                    <a:cubicBezTo>
                      <a:pt x="37119" y="25958"/>
                      <a:pt x="37788" y="25435"/>
                      <a:pt x="38458" y="24933"/>
                    </a:cubicBezTo>
                    <a:cubicBezTo>
                      <a:pt x="38725" y="24716"/>
                      <a:pt x="38499" y="24352"/>
                      <a:pt x="38227" y="24352"/>
                    </a:cubicBezTo>
                    <a:cubicBezTo>
                      <a:pt x="38158" y="24352"/>
                      <a:pt x="38086" y="24376"/>
                      <a:pt x="38018" y="24431"/>
                    </a:cubicBezTo>
                    <a:lnTo>
                      <a:pt x="37872" y="24535"/>
                    </a:lnTo>
                    <a:cubicBezTo>
                      <a:pt x="37872" y="24535"/>
                      <a:pt x="37851" y="24515"/>
                      <a:pt x="37851" y="24494"/>
                    </a:cubicBezTo>
                    <a:cubicBezTo>
                      <a:pt x="37370" y="23887"/>
                      <a:pt x="36888" y="23280"/>
                      <a:pt x="36386" y="22673"/>
                    </a:cubicBezTo>
                    <a:cubicBezTo>
                      <a:pt x="36570" y="22530"/>
                      <a:pt x="36714" y="22367"/>
                      <a:pt x="36838" y="22165"/>
                    </a:cubicBezTo>
                    <a:close/>
                    <a:moveTo>
                      <a:pt x="45886" y="24849"/>
                    </a:moveTo>
                    <a:cubicBezTo>
                      <a:pt x="46074" y="25184"/>
                      <a:pt x="46262" y="25519"/>
                      <a:pt x="46451" y="25833"/>
                    </a:cubicBezTo>
                    <a:cubicBezTo>
                      <a:pt x="46974" y="26753"/>
                      <a:pt x="47518" y="27653"/>
                      <a:pt x="48041" y="28595"/>
                    </a:cubicBezTo>
                    <a:cubicBezTo>
                      <a:pt x="48020" y="28595"/>
                      <a:pt x="47978" y="28595"/>
                      <a:pt x="47936" y="28616"/>
                    </a:cubicBezTo>
                    <a:cubicBezTo>
                      <a:pt x="47769" y="28678"/>
                      <a:pt x="47622" y="28762"/>
                      <a:pt x="47476" y="28867"/>
                    </a:cubicBezTo>
                    <a:cubicBezTo>
                      <a:pt x="47204" y="28762"/>
                      <a:pt x="46974" y="28574"/>
                      <a:pt x="46827" y="28323"/>
                    </a:cubicBezTo>
                    <a:cubicBezTo>
                      <a:pt x="46681" y="28113"/>
                      <a:pt x="46639" y="27862"/>
                      <a:pt x="46492" y="27674"/>
                    </a:cubicBezTo>
                    <a:cubicBezTo>
                      <a:pt x="46492" y="27653"/>
                      <a:pt x="46471" y="27653"/>
                      <a:pt x="46471" y="27653"/>
                    </a:cubicBezTo>
                    <a:cubicBezTo>
                      <a:pt x="46660" y="27528"/>
                      <a:pt x="46848" y="27381"/>
                      <a:pt x="46995" y="27235"/>
                    </a:cubicBezTo>
                    <a:cubicBezTo>
                      <a:pt x="47219" y="27079"/>
                      <a:pt x="47073" y="26795"/>
                      <a:pt x="46874" y="26795"/>
                    </a:cubicBezTo>
                    <a:cubicBezTo>
                      <a:pt x="46832" y="26795"/>
                      <a:pt x="46787" y="26808"/>
                      <a:pt x="46743" y="26837"/>
                    </a:cubicBezTo>
                    <a:cubicBezTo>
                      <a:pt x="46199" y="27046"/>
                      <a:pt x="45739" y="27465"/>
                      <a:pt x="45258" y="27800"/>
                    </a:cubicBezTo>
                    <a:cubicBezTo>
                      <a:pt x="44777" y="27297"/>
                      <a:pt x="44379" y="26732"/>
                      <a:pt x="44086" y="26105"/>
                    </a:cubicBezTo>
                    <a:cubicBezTo>
                      <a:pt x="44735" y="25770"/>
                      <a:pt x="45342" y="25351"/>
                      <a:pt x="45886" y="24849"/>
                    </a:cubicBezTo>
                    <a:close/>
                    <a:moveTo>
                      <a:pt x="40676" y="26879"/>
                    </a:moveTo>
                    <a:lnTo>
                      <a:pt x="41785" y="28239"/>
                    </a:lnTo>
                    <a:cubicBezTo>
                      <a:pt x="41680" y="28239"/>
                      <a:pt x="41575" y="28281"/>
                      <a:pt x="41492" y="28344"/>
                    </a:cubicBezTo>
                    <a:cubicBezTo>
                      <a:pt x="41282" y="28616"/>
                      <a:pt x="41052" y="28846"/>
                      <a:pt x="40801" y="29097"/>
                    </a:cubicBezTo>
                    <a:cubicBezTo>
                      <a:pt x="40822" y="29034"/>
                      <a:pt x="40801" y="28950"/>
                      <a:pt x="40759" y="28908"/>
                    </a:cubicBezTo>
                    <a:cubicBezTo>
                      <a:pt x="40466" y="28511"/>
                      <a:pt x="40173" y="28113"/>
                      <a:pt x="39860" y="27737"/>
                    </a:cubicBezTo>
                    <a:cubicBezTo>
                      <a:pt x="39839" y="27716"/>
                      <a:pt x="39839" y="27695"/>
                      <a:pt x="39818" y="27695"/>
                    </a:cubicBezTo>
                    <a:lnTo>
                      <a:pt x="40550" y="27088"/>
                    </a:lnTo>
                    <a:cubicBezTo>
                      <a:pt x="40613" y="27025"/>
                      <a:pt x="40655" y="26963"/>
                      <a:pt x="40655" y="26879"/>
                    </a:cubicBezTo>
                    <a:close/>
                    <a:moveTo>
                      <a:pt x="43626" y="26335"/>
                    </a:moveTo>
                    <a:cubicBezTo>
                      <a:pt x="43961" y="26984"/>
                      <a:pt x="44400" y="27569"/>
                      <a:pt x="44944" y="28051"/>
                    </a:cubicBezTo>
                    <a:cubicBezTo>
                      <a:pt x="44484" y="28385"/>
                      <a:pt x="44023" y="28720"/>
                      <a:pt x="43563" y="29055"/>
                    </a:cubicBezTo>
                    <a:cubicBezTo>
                      <a:pt x="43542" y="29055"/>
                      <a:pt x="43542" y="29076"/>
                      <a:pt x="43542" y="29097"/>
                    </a:cubicBezTo>
                    <a:cubicBezTo>
                      <a:pt x="42998" y="28427"/>
                      <a:pt x="42454" y="27758"/>
                      <a:pt x="41931" y="27088"/>
                    </a:cubicBezTo>
                    <a:cubicBezTo>
                      <a:pt x="42454" y="26879"/>
                      <a:pt x="43061" y="26628"/>
                      <a:pt x="43626" y="26335"/>
                    </a:cubicBezTo>
                    <a:close/>
                    <a:moveTo>
                      <a:pt x="33206" y="25833"/>
                    </a:moveTo>
                    <a:cubicBezTo>
                      <a:pt x="33499" y="26356"/>
                      <a:pt x="33875" y="26816"/>
                      <a:pt x="34315" y="27235"/>
                    </a:cubicBezTo>
                    <a:cubicBezTo>
                      <a:pt x="33248" y="28030"/>
                      <a:pt x="32181" y="28825"/>
                      <a:pt x="31134" y="29620"/>
                    </a:cubicBezTo>
                    <a:cubicBezTo>
                      <a:pt x="30800" y="29139"/>
                      <a:pt x="30444" y="28678"/>
                      <a:pt x="30088" y="28239"/>
                    </a:cubicBezTo>
                    <a:lnTo>
                      <a:pt x="30298" y="28051"/>
                    </a:lnTo>
                    <a:cubicBezTo>
                      <a:pt x="30883" y="27569"/>
                      <a:pt x="31469" y="27088"/>
                      <a:pt x="32055" y="26607"/>
                    </a:cubicBezTo>
                    <a:cubicBezTo>
                      <a:pt x="32453" y="26377"/>
                      <a:pt x="32850" y="26126"/>
                      <a:pt x="33206" y="25833"/>
                    </a:cubicBezTo>
                    <a:close/>
                    <a:moveTo>
                      <a:pt x="46158" y="27862"/>
                    </a:moveTo>
                    <a:lnTo>
                      <a:pt x="46158" y="27862"/>
                    </a:lnTo>
                    <a:cubicBezTo>
                      <a:pt x="46116" y="28385"/>
                      <a:pt x="46660" y="28908"/>
                      <a:pt x="47120" y="29160"/>
                    </a:cubicBezTo>
                    <a:cubicBezTo>
                      <a:pt x="46911" y="29348"/>
                      <a:pt x="46723" y="29536"/>
                      <a:pt x="46513" y="29725"/>
                    </a:cubicBezTo>
                    <a:lnTo>
                      <a:pt x="45844" y="30289"/>
                    </a:lnTo>
                    <a:cubicBezTo>
                      <a:pt x="45509" y="29787"/>
                      <a:pt x="45153" y="29306"/>
                      <a:pt x="44756" y="28846"/>
                    </a:cubicBezTo>
                    <a:cubicBezTo>
                      <a:pt x="44714" y="28825"/>
                      <a:pt x="44693" y="28804"/>
                      <a:pt x="44651" y="28783"/>
                    </a:cubicBezTo>
                    <a:lnTo>
                      <a:pt x="45467" y="28260"/>
                    </a:lnTo>
                    <a:cubicBezTo>
                      <a:pt x="45697" y="28134"/>
                      <a:pt x="45927" y="28009"/>
                      <a:pt x="46158" y="27862"/>
                    </a:cubicBezTo>
                    <a:close/>
                    <a:moveTo>
                      <a:pt x="36282" y="26607"/>
                    </a:moveTo>
                    <a:lnTo>
                      <a:pt x="36282" y="26607"/>
                    </a:lnTo>
                    <a:cubicBezTo>
                      <a:pt x="36240" y="26691"/>
                      <a:pt x="36240" y="26795"/>
                      <a:pt x="36303" y="26858"/>
                    </a:cubicBezTo>
                    <a:cubicBezTo>
                      <a:pt x="36554" y="27214"/>
                      <a:pt x="36930" y="27444"/>
                      <a:pt x="37223" y="27737"/>
                    </a:cubicBezTo>
                    <a:cubicBezTo>
                      <a:pt x="37432" y="27946"/>
                      <a:pt x="37621" y="28155"/>
                      <a:pt x="37809" y="28385"/>
                    </a:cubicBezTo>
                    <a:cubicBezTo>
                      <a:pt x="36951" y="29055"/>
                      <a:pt x="36114" y="29766"/>
                      <a:pt x="35319" y="30499"/>
                    </a:cubicBezTo>
                    <a:cubicBezTo>
                      <a:pt x="35047" y="30394"/>
                      <a:pt x="34754" y="30310"/>
                      <a:pt x="34482" y="30248"/>
                    </a:cubicBezTo>
                    <a:cubicBezTo>
                      <a:pt x="34147" y="29745"/>
                      <a:pt x="33771" y="29285"/>
                      <a:pt x="33373" y="28867"/>
                    </a:cubicBezTo>
                    <a:lnTo>
                      <a:pt x="34859" y="27716"/>
                    </a:lnTo>
                    <a:cubicBezTo>
                      <a:pt x="34871" y="27718"/>
                      <a:pt x="34884" y="27719"/>
                      <a:pt x="34896" y="27719"/>
                    </a:cubicBezTo>
                    <a:cubicBezTo>
                      <a:pt x="35029" y="27719"/>
                      <a:pt x="35152" y="27620"/>
                      <a:pt x="35152" y="27486"/>
                    </a:cubicBezTo>
                    <a:lnTo>
                      <a:pt x="36282" y="26607"/>
                    </a:lnTo>
                    <a:close/>
                    <a:moveTo>
                      <a:pt x="44400" y="28929"/>
                    </a:moveTo>
                    <a:cubicBezTo>
                      <a:pt x="44379" y="28992"/>
                      <a:pt x="44400" y="29055"/>
                      <a:pt x="44442" y="29118"/>
                    </a:cubicBezTo>
                    <a:cubicBezTo>
                      <a:pt x="44777" y="29599"/>
                      <a:pt x="45174" y="30080"/>
                      <a:pt x="45593" y="30520"/>
                    </a:cubicBezTo>
                    <a:cubicBezTo>
                      <a:pt x="45425" y="30666"/>
                      <a:pt x="45258" y="30813"/>
                      <a:pt x="45091" y="30980"/>
                    </a:cubicBezTo>
                    <a:cubicBezTo>
                      <a:pt x="44630" y="30436"/>
                      <a:pt x="44191" y="29892"/>
                      <a:pt x="43730" y="29348"/>
                    </a:cubicBezTo>
                    <a:cubicBezTo>
                      <a:pt x="43961" y="29201"/>
                      <a:pt x="44170" y="29076"/>
                      <a:pt x="44400" y="28929"/>
                    </a:cubicBezTo>
                    <a:close/>
                    <a:moveTo>
                      <a:pt x="39357" y="28072"/>
                    </a:moveTo>
                    <a:cubicBezTo>
                      <a:pt x="39357" y="28092"/>
                      <a:pt x="39378" y="28113"/>
                      <a:pt x="39399" y="28134"/>
                    </a:cubicBezTo>
                    <a:cubicBezTo>
                      <a:pt x="39734" y="28511"/>
                      <a:pt x="40048" y="28867"/>
                      <a:pt x="40383" y="29222"/>
                    </a:cubicBezTo>
                    <a:cubicBezTo>
                      <a:pt x="40430" y="29269"/>
                      <a:pt x="40489" y="29293"/>
                      <a:pt x="40550" y="29293"/>
                    </a:cubicBezTo>
                    <a:cubicBezTo>
                      <a:pt x="40571" y="29293"/>
                      <a:pt x="40592" y="29290"/>
                      <a:pt x="40613" y="29285"/>
                    </a:cubicBezTo>
                    <a:lnTo>
                      <a:pt x="40613" y="29285"/>
                    </a:lnTo>
                    <a:cubicBezTo>
                      <a:pt x="39922" y="29976"/>
                      <a:pt x="39190" y="30624"/>
                      <a:pt x="38437" y="31252"/>
                    </a:cubicBezTo>
                    <a:cubicBezTo>
                      <a:pt x="37956" y="30813"/>
                      <a:pt x="37537" y="30310"/>
                      <a:pt x="37181" y="29766"/>
                    </a:cubicBezTo>
                    <a:cubicBezTo>
                      <a:pt x="37914" y="29222"/>
                      <a:pt x="38646" y="28636"/>
                      <a:pt x="39357" y="28072"/>
                    </a:cubicBezTo>
                    <a:close/>
                    <a:moveTo>
                      <a:pt x="48250" y="28971"/>
                    </a:moveTo>
                    <a:cubicBezTo>
                      <a:pt x="48501" y="29473"/>
                      <a:pt x="48815" y="29955"/>
                      <a:pt x="49150" y="30415"/>
                    </a:cubicBezTo>
                    <a:lnTo>
                      <a:pt x="48083" y="31357"/>
                    </a:lnTo>
                    <a:cubicBezTo>
                      <a:pt x="47811" y="30875"/>
                      <a:pt x="47497" y="30436"/>
                      <a:pt x="47120" y="30017"/>
                    </a:cubicBezTo>
                    <a:cubicBezTo>
                      <a:pt x="47559" y="29745"/>
                      <a:pt x="47936" y="29390"/>
                      <a:pt x="48250" y="28992"/>
                    </a:cubicBezTo>
                    <a:cubicBezTo>
                      <a:pt x="48250" y="28982"/>
                      <a:pt x="48250" y="28976"/>
                      <a:pt x="48250" y="28971"/>
                    </a:cubicBezTo>
                    <a:close/>
                    <a:moveTo>
                      <a:pt x="25899" y="28735"/>
                    </a:moveTo>
                    <a:cubicBezTo>
                      <a:pt x="25956" y="28735"/>
                      <a:pt x="25998" y="28832"/>
                      <a:pt x="26176" y="29076"/>
                    </a:cubicBezTo>
                    <a:cubicBezTo>
                      <a:pt x="26406" y="29411"/>
                      <a:pt x="26657" y="29704"/>
                      <a:pt x="26950" y="29997"/>
                    </a:cubicBezTo>
                    <a:cubicBezTo>
                      <a:pt x="26950" y="30017"/>
                      <a:pt x="26971" y="30017"/>
                      <a:pt x="26992" y="30038"/>
                    </a:cubicBezTo>
                    <a:cubicBezTo>
                      <a:pt x="26427" y="30520"/>
                      <a:pt x="25862" y="31022"/>
                      <a:pt x="25318" y="31545"/>
                    </a:cubicBezTo>
                    <a:lnTo>
                      <a:pt x="25297" y="31545"/>
                    </a:lnTo>
                    <a:lnTo>
                      <a:pt x="24188" y="30143"/>
                    </a:lnTo>
                    <a:cubicBezTo>
                      <a:pt x="24627" y="29683"/>
                      <a:pt x="25088" y="29285"/>
                      <a:pt x="25611" y="28929"/>
                    </a:cubicBezTo>
                    <a:cubicBezTo>
                      <a:pt x="25788" y="28811"/>
                      <a:pt x="25849" y="28735"/>
                      <a:pt x="25899" y="28735"/>
                    </a:cubicBezTo>
                    <a:close/>
                    <a:moveTo>
                      <a:pt x="36721" y="30101"/>
                    </a:moveTo>
                    <a:cubicBezTo>
                      <a:pt x="37056" y="30687"/>
                      <a:pt x="37516" y="31168"/>
                      <a:pt x="38060" y="31566"/>
                    </a:cubicBezTo>
                    <a:lnTo>
                      <a:pt x="38081" y="31566"/>
                    </a:lnTo>
                    <a:lnTo>
                      <a:pt x="37684" y="31880"/>
                    </a:lnTo>
                    <a:cubicBezTo>
                      <a:pt x="37098" y="31440"/>
                      <a:pt x="36491" y="31064"/>
                      <a:pt x="35842" y="30729"/>
                    </a:cubicBezTo>
                    <a:cubicBezTo>
                      <a:pt x="36135" y="30520"/>
                      <a:pt x="36428" y="30310"/>
                      <a:pt x="36721" y="30101"/>
                    </a:cubicBezTo>
                    <a:close/>
                    <a:moveTo>
                      <a:pt x="12282" y="27967"/>
                    </a:moveTo>
                    <a:cubicBezTo>
                      <a:pt x="12868" y="28657"/>
                      <a:pt x="13475" y="29306"/>
                      <a:pt x="14061" y="29976"/>
                    </a:cubicBezTo>
                    <a:cubicBezTo>
                      <a:pt x="13224" y="30624"/>
                      <a:pt x="12471" y="31503"/>
                      <a:pt x="11738" y="32235"/>
                    </a:cubicBezTo>
                    <a:lnTo>
                      <a:pt x="11571" y="32403"/>
                    </a:lnTo>
                    <a:cubicBezTo>
                      <a:pt x="11027" y="31859"/>
                      <a:pt x="10441" y="31315"/>
                      <a:pt x="9855" y="30813"/>
                    </a:cubicBezTo>
                    <a:cubicBezTo>
                      <a:pt x="9813" y="30792"/>
                      <a:pt x="9771" y="30771"/>
                      <a:pt x="9751" y="30750"/>
                    </a:cubicBezTo>
                    <a:cubicBezTo>
                      <a:pt x="10671" y="29913"/>
                      <a:pt x="11529" y="28992"/>
                      <a:pt x="12282" y="27988"/>
                    </a:cubicBezTo>
                    <a:lnTo>
                      <a:pt x="12282" y="27967"/>
                    </a:lnTo>
                    <a:close/>
                    <a:moveTo>
                      <a:pt x="1402" y="23238"/>
                    </a:moveTo>
                    <a:lnTo>
                      <a:pt x="1402" y="23238"/>
                    </a:lnTo>
                    <a:cubicBezTo>
                      <a:pt x="4833" y="24598"/>
                      <a:pt x="8098" y="26209"/>
                      <a:pt x="11403" y="27820"/>
                    </a:cubicBezTo>
                    <a:cubicBezTo>
                      <a:pt x="10692" y="28532"/>
                      <a:pt x="10043" y="29306"/>
                      <a:pt x="9332" y="30017"/>
                    </a:cubicBezTo>
                    <a:cubicBezTo>
                      <a:pt x="8537" y="30833"/>
                      <a:pt x="7700" y="31649"/>
                      <a:pt x="6884" y="32445"/>
                    </a:cubicBezTo>
                    <a:lnTo>
                      <a:pt x="6863" y="32445"/>
                    </a:lnTo>
                    <a:cubicBezTo>
                      <a:pt x="5105" y="29348"/>
                      <a:pt x="3243" y="26293"/>
                      <a:pt x="1402" y="23238"/>
                    </a:cubicBezTo>
                    <a:close/>
                    <a:moveTo>
                      <a:pt x="24373" y="15168"/>
                    </a:moveTo>
                    <a:cubicBezTo>
                      <a:pt x="24422" y="15168"/>
                      <a:pt x="24439" y="15226"/>
                      <a:pt x="24502" y="15350"/>
                    </a:cubicBezTo>
                    <a:cubicBezTo>
                      <a:pt x="24648" y="15643"/>
                      <a:pt x="24816" y="15936"/>
                      <a:pt x="24983" y="16208"/>
                    </a:cubicBezTo>
                    <a:cubicBezTo>
                      <a:pt x="25049" y="16307"/>
                      <a:pt x="25155" y="16367"/>
                      <a:pt x="25268" y="16367"/>
                    </a:cubicBezTo>
                    <a:cubicBezTo>
                      <a:pt x="25298" y="16367"/>
                      <a:pt x="25329" y="16363"/>
                      <a:pt x="25360" y="16354"/>
                    </a:cubicBezTo>
                    <a:cubicBezTo>
                      <a:pt x="26113" y="17505"/>
                      <a:pt x="27159" y="18551"/>
                      <a:pt x="28038" y="19556"/>
                    </a:cubicBezTo>
                    <a:cubicBezTo>
                      <a:pt x="29105" y="20769"/>
                      <a:pt x="30193" y="21962"/>
                      <a:pt x="31323" y="23134"/>
                    </a:cubicBezTo>
                    <a:cubicBezTo>
                      <a:pt x="31302" y="23134"/>
                      <a:pt x="31281" y="23154"/>
                      <a:pt x="31281" y="23154"/>
                    </a:cubicBezTo>
                    <a:cubicBezTo>
                      <a:pt x="31114" y="23301"/>
                      <a:pt x="31093" y="23552"/>
                      <a:pt x="31239" y="23719"/>
                    </a:cubicBezTo>
                    <a:cubicBezTo>
                      <a:pt x="31678" y="24263"/>
                      <a:pt x="32181" y="24787"/>
                      <a:pt x="32725" y="25268"/>
                    </a:cubicBezTo>
                    <a:lnTo>
                      <a:pt x="31699" y="26105"/>
                    </a:lnTo>
                    <a:cubicBezTo>
                      <a:pt x="31246" y="25323"/>
                      <a:pt x="30632" y="24823"/>
                      <a:pt x="29956" y="24823"/>
                    </a:cubicBezTo>
                    <a:cubicBezTo>
                      <a:pt x="29509" y="24823"/>
                      <a:pt x="29035" y="25041"/>
                      <a:pt x="28561" y="25540"/>
                    </a:cubicBezTo>
                    <a:cubicBezTo>
                      <a:pt x="28163" y="25916"/>
                      <a:pt x="27640" y="26502"/>
                      <a:pt x="27808" y="27109"/>
                    </a:cubicBezTo>
                    <a:cubicBezTo>
                      <a:pt x="27912" y="27465"/>
                      <a:pt x="28163" y="27548"/>
                      <a:pt x="28393" y="27779"/>
                    </a:cubicBezTo>
                    <a:cubicBezTo>
                      <a:pt x="28728" y="28155"/>
                      <a:pt x="28728" y="28448"/>
                      <a:pt x="28582" y="28699"/>
                    </a:cubicBezTo>
                    <a:lnTo>
                      <a:pt x="27849" y="29306"/>
                    </a:lnTo>
                    <a:cubicBezTo>
                      <a:pt x="27703" y="29390"/>
                      <a:pt x="27557" y="29452"/>
                      <a:pt x="27431" y="29515"/>
                    </a:cubicBezTo>
                    <a:cubicBezTo>
                      <a:pt x="27117" y="28908"/>
                      <a:pt x="26594" y="27862"/>
                      <a:pt x="25883" y="27862"/>
                    </a:cubicBezTo>
                    <a:cubicBezTo>
                      <a:pt x="25569" y="27862"/>
                      <a:pt x="25318" y="28134"/>
                      <a:pt x="25108" y="28323"/>
                    </a:cubicBezTo>
                    <a:cubicBezTo>
                      <a:pt x="24502" y="28783"/>
                      <a:pt x="23937" y="29285"/>
                      <a:pt x="23414" y="29808"/>
                    </a:cubicBezTo>
                    <a:cubicBezTo>
                      <a:pt x="23246" y="29955"/>
                      <a:pt x="23225" y="30185"/>
                      <a:pt x="23372" y="30352"/>
                    </a:cubicBezTo>
                    <a:lnTo>
                      <a:pt x="24544" y="31817"/>
                    </a:lnTo>
                    <a:cubicBezTo>
                      <a:pt x="24272" y="32068"/>
                      <a:pt x="24000" y="32340"/>
                      <a:pt x="23727" y="32570"/>
                    </a:cubicBezTo>
                    <a:cubicBezTo>
                      <a:pt x="23727" y="32549"/>
                      <a:pt x="23727" y="32528"/>
                      <a:pt x="23727" y="32507"/>
                    </a:cubicBezTo>
                    <a:cubicBezTo>
                      <a:pt x="23351" y="31587"/>
                      <a:pt x="22472" y="30813"/>
                      <a:pt x="21823" y="30080"/>
                    </a:cubicBezTo>
                    <a:lnTo>
                      <a:pt x="19564" y="27465"/>
                    </a:lnTo>
                    <a:cubicBezTo>
                      <a:pt x="18852" y="26628"/>
                      <a:pt x="18141" y="25812"/>
                      <a:pt x="17429" y="24996"/>
                    </a:cubicBezTo>
                    <a:cubicBezTo>
                      <a:pt x="16760" y="24201"/>
                      <a:pt x="16111" y="23301"/>
                      <a:pt x="15295" y="22610"/>
                    </a:cubicBezTo>
                    <a:cubicBezTo>
                      <a:pt x="15672" y="22276"/>
                      <a:pt x="16049" y="21962"/>
                      <a:pt x="16446" y="21690"/>
                    </a:cubicBezTo>
                    <a:cubicBezTo>
                      <a:pt x="16655" y="21920"/>
                      <a:pt x="16865" y="22150"/>
                      <a:pt x="17053" y="22380"/>
                    </a:cubicBezTo>
                    <a:cubicBezTo>
                      <a:pt x="17262" y="22610"/>
                      <a:pt x="17471" y="22945"/>
                      <a:pt x="17785" y="23071"/>
                    </a:cubicBezTo>
                    <a:cubicBezTo>
                      <a:pt x="17812" y="23082"/>
                      <a:pt x="17841" y="23087"/>
                      <a:pt x="17869" y="23087"/>
                    </a:cubicBezTo>
                    <a:cubicBezTo>
                      <a:pt x="17950" y="23087"/>
                      <a:pt x="18032" y="23044"/>
                      <a:pt x="18078" y="22966"/>
                    </a:cubicBezTo>
                    <a:cubicBezTo>
                      <a:pt x="18093" y="22997"/>
                      <a:pt x="18131" y="23016"/>
                      <a:pt x="18167" y="23016"/>
                    </a:cubicBezTo>
                    <a:cubicBezTo>
                      <a:pt x="18180" y="23016"/>
                      <a:pt x="18192" y="23014"/>
                      <a:pt x="18204" y="23008"/>
                    </a:cubicBezTo>
                    <a:cubicBezTo>
                      <a:pt x="18748" y="22799"/>
                      <a:pt x="19187" y="22359"/>
                      <a:pt x="19626" y="21983"/>
                    </a:cubicBezTo>
                    <a:cubicBezTo>
                      <a:pt x="19773" y="21857"/>
                      <a:pt x="19752" y="21627"/>
                      <a:pt x="19606" y="21522"/>
                    </a:cubicBezTo>
                    <a:cubicBezTo>
                      <a:pt x="19166" y="21167"/>
                      <a:pt x="18434" y="20623"/>
                      <a:pt x="18497" y="19974"/>
                    </a:cubicBezTo>
                    <a:cubicBezTo>
                      <a:pt x="18538" y="19514"/>
                      <a:pt x="18831" y="19367"/>
                      <a:pt x="19187" y="19221"/>
                    </a:cubicBezTo>
                    <a:cubicBezTo>
                      <a:pt x="19626" y="19786"/>
                      <a:pt x="20066" y="20330"/>
                      <a:pt x="20484" y="20895"/>
                    </a:cubicBezTo>
                    <a:cubicBezTo>
                      <a:pt x="20542" y="20966"/>
                      <a:pt x="20638" y="20999"/>
                      <a:pt x="20733" y="20999"/>
                    </a:cubicBezTo>
                    <a:cubicBezTo>
                      <a:pt x="20777" y="20999"/>
                      <a:pt x="20821" y="20992"/>
                      <a:pt x="20861" y="20978"/>
                    </a:cubicBezTo>
                    <a:cubicBezTo>
                      <a:pt x="21447" y="20706"/>
                      <a:pt x="21782" y="20079"/>
                      <a:pt x="21698" y="19430"/>
                    </a:cubicBezTo>
                    <a:cubicBezTo>
                      <a:pt x="21614" y="18740"/>
                      <a:pt x="21154" y="18237"/>
                      <a:pt x="20652" y="17819"/>
                    </a:cubicBezTo>
                    <a:cubicBezTo>
                      <a:pt x="20819" y="17714"/>
                      <a:pt x="21007" y="17589"/>
                      <a:pt x="21175" y="17442"/>
                    </a:cubicBezTo>
                    <a:cubicBezTo>
                      <a:pt x="21572" y="17965"/>
                      <a:pt x="22033" y="18468"/>
                      <a:pt x="22472" y="18970"/>
                    </a:cubicBezTo>
                    <a:cubicBezTo>
                      <a:pt x="22530" y="19039"/>
                      <a:pt x="22613" y="19070"/>
                      <a:pt x="22700" y="19070"/>
                    </a:cubicBezTo>
                    <a:cubicBezTo>
                      <a:pt x="22771" y="19070"/>
                      <a:pt x="22846" y="19049"/>
                      <a:pt x="22911" y="19012"/>
                    </a:cubicBezTo>
                    <a:cubicBezTo>
                      <a:pt x="23288" y="18740"/>
                      <a:pt x="23895" y="18509"/>
                      <a:pt x="24062" y="18028"/>
                    </a:cubicBezTo>
                    <a:cubicBezTo>
                      <a:pt x="24104" y="17903"/>
                      <a:pt x="24020" y="17777"/>
                      <a:pt x="23895" y="17777"/>
                    </a:cubicBezTo>
                    <a:lnTo>
                      <a:pt x="23853" y="17777"/>
                    </a:lnTo>
                    <a:cubicBezTo>
                      <a:pt x="23372" y="17275"/>
                      <a:pt x="22932" y="16752"/>
                      <a:pt x="22535" y="16208"/>
                    </a:cubicBezTo>
                    <a:cubicBezTo>
                      <a:pt x="22974" y="15936"/>
                      <a:pt x="23435" y="15685"/>
                      <a:pt x="23874" y="15434"/>
                    </a:cubicBezTo>
                    <a:lnTo>
                      <a:pt x="24209" y="15245"/>
                    </a:lnTo>
                    <a:cubicBezTo>
                      <a:pt x="24294" y="15195"/>
                      <a:pt x="24340" y="15168"/>
                      <a:pt x="24373" y="15168"/>
                    </a:cubicBezTo>
                    <a:close/>
                    <a:moveTo>
                      <a:pt x="46764" y="30310"/>
                    </a:moveTo>
                    <a:cubicBezTo>
                      <a:pt x="46911" y="30520"/>
                      <a:pt x="47078" y="30729"/>
                      <a:pt x="47246" y="30917"/>
                    </a:cubicBezTo>
                    <a:cubicBezTo>
                      <a:pt x="47434" y="31147"/>
                      <a:pt x="47601" y="31377"/>
                      <a:pt x="47790" y="31608"/>
                    </a:cubicBezTo>
                    <a:lnTo>
                      <a:pt x="46576" y="32696"/>
                    </a:lnTo>
                    <a:cubicBezTo>
                      <a:pt x="46179" y="32256"/>
                      <a:pt x="45802" y="31817"/>
                      <a:pt x="45425" y="31357"/>
                    </a:cubicBezTo>
                    <a:cubicBezTo>
                      <a:pt x="45886" y="31022"/>
                      <a:pt x="46325" y="30666"/>
                      <a:pt x="46764" y="30310"/>
                    </a:cubicBezTo>
                    <a:close/>
                    <a:moveTo>
                      <a:pt x="29691" y="28574"/>
                    </a:moveTo>
                    <a:cubicBezTo>
                      <a:pt x="30046" y="29013"/>
                      <a:pt x="30444" y="29432"/>
                      <a:pt x="30842" y="29829"/>
                    </a:cubicBezTo>
                    <a:cubicBezTo>
                      <a:pt x="29293" y="31022"/>
                      <a:pt x="27745" y="32214"/>
                      <a:pt x="26196" y="33407"/>
                    </a:cubicBezTo>
                    <a:cubicBezTo>
                      <a:pt x="25841" y="33030"/>
                      <a:pt x="25527" y="32633"/>
                      <a:pt x="25234" y="32214"/>
                    </a:cubicBezTo>
                    <a:lnTo>
                      <a:pt x="25318" y="32152"/>
                    </a:lnTo>
                    <a:cubicBezTo>
                      <a:pt x="25360" y="32110"/>
                      <a:pt x="25380" y="32068"/>
                      <a:pt x="25422" y="32005"/>
                    </a:cubicBezTo>
                    <a:cubicBezTo>
                      <a:pt x="26364" y="31315"/>
                      <a:pt x="27305" y="30561"/>
                      <a:pt x="28205" y="29808"/>
                    </a:cubicBezTo>
                    <a:cubicBezTo>
                      <a:pt x="28770" y="29599"/>
                      <a:pt x="29293" y="29264"/>
                      <a:pt x="29481" y="28741"/>
                    </a:cubicBezTo>
                    <a:lnTo>
                      <a:pt x="29691" y="28574"/>
                    </a:lnTo>
                    <a:close/>
                    <a:moveTo>
                      <a:pt x="14458" y="30394"/>
                    </a:moveTo>
                    <a:cubicBezTo>
                      <a:pt x="15170" y="31210"/>
                      <a:pt x="15881" y="32005"/>
                      <a:pt x="16613" y="32821"/>
                    </a:cubicBezTo>
                    <a:lnTo>
                      <a:pt x="16593" y="32800"/>
                    </a:lnTo>
                    <a:cubicBezTo>
                      <a:pt x="16258" y="33093"/>
                      <a:pt x="15923" y="33407"/>
                      <a:pt x="15609" y="33721"/>
                    </a:cubicBezTo>
                    <a:cubicBezTo>
                      <a:pt x="14751" y="33177"/>
                      <a:pt x="14186" y="32445"/>
                      <a:pt x="13517" y="31691"/>
                    </a:cubicBezTo>
                    <a:cubicBezTo>
                      <a:pt x="13463" y="31651"/>
                      <a:pt x="13400" y="31628"/>
                      <a:pt x="13340" y="31628"/>
                    </a:cubicBezTo>
                    <a:cubicBezTo>
                      <a:pt x="13307" y="31628"/>
                      <a:pt x="13274" y="31635"/>
                      <a:pt x="13245" y="31649"/>
                    </a:cubicBezTo>
                    <a:cubicBezTo>
                      <a:pt x="13684" y="31273"/>
                      <a:pt x="14082" y="30854"/>
                      <a:pt x="14458" y="30394"/>
                    </a:cubicBezTo>
                    <a:close/>
                    <a:moveTo>
                      <a:pt x="42078" y="28636"/>
                    </a:moveTo>
                    <a:lnTo>
                      <a:pt x="42119" y="28678"/>
                    </a:lnTo>
                    <a:cubicBezTo>
                      <a:pt x="43354" y="30206"/>
                      <a:pt x="44567" y="31817"/>
                      <a:pt x="46032" y="33156"/>
                    </a:cubicBezTo>
                    <a:lnTo>
                      <a:pt x="45153" y="33930"/>
                    </a:lnTo>
                    <a:cubicBezTo>
                      <a:pt x="44881" y="33554"/>
                      <a:pt x="44588" y="33177"/>
                      <a:pt x="44274" y="32800"/>
                    </a:cubicBezTo>
                    <a:cubicBezTo>
                      <a:pt x="43982" y="32424"/>
                      <a:pt x="43689" y="31942"/>
                      <a:pt x="43270" y="31670"/>
                    </a:cubicBezTo>
                    <a:cubicBezTo>
                      <a:pt x="43438" y="31503"/>
                      <a:pt x="43584" y="31315"/>
                      <a:pt x="43710" y="31105"/>
                    </a:cubicBezTo>
                    <a:cubicBezTo>
                      <a:pt x="43817" y="30926"/>
                      <a:pt x="43679" y="30732"/>
                      <a:pt x="43506" y="30732"/>
                    </a:cubicBezTo>
                    <a:cubicBezTo>
                      <a:pt x="43477" y="30732"/>
                      <a:pt x="43447" y="30738"/>
                      <a:pt x="43417" y="30750"/>
                    </a:cubicBezTo>
                    <a:cubicBezTo>
                      <a:pt x="42768" y="31064"/>
                      <a:pt x="42266" y="31670"/>
                      <a:pt x="41701" y="32131"/>
                    </a:cubicBezTo>
                    <a:cubicBezTo>
                      <a:pt x="41073" y="32654"/>
                      <a:pt x="40425" y="33177"/>
                      <a:pt x="39776" y="33679"/>
                    </a:cubicBezTo>
                    <a:cubicBezTo>
                      <a:pt x="39211" y="33135"/>
                      <a:pt x="38646" y="32633"/>
                      <a:pt x="38039" y="32152"/>
                    </a:cubicBezTo>
                    <a:cubicBezTo>
                      <a:pt x="38228" y="32047"/>
                      <a:pt x="38416" y="31921"/>
                      <a:pt x="38583" y="31817"/>
                    </a:cubicBezTo>
                    <a:cubicBezTo>
                      <a:pt x="38625" y="31796"/>
                      <a:pt x="38646" y="31775"/>
                      <a:pt x="38667" y="31754"/>
                    </a:cubicBezTo>
                    <a:cubicBezTo>
                      <a:pt x="39106" y="31461"/>
                      <a:pt x="39546" y="31126"/>
                      <a:pt x="39964" y="30771"/>
                    </a:cubicBezTo>
                    <a:cubicBezTo>
                      <a:pt x="40236" y="31043"/>
                      <a:pt x="40487" y="31336"/>
                      <a:pt x="40717" y="31629"/>
                    </a:cubicBezTo>
                    <a:cubicBezTo>
                      <a:pt x="40822" y="31775"/>
                      <a:pt x="40948" y="32026"/>
                      <a:pt x="41094" y="32110"/>
                    </a:cubicBezTo>
                    <a:cubicBezTo>
                      <a:pt x="41241" y="32193"/>
                      <a:pt x="41282" y="32110"/>
                      <a:pt x="41387" y="32256"/>
                    </a:cubicBezTo>
                    <a:cubicBezTo>
                      <a:pt x="41399" y="32274"/>
                      <a:pt x="41416" y="32282"/>
                      <a:pt x="41433" y="32282"/>
                    </a:cubicBezTo>
                    <a:cubicBezTo>
                      <a:pt x="41476" y="32282"/>
                      <a:pt x="41522" y="32233"/>
                      <a:pt x="41492" y="32173"/>
                    </a:cubicBezTo>
                    <a:cubicBezTo>
                      <a:pt x="41471" y="32131"/>
                      <a:pt x="41450" y="32089"/>
                      <a:pt x="41450" y="32047"/>
                    </a:cubicBezTo>
                    <a:cubicBezTo>
                      <a:pt x="41492" y="31963"/>
                      <a:pt x="41492" y="31880"/>
                      <a:pt x="41471" y="31796"/>
                    </a:cubicBezTo>
                    <a:cubicBezTo>
                      <a:pt x="41157" y="31294"/>
                      <a:pt x="40822" y="30813"/>
                      <a:pt x="40425" y="30394"/>
                    </a:cubicBezTo>
                    <a:cubicBezTo>
                      <a:pt x="40989" y="29871"/>
                      <a:pt x="41513" y="29306"/>
                      <a:pt x="42015" y="28720"/>
                    </a:cubicBezTo>
                    <a:cubicBezTo>
                      <a:pt x="42036" y="28699"/>
                      <a:pt x="42057" y="28657"/>
                      <a:pt x="42078" y="28636"/>
                    </a:cubicBezTo>
                    <a:close/>
                    <a:moveTo>
                      <a:pt x="32934" y="29180"/>
                    </a:moveTo>
                    <a:cubicBezTo>
                      <a:pt x="33164" y="29515"/>
                      <a:pt x="33415" y="29808"/>
                      <a:pt x="33687" y="30101"/>
                    </a:cubicBezTo>
                    <a:cubicBezTo>
                      <a:pt x="33598" y="30095"/>
                      <a:pt x="33509" y="30091"/>
                      <a:pt x="33420" y="30091"/>
                    </a:cubicBezTo>
                    <a:cubicBezTo>
                      <a:pt x="32363" y="30091"/>
                      <a:pt x="31350" y="30546"/>
                      <a:pt x="30674" y="31357"/>
                    </a:cubicBezTo>
                    <a:cubicBezTo>
                      <a:pt x="29921" y="32152"/>
                      <a:pt x="29461" y="33198"/>
                      <a:pt x="29398" y="34307"/>
                    </a:cubicBezTo>
                    <a:lnTo>
                      <a:pt x="29398" y="34286"/>
                    </a:lnTo>
                    <a:lnTo>
                      <a:pt x="29042" y="33721"/>
                    </a:lnTo>
                    <a:cubicBezTo>
                      <a:pt x="28854" y="33344"/>
                      <a:pt x="28624" y="33010"/>
                      <a:pt x="28310" y="32717"/>
                    </a:cubicBezTo>
                    <a:cubicBezTo>
                      <a:pt x="29858" y="31545"/>
                      <a:pt x="31386" y="30373"/>
                      <a:pt x="32934" y="29180"/>
                    </a:cubicBezTo>
                    <a:close/>
                    <a:moveTo>
                      <a:pt x="9458" y="31022"/>
                    </a:moveTo>
                    <a:cubicBezTo>
                      <a:pt x="9458" y="31105"/>
                      <a:pt x="9479" y="31189"/>
                      <a:pt x="9541" y="31252"/>
                    </a:cubicBezTo>
                    <a:cubicBezTo>
                      <a:pt x="10106" y="31733"/>
                      <a:pt x="10692" y="32214"/>
                      <a:pt x="11299" y="32675"/>
                    </a:cubicBezTo>
                    <a:cubicBezTo>
                      <a:pt x="10692" y="33282"/>
                      <a:pt x="10085" y="33888"/>
                      <a:pt x="9499" y="34537"/>
                    </a:cubicBezTo>
                    <a:lnTo>
                      <a:pt x="7449" y="32821"/>
                    </a:lnTo>
                    <a:lnTo>
                      <a:pt x="7386" y="32779"/>
                    </a:lnTo>
                    <a:cubicBezTo>
                      <a:pt x="8077" y="32235"/>
                      <a:pt x="8767" y="31649"/>
                      <a:pt x="9458" y="31022"/>
                    </a:cubicBezTo>
                    <a:close/>
                    <a:moveTo>
                      <a:pt x="21049" y="32193"/>
                    </a:moveTo>
                    <a:cubicBezTo>
                      <a:pt x="21447" y="32696"/>
                      <a:pt x="21844" y="33302"/>
                      <a:pt x="22347" y="33679"/>
                    </a:cubicBezTo>
                    <a:cubicBezTo>
                      <a:pt x="22347" y="33700"/>
                      <a:pt x="22347" y="33721"/>
                      <a:pt x="22347" y="33742"/>
                    </a:cubicBezTo>
                    <a:cubicBezTo>
                      <a:pt x="21635" y="34328"/>
                      <a:pt x="20966" y="34955"/>
                      <a:pt x="20317" y="35604"/>
                    </a:cubicBezTo>
                    <a:lnTo>
                      <a:pt x="18957" y="34077"/>
                    </a:lnTo>
                    <a:cubicBezTo>
                      <a:pt x="19334" y="33993"/>
                      <a:pt x="19522" y="33574"/>
                      <a:pt x="19773" y="33302"/>
                    </a:cubicBezTo>
                    <a:cubicBezTo>
                      <a:pt x="20150" y="32884"/>
                      <a:pt x="20589" y="32507"/>
                      <a:pt x="21049" y="32193"/>
                    </a:cubicBezTo>
                    <a:close/>
                    <a:moveTo>
                      <a:pt x="24816" y="32591"/>
                    </a:moveTo>
                    <a:cubicBezTo>
                      <a:pt x="25004" y="33072"/>
                      <a:pt x="25360" y="33470"/>
                      <a:pt x="25820" y="33721"/>
                    </a:cubicBezTo>
                    <a:cubicBezTo>
                      <a:pt x="25004" y="34370"/>
                      <a:pt x="24209" y="34997"/>
                      <a:pt x="23414" y="35646"/>
                    </a:cubicBezTo>
                    <a:cubicBezTo>
                      <a:pt x="23037" y="35332"/>
                      <a:pt x="22702" y="34934"/>
                      <a:pt x="22451" y="34516"/>
                    </a:cubicBezTo>
                    <a:cubicBezTo>
                      <a:pt x="22786" y="34244"/>
                      <a:pt x="23100" y="33930"/>
                      <a:pt x="23372" y="33616"/>
                    </a:cubicBezTo>
                    <a:lnTo>
                      <a:pt x="23393" y="33616"/>
                    </a:lnTo>
                    <a:cubicBezTo>
                      <a:pt x="23874" y="33302"/>
                      <a:pt x="24355" y="32968"/>
                      <a:pt x="24816" y="32591"/>
                    </a:cubicBezTo>
                    <a:close/>
                    <a:moveTo>
                      <a:pt x="42977" y="31942"/>
                    </a:moveTo>
                    <a:cubicBezTo>
                      <a:pt x="43166" y="32403"/>
                      <a:pt x="43563" y="32758"/>
                      <a:pt x="43898" y="33114"/>
                    </a:cubicBezTo>
                    <a:cubicBezTo>
                      <a:pt x="44212" y="33491"/>
                      <a:pt x="44546" y="33846"/>
                      <a:pt x="44860" y="34181"/>
                    </a:cubicBezTo>
                    <a:lnTo>
                      <a:pt x="43019" y="35813"/>
                    </a:lnTo>
                    <a:cubicBezTo>
                      <a:pt x="42768" y="35478"/>
                      <a:pt x="42433" y="35186"/>
                      <a:pt x="42182" y="34872"/>
                    </a:cubicBezTo>
                    <a:cubicBezTo>
                      <a:pt x="41847" y="34390"/>
                      <a:pt x="41596" y="33846"/>
                      <a:pt x="41220" y="33386"/>
                    </a:cubicBezTo>
                    <a:cubicBezTo>
                      <a:pt x="41199" y="33365"/>
                      <a:pt x="41178" y="33344"/>
                      <a:pt x="41136" y="33344"/>
                    </a:cubicBezTo>
                    <a:cubicBezTo>
                      <a:pt x="41429" y="33135"/>
                      <a:pt x="41701" y="32947"/>
                      <a:pt x="41973" y="32738"/>
                    </a:cubicBezTo>
                    <a:cubicBezTo>
                      <a:pt x="42308" y="32465"/>
                      <a:pt x="42663" y="32235"/>
                      <a:pt x="42977" y="31942"/>
                    </a:cubicBezTo>
                    <a:close/>
                    <a:moveTo>
                      <a:pt x="13140" y="31754"/>
                    </a:moveTo>
                    <a:lnTo>
                      <a:pt x="13140" y="31754"/>
                    </a:lnTo>
                    <a:cubicBezTo>
                      <a:pt x="13119" y="31817"/>
                      <a:pt x="13119" y="31880"/>
                      <a:pt x="13140" y="31942"/>
                    </a:cubicBezTo>
                    <a:lnTo>
                      <a:pt x="13140" y="31921"/>
                    </a:lnTo>
                    <a:cubicBezTo>
                      <a:pt x="13559" y="32821"/>
                      <a:pt x="14437" y="33533"/>
                      <a:pt x="15316" y="34014"/>
                    </a:cubicBezTo>
                    <a:cubicBezTo>
                      <a:pt x="14626" y="34725"/>
                      <a:pt x="13977" y="35478"/>
                      <a:pt x="13328" y="36211"/>
                    </a:cubicBezTo>
                    <a:cubicBezTo>
                      <a:pt x="12554" y="35416"/>
                      <a:pt x="11801" y="34600"/>
                      <a:pt x="11090" y="33721"/>
                    </a:cubicBezTo>
                    <a:lnTo>
                      <a:pt x="11069" y="33700"/>
                    </a:lnTo>
                    <a:cubicBezTo>
                      <a:pt x="11466" y="33323"/>
                      <a:pt x="11864" y="32947"/>
                      <a:pt x="12261" y="32570"/>
                    </a:cubicBezTo>
                    <a:cubicBezTo>
                      <a:pt x="12533" y="32319"/>
                      <a:pt x="12847" y="32026"/>
                      <a:pt x="13140" y="31754"/>
                    </a:cubicBezTo>
                    <a:close/>
                    <a:moveTo>
                      <a:pt x="40801" y="33574"/>
                    </a:moveTo>
                    <a:lnTo>
                      <a:pt x="40801" y="33595"/>
                    </a:lnTo>
                    <a:cubicBezTo>
                      <a:pt x="40989" y="34160"/>
                      <a:pt x="41282" y="34683"/>
                      <a:pt x="41659" y="35123"/>
                    </a:cubicBezTo>
                    <a:cubicBezTo>
                      <a:pt x="41931" y="35520"/>
                      <a:pt x="42245" y="35876"/>
                      <a:pt x="42580" y="36190"/>
                    </a:cubicBezTo>
                    <a:lnTo>
                      <a:pt x="42308" y="36441"/>
                    </a:lnTo>
                    <a:cubicBezTo>
                      <a:pt x="42308" y="36420"/>
                      <a:pt x="42287" y="36420"/>
                      <a:pt x="42287" y="36399"/>
                    </a:cubicBezTo>
                    <a:cubicBezTo>
                      <a:pt x="41764" y="35771"/>
                      <a:pt x="40989" y="34893"/>
                      <a:pt x="40111" y="34014"/>
                    </a:cubicBezTo>
                    <a:cubicBezTo>
                      <a:pt x="40341" y="33867"/>
                      <a:pt x="40571" y="33721"/>
                      <a:pt x="40801" y="33574"/>
                    </a:cubicBezTo>
                    <a:close/>
                    <a:moveTo>
                      <a:pt x="22075" y="34830"/>
                    </a:moveTo>
                    <a:cubicBezTo>
                      <a:pt x="22347" y="35248"/>
                      <a:pt x="22702" y="35604"/>
                      <a:pt x="23142" y="35876"/>
                    </a:cubicBezTo>
                    <a:cubicBezTo>
                      <a:pt x="22639" y="36274"/>
                      <a:pt x="22158" y="36671"/>
                      <a:pt x="21677" y="37069"/>
                    </a:cubicBezTo>
                    <a:lnTo>
                      <a:pt x="21614" y="36985"/>
                    </a:lnTo>
                    <a:lnTo>
                      <a:pt x="20610" y="35876"/>
                    </a:lnTo>
                    <a:cubicBezTo>
                      <a:pt x="21070" y="35541"/>
                      <a:pt x="21593" y="35186"/>
                      <a:pt x="22075" y="34830"/>
                    </a:cubicBezTo>
                    <a:close/>
                    <a:moveTo>
                      <a:pt x="10713" y="34035"/>
                    </a:moveTo>
                    <a:cubicBezTo>
                      <a:pt x="11424" y="34934"/>
                      <a:pt x="12220" y="35751"/>
                      <a:pt x="13098" y="36483"/>
                    </a:cubicBezTo>
                    <a:cubicBezTo>
                      <a:pt x="12910" y="36692"/>
                      <a:pt x="12722" y="36880"/>
                      <a:pt x="12554" y="37090"/>
                    </a:cubicBezTo>
                    <a:lnTo>
                      <a:pt x="9834" y="34830"/>
                    </a:lnTo>
                    <a:cubicBezTo>
                      <a:pt x="10127" y="34558"/>
                      <a:pt x="10420" y="34307"/>
                      <a:pt x="10713" y="34035"/>
                    </a:cubicBezTo>
                    <a:close/>
                    <a:moveTo>
                      <a:pt x="16927" y="33177"/>
                    </a:moveTo>
                    <a:cubicBezTo>
                      <a:pt x="18117" y="34491"/>
                      <a:pt x="19285" y="35785"/>
                      <a:pt x="20454" y="37099"/>
                    </a:cubicBezTo>
                    <a:lnTo>
                      <a:pt x="20454" y="37099"/>
                    </a:lnTo>
                    <a:cubicBezTo>
                      <a:pt x="20186" y="37369"/>
                      <a:pt x="19958" y="37658"/>
                      <a:pt x="19710" y="37927"/>
                    </a:cubicBezTo>
                    <a:cubicBezTo>
                      <a:pt x="19041" y="37320"/>
                      <a:pt x="18455" y="36650"/>
                      <a:pt x="17932" y="35939"/>
                    </a:cubicBezTo>
                    <a:lnTo>
                      <a:pt x="17911" y="35918"/>
                    </a:lnTo>
                    <a:cubicBezTo>
                      <a:pt x="18099" y="35688"/>
                      <a:pt x="18287" y="35478"/>
                      <a:pt x="18476" y="35269"/>
                    </a:cubicBezTo>
                    <a:cubicBezTo>
                      <a:pt x="18643" y="35071"/>
                      <a:pt x="18445" y="34851"/>
                      <a:pt x="18227" y="34851"/>
                    </a:cubicBezTo>
                    <a:cubicBezTo>
                      <a:pt x="18146" y="34851"/>
                      <a:pt x="18063" y="34882"/>
                      <a:pt x="17994" y="34955"/>
                    </a:cubicBezTo>
                    <a:cubicBezTo>
                      <a:pt x="17429" y="35604"/>
                      <a:pt x="16865" y="36274"/>
                      <a:pt x="16300" y="36964"/>
                    </a:cubicBezTo>
                    <a:cubicBezTo>
                      <a:pt x="15839" y="36441"/>
                      <a:pt x="15379" y="35939"/>
                      <a:pt x="14856" y="35478"/>
                    </a:cubicBezTo>
                    <a:cubicBezTo>
                      <a:pt x="14856" y="35458"/>
                      <a:pt x="14835" y="35437"/>
                      <a:pt x="14814" y="35437"/>
                    </a:cubicBezTo>
                    <a:cubicBezTo>
                      <a:pt x="15567" y="34725"/>
                      <a:pt x="16279" y="33972"/>
                      <a:pt x="16927" y="33177"/>
                    </a:cubicBezTo>
                    <a:close/>
                    <a:moveTo>
                      <a:pt x="14437" y="35771"/>
                    </a:moveTo>
                    <a:lnTo>
                      <a:pt x="14479" y="35792"/>
                    </a:lnTo>
                    <a:cubicBezTo>
                      <a:pt x="14981" y="36295"/>
                      <a:pt x="15546" y="36755"/>
                      <a:pt x="16090" y="37215"/>
                    </a:cubicBezTo>
                    <a:cubicBezTo>
                      <a:pt x="15630" y="37780"/>
                      <a:pt x="15191" y="38324"/>
                      <a:pt x="14730" y="38889"/>
                    </a:cubicBezTo>
                    <a:lnTo>
                      <a:pt x="12826" y="37299"/>
                    </a:lnTo>
                    <a:lnTo>
                      <a:pt x="13433" y="36734"/>
                    </a:lnTo>
                    <a:cubicBezTo>
                      <a:pt x="13460" y="36761"/>
                      <a:pt x="13491" y="36772"/>
                      <a:pt x="13522" y="36772"/>
                    </a:cubicBezTo>
                    <a:cubicBezTo>
                      <a:pt x="13634" y="36772"/>
                      <a:pt x="13745" y="36619"/>
                      <a:pt x="13663" y="36504"/>
                    </a:cubicBezTo>
                    <a:lnTo>
                      <a:pt x="14437" y="35771"/>
                    </a:lnTo>
                    <a:close/>
                    <a:moveTo>
                      <a:pt x="27975" y="33010"/>
                    </a:moveTo>
                    <a:cubicBezTo>
                      <a:pt x="28121" y="33365"/>
                      <a:pt x="28352" y="33700"/>
                      <a:pt x="28624" y="33993"/>
                    </a:cubicBezTo>
                    <a:cubicBezTo>
                      <a:pt x="28875" y="34349"/>
                      <a:pt x="29147" y="34683"/>
                      <a:pt x="29419" y="35039"/>
                    </a:cubicBezTo>
                    <a:cubicBezTo>
                      <a:pt x="29419" y="35123"/>
                      <a:pt x="29440" y="35206"/>
                      <a:pt x="29461" y="35290"/>
                    </a:cubicBezTo>
                    <a:cubicBezTo>
                      <a:pt x="29406" y="35253"/>
                      <a:pt x="29346" y="35237"/>
                      <a:pt x="29290" y="35237"/>
                    </a:cubicBezTo>
                    <a:cubicBezTo>
                      <a:pt x="29219" y="35237"/>
                      <a:pt x="29152" y="35264"/>
                      <a:pt x="29105" y="35311"/>
                    </a:cubicBezTo>
                    <a:cubicBezTo>
                      <a:pt x="28205" y="36190"/>
                      <a:pt x="27305" y="37027"/>
                      <a:pt x="26343" y="37801"/>
                    </a:cubicBezTo>
                    <a:cubicBezTo>
                      <a:pt x="25924" y="37027"/>
                      <a:pt x="25422" y="36315"/>
                      <a:pt x="24816" y="35667"/>
                    </a:cubicBezTo>
                    <a:cubicBezTo>
                      <a:pt x="24752" y="35594"/>
                      <a:pt x="24679" y="35564"/>
                      <a:pt x="24608" y="35564"/>
                    </a:cubicBezTo>
                    <a:cubicBezTo>
                      <a:pt x="24374" y="35564"/>
                      <a:pt x="24166" y="35892"/>
                      <a:pt x="24439" y="36085"/>
                    </a:cubicBezTo>
                    <a:cubicBezTo>
                      <a:pt x="25067" y="36650"/>
                      <a:pt x="25632" y="37299"/>
                      <a:pt x="26092" y="38010"/>
                    </a:cubicBezTo>
                    <a:cubicBezTo>
                      <a:pt x="25464" y="38533"/>
                      <a:pt x="24816" y="39015"/>
                      <a:pt x="24125" y="39517"/>
                    </a:cubicBezTo>
                    <a:cubicBezTo>
                      <a:pt x="24083" y="39538"/>
                      <a:pt x="24062" y="39600"/>
                      <a:pt x="24062" y="39642"/>
                    </a:cubicBezTo>
                    <a:cubicBezTo>
                      <a:pt x="23351" y="38889"/>
                      <a:pt x="22660" y="38136"/>
                      <a:pt x="21970" y="37383"/>
                    </a:cubicBezTo>
                    <a:cubicBezTo>
                      <a:pt x="23518" y="36295"/>
                      <a:pt x="25046" y="35186"/>
                      <a:pt x="26552" y="34056"/>
                    </a:cubicBezTo>
                    <a:cubicBezTo>
                      <a:pt x="26636" y="34098"/>
                      <a:pt x="26720" y="34118"/>
                      <a:pt x="26803" y="34139"/>
                    </a:cubicBezTo>
                    <a:cubicBezTo>
                      <a:pt x="26814" y="34144"/>
                      <a:pt x="26824" y="34145"/>
                      <a:pt x="26834" y="34145"/>
                    </a:cubicBezTo>
                    <a:cubicBezTo>
                      <a:pt x="26930" y="34145"/>
                      <a:pt x="27021" y="33987"/>
                      <a:pt x="26908" y="33930"/>
                    </a:cubicBezTo>
                    <a:cubicBezTo>
                      <a:pt x="26866" y="33909"/>
                      <a:pt x="26845" y="33888"/>
                      <a:pt x="26803" y="33867"/>
                    </a:cubicBezTo>
                    <a:lnTo>
                      <a:pt x="27975" y="33010"/>
                    </a:lnTo>
                    <a:close/>
                    <a:moveTo>
                      <a:pt x="33385" y="30918"/>
                    </a:moveTo>
                    <a:cubicBezTo>
                      <a:pt x="33790" y="30918"/>
                      <a:pt x="34208" y="30994"/>
                      <a:pt x="34629" y="31126"/>
                    </a:cubicBezTo>
                    <a:lnTo>
                      <a:pt x="34650" y="31126"/>
                    </a:lnTo>
                    <a:cubicBezTo>
                      <a:pt x="37391" y="32026"/>
                      <a:pt x="40404" y="35437"/>
                      <a:pt x="41638" y="36943"/>
                    </a:cubicBezTo>
                    <a:lnTo>
                      <a:pt x="41680" y="36985"/>
                    </a:lnTo>
                    <a:lnTo>
                      <a:pt x="39943" y="38533"/>
                    </a:lnTo>
                    <a:cubicBezTo>
                      <a:pt x="37956" y="36023"/>
                      <a:pt x="35905" y="33574"/>
                      <a:pt x="33855" y="31126"/>
                    </a:cubicBezTo>
                    <a:cubicBezTo>
                      <a:pt x="33805" y="31082"/>
                      <a:pt x="33749" y="31063"/>
                      <a:pt x="33695" y="31063"/>
                    </a:cubicBezTo>
                    <a:cubicBezTo>
                      <a:pt x="33516" y="31063"/>
                      <a:pt x="33350" y="31264"/>
                      <a:pt x="33478" y="31440"/>
                    </a:cubicBezTo>
                    <a:cubicBezTo>
                      <a:pt x="35528" y="33909"/>
                      <a:pt x="37579" y="36357"/>
                      <a:pt x="39692" y="38764"/>
                    </a:cubicBezTo>
                    <a:lnTo>
                      <a:pt x="38374" y="39914"/>
                    </a:lnTo>
                    <a:cubicBezTo>
                      <a:pt x="37370" y="38533"/>
                      <a:pt x="36156" y="37299"/>
                      <a:pt x="35047" y="36002"/>
                    </a:cubicBezTo>
                    <a:cubicBezTo>
                      <a:pt x="33834" y="34600"/>
                      <a:pt x="32599" y="33198"/>
                      <a:pt x="31344" y="31796"/>
                    </a:cubicBezTo>
                    <a:cubicBezTo>
                      <a:pt x="31940" y="31173"/>
                      <a:pt x="32641" y="30918"/>
                      <a:pt x="33385" y="30918"/>
                    </a:cubicBezTo>
                    <a:close/>
                    <a:moveTo>
                      <a:pt x="17555" y="36336"/>
                    </a:moveTo>
                    <a:cubicBezTo>
                      <a:pt x="18078" y="37048"/>
                      <a:pt x="18727" y="37675"/>
                      <a:pt x="19480" y="38199"/>
                    </a:cubicBezTo>
                    <a:lnTo>
                      <a:pt x="18497" y="39308"/>
                    </a:lnTo>
                    <a:cubicBezTo>
                      <a:pt x="18455" y="39328"/>
                      <a:pt x="18413" y="39370"/>
                      <a:pt x="18392" y="39412"/>
                    </a:cubicBezTo>
                    <a:cubicBezTo>
                      <a:pt x="18204" y="39642"/>
                      <a:pt x="17994" y="39872"/>
                      <a:pt x="17785" y="40103"/>
                    </a:cubicBezTo>
                    <a:cubicBezTo>
                      <a:pt x="17178" y="39433"/>
                      <a:pt x="16551" y="38784"/>
                      <a:pt x="15881" y="38199"/>
                    </a:cubicBezTo>
                    <a:cubicBezTo>
                      <a:pt x="16446" y="37571"/>
                      <a:pt x="16990" y="36964"/>
                      <a:pt x="17555" y="36336"/>
                    </a:cubicBezTo>
                    <a:close/>
                    <a:moveTo>
                      <a:pt x="15567" y="38533"/>
                    </a:moveTo>
                    <a:cubicBezTo>
                      <a:pt x="16174" y="39182"/>
                      <a:pt x="16865" y="39789"/>
                      <a:pt x="17513" y="40375"/>
                    </a:cubicBezTo>
                    <a:cubicBezTo>
                      <a:pt x="17367" y="40521"/>
                      <a:pt x="17220" y="40688"/>
                      <a:pt x="17053" y="40835"/>
                    </a:cubicBezTo>
                    <a:lnTo>
                      <a:pt x="15023" y="39140"/>
                    </a:lnTo>
                    <a:lnTo>
                      <a:pt x="15567" y="38533"/>
                    </a:lnTo>
                    <a:close/>
                    <a:moveTo>
                      <a:pt x="20777" y="37445"/>
                    </a:moveTo>
                    <a:lnTo>
                      <a:pt x="20903" y="37571"/>
                    </a:lnTo>
                    <a:cubicBezTo>
                      <a:pt x="21384" y="38115"/>
                      <a:pt x="21865" y="38659"/>
                      <a:pt x="22347" y="39182"/>
                    </a:cubicBezTo>
                    <a:cubicBezTo>
                      <a:pt x="21740" y="39852"/>
                      <a:pt x="21154" y="40542"/>
                      <a:pt x="20568" y="41212"/>
                    </a:cubicBezTo>
                    <a:cubicBezTo>
                      <a:pt x="20066" y="40626"/>
                      <a:pt x="19543" y="40061"/>
                      <a:pt x="18999" y="39559"/>
                    </a:cubicBezTo>
                    <a:cubicBezTo>
                      <a:pt x="19668" y="38910"/>
                      <a:pt x="20254" y="38219"/>
                      <a:pt x="20777" y="37445"/>
                    </a:cubicBezTo>
                    <a:close/>
                    <a:moveTo>
                      <a:pt x="31072" y="32110"/>
                    </a:moveTo>
                    <a:cubicBezTo>
                      <a:pt x="32306" y="33574"/>
                      <a:pt x="33583" y="35018"/>
                      <a:pt x="34859" y="36441"/>
                    </a:cubicBezTo>
                    <a:cubicBezTo>
                      <a:pt x="35926" y="37655"/>
                      <a:pt x="36993" y="38973"/>
                      <a:pt x="38165" y="40103"/>
                    </a:cubicBezTo>
                    <a:lnTo>
                      <a:pt x="37935" y="40312"/>
                    </a:lnTo>
                    <a:cubicBezTo>
                      <a:pt x="37516" y="40668"/>
                      <a:pt x="37119" y="41023"/>
                      <a:pt x="36700" y="41400"/>
                    </a:cubicBezTo>
                    <a:cubicBezTo>
                      <a:pt x="34545" y="38889"/>
                      <a:pt x="32411" y="36378"/>
                      <a:pt x="30298" y="33805"/>
                    </a:cubicBezTo>
                    <a:cubicBezTo>
                      <a:pt x="30298" y="33784"/>
                      <a:pt x="30277" y="33784"/>
                      <a:pt x="30256" y="33763"/>
                    </a:cubicBezTo>
                    <a:cubicBezTo>
                      <a:pt x="30402" y="33198"/>
                      <a:pt x="30653" y="32654"/>
                      <a:pt x="31009" y="32193"/>
                    </a:cubicBezTo>
                    <a:cubicBezTo>
                      <a:pt x="31030" y="32173"/>
                      <a:pt x="31051" y="32152"/>
                      <a:pt x="31072" y="32110"/>
                    </a:cubicBezTo>
                    <a:close/>
                    <a:moveTo>
                      <a:pt x="22723" y="39600"/>
                    </a:moveTo>
                    <a:cubicBezTo>
                      <a:pt x="23267" y="40228"/>
                      <a:pt x="23811" y="40835"/>
                      <a:pt x="24355" y="41442"/>
                    </a:cubicBezTo>
                    <a:cubicBezTo>
                      <a:pt x="24340" y="41438"/>
                      <a:pt x="24324" y="41436"/>
                      <a:pt x="24309" y="41436"/>
                    </a:cubicBezTo>
                    <a:cubicBezTo>
                      <a:pt x="24242" y="41436"/>
                      <a:pt x="24180" y="41470"/>
                      <a:pt x="24146" y="41505"/>
                    </a:cubicBezTo>
                    <a:cubicBezTo>
                      <a:pt x="24000" y="41672"/>
                      <a:pt x="23853" y="41839"/>
                      <a:pt x="23707" y="41986"/>
                    </a:cubicBezTo>
                    <a:cubicBezTo>
                      <a:pt x="23246" y="41400"/>
                      <a:pt x="22723" y="40856"/>
                      <a:pt x="22158" y="40375"/>
                    </a:cubicBezTo>
                    <a:cubicBezTo>
                      <a:pt x="22367" y="40124"/>
                      <a:pt x="22556" y="39872"/>
                      <a:pt x="22723" y="39600"/>
                    </a:cubicBezTo>
                    <a:close/>
                    <a:moveTo>
                      <a:pt x="27933" y="37320"/>
                    </a:moveTo>
                    <a:cubicBezTo>
                      <a:pt x="28414" y="38115"/>
                      <a:pt x="29000" y="38805"/>
                      <a:pt x="29691" y="39391"/>
                    </a:cubicBezTo>
                    <a:cubicBezTo>
                      <a:pt x="28896" y="40040"/>
                      <a:pt x="28121" y="40730"/>
                      <a:pt x="27368" y="41421"/>
                    </a:cubicBezTo>
                    <a:cubicBezTo>
                      <a:pt x="26992" y="41107"/>
                      <a:pt x="26657" y="40751"/>
                      <a:pt x="26343" y="40375"/>
                    </a:cubicBezTo>
                    <a:cubicBezTo>
                      <a:pt x="26071" y="40040"/>
                      <a:pt x="25778" y="39705"/>
                      <a:pt x="25485" y="39391"/>
                    </a:cubicBezTo>
                    <a:cubicBezTo>
                      <a:pt x="25450" y="39365"/>
                      <a:pt x="25413" y="39353"/>
                      <a:pt x="25376" y="39353"/>
                    </a:cubicBezTo>
                    <a:cubicBezTo>
                      <a:pt x="25241" y="39353"/>
                      <a:pt x="25122" y="39515"/>
                      <a:pt x="25171" y="39663"/>
                    </a:cubicBezTo>
                    <a:cubicBezTo>
                      <a:pt x="25506" y="40458"/>
                      <a:pt x="26343" y="41170"/>
                      <a:pt x="27075" y="41693"/>
                    </a:cubicBezTo>
                    <a:cubicBezTo>
                      <a:pt x="26866" y="41881"/>
                      <a:pt x="26678" y="42069"/>
                      <a:pt x="26489" y="42258"/>
                    </a:cubicBezTo>
                    <a:cubicBezTo>
                      <a:pt x="25736" y="41442"/>
                      <a:pt x="24983" y="40647"/>
                      <a:pt x="24230" y="39831"/>
                    </a:cubicBezTo>
                    <a:lnTo>
                      <a:pt x="24230" y="39831"/>
                    </a:lnTo>
                    <a:cubicBezTo>
                      <a:pt x="24244" y="39838"/>
                      <a:pt x="24255" y="39840"/>
                      <a:pt x="24265" y="39840"/>
                    </a:cubicBezTo>
                    <a:cubicBezTo>
                      <a:pt x="24285" y="39840"/>
                      <a:pt x="24299" y="39831"/>
                      <a:pt x="24313" y="39831"/>
                    </a:cubicBezTo>
                    <a:cubicBezTo>
                      <a:pt x="25611" y="39140"/>
                      <a:pt x="26824" y="38303"/>
                      <a:pt x="27933" y="37320"/>
                    </a:cubicBezTo>
                    <a:close/>
                    <a:moveTo>
                      <a:pt x="18643" y="39893"/>
                    </a:moveTo>
                    <a:cubicBezTo>
                      <a:pt x="19166" y="40458"/>
                      <a:pt x="19731" y="40981"/>
                      <a:pt x="20317" y="41463"/>
                    </a:cubicBezTo>
                    <a:cubicBezTo>
                      <a:pt x="19961" y="41860"/>
                      <a:pt x="19585" y="42258"/>
                      <a:pt x="19166" y="42613"/>
                    </a:cubicBezTo>
                    <a:lnTo>
                      <a:pt x="17471" y="41170"/>
                    </a:lnTo>
                    <a:lnTo>
                      <a:pt x="17325" y="41065"/>
                    </a:lnTo>
                    <a:cubicBezTo>
                      <a:pt x="17764" y="40688"/>
                      <a:pt x="18204" y="40312"/>
                      <a:pt x="18643" y="39893"/>
                    </a:cubicBezTo>
                    <a:close/>
                    <a:moveTo>
                      <a:pt x="30172" y="34265"/>
                    </a:moveTo>
                    <a:lnTo>
                      <a:pt x="30172" y="34265"/>
                    </a:lnTo>
                    <a:cubicBezTo>
                      <a:pt x="32139" y="36818"/>
                      <a:pt x="34231" y="39287"/>
                      <a:pt x="36449" y="41630"/>
                    </a:cubicBezTo>
                    <a:lnTo>
                      <a:pt x="35173" y="42739"/>
                    </a:lnTo>
                    <a:cubicBezTo>
                      <a:pt x="33311" y="40375"/>
                      <a:pt x="29837" y="37362"/>
                      <a:pt x="30172" y="34265"/>
                    </a:cubicBezTo>
                    <a:close/>
                    <a:moveTo>
                      <a:pt x="29544" y="35751"/>
                    </a:moveTo>
                    <a:cubicBezTo>
                      <a:pt x="30046" y="37738"/>
                      <a:pt x="31616" y="39663"/>
                      <a:pt x="33122" y="41337"/>
                    </a:cubicBezTo>
                    <a:cubicBezTo>
                      <a:pt x="33087" y="41323"/>
                      <a:pt x="33050" y="41316"/>
                      <a:pt x="33013" y="41316"/>
                    </a:cubicBezTo>
                    <a:cubicBezTo>
                      <a:pt x="32939" y="41316"/>
                      <a:pt x="32864" y="41344"/>
                      <a:pt x="32808" y="41400"/>
                    </a:cubicBezTo>
                    <a:lnTo>
                      <a:pt x="32139" y="41986"/>
                    </a:lnTo>
                    <a:cubicBezTo>
                      <a:pt x="32119" y="41980"/>
                      <a:pt x="32100" y="41978"/>
                      <a:pt x="32082" y="41978"/>
                    </a:cubicBezTo>
                    <a:cubicBezTo>
                      <a:pt x="31962" y="41978"/>
                      <a:pt x="31870" y="42089"/>
                      <a:pt x="31888" y="42216"/>
                    </a:cubicBezTo>
                    <a:cubicBezTo>
                      <a:pt x="31574" y="42467"/>
                      <a:pt x="31260" y="42739"/>
                      <a:pt x="30946" y="43011"/>
                    </a:cubicBezTo>
                    <a:cubicBezTo>
                      <a:pt x="30360" y="42258"/>
                      <a:pt x="29774" y="41379"/>
                      <a:pt x="29042" y="40730"/>
                    </a:cubicBezTo>
                    <a:cubicBezTo>
                      <a:pt x="29691" y="40207"/>
                      <a:pt x="30318" y="39684"/>
                      <a:pt x="30925" y="39140"/>
                    </a:cubicBezTo>
                    <a:cubicBezTo>
                      <a:pt x="31110" y="38938"/>
                      <a:pt x="30944" y="38642"/>
                      <a:pt x="30719" y="38642"/>
                    </a:cubicBezTo>
                    <a:cubicBezTo>
                      <a:pt x="30664" y="38642"/>
                      <a:pt x="30606" y="38660"/>
                      <a:pt x="30549" y="38701"/>
                    </a:cubicBezTo>
                    <a:cubicBezTo>
                      <a:pt x="30360" y="38847"/>
                      <a:pt x="30172" y="38994"/>
                      <a:pt x="29984" y="39161"/>
                    </a:cubicBezTo>
                    <a:cubicBezTo>
                      <a:pt x="29356" y="38471"/>
                      <a:pt x="28812" y="37738"/>
                      <a:pt x="28373" y="36943"/>
                    </a:cubicBezTo>
                    <a:cubicBezTo>
                      <a:pt x="28770" y="36567"/>
                      <a:pt x="29168" y="36148"/>
                      <a:pt x="29544" y="35751"/>
                    </a:cubicBezTo>
                    <a:close/>
                    <a:moveTo>
                      <a:pt x="33352" y="41588"/>
                    </a:moveTo>
                    <a:cubicBezTo>
                      <a:pt x="33834" y="42132"/>
                      <a:pt x="34315" y="42634"/>
                      <a:pt x="34754" y="43116"/>
                    </a:cubicBezTo>
                    <a:lnTo>
                      <a:pt x="33687" y="44036"/>
                    </a:lnTo>
                    <a:cubicBezTo>
                      <a:pt x="33436" y="43450"/>
                      <a:pt x="33101" y="42885"/>
                      <a:pt x="32683" y="42383"/>
                    </a:cubicBezTo>
                    <a:lnTo>
                      <a:pt x="33248" y="41902"/>
                    </a:lnTo>
                    <a:cubicBezTo>
                      <a:pt x="33331" y="41839"/>
                      <a:pt x="33373" y="41714"/>
                      <a:pt x="33352" y="41588"/>
                    </a:cubicBezTo>
                    <a:close/>
                    <a:moveTo>
                      <a:pt x="21823" y="40772"/>
                    </a:moveTo>
                    <a:cubicBezTo>
                      <a:pt x="22305" y="41316"/>
                      <a:pt x="22849" y="41839"/>
                      <a:pt x="23455" y="42279"/>
                    </a:cubicBezTo>
                    <a:cubicBezTo>
                      <a:pt x="23183" y="42551"/>
                      <a:pt x="22932" y="42844"/>
                      <a:pt x="22681" y="43137"/>
                    </a:cubicBezTo>
                    <a:cubicBezTo>
                      <a:pt x="22451" y="43409"/>
                      <a:pt x="22075" y="43764"/>
                      <a:pt x="21803" y="44120"/>
                    </a:cubicBezTo>
                    <a:cubicBezTo>
                      <a:pt x="21531" y="43827"/>
                      <a:pt x="21238" y="43534"/>
                      <a:pt x="20945" y="43262"/>
                    </a:cubicBezTo>
                    <a:cubicBezTo>
                      <a:pt x="20652" y="42948"/>
                      <a:pt x="20317" y="42676"/>
                      <a:pt x="19940" y="42467"/>
                    </a:cubicBezTo>
                    <a:cubicBezTo>
                      <a:pt x="20610" y="41944"/>
                      <a:pt x="21238" y="41379"/>
                      <a:pt x="21803" y="40772"/>
                    </a:cubicBezTo>
                    <a:close/>
                    <a:moveTo>
                      <a:pt x="19668" y="42676"/>
                    </a:moveTo>
                    <a:cubicBezTo>
                      <a:pt x="19919" y="43053"/>
                      <a:pt x="20254" y="43346"/>
                      <a:pt x="20631" y="43597"/>
                    </a:cubicBezTo>
                    <a:cubicBezTo>
                      <a:pt x="20966" y="43869"/>
                      <a:pt x="21279" y="44099"/>
                      <a:pt x="21614" y="44329"/>
                    </a:cubicBezTo>
                    <a:cubicBezTo>
                      <a:pt x="21572" y="44392"/>
                      <a:pt x="21531" y="44476"/>
                      <a:pt x="21489" y="44538"/>
                    </a:cubicBezTo>
                    <a:lnTo>
                      <a:pt x="19459" y="42844"/>
                    </a:lnTo>
                    <a:lnTo>
                      <a:pt x="19668" y="42676"/>
                    </a:lnTo>
                    <a:close/>
                    <a:moveTo>
                      <a:pt x="24585" y="41693"/>
                    </a:moveTo>
                    <a:lnTo>
                      <a:pt x="24585" y="41693"/>
                    </a:lnTo>
                    <a:cubicBezTo>
                      <a:pt x="25129" y="42300"/>
                      <a:pt x="25694" y="42906"/>
                      <a:pt x="26238" y="43492"/>
                    </a:cubicBezTo>
                    <a:cubicBezTo>
                      <a:pt x="25757" y="43932"/>
                      <a:pt x="25276" y="44392"/>
                      <a:pt x="24816" y="44852"/>
                    </a:cubicBezTo>
                    <a:cubicBezTo>
                      <a:pt x="24292" y="44329"/>
                      <a:pt x="23748" y="43827"/>
                      <a:pt x="23183" y="43346"/>
                    </a:cubicBezTo>
                    <a:cubicBezTo>
                      <a:pt x="23623" y="42885"/>
                      <a:pt x="24062" y="42425"/>
                      <a:pt x="24502" y="41944"/>
                    </a:cubicBezTo>
                    <a:lnTo>
                      <a:pt x="24523" y="41944"/>
                    </a:lnTo>
                    <a:cubicBezTo>
                      <a:pt x="24585" y="41881"/>
                      <a:pt x="24606" y="41777"/>
                      <a:pt x="24585" y="41693"/>
                    </a:cubicBezTo>
                    <a:close/>
                    <a:moveTo>
                      <a:pt x="26615" y="43890"/>
                    </a:moveTo>
                    <a:cubicBezTo>
                      <a:pt x="27033" y="44350"/>
                      <a:pt x="27473" y="44831"/>
                      <a:pt x="27933" y="45271"/>
                    </a:cubicBezTo>
                    <a:cubicBezTo>
                      <a:pt x="27724" y="45438"/>
                      <a:pt x="27536" y="45626"/>
                      <a:pt x="27368" y="45815"/>
                    </a:cubicBezTo>
                    <a:cubicBezTo>
                      <a:pt x="26887" y="45396"/>
                      <a:pt x="26427" y="44936"/>
                      <a:pt x="25924" y="44559"/>
                    </a:cubicBezTo>
                    <a:cubicBezTo>
                      <a:pt x="26134" y="44350"/>
                      <a:pt x="26364" y="44120"/>
                      <a:pt x="26594" y="43890"/>
                    </a:cubicBezTo>
                    <a:close/>
                    <a:moveTo>
                      <a:pt x="32243" y="42739"/>
                    </a:moveTo>
                    <a:cubicBezTo>
                      <a:pt x="32411" y="42885"/>
                      <a:pt x="32557" y="43032"/>
                      <a:pt x="32704" y="43199"/>
                    </a:cubicBezTo>
                    <a:cubicBezTo>
                      <a:pt x="32976" y="43555"/>
                      <a:pt x="33206" y="43911"/>
                      <a:pt x="33394" y="44308"/>
                    </a:cubicBezTo>
                    <a:cubicBezTo>
                      <a:pt x="33039" y="44622"/>
                      <a:pt x="32683" y="44915"/>
                      <a:pt x="32348" y="45229"/>
                    </a:cubicBezTo>
                    <a:cubicBezTo>
                      <a:pt x="32097" y="45459"/>
                      <a:pt x="31846" y="45668"/>
                      <a:pt x="31616" y="45878"/>
                    </a:cubicBezTo>
                    <a:cubicBezTo>
                      <a:pt x="31197" y="45334"/>
                      <a:pt x="30758" y="44790"/>
                      <a:pt x="30318" y="44266"/>
                    </a:cubicBezTo>
                    <a:cubicBezTo>
                      <a:pt x="30967" y="43764"/>
                      <a:pt x="31637" y="43262"/>
                      <a:pt x="32243" y="42739"/>
                    </a:cubicBezTo>
                    <a:close/>
                    <a:moveTo>
                      <a:pt x="22828" y="43681"/>
                    </a:moveTo>
                    <a:lnTo>
                      <a:pt x="22849" y="43701"/>
                    </a:lnTo>
                    <a:cubicBezTo>
                      <a:pt x="23414" y="44183"/>
                      <a:pt x="24020" y="44622"/>
                      <a:pt x="24606" y="45062"/>
                    </a:cubicBezTo>
                    <a:cubicBezTo>
                      <a:pt x="24397" y="45292"/>
                      <a:pt x="24167" y="45522"/>
                      <a:pt x="23958" y="45752"/>
                    </a:cubicBezTo>
                    <a:cubicBezTo>
                      <a:pt x="23874" y="45773"/>
                      <a:pt x="23832" y="45836"/>
                      <a:pt x="23811" y="45898"/>
                    </a:cubicBezTo>
                    <a:lnTo>
                      <a:pt x="23623" y="46108"/>
                    </a:lnTo>
                    <a:cubicBezTo>
                      <a:pt x="23581" y="46150"/>
                      <a:pt x="23560" y="46212"/>
                      <a:pt x="23560" y="46275"/>
                    </a:cubicBezTo>
                    <a:lnTo>
                      <a:pt x="22388" y="45292"/>
                    </a:lnTo>
                    <a:lnTo>
                      <a:pt x="21740" y="44748"/>
                    </a:lnTo>
                    <a:cubicBezTo>
                      <a:pt x="21803" y="44685"/>
                      <a:pt x="21886" y="44643"/>
                      <a:pt x="21949" y="44580"/>
                    </a:cubicBezTo>
                    <a:lnTo>
                      <a:pt x="22012" y="44622"/>
                    </a:lnTo>
                    <a:cubicBezTo>
                      <a:pt x="22026" y="44633"/>
                      <a:pt x="22041" y="44637"/>
                      <a:pt x="22056" y="44637"/>
                    </a:cubicBezTo>
                    <a:cubicBezTo>
                      <a:pt x="22132" y="44637"/>
                      <a:pt x="22207" y="44524"/>
                      <a:pt x="22137" y="44455"/>
                    </a:cubicBezTo>
                    <a:lnTo>
                      <a:pt x="22116" y="44434"/>
                    </a:lnTo>
                    <a:cubicBezTo>
                      <a:pt x="22367" y="44204"/>
                      <a:pt x="22598" y="43932"/>
                      <a:pt x="22828" y="43681"/>
                    </a:cubicBezTo>
                    <a:close/>
                    <a:moveTo>
                      <a:pt x="28645" y="41065"/>
                    </a:moveTo>
                    <a:cubicBezTo>
                      <a:pt x="29147" y="41902"/>
                      <a:pt x="29900" y="42634"/>
                      <a:pt x="30570" y="43346"/>
                    </a:cubicBezTo>
                    <a:cubicBezTo>
                      <a:pt x="30046" y="43806"/>
                      <a:pt x="29544" y="44266"/>
                      <a:pt x="29042" y="44748"/>
                    </a:cubicBezTo>
                    <a:cubicBezTo>
                      <a:pt x="28879" y="44879"/>
                      <a:pt x="29009" y="45099"/>
                      <a:pt x="29164" y="45099"/>
                    </a:cubicBezTo>
                    <a:cubicBezTo>
                      <a:pt x="29207" y="45099"/>
                      <a:pt x="29252" y="45082"/>
                      <a:pt x="29293" y="45041"/>
                    </a:cubicBezTo>
                    <a:cubicBezTo>
                      <a:pt x="29523" y="44894"/>
                      <a:pt x="29733" y="44727"/>
                      <a:pt x="29942" y="44559"/>
                    </a:cubicBezTo>
                    <a:cubicBezTo>
                      <a:pt x="30402" y="45082"/>
                      <a:pt x="30862" y="45626"/>
                      <a:pt x="31323" y="46129"/>
                    </a:cubicBezTo>
                    <a:lnTo>
                      <a:pt x="30465" y="46903"/>
                    </a:lnTo>
                    <a:cubicBezTo>
                      <a:pt x="30465" y="46798"/>
                      <a:pt x="30444" y="46714"/>
                      <a:pt x="30381" y="46631"/>
                    </a:cubicBezTo>
                    <a:cubicBezTo>
                      <a:pt x="29209" y="45229"/>
                      <a:pt x="27975" y="43848"/>
                      <a:pt x="26740" y="42509"/>
                    </a:cubicBezTo>
                    <a:cubicBezTo>
                      <a:pt x="27368" y="42049"/>
                      <a:pt x="28017" y="41567"/>
                      <a:pt x="28645" y="41065"/>
                    </a:cubicBezTo>
                    <a:close/>
                    <a:moveTo>
                      <a:pt x="25548" y="44915"/>
                    </a:moveTo>
                    <a:cubicBezTo>
                      <a:pt x="26050" y="45334"/>
                      <a:pt x="26552" y="45731"/>
                      <a:pt x="27075" y="46108"/>
                    </a:cubicBezTo>
                    <a:lnTo>
                      <a:pt x="26908" y="46296"/>
                    </a:lnTo>
                    <a:cubicBezTo>
                      <a:pt x="26573" y="46610"/>
                      <a:pt x="26259" y="46966"/>
                      <a:pt x="25966" y="47342"/>
                    </a:cubicBezTo>
                    <a:cubicBezTo>
                      <a:pt x="25485" y="46819"/>
                      <a:pt x="24962" y="46338"/>
                      <a:pt x="24397" y="45940"/>
                    </a:cubicBezTo>
                    <a:cubicBezTo>
                      <a:pt x="24795" y="45606"/>
                      <a:pt x="25171" y="45250"/>
                      <a:pt x="25548" y="44915"/>
                    </a:cubicBezTo>
                    <a:close/>
                    <a:moveTo>
                      <a:pt x="28331" y="45710"/>
                    </a:moveTo>
                    <a:cubicBezTo>
                      <a:pt x="28812" y="46191"/>
                      <a:pt x="29293" y="46673"/>
                      <a:pt x="29774" y="47133"/>
                    </a:cubicBezTo>
                    <a:cubicBezTo>
                      <a:pt x="29858" y="47217"/>
                      <a:pt x="29963" y="47258"/>
                      <a:pt x="30067" y="47258"/>
                    </a:cubicBezTo>
                    <a:lnTo>
                      <a:pt x="29544" y="47698"/>
                    </a:lnTo>
                    <a:cubicBezTo>
                      <a:pt x="29419" y="47844"/>
                      <a:pt x="29251" y="47970"/>
                      <a:pt x="29084" y="48095"/>
                    </a:cubicBezTo>
                    <a:cubicBezTo>
                      <a:pt x="28749" y="47907"/>
                      <a:pt x="28456" y="47677"/>
                      <a:pt x="28163" y="47447"/>
                    </a:cubicBezTo>
                    <a:cubicBezTo>
                      <a:pt x="27912" y="47154"/>
                      <a:pt x="27619" y="46882"/>
                      <a:pt x="27326" y="46652"/>
                    </a:cubicBezTo>
                    <a:lnTo>
                      <a:pt x="27305" y="46652"/>
                    </a:lnTo>
                    <a:cubicBezTo>
                      <a:pt x="27661" y="46359"/>
                      <a:pt x="27996" y="46045"/>
                      <a:pt x="28331" y="45710"/>
                    </a:cubicBezTo>
                    <a:close/>
                    <a:moveTo>
                      <a:pt x="25943" y="0"/>
                    </a:moveTo>
                    <a:cubicBezTo>
                      <a:pt x="25691" y="0"/>
                      <a:pt x="25477" y="268"/>
                      <a:pt x="25611" y="536"/>
                    </a:cubicBezTo>
                    <a:cubicBezTo>
                      <a:pt x="26992" y="4700"/>
                      <a:pt x="28310" y="8906"/>
                      <a:pt x="29816" y="13027"/>
                    </a:cubicBezTo>
                    <a:cubicBezTo>
                      <a:pt x="29774" y="13111"/>
                      <a:pt x="29774" y="13216"/>
                      <a:pt x="29816" y="13299"/>
                    </a:cubicBezTo>
                    <a:cubicBezTo>
                      <a:pt x="30256" y="14178"/>
                      <a:pt x="31009" y="14932"/>
                      <a:pt x="31616" y="15685"/>
                    </a:cubicBezTo>
                    <a:lnTo>
                      <a:pt x="33687" y="18258"/>
                    </a:lnTo>
                    <a:lnTo>
                      <a:pt x="36428" y="21627"/>
                    </a:lnTo>
                    <a:cubicBezTo>
                      <a:pt x="35968" y="21815"/>
                      <a:pt x="35612" y="22255"/>
                      <a:pt x="35277" y="22590"/>
                    </a:cubicBezTo>
                    <a:cubicBezTo>
                      <a:pt x="35089" y="22757"/>
                      <a:pt x="34838" y="22945"/>
                      <a:pt x="34650" y="23154"/>
                    </a:cubicBezTo>
                    <a:cubicBezTo>
                      <a:pt x="34357" y="22652"/>
                      <a:pt x="34022" y="22171"/>
                      <a:pt x="33729" y="21690"/>
                    </a:cubicBezTo>
                    <a:cubicBezTo>
                      <a:pt x="33645" y="21594"/>
                      <a:pt x="33527" y="21546"/>
                      <a:pt x="33411" y="21546"/>
                    </a:cubicBezTo>
                    <a:cubicBezTo>
                      <a:pt x="33323" y="21546"/>
                      <a:pt x="33236" y="21573"/>
                      <a:pt x="33164" y="21627"/>
                    </a:cubicBezTo>
                    <a:lnTo>
                      <a:pt x="31678" y="22862"/>
                    </a:lnTo>
                    <a:cubicBezTo>
                      <a:pt x="30632" y="21627"/>
                      <a:pt x="29586" y="20393"/>
                      <a:pt x="28561" y="19158"/>
                    </a:cubicBezTo>
                    <a:cubicBezTo>
                      <a:pt x="27536" y="17903"/>
                      <a:pt x="26594" y="16438"/>
                      <a:pt x="25401" y="15392"/>
                    </a:cubicBezTo>
                    <a:cubicBezTo>
                      <a:pt x="25360" y="15350"/>
                      <a:pt x="25339" y="15350"/>
                      <a:pt x="25297" y="15329"/>
                    </a:cubicBezTo>
                    <a:cubicBezTo>
                      <a:pt x="25089" y="14933"/>
                      <a:pt x="24830" y="14519"/>
                      <a:pt x="24443" y="14519"/>
                    </a:cubicBezTo>
                    <a:cubicBezTo>
                      <a:pt x="24402" y="14519"/>
                      <a:pt x="24358" y="14524"/>
                      <a:pt x="24313" y="14534"/>
                    </a:cubicBezTo>
                    <a:cubicBezTo>
                      <a:pt x="23958" y="14597"/>
                      <a:pt x="23602" y="14890"/>
                      <a:pt x="23288" y="15078"/>
                    </a:cubicBezTo>
                    <a:cubicBezTo>
                      <a:pt x="22870" y="15329"/>
                      <a:pt x="22430" y="15559"/>
                      <a:pt x="21991" y="15831"/>
                    </a:cubicBezTo>
                    <a:cubicBezTo>
                      <a:pt x="21823" y="15915"/>
                      <a:pt x="21761" y="16145"/>
                      <a:pt x="21886" y="16312"/>
                    </a:cubicBezTo>
                    <a:cubicBezTo>
                      <a:pt x="22326" y="16898"/>
                      <a:pt x="22828" y="17442"/>
                      <a:pt x="23393" y="17924"/>
                    </a:cubicBezTo>
                    <a:cubicBezTo>
                      <a:pt x="23163" y="18049"/>
                      <a:pt x="22953" y="18196"/>
                      <a:pt x="22765" y="18363"/>
                    </a:cubicBezTo>
                    <a:cubicBezTo>
                      <a:pt x="22305" y="17882"/>
                      <a:pt x="21886" y="17380"/>
                      <a:pt x="21426" y="16940"/>
                    </a:cubicBezTo>
                    <a:cubicBezTo>
                      <a:pt x="21365" y="16879"/>
                      <a:pt x="21290" y="16847"/>
                      <a:pt x="21213" y="16847"/>
                    </a:cubicBezTo>
                    <a:cubicBezTo>
                      <a:pt x="21158" y="16847"/>
                      <a:pt x="21102" y="16863"/>
                      <a:pt x="21049" y="16898"/>
                    </a:cubicBezTo>
                    <a:cubicBezTo>
                      <a:pt x="20798" y="17087"/>
                      <a:pt x="20547" y="17317"/>
                      <a:pt x="20317" y="17568"/>
                    </a:cubicBezTo>
                    <a:lnTo>
                      <a:pt x="20254" y="17505"/>
                    </a:lnTo>
                    <a:cubicBezTo>
                      <a:pt x="20196" y="17459"/>
                      <a:pt x="20136" y="17439"/>
                      <a:pt x="20078" y="17439"/>
                    </a:cubicBezTo>
                    <a:cubicBezTo>
                      <a:pt x="19825" y="17439"/>
                      <a:pt x="19626" y="17824"/>
                      <a:pt x="19898" y="18028"/>
                    </a:cubicBezTo>
                    <a:cubicBezTo>
                      <a:pt x="20296" y="18342"/>
                      <a:pt x="20777" y="18677"/>
                      <a:pt x="20987" y="19179"/>
                    </a:cubicBezTo>
                    <a:cubicBezTo>
                      <a:pt x="21175" y="19556"/>
                      <a:pt x="21091" y="19995"/>
                      <a:pt x="20798" y="20288"/>
                    </a:cubicBezTo>
                    <a:cubicBezTo>
                      <a:pt x="20338" y="19807"/>
                      <a:pt x="19898" y="19305"/>
                      <a:pt x="19438" y="18823"/>
                    </a:cubicBezTo>
                    <a:cubicBezTo>
                      <a:pt x="19396" y="18781"/>
                      <a:pt x="19334" y="18761"/>
                      <a:pt x="19292" y="18761"/>
                    </a:cubicBezTo>
                    <a:cubicBezTo>
                      <a:pt x="19187" y="18697"/>
                      <a:pt x="19079" y="18669"/>
                      <a:pt x="18973" y="18669"/>
                    </a:cubicBezTo>
                    <a:cubicBezTo>
                      <a:pt x="18490" y="18669"/>
                      <a:pt x="18035" y="19256"/>
                      <a:pt x="17932" y="19702"/>
                    </a:cubicBezTo>
                    <a:cubicBezTo>
                      <a:pt x="17722" y="20560"/>
                      <a:pt x="18350" y="21271"/>
                      <a:pt x="18999" y="21774"/>
                    </a:cubicBezTo>
                    <a:cubicBezTo>
                      <a:pt x="18643" y="22046"/>
                      <a:pt x="18329" y="22380"/>
                      <a:pt x="18099" y="22757"/>
                    </a:cubicBezTo>
                    <a:cubicBezTo>
                      <a:pt x="17974" y="22464"/>
                      <a:pt x="17785" y="22213"/>
                      <a:pt x="17555" y="21983"/>
                    </a:cubicBezTo>
                    <a:lnTo>
                      <a:pt x="16760" y="21083"/>
                    </a:lnTo>
                    <a:cubicBezTo>
                      <a:pt x="16705" y="21017"/>
                      <a:pt x="16628" y="20986"/>
                      <a:pt x="16548" y="20986"/>
                    </a:cubicBezTo>
                    <a:cubicBezTo>
                      <a:pt x="16476" y="20986"/>
                      <a:pt x="16401" y="21012"/>
                      <a:pt x="16341" y="21062"/>
                    </a:cubicBezTo>
                    <a:cubicBezTo>
                      <a:pt x="15735" y="21481"/>
                      <a:pt x="15212" y="21983"/>
                      <a:pt x="14793" y="22569"/>
                    </a:cubicBezTo>
                    <a:cubicBezTo>
                      <a:pt x="14730" y="22652"/>
                      <a:pt x="14751" y="22757"/>
                      <a:pt x="14835" y="22820"/>
                    </a:cubicBezTo>
                    <a:lnTo>
                      <a:pt x="14835" y="22841"/>
                    </a:lnTo>
                    <a:cubicBezTo>
                      <a:pt x="15923" y="24682"/>
                      <a:pt x="17660" y="26293"/>
                      <a:pt x="19041" y="27904"/>
                    </a:cubicBezTo>
                    <a:cubicBezTo>
                      <a:pt x="19752" y="28720"/>
                      <a:pt x="20463" y="29536"/>
                      <a:pt x="21196" y="30352"/>
                    </a:cubicBezTo>
                    <a:cubicBezTo>
                      <a:pt x="21886" y="31126"/>
                      <a:pt x="22577" y="32173"/>
                      <a:pt x="23518" y="32696"/>
                    </a:cubicBezTo>
                    <a:cubicBezTo>
                      <a:pt x="23518" y="32717"/>
                      <a:pt x="23539" y="32717"/>
                      <a:pt x="23560" y="32717"/>
                    </a:cubicBezTo>
                    <a:cubicBezTo>
                      <a:pt x="23351" y="32905"/>
                      <a:pt x="23121" y="33093"/>
                      <a:pt x="22891" y="33261"/>
                    </a:cubicBezTo>
                    <a:cubicBezTo>
                      <a:pt x="22577" y="32612"/>
                      <a:pt x="21844" y="31984"/>
                      <a:pt x="21405" y="31461"/>
                    </a:cubicBezTo>
                    <a:cubicBezTo>
                      <a:pt x="21335" y="31380"/>
                      <a:pt x="21233" y="31337"/>
                      <a:pt x="21127" y="31337"/>
                    </a:cubicBezTo>
                    <a:cubicBezTo>
                      <a:pt x="21042" y="31337"/>
                      <a:pt x="20956" y="31364"/>
                      <a:pt x="20882" y="31419"/>
                    </a:cubicBezTo>
                    <a:cubicBezTo>
                      <a:pt x="20317" y="31817"/>
                      <a:pt x="19773" y="32256"/>
                      <a:pt x="19313" y="32779"/>
                    </a:cubicBezTo>
                    <a:cubicBezTo>
                      <a:pt x="19082" y="33051"/>
                      <a:pt x="18706" y="33386"/>
                      <a:pt x="18664" y="33742"/>
                    </a:cubicBezTo>
                    <a:cubicBezTo>
                      <a:pt x="16739" y="31608"/>
                      <a:pt x="14814" y="29452"/>
                      <a:pt x="12889" y="27297"/>
                    </a:cubicBezTo>
                    <a:cubicBezTo>
                      <a:pt x="12807" y="27191"/>
                      <a:pt x="12685" y="27138"/>
                      <a:pt x="12560" y="27138"/>
                    </a:cubicBezTo>
                    <a:cubicBezTo>
                      <a:pt x="12463" y="27138"/>
                      <a:pt x="12365" y="27171"/>
                      <a:pt x="12282" y="27235"/>
                    </a:cubicBezTo>
                    <a:cubicBezTo>
                      <a:pt x="12256" y="27229"/>
                      <a:pt x="12230" y="27227"/>
                      <a:pt x="12204" y="27227"/>
                    </a:cubicBezTo>
                    <a:cubicBezTo>
                      <a:pt x="12127" y="27227"/>
                      <a:pt x="12052" y="27250"/>
                      <a:pt x="11989" y="27297"/>
                    </a:cubicBezTo>
                    <a:lnTo>
                      <a:pt x="11989" y="27318"/>
                    </a:lnTo>
                    <a:cubicBezTo>
                      <a:pt x="11948" y="27297"/>
                      <a:pt x="11927" y="27276"/>
                      <a:pt x="11906" y="27256"/>
                    </a:cubicBezTo>
                    <a:cubicBezTo>
                      <a:pt x="8370" y="25163"/>
                      <a:pt x="4478" y="23552"/>
                      <a:pt x="628" y="22108"/>
                    </a:cubicBezTo>
                    <a:cubicBezTo>
                      <a:pt x="593" y="22095"/>
                      <a:pt x="556" y="22089"/>
                      <a:pt x="520" y="22089"/>
                    </a:cubicBezTo>
                    <a:cubicBezTo>
                      <a:pt x="268" y="22089"/>
                      <a:pt x="1" y="22376"/>
                      <a:pt x="147" y="22631"/>
                    </a:cubicBezTo>
                    <a:cubicBezTo>
                      <a:pt x="2344" y="26251"/>
                      <a:pt x="4520" y="29913"/>
                      <a:pt x="6821" y="33449"/>
                    </a:cubicBezTo>
                    <a:cubicBezTo>
                      <a:pt x="6864" y="33520"/>
                      <a:pt x="6936" y="33553"/>
                      <a:pt x="7018" y="33553"/>
                    </a:cubicBezTo>
                    <a:cubicBezTo>
                      <a:pt x="7056" y="33553"/>
                      <a:pt x="7095" y="33546"/>
                      <a:pt x="7135" y="33533"/>
                    </a:cubicBezTo>
                    <a:cubicBezTo>
                      <a:pt x="10943" y="36755"/>
                      <a:pt x="14772" y="39977"/>
                      <a:pt x="18580" y="43199"/>
                    </a:cubicBezTo>
                    <a:cubicBezTo>
                      <a:pt x="20463" y="44790"/>
                      <a:pt x="22367" y="46380"/>
                      <a:pt x="24292" y="47991"/>
                    </a:cubicBezTo>
                    <a:cubicBezTo>
                      <a:pt x="24524" y="48189"/>
                      <a:pt x="26351" y="50035"/>
                      <a:pt x="27178" y="50035"/>
                    </a:cubicBezTo>
                    <a:cubicBezTo>
                      <a:pt x="27398" y="50035"/>
                      <a:pt x="27547" y="49905"/>
                      <a:pt x="27577" y="49581"/>
                    </a:cubicBezTo>
                    <a:cubicBezTo>
                      <a:pt x="27598" y="49435"/>
                      <a:pt x="27473" y="49309"/>
                      <a:pt x="27326" y="49288"/>
                    </a:cubicBezTo>
                    <a:cubicBezTo>
                      <a:pt x="26950" y="49288"/>
                      <a:pt x="26489" y="48723"/>
                      <a:pt x="26196" y="48493"/>
                    </a:cubicBezTo>
                    <a:cubicBezTo>
                      <a:pt x="25778" y="48137"/>
                      <a:pt x="25360" y="47782"/>
                      <a:pt x="24941" y="47426"/>
                    </a:cubicBezTo>
                    <a:lnTo>
                      <a:pt x="23748" y="46442"/>
                    </a:lnTo>
                    <a:cubicBezTo>
                      <a:pt x="23790" y="46422"/>
                      <a:pt x="23832" y="46422"/>
                      <a:pt x="23853" y="46401"/>
                    </a:cubicBezTo>
                    <a:lnTo>
                      <a:pt x="24041" y="46233"/>
                    </a:lnTo>
                    <a:cubicBezTo>
                      <a:pt x="24585" y="46735"/>
                      <a:pt x="25171" y="47175"/>
                      <a:pt x="25820" y="47551"/>
                    </a:cubicBezTo>
                    <a:cubicBezTo>
                      <a:pt x="25799" y="47593"/>
                      <a:pt x="25757" y="47635"/>
                      <a:pt x="25736" y="47698"/>
                    </a:cubicBezTo>
                    <a:cubicBezTo>
                      <a:pt x="25719" y="47732"/>
                      <a:pt x="25743" y="47793"/>
                      <a:pt x="25786" y="47793"/>
                    </a:cubicBezTo>
                    <a:cubicBezTo>
                      <a:pt x="25797" y="47793"/>
                      <a:pt x="25808" y="47790"/>
                      <a:pt x="25820" y="47782"/>
                    </a:cubicBezTo>
                    <a:cubicBezTo>
                      <a:pt x="25883" y="47761"/>
                      <a:pt x="25966" y="47698"/>
                      <a:pt x="26029" y="47656"/>
                    </a:cubicBezTo>
                    <a:cubicBezTo>
                      <a:pt x="26071" y="47656"/>
                      <a:pt x="26092" y="47635"/>
                      <a:pt x="26113" y="47614"/>
                    </a:cubicBezTo>
                    <a:cubicBezTo>
                      <a:pt x="26427" y="47384"/>
                      <a:pt x="26740" y="47154"/>
                      <a:pt x="27013" y="46882"/>
                    </a:cubicBezTo>
                    <a:cubicBezTo>
                      <a:pt x="27243" y="47572"/>
                      <a:pt x="27996" y="48075"/>
                      <a:pt x="28645" y="48430"/>
                    </a:cubicBezTo>
                    <a:cubicBezTo>
                      <a:pt x="28205" y="48807"/>
                      <a:pt x="27787" y="49204"/>
                      <a:pt x="27703" y="49769"/>
                    </a:cubicBezTo>
                    <a:cubicBezTo>
                      <a:pt x="27703" y="49790"/>
                      <a:pt x="27724" y="49832"/>
                      <a:pt x="27766" y="49832"/>
                    </a:cubicBezTo>
                    <a:cubicBezTo>
                      <a:pt x="28645" y="49811"/>
                      <a:pt x="29251" y="48953"/>
                      <a:pt x="29879" y="48409"/>
                    </a:cubicBezTo>
                    <a:cubicBezTo>
                      <a:pt x="30821" y="47593"/>
                      <a:pt x="31741" y="46777"/>
                      <a:pt x="32683" y="45961"/>
                    </a:cubicBezTo>
                    <a:lnTo>
                      <a:pt x="35277" y="43681"/>
                    </a:lnTo>
                    <a:cubicBezTo>
                      <a:pt x="35323" y="43713"/>
                      <a:pt x="35372" y="43727"/>
                      <a:pt x="35419" y="43727"/>
                    </a:cubicBezTo>
                    <a:cubicBezTo>
                      <a:pt x="35586" y="43727"/>
                      <a:pt x="35731" y="43547"/>
                      <a:pt x="35633" y="43367"/>
                    </a:cubicBezTo>
                    <a:lnTo>
                      <a:pt x="38437" y="40919"/>
                    </a:lnTo>
                    <a:cubicBezTo>
                      <a:pt x="42224" y="37613"/>
                      <a:pt x="46011" y="34286"/>
                      <a:pt x="49798" y="30959"/>
                    </a:cubicBezTo>
                    <a:cubicBezTo>
                      <a:pt x="49966" y="30833"/>
                      <a:pt x="50008" y="30603"/>
                      <a:pt x="49903" y="30436"/>
                    </a:cubicBezTo>
                    <a:cubicBezTo>
                      <a:pt x="49694" y="29557"/>
                      <a:pt x="49108" y="28741"/>
                      <a:pt x="48689" y="27967"/>
                    </a:cubicBezTo>
                    <a:cubicBezTo>
                      <a:pt x="48145" y="27004"/>
                      <a:pt x="47580" y="26063"/>
                      <a:pt x="47036" y="25100"/>
                    </a:cubicBezTo>
                    <a:cubicBezTo>
                      <a:pt x="45886" y="23134"/>
                      <a:pt x="44714" y="21167"/>
                      <a:pt x="43521" y="19242"/>
                    </a:cubicBezTo>
                    <a:cubicBezTo>
                      <a:pt x="41303" y="15643"/>
                      <a:pt x="39023" y="12107"/>
                      <a:pt x="36679" y="8592"/>
                    </a:cubicBezTo>
                    <a:cubicBezTo>
                      <a:pt x="36679" y="8424"/>
                      <a:pt x="36575" y="8257"/>
                      <a:pt x="36428" y="8194"/>
                    </a:cubicBezTo>
                    <a:cubicBezTo>
                      <a:pt x="36407" y="8194"/>
                      <a:pt x="36407" y="8173"/>
                      <a:pt x="36386" y="8152"/>
                    </a:cubicBezTo>
                    <a:cubicBezTo>
                      <a:pt x="36332" y="8061"/>
                      <a:pt x="36229" y="8002"/>
                      <a:pt x="36121" y="8002"/>
                    </a:cubicBezTo>
                    <a:cubicBezTo>
                      <a:pt x="36105" y="8002"/>
                      <a:pt x="36089" y="8003"/>
                      <a:pt x="36072" y="8006"/>
                    </a:cubicBezTo>
                    <a:cubicBezTo>
                      <a:pt x="33039" y="5014"/>
                      <a:pt x="29712" y="2356"/>
                      <a:pt x="26134" y="55"/>
                    </a:cubicBezTo>
                    <a:cubicBezTo>
                      <a:pt x="26071" y="17"/>
                      <a:pt x="26006" y="0"/>
                      <a:pt x="25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85" name="Google Shape;19085;p44"/>
              <p:cNvSpPr/>
              <p:nvPr/>
            </p:nvSpPr>
            <p:spPr>
              <a:xfrm>
                <a:off x="2896389" y="1440873"/>
                <a:ext cx="78558" cy="62919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315" extrusionOk="0">
                    <a:moveTo>
                      <a:pt x="1674" y="487"/>
                    </a:moveTo>
                    <a:cubicBezTo>
                      <a:pt x="2589" y="487"/>
                      <a:pt x="3372" y="1593"/>
                      <a:pt x="2533" y="2362"/>
                    </a:cubicBezTo>
                    <a:cubicBezTo>
                      <a:pt x="2317" y="2563"/>
                      <a:pt x="2083" y="2648"/>
                      <a:pt x="1858" y="2648"/>
                    </a:cubicBezTo>
                    <a:cubicBezTo>
                      <a:pt x="1120" y="2648"/>
                      <a:pt x="487" y="1735"/>
                      <a:pt x="984" y="981"/>
                    </a:cubicBezTo>
                    <a:cubicBezTo>
                      <a:pt x="1068" y="856"/>
                      <a:pt x="1047" y="709"/>
                      <a:pt x="963" y="605"/>
                    </a:cubicBezTo>
                    <a:lnTo>
                      <a:pt x="963" y="605"/>
                    </a:lnTo>
                    <a:cubicBezTo>
                      <a:pt x="988" y="629"/>
                      <a:pt x="1027" y="639"/>
                      <a:pt x="1063" y="639"/>
                    </a:cubicBezTo>
                    <a:cubicBezTo>
                      <a:pt x="1089" y="639"/>
                      <a:pt x="1113" y="634"/>
                      <a:pt x="1131" y="625"/>
                    </a:cubicBezTo>
                    <a:cubicBezTo>
                      <a:pt x="1309" y="529"/>
                      <a:pt x="1494" y="487"/>
                      <a:pt x="1674" y="487"/>
                    </a:cubicBezTo>
                    <a:close/>
                    <a:moveTo>
                      <a:pt x="1950" y="1"/>
                    </a:moveTo>
                    <a:cubicBezTo>
                      <a:pt x="1604" y="1"/>
                      <a:pt x="1257" y="110"/>
                      <a:pt x="963" y="333"/>
                    </a:cubicBezTo>
                    <a:cubicBezTo>
                      <a:pt x="884" y="372"/>
                      <a:pt x="880" y="487"/>
                      <a:pt x="933" y="552"/>
                    </a:cubicBezTo>
                    <a:lnTo>
                      <a:pt x="933" y="552"/>
                    </a:lnTo>
                    <a:cubicBezTo>
                      <a:pt x="877" y="493"/>
                      <a:pt x="800" y="465"/>
                      <a:pt x="721" y="465"/>
                    </a:cubicBezTo>
                    <a:cubicBezTo>
                      <a:pt x="621" y="465"/>
                      <a:pt x="519" y="512"/>
                      <a:pt x="461" y="605"/>
                    </a:cubicBezTo>
                    <a:cubicBezTo>
                      <a:pt x="1" y="1337"/>
                      <a:pt x="126" y="2278"/>
                      <a:pt x="754" y="2885"/>
                    </a:cubicBezTo>
                    <a:cubicBezTo>
                      <a:pt x="1098" y="3186"/>
                      <a:pt x="1475" y="3315"/>
                      <a:pt x="1839" y="3315"/>
                    </a:cubicBezTo>
                    <a:cubicBezTo>
                      <a:pt x="3069" y="3315"/>
                      <a:pt x="4139" y="1843"/>
                      <a:pt x="3202" y="584"/>
                    </a:cubicBezTo>
                    <a:cubicBezTo>
                      <a:pt x="2878" y="199"/>
                      <a:pt x="2415" y="1"/>
                      <a:pt x="19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86" name="Google Shape;19086;p44"/>
              <p:cNvSpPr/>
              <p:nvPr/>
            </p:nvSpPr>
            <p:spPr>
              <a:xfrm>
                <a:off x="3292246" y="1108291"/>
                <a:ext cx="79431" cy="69543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3664" extrusionOk="0">
                    <a:moveTo>
                      <a:pt x="1855" y="525"/>
                    </a:moveTo>
                    <a:cubicBezTo>
                      <a:pt x="2896" y="525"/>
                      <a:pt x="3875" y="1772"/>
                      <a:pt x="2846" y="2651"/>
                    </a:cubicBezTo>
                    <a:cubicBezTo>
                      <a:pt x="2600" y="2855"/>
                      <a:pt x="2294" y="2976"/>
                      <a:pt x="1994" y="2976"/>
                    </a:cubicBezTo>
                    <a:cubicBezTo>
                      <a:pt x="1708" y="2976"/>
                      <a:pt x="1429" y="2865"/>
                      <a:pt x="1214" y="2610"/>
                    </a:cubicBezTo>
                    <a:cubicBezTo>
                      <a:pt x="774" y="2065"/>
                      <a:pt x="837" y="1249"/>
                      <a:pt x="1360" y="789"/>
                    </a:cubicBezTo>
                    <a:cubicBezTo>
                      <a:pt x="1423" y="726"/>
                      <a:pt x="1465" y="664"/>
                      <a:pt x="1486" y="580"/>
                    </a:cubicBezTo>
                    <a:cubicBezTo>
                      <a:pt x="1608" y="542"/>
                      <a:pt x="1732" y="525"/>
                      <a:pt x="1855" y="525"/>
                    </a:cubicBezTo>
                    <a:close/>
                    <a:moveTo>
                      <a:pt x="2141" y="1"/>
                    </a:moveTo>
                    <a:cubicBezTo>
                      <a:pt x="1847" y="1"/>
                      <a:pt x="1551" y="73"/>
                      <a:pt x="1277" y="224"/>
                    </a:cubicBezTo>
                    <a:cubicBezTo>
                      <a:pt x="1235" y="199"/>
                      <a:pt x="1188" y="188"/>
                      <a:pt x="1140" y="188"/>
                    </a:cubicBezTo>
                    <a:cubicBezTo>
                      <a:pt x="1066" y="188"/>
                      <a:pt x="993" y="215"/>
                      <a:pt x="942" y="266"/>
                    </a:cubicBezTo>
                    <a:cubicBezTo>
                      <a:pt x="126" y="957"/>
                      <a:pt x="0" y="2149"/>
                      <a:pt x="649" y="3007"/>
                    </a:cubicBezTo>
                    <a:cubicBezTo>
                      <a:pt x="985" y="3456"/>
                      <a:pt x="1478" y="3664"/>
                      <a:pt x="1982" y="3664"/>
                    </a:cubicBezTo>
                    <a:cubicBezTo>
                      <a:pt x="2418" y="3664"/>
                      <a:pt x="2863" y="3508"/>
                      <a:pt x="3223" y="3216"/>
                    </a:cubicBezTo>
                    <a:cubicBezTo>
                      <a:pt x="4018" y="2630"/>
                      <a:pt x="4185" y="1521"/>
                      <a:pt x="3599" y="726"/>
                    </a:cubicBezTo>
                    <a:cubicBezTo>
                      <a:pt x="3243" y="260"/>
                      <a:pt x="2698" y="1"/>
                      <a:pt x="2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87" name="Google Shape;19087;p44"/>
              <p:cNvSpPr/>
              <p:nvPr/>
            </p:nvSpPr>
            <p:spPr>
              <a:xfrm>
                <a:off x="3163590" y="1361991"/>
                <a:ext cx="103517" cy="89908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4737" extrusionOk="0">
                    <a:moveTo>
                      <a:pt x="2748" y="620"/>
                    </a:moveTo>
                    <a:cubicBezTo>
                      <a:pt x="2799" y="620"/>
                      <a:pt x="2849" y="622"/>
                      <a:pt x="2901" y="626"/>
                    </a:cubicBezTo>
                    <a:cubicBezTo>
                      <a:pt x="3947" y="751"/>
                      <a:pt x="4637" y="1756"/>
                      <a:pt x="4386" y="2781"/>
                    </a:cubicBezTo>
                    <a:cubicBezTo>
                      <a:pt x="4177" y="3553"/>
                      <a:pt x="3474" y="4053"/>
                      <a:pt x="2722" y="4053"/>
                    </a:cubicBezTo>
                    <a:cubicBezTo>
                      <a:pt x="2496" y="4053"/>
                      <a:pt x="2265" y="4008"/>
                      <a:pt x="2043" y="3911"/>
                    </a:cubicBezTo>
                    <a:cubicBezTo>
                      <a:pt x="1541" y="3681"/>
                      <a:pt x="1185" y="3241"/>
                      <a:pt x="1080" y="2697"/>
                    </a:cubicBezTo>
                    <a:cubicBezTo>
                      <a:pt x="955" y="2174"/>
                      <a:pt x="1143" y="1777"/>
                      <a:pt x="1248" y="1274"/>
                    </a:cubicBezTo>
                    <a:cubicBezTo>
                      <a:pt x="1248" y="1233"/>
                      <a:pt x="1248" y="1212"/>
                      <a:pt x="1248" y="1191"/>
                    </a:cubicBezTo>
                    <a:cubicBezTo>
                      <a:pt x="1669" y="827"/>
                      <a:pt x="2196" y="620"/>
                      <a:pt x="2748" y="620"/>
                    </a:cubicBezTo>
                    <a:close/>
                    <a:moveTo>
                      <a:pt x="2728" y="1"/>
                    </a:moveTo>
                    <a:cubicBezTo>
                      <a:pt x="1637" y="1"/>
                      <a:pt x="611" y="752"/>
                      <a:pt x="97" y="1714"/>
                    </a:cubicBezTo>
                    <a:cubicBezTo>
                      <a:pt x="1" y="1887"/>
                      <a:pt x="134" y="2095"/>
                      <a:pt x="319" y="2095"/>
                    </a:cubicBezTo>
                    <a:cubicBezTo>
                      <a:pt x="335" y="2095"/>
                      <a:pt x="352" y="2094"/>
                      <a:pt x="369" y="2090"/>
                    </a:cubicBezTo>
                    <a:lnTo>
                      <a:pt x="369" y="2090"/>
                    </a:lnTo>
                    <a:cubicBezTo>
                      <a:pt x="327" y="3032"/>
                      <a:pt x="787" y="3932"/>
                      <a:pt x="1561" y="4434"/>
                    </a:cubicBezTo>
                    <a:cubicBezTo>
                      <a:pt x="1928" y="4640"/>
                      <a:pt x="2326" y="4737"/>
                      <a:pt x="2718" y="4737"/>
                    </a:cubicBezTo>
                    <a:cubicBezTo>
                      <a:pt x="3604" y="4737"/>
                      <a:pt x="4462" y="4243"/>
                      <a:pt x="4867" y="3388"/>
                    </a:cubicBezTo>
                    <a:cubicBezTo>
                      <a:pt x="5453" y="2153"/>
                      <a:pt x="4867" y="668"/>
                      <a:pt x="3591" y="165"/>
                    </a:cubicBezTo>
                    <a:cubicBezTo>
                      <a:pt x="3304" y="52"/>
                      <a:pt x="3014" y="1"/>
                      <a:pt x="27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9088" name="Google Shape;19088;p44"/>
            <p:cNvGrpSpPr/>
            <p:nvPr/>
          </p:nvGrpSpPr>
          <p:grpSpPr>
            <a:xfrm flipH="1">
              <a:off x="3193573" y="3876778"/>
              <a:ext cx="519838" cy="603207"/>
              <a:chOff x="3776629" y="3936934"/>
              <a:chExt cx="395164" cy="458538"/>
            </a:xfrm>
          </p:grpSpPr>
          <p:sp>
            <p:nvSpPr>
              <p:cNvPr id="19089" name="Google Shape;19089;p44"/>
              <p:cNvSpPr/>
              <p:nvPr/>
            </p:nvSpPr>
            <p:spPr>
              <a:xfrm>
                <a:off x="3776629" y="3936934"/>
                <a:ext cx="395164" cy="227570"/>
              </a:xfrm>
              <a:custGeom>
                <a:avLst/>
                <a:gdLst/>
                <a:ahLst/>
                <a:cxnLst/>
                <a:rect l="l" t="t" r="r" b="b"/>
                <a:pathLst>
                  <a:path w="20820" h="11990" extrusionOk="0">
                    <a:moveTo>
                      <a:pt x="10107" y="1"/>
                    </a:moveTo>
                    <a:cubicBezTo>
                      <a:pt x="9996" y="1"/>
                      <a:pt x="9884" y="8"/>
                      <a:pt x="9772" y="21"/>
                    </a:cubicBezTo>
                    <a:cubicBezTo>
                      <a:pt x="8579" y="210"/>
                      <a:pt x="7679" y="1172"/>
                      <a:pt x="7554" y="2365"/>
                    </a:cubicBezTo>
                    <a:cubicBezTo>
                      <a:pt x="7132" y="1618"/>
                      <a:pt x="6345" y="1186"/>
                      <a:pt x="5525" y="1186"/>
                    </a:cubicBezTo>
                    <a:cubicBezTo>
                      <a:pt x="5287" y="1186"/>
                      <a:pt x="5047" y="1223"/>
                      <a:pt x="4813" y="1298"/>
                    </a:cubicBezTo>
                    <a:cubicBezTo>
                      <a:pt x="3453" y="1758"/>
                      <a:pt x="2971" y="3223"/>
                      <a:pt x="3202" y="4520"/>
                    </a:cubicBezTo>
                    <a:cubicBezTo>
                      <a:pt x="3046" y="4490"/>
                      <a:pt x="2890" y="4475"/>
                      <a:pt x="2736" y="4475"/>
                    </a:cubicBezTo>
                    <a:cubicBezTo>
                      <a:pt x="1810" y="4475"/>
                      <a:pt x="936" y="4998"/>
                      <a:pt x="523" y="5859"/>
                    </a:cubicBezTo>
                    <a:cubicBezTo>
                      <a:pt x="0" y="7010"/>
                      <a:pt x="628" y="8328"/>
                      <a:pt x="1695" y="8872"/>
                    </a:cubicBezTo>
                    <a:cubicBezTo>
                      <a:pt x="733" y="9290"/>
                      <a:pt x="230" y="10567"/>
                      <a:pt x="377" y="11571"/>
                    </a:cubicBezTo>
                    <a:cubicBezTo>
                      <a:pt x="398" y="11697"/>
                      <a:pt x="440" y="11843"/>
                      <a:pt x="482" y="11990"/>
                    </a:cubicBezTo>
                    <a:lnTo>
                      <a:pt x="1277" y="11990"/>
                    </a:lnTo>
                    <a:cubicBezTo>
                      <a:pt x="1172" y="11801"/>
                      <a:pt x="1109" y="11592"/>
                      <a:pt x="1088" y="11383"/>
                    </a:cubicBezTo>
                    <a:cubicBezTo>
                      <a:pt x="963" y="10316"/>
                      <a:pt x="1674" y="9793"/>
                      <a:pt x="2386" y="9186"/>
                    </a:cubicBezTo>
                    <a:cubicBezTo>
                      <a:pt x="2511" y="9060"/>
                      <a:pt x="2469" y="8830"/>
                      <a:pt x="2281" y="8767"/>
                    </a:cubicBezTo>
                    <a:cubicBezTo>
                      <a:pt x="2281" y="8705"/>
                      <a:pt x="2239" y="8642"/>
                      <a:pt x="2176" y="8621"/>
                    </a:cubicBezTo>
                    <a:cubicBezTo>
                      <a:pt x="349" y="7698"/>
                      <a:pt x="1025" y="5132"/>
                      <a:pt x="2703" y="5132"/>
                    </a:cubicBezTo>
                    <a:cubicBezTo>
                      <a:pt x="2965" y="5132"/>
                      <a:pt x="3252" y="5195"/>
                      <a:pt x="3557" y="5336"/>
                    </a:cubicBezTo>
                    <a:cubicBezTo>
                      <a:pt x="3605" y="5360"/>
                      <a:pt x="3657" y="5371"/>
                      <a:pt x="3709" y="5371"/>
                    </a:cubicBezTo>
                    <a:cubicBezTo>
                      <a:pt x="3927" y="5371"/>
                      <a:pt x="4140" y="5175"/>
                      <a:pt x="4039" y="4938"/>
                    </a:cubicBezTo>
                    <a:cubicBezTo>
                      <a:pt x="3683" y="3976"/>
                      <a:pt x="3767" y="2658"/>
                      <a:pt x="4771" y="2093"/>
                    </a:cubicBezTo>
                    <a:cubicBezTo>
                      <a:pt x="5023" y="1958"/>
                      <a:pt x="5290" y="1896"/>
                      <a:pt x="5552" y="1896"/>
                    </a:cubicBezTo>
                    <a:cubicBezTo>
                      <a:pt x="6268" y="1896"/>
                      <a:pt x="6942" y="2362"/>
                      <a:pt x="7156" y="3097"/>
                    </a:cubicBezTo>
                    <a:cubicBezTo>
                      <a:pt x="7211" y="3234"/>
                      <a:pt x="7346" y="3308"/>
                      <a:pt x="7480" y="3308"/>
                    </a:cubicBezTo>
                    <a:cubicBezTo>
                      <a:pt x="7551" y="3308"/>
                      <a:pt x="7621" y="3287"/>
                      <a:pt x="7679" y="3244"/>
                    </a:cubicBezTo>
                    <a:cubicBezTo>
                      <a:pt x="7721" y="3269"/>
                      <a:pt x="7766" y="3281"/>
                      <a:pt x="7810" y="3281"/>
                    </a:cubicBezTo>
                    <a:cubicBezTo>
                      <a:pt x="7946" y="3281"/>
                      <a:pt x="8077" y="3171"/>
                      <a:pt x="8077" y="3013"/>
                    </a:cubicBezTo>
                    <a:cubicBezTo>
                      <a:pt x="8098" y="1904"/>
                      <a:pt x="8830" y="754"/>
                      <a:pt x="10065" y="712"/>
                    </a:cubicBezTo>
                    <a:cubicBezTo>
                      <a:pt x="10079" y="711"/>
                      <a:pt x="10093" y="711"/>
                      <a:pt x="10107" y="711"/>
                    </a:cubicBezTo>
                    <a:cubicBezTo>
                      <a:pt x="11073" y="711"/>
                      <a:pt x="11930" y="1416"/>
                      <a:pt x="12157" y="2365"/>
                    </a:cubicBezTo>
                    <a:cubicBezTo>
                      <a:pt x="12208" y="2531"/>
                      <a:pt x="12346" y="2619"/>
                      <a:pt x="12488" y="2619"/>
                    </a:cubicBezTo>
                    <a:cubicBezTo>
                      <a:pt x="12578" y="2619"/>
                      <a:pt x="12670" y="2584"/>
                      <a:pt x="12743" y="2511"/>
                    </a:cubicBezTo>
                    <a:cubicBezTo>
                      <a:pt x="13185" y="2017"/>
                      <a:pt x="13828" y="1725"/>
                      <a:pt x="14478" y="1725"/>
                    </a:cubicBezTo>
                    <a:cubicBezTo>
                      <a:pt x="14875" y="1725"/>
                      <a:pt x="15273" y="1834"/>
                      <a:pt x="15630" y="2072"/>
                    </a:cubicBezTo>
                    <a:cubicBezTo>
                      <a:pt x="16635" y="2804"/>
                      <a:pt x="16614" y="3934"/>
                      <a:pt x="16279" y="4980"/>
                    </a:cubicBezTo>
                    <a:cubicBezTo>
                      <a:pt x="16213" y="5218"/>
                      <a:pt x="16388" y="5347"/>
                      <a:pt x="16569" y="5347"/>
                    </a:cubicBezTo>
                    <a:cubicBezTo>
                      <a:pt x="16675" y="5347"/>
                      <a:pt x="16782" y="5303"/>
                      <a:pt x="16844" y="5210"/>
                    </a:cubicBezTo>
                    <a:cubicBezTo>
                      <a:pt x="16865" y="5169"/>
                      <a:pt x="16886" y="5148"/>
                      <a:pt x="16907" y="5127"/>
                    </a:cubicBezTo>
                    <a:cubicBezTo>
                      <a:pt x="17122" y="5098"/>
                      <a:pt x="17341" y="5078"/>
                      <a:pt x="17557" y="5078"/>
                    </a:cubicBezTo>
                    <a:cubicBezTo>
                      <a:pt x="18135" y="5078"/>
                      <a:pt x="18686" y="5227"/>
                      <a:pt x="19083" y="5775"/>
                    </a:cubicBezTo>
                    <a:cubicBezTo>
                      <a:pt x="19668" y="6612"/>
                      <a:pt x="19292" y="7721"/>
                      <a:pt x="18476" y="8223"/>
                    </a:cubicBezTo>
                    <a:cubicBezTo>
                      <a:pt x="18246" y="8391"/>
                      <a:pt x="18267" y="8726"/>
                      <a:pt x="18497" y="8851"/>
                    </a:cubicBezTo>
                    <a:cubicBezTo>
                      <a:pt x="19459" y="9374"/>
                      <a:pt x="20024" y="10525"/>
                      <a:pt x="19606" y="11592"/>
                    </a:cubicBezTo>
                    <a:cubicBezTo>
                      <a:pt x="19543" y="11739"/>
                      <a:pt x="19459" y="11864"/>
                      <a:pt x="19376" y="11990"/>
                    </a:cubicBezTo>
                    <a:lnTo>
                      <a:pt x="20233" y="11990"/>
                    </a:lnTo>
                    <a:lnTo>
                      <a:pt x="20296" y="11906"/>
                    </a:lnTo>
                    <a:cubicBezTo>
                      <a:pt x="20819" y="10671"/>
                      <a:pt x="20296" y="9270"/>
                      <a:pt x="19271" y="8495"/>
                    </a:cubicBezTo>
                    <a:cubicBezTo>
                      <a:pt x="20066" y="7763"/>
                      <a:pt x="20254" y="6591"/>
                      <a:pt x="19773" y="5629"/>
                    </a:cubicBezTo>
                    <a:cubicBezTo>
                      <a:pt x="19385" y="4921"/>
                      <a:pt x="18536" y="4430"/>
                      <a:pt x="17717" y="4430"/>
                    </a:cubicBezTo>
                    <a:cubicBezTo>
                      <a:pt x="17520" y="4430"/>
                      <a:pt x="17324" y="4459"/>
                      <a:pt x="17137" y="4520"/>
                    </a:cubicBezTo>
                    <a:cubicBezTo>
                      <a:pt x="17409" y="3369"/>
                      <a:pt x="16948" y="2155"/>
                      <a:pt x="15986" y="1465"/>
                    </a:cubicBezTo>
                    <a:cubicBezTo>
                      <a:pt x="15506" y="1167"/>
                      <a:pt x="14964" y="1019"/>
                      <a:pt x="14425" y="1019"/>
                    </a:cubicBezTo>
                    <a:cubicBezTo>
                      <a:pt x="13790" y="1019"/>
                      <a:pt x="13159" y="1225"/>
                      <a:pt x="12638" y="1632"/>
                    </a:cubicBezTo>
                    <a:cubicBezTo>
                      <a:pt x="12183" y="628"/>
                      <a:pt x="11179" y="1"/>
                      <a:pt x="10107" y="1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0" name="Google Shape;19090;p44"/>
              <p:cNvSpPr/>
              <p:nvPr/>
            </p:nvSpPr>
            <p:spPr>
              <a:xfrm>
                <a:off x="3894077" y="4080670"/>
                <a:ext cx="157781" cy="83835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4417" extrusionOk="0">
                    <a:moveTo>
                      <a:pt x="5622" y="0"/>
                    </a:moveTo>
                    <a:cubicBezTo>
                      <a:pt x="5571" y="0"/>
                      <a:pt x="5518" y="14"/>
                      <a:pt x="5467" y="44"/>
                    </a:cubicBezTo>
                    <a:cubicBezTo>
                      <a:pt x="5132" y="232"/>
                      <a:pt x="4881" y="483"/>
                      <a:pt x="4483" y="567"/>
                    </a:cubicBezTo>
                    <a:cubicBezTo>
                      <a:pt x="4370" y="591"/>
                      <a:pt x="4253" y="603"/>
                      <a:pt x="4135" y="603"/>
                    </a:cubicBezTo>
                    <a:cubicBezTo>
                      <a:pt x="3842" y="603"/>
                      <a:pt x="3545" y="528"/>
                      <a:pt x="3291" y="378"/>
                    </a:cubicBezTo>
                    <a:cubicBezTo>
                      <a:pt x="3267" y="367"/>
                      <a:pt x="3244" y="362"/>
                      <a:pt x="3221" y="362"/>
                    </a:cubicBezTo>
                    <a:cubicBezTo>
                      <a:pt x="3077" y="362"/>
                      <a:pt x="2955" y="560"/>
                      <a:pt x="3081" y="650"/>
                    </a:cubicBezTo>
                    <a:cubicBezTo>
                      <a:pt x="3458" y="943"/>
                      <a:pt x="3939" y="1090"/>
                      <a:pt x="4400" y="1111"/>
                    </a:cubicBezTo>
                    <a:cubicBezTo>
                      <a:pt x="4379" y="1194"/>
                      <a:pt x="4379" y="1299"/>
                      <a:pt x="4421" y="1383"/>
                    </a:cubicBezTo>
                    <a:cubicBezTo>
                      <a:pt x="4651" y="1780"/>
                      <a:pt x="4630" y="2429"/>
                      <a:pt x="4128" y="2638"/>
                    </a:cubicBezTo>
                    <a:cubicBezTo>
                      <a:pt x="4028" y="2684"/>
                      <a:pt x="3928" y="2705"/>
                      <a:pt x="3831" y="2705"/>
                    </a:cubicBezTo>
                    <a:cubicBezTo>
                      <a:pt x="3359" y="2705"/>
                      <a:pt x="2956" y="2211"/>
                      <a:pt x="2956" y="1759"/>
                    </a:cubicBezTo>
                    <a:cubicBezTo>
                      <a:pt x="2956" y="1615"/>
                      <a:pt x="2850" y="1542"/>
                      <a:pt x="2741" y="1542"/>
                    </a:cubicBezTo>
                    <a:cubicBezTo>
                      <a:pt x="2645" y="1542"/>
                      <a:pt x="2546" y="1599"/>
                      <a:pt x="2516" y="1717"/>
                    </a:cubicBezTo>
                    <a:cubicBezTo>
                      <a:pt x="2516" y="1801"/>
                      <a:pt x="2516" y="1864"/>
                      <a:pt x="2516" y="1948"/>
                    </a:cubicBezTo>
                    <a:cubicBezTo>
                      <a:pt x="2328" y="2115"/>
                      <a:pt x="2349" y="2366"/>
                      <a:pt x="2286" y="2617"/>
                    </a:cubicBezTo>
                    <a:cubicBezTo>
                      <a:pt x="2244" y="2931"/>
                      <a:pt x="2077" y="3203"/>
                      <a:pt x="1826" y="3391"/>
                    </a:cubicBezTo>
                    <a:cubicBezTo>
                      <a:pt x="1725" y="3466"/>
                      <a:pt x="1600" y="3500"/>
                      <a:pt x="1474" y="3500"/>
                    </a:cubicBezTo>
                    <a:cubicBezTo>
                      <a:pt x="1104" y="3500"/>
                      <a:pt x="718" y="3211"/>
                      <a:pt x="843" y="2805"/>
                    </a:cubicBezTo>
                    <a:cubicBezTo>
                      <a:pt x="895" y="2647"/>
                      <a:pt x="765" y="2547"/>
                      <a:pt x="636" y="2547"/>
                    </a:cubicBezTo>
                    <a:cubicBezTo>
                      <a:pt x="560" y="2547"/>
                      <a:pt x="484" y="2582"/>
                      <a:pt x="445" y="2659"/>
                    </a:cubicBezTo>
                    <a:cubicBezTo>
                      <a:pt x="0" y="3413"/>
                      <a:pt x="788" y="4203"/>
                      <a:pt x="1555" y="4203"/>
                    </a:cubicBezTo>
                    <a:cubicBezTo>
                      <a:pt x="1618" y="4203"/>
                      <a:pt x="1680" y="4198"/>
                      <a:pt x="1742" y="4186"/>
                    </a:cubicBezTo>
                    <a:cubicBezTo>
                      <a:pt x="1805" y="4186"/>
                      <a:pt x="1847" y="4166"/>
                      <a:pt x="1910" y="4166"/>
                    </a:cubicBezTo>
                    <a:cubicBezTo>
                      <a:pt x="1931" y="4249"/>
                      <a:pt x="1952" y="4333"/>
                      <a:pt x="1972" y="4417"/>
                    </a:cubicBezTo>
                    <a:lnTo>
                      <a:pt x="2893" y="4417"/>
                    </a:lnTo>
                    <a:cubicBezTo>
                      <a:pt x="2809" y="4186"/>
                      <a:pt x="2726" y="3935"/>
                      <a:pt x="2663" y="3684"/>
                    </a:cubicBezTo>
                    <a:cubicBezTo>
                      <a:pt x="2642" y="3663"/>
                      <a:pt x="2642" y="3642"/>
                      <a:pt x="2621" y="3622"/>
                    </a:cubicBezTo>
                    <a:cubicBezTo>
                      <a:pt x="2705" y="3517"/>
                      <a:pt x="2768" y="3412"/>
                      <a:pt x="2830" y="3308"/>
                    </a:cubicBezTo>
                    <a:cubicBezTo>
                      <a:pt x="2872" y="3182"/>
                      <a:pt x="2935" y="3077"/>
                      <a:pt x="2977" y="2952"/>
                    </a:cubicBezTo>
                    <a:cubicBezTo>
                      <a:pt x="3235" y="3210"/>
                      <a:pt x="3581" y="3347"/>
                      <a:pt x="3935" y="3347"/>
                    </a:cubicBezTo>
                    <a:cubicBezTo>
                      <a:pt x="4069" y="3347"/>
                      <a:pt x="4204" y="3327"/>
                      <a:pt x="4337" y="3287"/>
                    </a:cubicBezTo>
                    <a:cubicBezTo>
                      <a:pt x="4609" y="3161"/>
                      <a:pt x="4839" y="2973"/>
                      <a:pt x="5006" y="2722"/>
                    </a:cubicBezTo>
                    <a:cubicBezTo>
                      <a:pt x="5174" y="3036"/>
                      <a:pt x="5446" y="3266"/>
                      <a:pt x="5781" y="3412"/>
                    </a:cubicBezTo>
                    <a:cubicBezTo>
                      <a:pt x="5760" y="3433"/>
                      <a:pt x="5739" y="3475"/>
                      <a:pt x="5739" y="3517"/>
                    </a:cubicBezTo>
                    <a:cubicBezTo>
                      <a:pt x="5655" y="3810"/>
                      <a:pt x="5592" y="4124"/>
                      <a:pt x="5509" y="4417"/>
                    </a:cubicBezTo>
                    <a:lnTo>
                      <a:pt x="6325" y="4417"/>
                    </a:lnTo>
                    <a:cubicBezTo>
                      <a:pt x="6366" y="4166"/>
                      <a:pt x="6408" y="3914"/>
                      <a:pt x="6429" y="3684"/>
                    </a:cubicBezTo>
                    <a:cubicBezTo>
                      <a:pt x="6450" y="3622"/>
                      <a:pt x="6429" y="3559"/>
                      <a:pt x="6408" y="3496"/>
                    </a:cubicBezTo>
                    <a:cubicBezTo>
                      <a:pt x="7287" y="3433"/>
                      <a:pt x="8312" y="2533"/>
                      <a:pt x="7789" y="1634"/>
                    </a:cubicBezTo>
                    <a:cubicBezTo>
                      <a:pt x="7728" y="1538"/>
                      <a:pt x="7630" y="1493"/>
                      <a:pt x="7533" y="1493"/>
                    </a:cubicBezTo>
                    <a:cubicBezTo>
                      <a:pt x="7397" y="1493"/>
                      <a:pt x="7261" y="1580"/>
                      <a:pt x="7224" y="1738"/>
                    </a:cubicBezTo>
                    <a:cubicBezTo>
                      <a:pt x="7182" y="2052"/>
                      <a:pt x="7182" y="2282"/>
                      <a:pt x="6952" y="2513"/>
                    </a:cubicBezTo>
                    <a:cubicBezTo>
                      <a:pt x="6781" y="2684"/>
                      <a:pt x="6551" y="2774"/>
                      <a:pt x="6315" y="2774"/>
                    </a:cubicBezTo>
                    <a:cubicBezTo>
                      <a:pt x="6234" y="2774"/>
                      <a:pt x="6153" y="2764"/>
                      <a:pt x="6074" y="2743"/>
                    </a:cubicBezTo>
                    <a:cubicBezTo>
                      <a:pt x="5697" y="2617"/>
                      <a:pt x="5383" y="2324"/>
                      <a:pt x="5237" y="1948"/>
                    </a:cubicBezTo>
                    <a:cubicBezTo>
                      <a:pt x="5257" y="1655"/>
                      <a:pt x="5195" y="1383"/>
                      <a:pt x="5027" y="1153"/>
                    </a:cubicBezTo>
                    <a:cubicBezTo>
                      <a:pt x="5027" y="1153"/>
                      <a:pt x="5027" y="1132"/>
                      <a:pt x="5027" y="1132"/>
                    </a:cubicBezTo>
                    <a:cubicBezTo>
                      <a:pt x="5027" y="1111"/>
                      <a:pt x="5027" y="1090"/>
                      <a:pt x="5006" y="1069"/>
                    </a:cubicBezTo>
                    <a:cubicBezTo>
                      <a:pt x="5383" y="985"/>
                      <a:pt x="5697" y="755"/>
                      <a:pt x="5885" y="420"/>
                    </a:cubicBezTo>
                    <a:cubicBezTo>
                      <a:pt x="5985" y="204"/>
                      <a:pt x="5820" y="0"/>
                      <a:pt x="5622" y="0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1" name="Google Shape;19091;p44"/>
              <p:cNvSpPr/>
              <p:nvPr/>
            </p:nvSpPr>
            <p:spPr>
              <a:xfrm>
                <a:off x="3785758" y="4164486"/>
                <a:ext cx="374912" cy="230987"/>
              </a:xfrm>
              <a:custGeom>
                <a:avLst/>
                <a:gdLst/>
                <a:ahLst/>
                <a:cxnLst/>
                <a:rect l="l" t="t" r="r" b="b"/>
                <a:pathLst>
                  <a:path w="19753" h="12170" extrusionOk="0">
                    <a:moveTo>
                      <a:pt x="18874" y="1"/>
                    </a:moveTo>
                    <a:cubicBezTo>
                      <a:pt x="18434" y="643"/>
                      <a:pt x="17708" y="848"/>
                      <a:pt x="16948" y="848"/>
                    </a:cubicBezTo>
                    <a:cubicBezTo>
                      <a:pt x="16768" y="848"/>
                      <a:pt x="16585" y="837"/>
                      <a:pt x="16405" y="817"/>
                    </a:cubicBezTo>
                    <a:cubicBezTo>
                      <a:pt x="16321" y="817"/>
                      <a:pt x="16258" y="838"/>
                      <a:pt x="16195" y="858"/>
                    </a:cubicBezTo>
                    <a:cubicBezTo>
                      <a:pt x="16174" y="838"/>
                      <a:pt x="16154" y="817"/>
                      <a:pt x="16133" y="796"/>
                    </a:cubicBezTo>
                    <a:cubicBezTo>
                      <a:pt x="16086" y="754"/>
                      <a:pt x="16029" y="735"/>
                      <a:pt x="15972" y="735"/>
                    </a:cubicBezTo>
                    <a:cubicBezTo>
                      <a:pt x="15775" y="735"/>
                      <a:pt x="15568" y="952"/>
                      <a:pt x="15714" y="1130"/>
                    </a:cubicBezTo>
                    <a:cubicBezTo>
                      <a:pt x="16669" y="2372"/>
                      <a:pt x="15772" y="3903"/>
                      <a:pt x="14598" y="3903"/>
                    </a:cubicBezTo>
                    <a:cubicBezTo>
                      <a:pt x="14228" y="3903"/>
                      <a:pt x="13830" y="3751"/>
                      <a:pt x="13454" y="3390"/>
                    </a:cubicBezTo>
                    <a:cubicBezTo>
                      <a:pt x="13369" y="3317"/>
                      <a:pt x="13274" y="3284"/>
                      <a:pt x="13182" y="3284"/>
                    </a:cubicBezTo>
                    <a:cubicBezTo>
                      <a:pt x="12933" y="3284"/>
                      <a:pt x="12709" y="3519"/>
                      <a:pt x="12785" y="3809"/>
                    </a:cubicBezTo>
                    <a:cubicBezTo>
                      <a:pt x="12919" y="4326"/>
                      <a:pt x="12545" y="4912"/>
                      <a:pt x="11984" y="4912"/>
                    </a:cubicBezTo>
                    <a:cubicBezTo>
                      <a:pt x="11931" y="4912"/>
                      <a:pt x="11878" y="4907"/>
                      <a:pt x="11822" y="4897"/>
                    </a:cubicBezTo>
                    <a:cubicBezTo>
                      <a:pt x="11592" y="4813"/>
                      <a:pt x="11362" y="4667"/>
                      <a:pt x="11216" y="4457"/>
                    </a:cubicBezTo>
                    <a:cubicBezTo>
                      <a:pt x="11509" y="2972"/>
                      <a:pt x="11781" y="1507"/>
                      <a:pt x="12011" y="22"/>
                    </a:cubicBezTo>
                    <a:lnTo>
                      <a:pt x="11195" y="22"/>
                    </a:lnTo>
                    <a:cubicBezTo>
                      <a:pt x="11027" y="754"/>
                      <a:pt x="10839" y="1507"/>
                      <a:pt x="10672" y="2260"/>
                    </a:cubicBezTo>
                    <a:cubicBezTo>
                      <a:pt x="9709" y="1821"/>
                      <a:pt x="8956" y="1005"/>
                      <a:pt x="8579" y="22"/>
                    </a:cubicBezTo>
                    <a:lnTo>
                      <a:pt x="7659" y="22"/>
                    </a:lnTo>
                    <a:cubicBezTo>
                      <a:pt x="8056" y="1423"/>
                      <a:pt x="9123" y="2553"/>
                      <a:pt x="10525" y="2993"/>
                    </a:cubicBezTo>
                    <a:cubicBezTo>
                      <a:pt x="10483" y="3181"/>
                      <a:pt x="10441" y="3369"/>
                      <a:pt x="10420" y="3558"/>
                    </a:cubicBezTo>
                    <a:cubicBezTo>
                      <a:pt x="9855" y="4163"/>
                      <a:pt x="9056" y="4711"/>
                      <a:pt x="8211" y="4711"/>
                    </a:cubicBezTo>
                    <a:cubicBezTo>
                      <a:pt x="8180" y="4711"/>
                      <a:pt x="8150" y="4710"/>
                      <a:pt x="8119" y="4708"/>
                    </a:cubicBezTo>
                    <a:cubicBezTo>
                      <a:pt x="7261" y="4646"/>
                      <a:pt x="6571" y="3955"/>
                      <a:pt x="6529" y="3097"/>
                    </a:cubicBezTo>
                    <a:cubicBezTo>
                      <a:pt x="6513" y="2940"/>
                      <a:pt x="6390" y="2830"/>
                      <a:pt x="6259" y="2830"/>
                    </a:cubicBezTo>
                    <a:cubicBezTo>
                      <a:pt x="6216" y="2830"/>
                      <a:pt x="6172" y="2841"/>
                      <a:pt x="6131" y="2867"/>
                    </a:cubicBezTo>
                    <a:cubicBezTo>
                      <a:pt x="6086" y="2822"/>
                      <a:pt x="6035" y="2801"/>
                      <a:pt x="5985" y="2801"/>
                    </a:cubicBezTo>
                    <a:cubicBezTo>
                      <a:pt x="5941" y="2801"/>
                      <a:pt x="5898" y="2817"/>
                      <a:pt x="5859" y="2846"/>
                    </a:cubicBezTo>
                    <a:cubicBezTo>
                      <a:pt x="5365" y="3085"/>
                      <a:pt x="4801" y="3351"/>
                      <a:pt x="4224" y="3351"/>
                    </a:cubicBezTo>
                    <a:cubicBezTo>
                      <a:pt x="4093" y="3351"/>
                      <a:pt x="3961" y="3338"/>
                      <a:pt x="3830" y="3307"/>
                    </a:cubicBezTo>
                    <a:cubicBezTo>
                      <a:pt x="3139" y="3118"/>
                      <a:pt x="2532" y="2302"/>
                      <a:pt x="3139" y="1654"/>
                    </a:cubicBezTo>
                    <a:cubicBezTo>
                      <a:pt x="3348" y="1402"/>
                      <a:pt x="3160" y="1026"/>
                      <a:pt x="2846" y="1026"/>
                    </a:cubicBezTo>
                    <a:cubicBezTo>
                      <a:pt x="2743" y="1041"/>
                      <a:pt x="2641" y="1049"/>
                      <a:pt x="2540" y="1049"/>
                    </a:cubicBezTo>
                    <a:cubicBezTo>
                      <a:pt x="1815" y="1049"/>
                      <a:pt x="1142" y="664"/>
                      <a:pt x="775" y="22"/>
                    </a:cubicBezTo>
                    <a:lnTo>
                      <a:pt x="1" y="22"/>
                    </a:lnTo>
                    <a:cubicBezTo>
                      <a:pt x="356" y="963"/>
                      <a:pt x="1235" y="1633"/>
                      <a:pt x="2239" y="1737"/>
                    </a:cubicBezTo>
                    <a:cubicBezTo>
                      <a:pt x="2051" y="2386"/>
                      <a:pt x="2260" y="3097"/>
                      <a:pt x="2762" y="3558"/>
                    </a:cubicBezTo>
                    <a:cubicBezTo>
                      <a:pt x="3136" y="3898"/>
                      <a:pt x="3565" y="4034"/>
                      <a:pt x="4005" y="4034"/>
                    </a:cubicBezTo>
                    <a:cubicBezTo>
                      <a:pt x="4674" y="4034"/>
                      <a:pt x="5366" y="3719"/>
                      <a:pt x="5922" y="3327"/>
                    </a:cubicBezTo>
                    <a:lnTo>
                      <a:pt x="5922" y="3327"/>
                    </a:lnTo>
                    <a:cubicBezTo>
                      <a:pt x="5859" y="4332"/>
                      <a:pt x="6696" y="5190"/>
                      <a:pt x="7659" y="5420"/>
                    </a:cubicBezTo>
                    <a:cubicBezTo>
                      <a:pt x="7845" y="5462"/>
                      <a:pt x="8026" y="5481"/>
                      <a:pt x="8202" y="5481"/>
                    </a:cubicBezTo>
                    <a:cubicBezTo>
                      <a:pt x="8996" y="5481"/>
                      <a:pt x="9680" y="5081"/>
                      <a:pt x="10211" y="4499"/>
                    </a:cubicBezTo>
                    <a:lnTo>
                      <a:pt x="10211" y="4499"/>
                    </a:lnTo>
                    <a:cubicBezTo>
                      <a:pt x="9751" y="6884"/>
                      <a:pt x="9312" y="9291"/>
                      <a:pt x="8851" y="11655"/>
                    </a:cubicBezTo>
                    <a:cubicBezTo>
                      <a:pt x="8790" y="11973"/>
                      <a:pt x="9043" y="12169"/>
                      <a:pt x="9289" y="12169"/>
                    </a:cubicBezTo>
                    <a:cubicBezTo>
                      <a:pt x="9464" y="12169"/>
                      <a:pt x="9636" y="12070"/>
                      <a:pt x="9688" y="11843"/>
                    </a:cubicBezTo>
                    <a:cubicBezTo>
                      <a:pt x="10107" y="9688"/>
                      <a:pt x="10588" y="7533"/>
                      <a:pt x="11027" y="5378"/>
                    </a:cubicBezTo>
                    <a:cubicBezTo>
                      <a:pt x="11318" y="5586"/>
                      <a:pt x="11664" y="5693"/>
                      <a:pt x="12016" y="5693"/>
                    </a:cubicBezTo>
                    <a:cubicBezTo>
                      <a:pt x="12196" y="5693"/>
                      <a:pt x="12378" y="5665"/>
                      <a:pt x="12555" y="5608"/>
                    </a:cubicBezTo>
                    <a:cubicBezTo>
                      <a:pt x="13078" y="5420"/>
                      <a:pt x="13454" y="4959"/>
                      <a:pt x="13559" y="4415"/>
                    </a:cubicBezTo>
                    <a:cubicBezTo>
                      <a:pt x="13894" y="4591"/>
                      <a:pt x="14256" y="4675"/>
                      <a:pt x="14617" y="4675"/>
                    </a:cubicBezTo>
                    <a:cubicBezTo>
                      <a:pt x="15203" y="4675"/>
                      <a:pt x="15784" y="4453"/>
                      <a:pt x="16237" y="4039"/>
                    </a:cubicBezTo>
                    <a:cubicBezTo>
                      <a:pt x="16823" y="3390"/>
                      <a:pt x="17011" y="2470"/>
                      <a:pt x="16677" y="1654"/>
                    </a:cubicBezTo>
                    <a:lnTo>
                      <a:pt x="16677" y="1654"/>
                    </a:lnTo>
                    <a:cubicBezTo>
                      <a:pt x="16824" y="1682"/>
                      <a:pt x="16974" y="1695"/>
                      <a:pt x="17123" y="1695"/>
                    </a:cubicBezTo>
                    <a:cubicBezTo>
                      <a:pt x="18204" y="1695"/>
                      <a:pt x="19293" y="993"/>
                      <a:pt x="19752" y="1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9092" name="Google Shape;19092;p44"/>
            <p:cNvGrpSpPr/>
            <p:nvPr/>
          </p:nvGrpSpPr>
          <p:grpSpPr>
            <a:xfrm>
              <a:off x="4368515" y="2531529"/>
              <a:ext cx="540618" cy="565530"/>
              <a:chOff x="3656259" y="2062979"/>
              <a:chExt cx="517338" cy="541177"/>
            </a:xfrm>
          </p:grpSpPr>
          <p:sp>
            <p:nvSpPr>
              <p:cNvPr id="19093" name="Google Shape;19093;p44"/>
              <p:cNvSpPr/>
              <p:nvPr/>
            </p:nvSpPr>
            <p:spPr>
              <a:xfrm>
                <a:off x="4003384" y="2404372"/>
                <a:ext cx="3606" cy="5979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15" extrusionOk="0">
                    <a:moveTo>
                      <a:pt x="189" y="1"/>
                    </a:moveTo>
                    <a:lnTo>
                      <a:pt x="64" y="126"/>
                    </a:lnTo>
                    <a:cubicBezTo>
                      <a:pt x="43" y="189"/>
                      <a:pt x="22" y="252"/>
                      <a:pt x="1" y="315"/>
                    </a:cubicBezTo>
                    <a:cubicBezTo>
                      <a:pt x="43" y="273"/>
                      <a:pt x="85" y="231"/>
                      <a:pt x="127" y="189"/>
                    </a:cubicBezTo>
                    <a:cubicBezTo>
                      <a:pt x="168" y="147"/>
                      <a:pt x="168" y="63"/>
                      <a:pt x="189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4" name="Google Shape;19094;p44"/>
              <p:cNvSpPr/>
              <p:nvPr/>
            </p:nvSpPr>
            <p:spPr>
              <a:xfrm>
                <a:off x="4004978" y="2345990"/>
                <a:ext cx="7573" cy="12337"/>
              </a:xfrm>
              <a:custGeom>
                <a:avLst/>
                <a:gdLst/>
                <a:ahLst/>
                <a:cxnLst/>
                <a:rect l="l" t="t" r="r" b="b"/>
                <a:pathLst>
                  <a:path w="399" h="650" extrusionOk="0">
                    <a:moveTo>
                      <a:pt x="315" y="1"/>
                    </a:moveTo>
                    <a:cubicBezTo>
                      <a:pt x="210" y="210"/>
                      <a:pt x="105" y="440"/>
                      <a:pt x="1" y="650"/>
                    </a:cubicBezTo>
                    <a:cubicBezTo>
                      <a:pt x="126" y="503"/>
                      <a:pt x="273" y="336"/>
                      <a:pt x="398" y="189"/>
                    </a:cubicBezTo>
                    <a:cubicBezTo>
                      <a:pt x="377" y="126"/>
                      <a:pt x="335" y="64"/>
                      <a:pt x="31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5" name="Google Shape;19095;p44"/>
              <p:cNvSpPr/>
              <p:nvPr/>
            </p:nvSpPr>
            <p:spPr>
              <a:xfrm>
                <a:off x="3965272" y="2165851"/>
                <a:ext cx="208324" cy="316188"/>
              </a:xfrm>
              <a:custGeom>
                <a:avLst/>
                <a:gdLst/>
                <a:ahLst/>
                <a:cxnLst/>
                <a:rect l="l" t="t" r="r" b="b"/>
                <a:pathLst>
                  <a:path w="10976" h="16659" extrusionOk="0">
                    <a:moveTo>
                      <a:pt x="2407" y="9492"/>
                    </a:moveTo>
                    <a:cubicBezTo>
                      <a:pt x="2427" y="9555"/>
                      <a:pt x="2448" y="9617"/>
                      <a:pt x="2490" y="9680"/>
                    </a:cubicBezTo>
                    <a:cubicBezTo>
                      <a:pt x="2344" y="9848"/>
                      <a:pt x="2218" y="9994"/>
                      <a:pt x="2093" y="10141"/>
                    </a:cubicBezTo>
                    <a:cubicBezTo>
                      <a:pt x="2197" y="9931"/>
                      <a:pt x="2302" y="9701"/>
                      <a:pt x="2407" y="9492"/>
                    </a:cubicBezTo>
                    <a:close/>
                    <a:moveTo>
                      <a:pt x="2197" y="12589"/>
                    </a:moveTo>
                    <a:lnTo>
                      <a:pt x="2197" y="12589"/>
                    </a:lnTo>
                    <a:cubicBezTo>
                      <a:pt x="2176" y="12651"/>
                      <a:pt x="2155" y="12714"/>
                      <a:pt x="2135" y="12777"/>
                    </a:cubicBezTo>
                    <a:cubicBezTo>
                      <a:pt x="2114" y="12819"/>
                      <a:pt x="2051" y="12840"/>
                      <a:pt x="2009" y="12882"/>
                    </a:cubicBezTo>
                    <a:cubicBezTo>
                      <a:pt x="2030" y="12840"/>
                      <a:pt x="2051" y="12777"/>
                      <a:pt x="2072" y="12714"/>
                    </a:cubicBezTo>
                    <a:lnTo>
                      <a:pt x="2197" y="12589"/>
                    </a:lnTo>
                    <a:close/>
                    <a:moveTo>
                      <a:pt x="2916" y="1"/>
                    </a:moveTo>
                    <a:cubicBezTo>
                      <a:pt x="2758" y="1"/>
                      <a:pt x="2599" y="81"/>
                      <a:pt x="2532" y="265"/>
                    </a:cubicBezTo>
                    <a:cubicBezTo>
                      <a:pt x="2197" y="1185"/>
                      <a:pt x="1821" y="2106"/>
                      <a:pt x="1507" y="3068"/>
                    </a:cubicBezTo>
                    <a:cubicBezTo>
                      <a:pt x="1067" y="2713"/>
                      <a:pt x="544" y="2462"/>
                      <a:pt x="0" y="2273"/>
                    </a:cubicBezTo>
                    <a:lnTo>
                      <a:pt x="0" y="15246"/>
                    </a:lnTo>
                    <a:cubicBezTo>
                      <a:pt x="105" y="15225"/>
                      <a:pt x="210" y="15183"/>
                      <a:pt x="314" y="15141"/>
                    </a:cubicBezTo>
                    <a:cubicBezTo>
                      <a:pt x="502" y="15079"/>
                      <a:pt x="670" y="14995"/>
                      <a:pt x="837" y="14911"/>
                    </a:cubicBezTo>
                    <a:lnTo>
                      <a:pt x="1235" y="15267"/>
                    </a:lnTo>
                    <a:cubicBezTo>
                      <a:pt x="1716" y="15706"/>
                      <a:pt x="2197" y="16250"/>
                      <a:pt x="2783" y="16606"/>
                    </a:cubicBezTo>
                    <a:cubicBezTo>
                      <a:pt x="2838" y="16643"/>
                      <a:pt x="2893" y="16659"/>
                      <a:pt x="2944" y="16659"/>
                    </a:cubicBezTo>
                    <a:cubicBezTo>
                      <a:pt x="3184" y="16659"/>
                      <a:pt x="3349" y="16307"/>
                      <a:pt x="3160" y="16083"/>
                    </a:cubicBezTo>
                    <a:cubicBezTo>
                      <a:pt x="2741" y="15560"/>
                      <a:pt x="2093" y="15162"/>
                      <a:pt x="1570" y="14744"/>
                    </a:cubicBezTo>
                    <a:lnTo>
                      <a:pt x="1360" y="14576"/>
                    </a:lnTo>
                    <a:cubicBezTo>
                      <a:pt x="1632" y="14388"/>
                      <a:pt x="1883" y="14200"/>
                      <a:pt x="2114" y="13991"/>
                    </a:cubicBezTo>
                    <a:cubicBezTo>
                      <a:pt x="2511" y="13823"/>
                      <a:pt x="2825" y="13509"/>
                      <a:pt x="2971" y="13091"/>
                    </a:cubicBezTo>
                    <a:cubicBezTo>
                      <a:pt x="3097" y="12923"/>
                      <a:pt x="3223" y="12735"/>
                      <a:pt x="3348" y="12568"/>
                    </a:cubicBezTo>
                    <a:cubicBezTo>
                      <a:pt x="4185" y="12777"/>
                      <a:pt x="5022" y="12986"/>
                      <a:pt x="5838" y="13237"/>
                    </a:cubicBezTo>
                    <a:cubicBezTo>
                      <a:pt x="7365" y="13698"/>
                      <a:pt x="8851" y="14409"/>
                      <a:pt x="10378" y="14765"/>
                    </a:cubicBezTo>
                    <a:cubicBezTo>
                      <a:pt x="10413" y="14774"/>
                      <a:pt x="10446" y="14778"/>
                      <a:pt x="10477" y="14778"/>
                    </a:cubicBezTo>
                    <a:cubicBezTo>
                      <a:pt x="10811" y="14778"/>
                      <a:pt x="10975" y="14307"/>
                      <a:pt x="10650" y="14116"/>
                    </a:cubicBezTo>
                    <a:cubicBezTo>
                      <a:pt x="9290" y="13342"/>
                      <a:pt x="7554" y="12944"/>
                      <a:pt x="6026" y="12547"/>
                    </a:cubicBezTo>
                    <a:cubicBezTo>
                      <a:pt x="5252" y="12358"/>
                      <a:pt x="4457" y="12170"/>
                      <a:pt x="3683" y="12003"/>
                    </a:cubicBezTo>
                    <a:cubicBezTo>
                      <a:pt x="4059" y="11291"/>
                      <a:pt x="4311" y="10517"/>
                      <a:pt x="4394" y="9722"/>
                    </a:cubicBezTo>
                    <a:lnTo>
                      <a:pt x="4562" y="9701"/>
                    </a:lnTo>
                    <a:cubicBezTo>
                      <a:pt x="5148" y="9597"/>
                      <a:pt x="5754" y="9492"/>
                      <a:pt x="6361" y="9366"/>
                    </a:cubicBezTo>
                    <a:cubicBezTo>
                      <a:pt x="7010" y="9241"/>
                      <a:pt x="7930" y="9199"/>
                      <a:pt x="8098" y="8404"/>
                    </a:cubicBezTo>
                    <a:cubicBezTo>
                      <a:pt x="8140" y="8237"/>
                      <a:pt x="8077" y="8069"/>
                      <a:pt x="7930" y="7985"/>
                    </a:cubicBezTo>
                    <a:lnTo>
                      <a:pt x="7805" y="7902"/>
                    </a:lnTo>
                    <a:cubicBezTo>
                      <a:pt x="7761" y="7871"/>
                      <a:pt x="7712" y="7856"/>
                      <a:pt x="7664" y="7856"/>
                    </a:cubicBezTo>
                    <a:cubicBezTo>
                      <a:pt x="7549" y="7856"/>
                      <a:pt x="7437" y="7937"/>
                      <a:pt x="7407" y="8069"/>
                    </a:cubicBezTo>
                    <a:cubicBezTo>
                      <a:pt x="7240" y="8613"/>
                      <a:pt x="5629" y="8760"/>
                      <a:pt x="5189" y="8864"/>
                    </a:cubicBezTo>
                    <a:cubicBezTo>
                      <a:pt x="4917" y="8927"/>
                      <a:pt x="4687" y="8990"/>
                      <a:pt x="4457" y="9073"/>
                    </a:cubicBezTo>
                    <a:lnTo>
                      <a:pt x="4457" y="8739"/>
                    </a:lnTo>
                    <a:cubicBezTo>
                      <a:pt x="4415" y="7965"/>
                      <a:pt x="4248" y="7169"/>
                      <a:pt x="3955" y="6437"/>
                    </a:cubicBezTo>
                    <a:cubicBezTo>
                      <a:pt x="4666" y="5935"/>
                      <a:pt x="5378" y="5412"/>
                      <a:pt x="6068" y="4910"/>
                    </a:cubicBezTo>
                    <a:lnTo>
                      <a:pt x="7700" y="3717"/>
                    </a:lnTo>
                    <a:cubicBezTo>
                      <a:pt x="7981" y="3516"/>
                      <a:pt x="8936" y="2603"/>
                      <a:pt x="9364" y="2603"/>
                    </a:cubicBezTo>
                    <a:cubicBezTo>
                      <a:pt x="9383" y="2603"/>
                      <a:pt x="9400" y="2605"/>
                      <a:pt x="9416" y="2608"/>
                    </a:cubicBezTo>
                    <a:cubicBezTo>
                      <a:pt x="9446" y="2616"/>
                      <a:pt x="9476" y="2619"/>
                      <a:pt x="9505" y="2619"/>
                    </a:cubicBezTo>
                    <a:cubicBezTo>
                      <a:pt x="9714" y="2619"/>
                      <a:pt x="9869" y="2431"/>
                      <a:pt x="9813" y="2211"/>
                    </a:cubicBezTo>
                    <a:cubicBezTo>
                      <a:pt x="9813" y="2148"/>
                      <a:pt x="9793" y="2106"/>
                      <a:pt x="9793" y="2064"/>
                    </a:cubicBezTo>
                    <a:cubicBezTo>
                      <a:pt x="9751" y="1855"/>
                      <a:pt x="9583" y="1729"/>
                      <a:pt x="9374" y="1729"/>
                    </a:cubicBezTo>
                    <a:cubicBezTo>
                      <a:pt x="8830" y="1771"/>
                      <a:pt x="8516" y="2085"/>
                      <a:pt x="8098" y="2399"/>
                    </a:cubicBezTo>
                    <a:lnTo>
                      <a:pt x="6026" y="4010"/>
                    </a:lnTo>
                    <a:cubicBezTo>
                      <a:pt x="5231" y="4596"/>
                      <a:pt x="4457" y="5182"/>
                      <a:pt x="3683" y="5788"/>
                    </a:cubicBezTo>
                    <a:cubicBezTo>
                      <a:pt x="3306" y="4972"/>
                      <a:pt x="2783" y="4240"/>
                      <a:pt x="2155" y="3612"/>
                    </a:cubicBezTo>
                    <a:cubicBezTo>
                      <a:pt x="2574" y="2566"/>
                      <a:pt x="2930" y="1499"/>
                      <a:pt x="3285" y="474"/>
                    </a:cubicBezTo>
                    <a:cubicBezTo>
                      <a:pt x="3386" y="184"/>
                      <a:pt x="3153" y="1"/>
                      <a:pt x="29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6" name="Google Shape;19096;p44"/>
              <p:cNvSpPr/>
              <p:nvPr/>
            </p:nvSpPr>
            <p:spPr>
              <a:xfrm>
                <a:off x="3854068" y="2341624"/>
                <a:ext cx="6377" cy="9167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8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2" y="163"/>
                      <a:pt x="203" y="305"/>
                      <a:pt x="324" y="466"/>
                    </a:cubicBezTo>
                    <a:lnTo>
                      <a:pt x="324" y="466"/>
                    </a:lnTo>
                    <a:cubicBezTo>
                      <a:pt x="316" y="451"/>
                      <a:pt x="320" y="435"/>
                      <a:pt x="335" y="419"/>
                    </a:cubicBezTo>
                    <a:cubicBezTo>
                      <a:pt x="273" y="356"/>
                      <a:pt x="231" y="273"/>
                      <a:pt x="189" y="189"/>
                    </a:cubicBezTo>
                    <a:lnTo>
                      <a:pt x="1" y="1"/>
                    </a:lnTo>
                    <a:close/>
                    <a:moveTo>
                      <a:pt x="324" y="466"/>
                    </a:moveTo>
                    <a:cubicBezTo>
                      <a:pt x="326" y="472"/>
                      <a:pt x="330" y="477"/>
                      <a:pt x="335" y="482"/>
                    </a:cubicBezTo>
                    <a:cubicBezTo>
                      <a:pt x="332" y="477"/>
                      <a:pt x="328" y="472"/>
                      <a:pt x="324" y="466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7" name="Google Shape;19097;p44"/>
              <p:cNvSpPr/>
              <p:nvPr/>
            </p:nvSpPr>
            <p:spPr>
              <a:xfrm>
                <a:off x="3656259" y="2062979"/>
                <a:ext cx="309032" cy="541177"/>
              </a:xfrm>
              <a:custGeom>
                <a:avLst/>
                <a:gdLst/>
                <a:ahLst/>
                <a:cxnLst/>
                <a:rect l="l" t="t" r="r" b="b"/>
                <a:pathLst>
                  <a:path w="16282" h="28513" extrusionOk="0">
                    <a:moveTo>
                      <a:pt x="10423" y="14682"/>
                    </a:moveTo>
                    <a:lnTo>
                      <a:pt x="10590" y="14870"/>
                    </a:lnTo>
                    <a:cubicBezTo>
                      <a:pt x="10632" y="14954"/>
                      <a:pt x="10674" y="15037"/>
                      <a:pt x="10737" y="15100"/>
                    </a:cubicBezTo>
                    <a:cubicBezTo>
                      <a:pt x="10737" y="15121"/>
                      <a:pt x="10737" y="15142"/>
                      <a:pt x="10737" y="15163"/>
                    </a:cubicBezTo>
                    <a:cubicBezTo>
                      <a:pt x="10632" y="14996"/>
                      <a:pt x="10527" y="14849"/>
                      <a:pt x="10423" y="14682"/>
                    </a:cubicBezTo>
                    <a:close/>
                    <a:moveTo>
                      <a:pt x="15544" y="1"/>
                    </a:moveTo>
                    <a:cubicBezTo>
                      <a:pt x="15391" y="1"/>
                      <a:pt x="15227" y="91"/>
                      <a:pt x="15172" y="244"/>
                    </a:cubicBezTo>
                    <a:cubicBezTo>
                      <a:pt x="14670" y="1772"/>
                      <a:pt x="14796" y="3676"/>
                      <a:pt x="14691" y="5266"/>
                    </a:cubicBezTo>
                    <a:cubicBezTo>
                      <a:pt x="14628" y="6082"/>
                      <a:pt x="14566" y="6877"/>
                      <a:pt x="14503" y="7693"/>
                    </a:cubicBezTo>
                    <a:cubicBezTo>
                      <a:pt x="14455" y="7692"/>
                      <a:pt x="14407" y="7692"/>
                      <a:pt x="14359" y="7692"/>
                    </a:cubicBezTo>
                    <a:cubicBezTo>
                      <a:pt x="13549" y="7692"/>
                      <a:pt x="12743" y="7857"/>
                      <a:pt x="11992" y="8154"/>
                    </a:cubicBezTo>
                    <a:cubicBezTo>
                      <a:pt x="11615" y="7233"/>
                      <a:pt x="11239" y="6333"/>
                      <a:pt x="10820" y="5475"/>
                    </a:cubicBezTo>
                    <a:cubicBezTo>
                      <a:pt x="10778" y="5376"/>
                      <a:pt x="10696" y="5334"/>
                      <a:pt x="10611" y="5334"/>
                    </a:cubicBezTo>
                    <a:cubicBezTo>
                      <a:pt x="10445" y="5334"/>
                      <a:pt x="10263" y="5491"/>
                      <a:pt x="10318" y="5685"/>
                    </a:cubicBezTo>
                    <a:cubicBezTo>
                      <a:pt x="10611" y="6605"/>
                      <a:pt x="10946" y="7547"/>
                      <a:pt x="11281" y="8467"/>
                    </a:cubicBezTo>
                    <a:cubicBezTo>
                      <a:pt x="10423" y="8907"/>
                      <a:pt x="9669" y="9535"/>
                      <a:pt x="9063" y="10309"/>
                    </a:cubicBezTo>
                    <a:lnTo>
                      <a:pt x="9042" y="10330"/>
                    </a:lnTo>
                    <a:cubicBezTo>
                      <a:pt x="8184" y="9514"/>
                      <a:pt x="7326" y="8719"/>
                      <a:pt x="6468" y="7923"/>
                    </a:cubicBezTo>
                    <a:cubicBezTo>
                      <a:pt x="5819" y="7317"/>
                      <a:pt x="5150" y="6710"/>
                      <a:pt x="4501" y="6103"/>
                    </a:cubicBezTo>
                    <a:cubicBezTo>
                      <a:pt x="3874" y="5538"/>
                      <a:pt x="3120" y="4994"/>
                      <a:pt x="2681" y="4262"/>
                    </a:cubicBezTo>
                    <a:cubicBezTo>
                      <a:pt x="2645" y="4204"/>
                      <a:pt x="2587" y="4179"/>
                      <a:pt x="2528" y="4179"/>
                    </a:cubicBezTo>
                    <a:cubicBezTo>
                      <a:pt x="2417" y="4179"/>
                      <a:pt x="2305" y="4271"/>
                      <a:pt x="2346" y="4408"/>
                    </a:cubicBezTo>
                    <a:cubicBezTo>
                      <a:pt x="2848" y="5810"/>
                      <a:pt x="4501" y="6982"/>
                      <a:pt x="5506" y="8007"/>
                    </a:cubicBezTo>
                    <a:cubicBezTo>
                      <a:pt x="6531" y="9032"/>
                      <a:pt x="7535" y="10037"/>
                      <a:pt x="8560" y="11020"/>
                    </a:cubicBezTo>
                    <a:cubicBezTo>
                      <a:pt x="8121" y="11794"/>
                      <a:pt x="7828" y="12631"/>
                      <a:pt x="7724" y="13489"/>
                    </a:cubicBezTo>
                    <a:cubicBezTo>
                      <a:pt x="7138" y="13386"/>
                      <a:pt x="6476" y="13314"/>
                      <a:pt x="5835" y="13314"/>
                    </a:cubicBezTo>
                    <a:cubicBezTo>
                      <a:pt x="5172" y="13314"/>
                      <a:pt x="4531" y="13392"/>
                      <a:pt x="4020" y="13594"/>
                    </a:cubicBezTo>
                    <a:cubicBezTo>
                      <a:pt x="3811" y="13657"/>
                      <a:pt x="3811" y="13929"/>
                      <a:pt x="4020" y="13991"/>
                    </a:cubicBezTo>
                    <a:cubicBezTo>
                      <a:pt x="4669" y="14180"/>
                      <a:pt x="5359" y="14096"/>
                      <a:pt x="6029" y="14159"/>
                    </a:cubicBezTo>
                    <a:cubicBezTo>
                      <a:pt x="6573" y="14180"/>
                      <a:pt x="7117" y="14284"/>
                      <a:pt x="7661" y="14347"/>
                    </a:cubicBezTo>
                    <a:cubicBezTo>
                      <a:pt x="7661" y="15268"/>
                      <a:pt x="7849" y="16167"/>
                      <a:pt x="8184" y="17025"/>
                    </a:cubicBezTo>
                    <a:cubicBezTo>
                      <a:pt x="6949" y="17381"/>
                      <a:pt x="5715" y="17925"/>
                      <a:pt x="4522" y="18343"/>
                    </a:cubicBezTo>
                    <a:cubicBezTo>
                      <a:pt x="3099" y="18846"/>
                      <a:pt x="1614" y="19327"/>
                      <a:pt x="212" y="19955"/>
                    </a:cubicBezTo>
                    <a:cubicBezTo>
                      <a:pt x="0" y="20070"/>
                      <a:pt x="125" y="20380"/>
                      <a:pt x="326" y="20380"/>
                    </a:cubicBezTo>
                    <a:cubicBezTo>
                      <a:pt x="343" y="20380"/>
                      <a:pt x="361" y="20378"/>
                      <a:pt x="379" y="20373"/>
                    </a:cubicBezTo>
                    <a:cubicBezTo>
                      <a:pt x="1990" y="20017"/>
                      <a:pt x="3560" y="19452"/>
                      <a:pt x="5129" y="18950"/>
                    </a:cubicBezTo>
                    <a:cubicBezTo>
                      <a:pt x="6259" y="18594"/>
                      <a:pt x="7493" y="18302"/>
                      <a:pt x="8602" y="17862"/>
                    </a:cubicBezTo>
                    <a:cubicBezTo>
                      <a:pt x="8707" y="18050"/>
                      <a:pt x="8832" y="18218"/>
                      <a:pt x="8958" y="18385"/>
                    </a:cubicBezTo>
                    <a:cubicBezTo>
                      <a:pt x="9251" y="18783"/>
                      <a:pt x="9586" y="19139"/>
                      <a:pt x="9941" y="19452"/>
                    </a:cubicBezTo>
                    <a:cubicBezTo>
                      <a:pt x="9293" y="20478"/>
                      <a:pt x="8749" y="21566"/>
                      <a:pt x="8351" y="22716"/>
                    </a:cubicBezTo>
                    <a:cubicBezTo>
                      <a:pt x="8282" y="22925"/>
                      <a:pt x="8489" y="23096"/>
                      <a:pt x="8673" y="23096"/>
                    </a:cubicBezTo>
                    <a:cubicBezTo>
                      <a:pt x="8766" y="23096"/>
                      <a:pt x="8853" y="23052"/>
                      <a:pt x="8895" y="22947"/>
                    </a:cubicBezTo>
                    <a:cubicBezTo>
                      <a:pt x="9377" y="21900"/>
                      <a:pt x="9941" y="20875"/>
                      <a:pt x="10590" y="19934"/>
                    </a:cubicBezTo>
                    <a:cubicBezTo>
                      <a:pt x="11343" y="20415"/>
                      <a:pt x="12180" y="20750"/>
                      <a:pt x="13080" y="20917"/>
                    </a:cubicBezTo>
                    <a:cubicBezTo>
                      <a:pt x="13143" y="23302"/>
                      <a:pt x="13226" y="25709"/>
                      <a:pt x="13310" y="28094"/>
                    </a:cubicBezTo>
                    <a:cubicBezTo>
                      <a:pt x="13331" y="28324"/>
                      <a:pt x="13519" y="28512"/>
                      <a:pt x="13750" y="28512"/>
                    </a:cubicBezTo>
                    <a:cubicBezTo>
                      <a:pt x="14252" y="28512"/>
                      <a:pt x="14461" y="28115"/>
                      <a:pt x="14273" y="27675"/>
                    </a:cubicBezTo>
                    <a:cubicBezTo>
                      <a:pt x="14252" y="27613"/>
                      <a:pt x="14210" y="27571"/>
                      <a:pt x="14168" y="27550"/>
                    </a:cubicBezTo>
                    <a:cubicBezTo>
                      <a:pt x="14147" y="25353"/>
                      <a:pt x="14001" y="23177"/>
                      <a:pt x="13729" y="21001"/>
                    </a:cubicBezTo>
                    <a:lnTo>
                      <a:pt x="13729" y="21001"/>
                    </a:lnTo>
                    <a:cubicBezTo>
                      <a:pt x="13910" y="21018"/>
                      <a:pt x="14090" y="21026"/>
                      <a:pt x="14270" y="21026"/>
                    </a:cubicBezTo>
                    <a:cubicBezTo>
                      <a:pt x="14960" y="21026"/>
                      <a:pt x="15634" y="20903"/>
                      <a:pt x="16281" y="20687"/>
                    </a:cubicBezTo>
                    <a:lnTo>
                      <a:pt x="16281" y="7714"/>
                    </a:lnTo>
                    <a:cubicBezTo>
                      <a:pt x="16030" y="7631"/>
                      <a:pt x="15758" y="7568"/>
                      <a:pt x="15486" y="7547"/>
                    </a:cubicBezTo>
                    <a:cubicBezTo>
                      <a:pt x="15468" y="7541"/>
                      <a:pt x="15449" y="7538"/>
                      <a:pt x="15432" y="7538"/>
                    </a:cubicBezTo>
                    <a:cubicBezTo>
                      <a:pt x="15388" y="7538"/>
                      <a:pt x="15348" y="7553"/>
                      <a:pt x="15319" y="7568"/>
                    </a:cubicBezTo>
                    <a:cubicBezTo>
                      <a:pt x="15382" y="6794"/>
                      <a:pt x="15465" y="6040"/>
                      <a:pt x="15528" y="5266"/>
                    </a:cubicBezTo>
                    <a:cubicBezTo>
                      <a:pt x="15675" y="3676"/>
                      <a:pt x="16093" y="1835"/>
                      <a:pt x="15842" y="244"/>
                    </a:cubicBezTo>
                    <a:cubicBezTo>
                      <a:pt x="15812" y="75"/>
                      <a:pt x="15683" y="1"/>
                      <a:pt x="15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98" name="Google Shape;19098;p44"/>
              <p:cNvSpPr/>
              <p:nvPr/>
            </p:nvSpPr>
            <p:spPr>
              <a:xfrm>
                <a:off x="3804876" y="2208000"/>
                <a:ext cx="254400" cy="254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9099" name="Google Shape;19099;p44"/>
            <p:cNvGrpSpPr/>
            <p:nvPr/>
          </p:nvGrpSpPr>
          <p:grpSpPr>
            <a:xfrm>
              <a:off x="5434098" y="3876778"/>
              <a:ext cx="519838" cy="603207"/>
              <a:chOff x="3776629" y="3936934"/>
              <a:chExt cx="395164" cy="458538"/>
            </a:xfrm>
          </p:grpSpPr>
          <p:sp>
            <p:nvSpPr>
              <p:cNvPr id="19100" name="Google Shape;19100;p44"/>
              <p:cNvSpPr/>
              <p:nvPr/>
            </p:nvSpPr>
            <p:spPr>
              <a:xfrm>
                <a:off x="3776629" y="3936934"/>
                <a:ext cx="395164" cy="227570"/>
              </a:xfrm>
              <a:custGeom>
                <a:avLst/>
                <a:gdLst/>
                <a:ahLst/>
                <a:cxnLst/>
                <a:rect l="l" t="t" r="r" b="b"/>
                <a:pathLst>
                  <a:path w="20820" h="11990" extrusionOk="0">
                    <a:moveTo>
                      <a:pt x="10107" y="1"/>
                    </a:moveTo>
                    <a:cubicBezTo>
                      <a:pt x="9996" y="1"/>
                      <a:pt x="9884" y="8"/>
                      <a:pt x="9772" y="21"/>
                    </a:cubicBezTo>
                    <a:cubicBezTo>
                      <a:pt x="8579" y="210"/>
                      <a:pt x="7679" y="1172"/>
                      <a:pt x="7554" y="2365"/>
                    </a:cubicBezTo>
                    <a:cubicBezTo>
                      <a:pt x="7132" y="1618"/>
                      <a:pt x="6345" y="1186"/>
                      <a:pt x="5525" y="1186"/>
                    </a:cubicBezTo>
                    <a:cubicBezTo>
                      <a:pt x="5287" y="1186"/>
                      <a:pt x="5047" y="1223"/>
                      <a:pt x="4813" y="1298"/>
                    </a:cubicBezTo>
                    <a:cubicBezTo>
                      <a:pt x="3453" y="1758"/>
                      <a:pt x="2971" y="3223"/>
                      <a:pt x="3202" y="4520"/>
                    </a:cubicBezTo>
                    <a:cubicBezTo>
                      <a:pt x="3046" y="4490"/>
                      <a:pt x="2890" y="4475"/>
                      <a:pt x="2736" y="4475"/>
                    </a:cubicBezTo>
                    <a:cubicBezTo>
                      <a:pt x="1810" y="4475"/>
                      <a:pt x="936" y="4998"/>
                      <a:pt x="523" y="5859"/>
                    </a:cubicBezTo>
                    <a:cubicBezTo>
                      <a:pt x="0" y="7010"/>
                      <a:pt x="628" y="8328"/>
                      <a:pt x="1695" y="8872"/>
                    </a:cubicBezTo>
                    <a:cubicBezTo>
                      <a:pt x="733" y="9290"/>
                      <a:pt x="230" y="10567"/>
                      <a:pt x="377" y="11571"/>
                    </a:cubicBezTo>
                    <a:cubicBezTo>
                      <a:pt x="398" y="11697"/>
                      <a:pt x="440" y="11843"/>
                      <a:pt x="482" y="11990"/>
                    </a:cubicBezTo>
                    <a:lnTo>
                      <a:pt x="1277" y="11990"/>
                    </a:lnTo>
                    <a:cubicBezTo>
                      <a:pt x="1172" y="11801"/>
                      <a:pt x="1109" y="11592"/>
                      <a:pt x="1088" y="11383"/>
                    </a:cubicBezTo>
                    <a:cubicBezTo>
                      <a:pt x="963" y="10316"/>
                      <a:pt x="1674" y="9793"/>
                      <a:pt x="2386" y="9186"/>
                    </a:cubicBezTo>
                    <a:cubicBezTo>
                      <a:pt x="2511" y="9060"/>
                      <a:pt x="2469" y="8830"/>
                      <a:pt x="2281" y="8767"/>
                    </a:cubicBezTo>
                    <a:cubicBezTo>
                      <a:pt x="2281" y="8705"/>
                      <a:pt x="2239" y="8642"/>
                      <a:pt x="2176" y="8621"/>
                    </a:cubicBezTo>
                    <a:cubicBezTo>
                      <a:pt x="349" y="7698"/>
                      <a:pt x="1025" y="5132"/>
                      <a:pt x="2703" y="5132"/>
                    </a:cubicBezTo>
                    <a:cubicBezTo>
                      <a:pt x="2965" y="5132"/>
                      <a:pt x="3252" y="5195"/>
                      <a:pt x="3557" y="5336"/>
                    </a:cubicBezTo>
                    <a:cubicBezTo>
                      <a:pt x="3605" y="5360"/>
                      <a:pt x="3657" y="5371"/>
                      <a:pt x="3709" y="5371"/>
                    </a:cubicBezTo>
                    <a:cubicBezTo>
                      <a:pt x="3927" y="5371"/>
                      <a:pt x="4140" y="5175"/>
                      <a:pt x="4039" y="4938"/>
                    </a:cubicBezTo>
                    <a:cubicBezTo>
                      <a:pt x="3683" y="3976"/>
                      <a:pt x="3767" y="2658"/>
                      <a:pt x="4771" y="2093"/>
                    </a:cubicBezTo>
                    <a:cubicBezTo>
                      <a:pt x="5023" y="1958"/>
                      <a:pt x="5290" y="1896"/>
                      <a:pt x="5552" y="1896"/>
                    </a:cubicBezTo>
                    <a:cubicBezTo>
                      <a:pt x="6268" y="1896"/>
                      <a:pt x="6942" y="2362"/>
                      <a:pt x="7156" y="3097"/>
                    </a:cubicBezTo>
                    <a:cubicBezTo>
                      <a:pt x="7211" y="3234"/>
                      <a:pt x="7346" y="3308"/>
                      <a:pt x="7480" y="3308"/>
                    </a:cubicBezTo>
                    <a:cubicBezTo>
                      <a:pt x="7551" y="3308"/>
                      <a:pt x="7621" y="3287"/>
                      <a:pt x="7679" y="3244"/>
                    </a:cubicBezTo>
                    <a:cubicBezTo>
                      <a:pt x="7721" y="3269"/>
                      <a:pt x="7766" y="3281"/>
                      <a:pt x="7810" y="3281"/>
                    </a:cubicBezTo>
                    <a:cubicBezTo>
                      <a:pt x="7946" y="3281"/>
                      <a:pt x="8077" y="3171"/>
                      <a:pt x="8077" y="3013"/>
                    </a:cubicBezTo>
                    <a:cubicBezTo>
                      <a:pt x="8098" y="1904"/>
                      <a:pt x="8830" y="754"/>
                      <a:pt x="10065" y="712"/>
                    </a:cubicBezTo>
                    <a:cubicBezTo>
                      <a:pt x="10079" y="711"/>
                      <a:pt x="10093" y="711"/>
                      <a:pt x="10107" y="711"/>
                    </a:cubicBezTo>
                    <a:cubicBezTo>
                      <a:pt x="11073" y="711"/>
                      <a:pt x="11930" y="1416"/>
                      <a:pt x="12157" y="2365"/>
                    </a:cubicBezTo>
                    <a:cubicBezTo>
                      <a:pt x="12208" y="2531"/>
                      <a:pt x="12346" y="2619"/>
                      <a:pt x="12488" y="2619"/>
                    </a:cubicBezTo>
                    <a:cubicBezTo>
                      <a:pt x="12578" y="2619"/>
                      <a:pt x="12670" y="2584"/>
                      <a:pt x="12743" y="2511"/>
                    </a:cubicBezTo>
                    <a:cubicBezTo>
                      <a:pt x="13185" y="2017"/>
                      <a:pt x="13828" y="1725"/>
                      <a:pt x="14478" y="1725"/>
                    </a:cubicBezTo>
                    <a:cubicBezTo>
                      <a:pt x="14875" y="1725"/>
                      <a:pt x="15273" y="1834"/>
                      <a:pt x="15630" y="2072"/>
                    </a:cubicBezTo>
                    <a:cubicBezTo>
                      <a:pt x="16635" y="2804"/>
                      <a:pt x="16614" y="3934"/>
                      <a:pt x="16279" y="4980"/>
                    </a:cubicBezTo>
                    <a:cubicBezTo>
                      <a:pt x="16213" y="5218"/>
                      <a:pt x="16388" y="5347"/>
                      <a:pt x="16569" y="5347"/>
                    </a:cubicBezTo>
                    <a:cubicBezTo>
                      <a:pt x="16675" y="5347"/>
                      <a:pt x="16782" y="5303"/>
                      <a:pt x="16844" y="5210"/>
                    </a:cubicBezTo>
                    <a:cubicBezTo>
                      <a:pt x="16865" y="5169"/>
                      <a:pt x="16886" y="5148"/>
                      <a:pt x="16907" y="5127"/>
                    </a:cubicBezTo>
                    <a:cubicBezTo>
                      <a:pt x="17122" y="5098"/>
                      <a:pt x="17341" y="5078"/>
                      <a:pt x="17557" y="5078"/>
                    </a:cubicBezTo>
                    <a:cubicBezTo>
                      <a:pt x="18135" y="5078"/>
                      <a:pt x="18686" y="5227"/>
                      <a:pt x="19083" y="5775"/>
                    </a:cubicBezTo>
                    <a:cubicBezTo>
                      <a:pt x="19668" y="6612"/>
                      <a:pt x="19292" y="7721"/>
                      <a:pt x="18476" y="8223"/>
                    </a:cubicBezTo>
                    <a:cubicBezTo>
                      <a:pt x="18246" y="8391"/>
                      <a:pt x="18267" y="8726"/>
                      <a:pt x="18497" y="8851"/>
                    </a:cubicBezTo>
                    <a:cubicBezTo>
                      <a:pt x="19459" y="9374"/>
                      <a:pt x="20024" y="10525"/>
                      <a:pt x="19606" y="11592"/>
                    </a:cubicBezTo>
                    <a:cubicBezTo>
                      <a:pt x="19543" y="11739"/>
                      <a:pt x="19459" y="11864"/>
                      <a:pt x="19376" y="11990"/>
                    </a:cubicBezTo>
                    <a:lnTo>
                      <a:pt x="20233" y="11990"/>
                    </a:lnTo>
                    <a:lnTo>
                      <a:pt x="20296" y="11906"/>
                    </a:lnTo>
                    <a:cubicBezTo>
                      <a:pt x="20819" y="10671"/>
                      <a:pt x="20296" y="9270"/>
                      <a:pt x="19271" y="8495"/>
                    </a:cubicBezTo>
                    <a:cubicBezTo>
                      <a:pt x="20066" y="7763"/>
                      <a:pt x="20254" y="6591"/>
                      <a:pt x="19773" y="5629"/>
                    </a:cubicBezTo>
                    <a:cubicBezTo>
                      <a:pt x="19385" y="4921"/>
                      <a:pt x="18536" y="4430"/>
                      <a:pt x="17717" y="4430"/>
                    </a:cubicBezTo>
                    <a:cubicBezTo>
                      <a:pt x="17520" y="4430"/>
                      <a:pt x="17324" y="4459"/>
                      <a:pt x="17137" y="4520"/>
                    </a:cubicBezTo>
                    <a:cubicBezTo>
                      <a:pt x="17409" y="3369"/>
                      <a:pt x="16948" y="2155"/>
                      <a:pt x="15986" y="1465"/>
                    </a:cubicBezTo>
                    <a:cubicBezTo>
                      <a:pt x="15506" y="1167"/>
                      <a:pt x="14964" y="1019"/>
                      <a:pt x="14425" y="1019"/>
                    </a:cubicBezTo>
                    <a:cubicBezTo>
                      <a:pt x="13790" y="1019"/>
                      <a:pt x="13159" y="1225"/>
                      <a:pt x="12638" y="1632"/>
                    </a:cubicBezTo>
                    <a:cubicBezTo>
                      <a:pt x="12183" y="628"/>
                      <a:pt x="11179" y="1"/>
                      <a:pt x="10107" y="1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01" name="Google Shape;19101;p44"/>
              <p:cNvSpPr/>
              <p:nvPr/>
            </p:nvSpPr>
            <p:spPr>
              <a:xfrm>
                <a:off x="3894077" y="4080670"/>
                <a:ext cx="157781" cy="83835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4417" extrusionOk="0">
                    <a:moveTo>
                      <a:pt x="5622" y="0"/>
                    </a:moveTo>
                    <a:cubicBezTo>
                      <a:pt x="5571" y="0"/>
                      <a:pt x="5518" y="14"/>
                      <a:pt x="5467" y="44"/>
                    </a:cubicBezTo>
                    <a:cubicBezTo>
                      <a:pt x="5132" y="232"/>
                      <a:pt x="4881" y="483"/>
                      <a:pt x="4483" y="567"/>
                    </a:cubicBezTo>
                    <a:cubicBezTo>
                      <a:pt x="4370" y="591"/>
                      <a:pt x="4253" y="603"/>
                      <a:pt x="4135" y="603"/>
                    </a:cubicBezTo>
                    <a:cubicBezTo>
                      <a:pt x="3842" y="603"/>
                      <a:pt x="3545" y="528"/>
                      <a:pt x="3291" y="378"/>
                    </a:cubicBezTo>
                    <a:cubicBezTo>
                      <a:pt x="3267" y="367"/>
                      <a:pt x="3244" y="362"/>
                      <a:pt x="3221" y="362"/>
                    </a:cubicBezTo>
                    <a:cubicBezTo>
                      <a:pt x="3077" y="362"/>
                      <a:pt x="2955" y="560"/>
                      <a:pt x="3081" y="650"/>
                    </a:cubicBezTo>
                    <a:cubicBezTo>
                      <a:pt x="3458" y="943"/>
                      <a:pt x="3939" y="1090"/>
                      <a:pt x="4400" y="1111"/>
                    </a:cubicBezTo>
                    <a:cubicBezTo>
                      <a:pt x="4379" y="1194"/>
                      <a:pt x="4379" y="1299"/>
                      <a:pt x="4421" y="1383"/>
                    </a:cubicBezTo>
                    <a:cubicBezTo>
                      <a:pt x="4651" y="1780"/>
                      <a:pt x="4630" y="2429"/>
                      <a:pt x="4128" y="2638"/>
                    </a:cubicBezTo>
                    <a:cubicBezTo>
                      <a:pt x="4028" y="2684"/>
                      <a:pt x="3928" y="2705"/>
                      <a:pt x="3831" y="2705"/>
                    </a:cubicBezTo>
                    <a:cubicBezTo>
                      <a:pt x="3359" y="2705"/>
                      <a:pt x="2956" y="2211"/>
                      <a:pt x="2956" y="1759"/>
                    </a:cubicBezTo>
                    <a:cubicBezTo>
                      <a:pt x="2956" y="1615"/>
                      <a:pt x="2850" y="1542"/>
                      <a:pt x="2741" y="1542"/>
                    </a:cubicBezTo>
                    <a:cubicBezTo>
                      <a:pt x="2645" y="1542"/>
                      <a:pt x="2546" y="1599"/>
                      <a:pt x="2516" y="1717"/>
                    </a:cubicBezTo>
                    <a:cubicBezTo>
                      <a:pt x="2516" y="1801"/>
                      <a:pt x="2516" y="1864"/>
                      <a:pt x="2516" y="1948"/>
                    </a:cubicBezTo>
                    <a:cubicBezTo>
                      <a:pt x="2328" y="2115"/>
                      <a:pt x="2349" y="2366"/>
                      <a:pt x="2286" y="2617"/>
                    </a:cubicBezTo>
                    <a:cubicBezTo>
                      <a:pt x="2244" y="2931"/>
                      <a:pt x="2077" y="3203"/>
                      <a:pt x="1826" y="3391"/>
                    </a:cubicBezTo>
                    <a:cubicBezTo>
                      <a:pt x="1725" y="3466"/>
                      <a:pt x="1600" y="3500"/>
                      <a:pt x="1474" y="3500"/>
                    </a:cubicBezTo>
                    <a:cubicBezTo>
                      <a:pt x="1104" y="3500"/>
                      <a:pt x="718" y="3211"/>
                      <a:pt x="843" y="2805"/>
                    </a:cubicBezTo>
                    <a:cubicBezTo>
                      <a:pt x="895" y="2647"/>
                      <a:pt x="765" y="2547"/>
                      <a:pt x="636" y="2547"/>
                    </a:cubicBezTo>
                    <a:cubicBezTo>
                      <a:pt x="560" y="2547"/>
                      <a:pt x="484" y="2582"/>
                      <a:pt x="445" y="2659"/>
                    </a:cubicBezTo>
                    <a:cubicBezTo>
                      <a:pt x="0" y="3413"/>
                      <a:pt x="788" y="4203"/>
                      <a:pt x="1555" y="4203"/>
                    </a:cubicBezTo>
                    <a:cubicBezTo>
                      <a:pt x="1618" y="4203"/>
                      <a:pt x="1680" y="4198"/>
                      <a:pt x="1742" y="4186"/>
                    </a:cubicBezTo>
                    <a:cubicBezTo>
                      <a:pt x="1805" y="4186"/>
                      <a:pt x="1847" y="4166"/>
                      <a:pt x="1910" y="4166"/>
                    </a:cubicBezTo>
                    <a:cubicBezTo>
                      <a:pt x="1931" y="4249"/>
                      <a:pt x="1952" y="4333"/>
                      <a:pt x="1972" y="4417"/>
                    </a:cubicBezTo>
                    <a:lnTo>
                      <a:pt x="2893" y="4417"/>
                    </a:lnTo>
                    <a:cubicBezTo>
                      <a:pt x="2809" y="4186"/>
                      <a:pt x="2726" y="3935"/>
                      <a:pt x="2663" y="3684"/>
                    </a:cubicBezTo>
                    <a:cubicBezTo>
                      <a:pt x="2642" y="3663"/>
                      <a:pt x="2642" y="3642"/>
                      <a:pt x="2621" y="3622"/>
                    </a:cubicBezTo>
                    <a:cubicBezTo>
                      <a:pt x="2705" y="3517"/>
                      <a:pt x="2768" y="3412"/>
                      <a:pt x="2830" y="3308"/>
                    </a:cubicBezTo>
                    <a:cubicBezTo>
                      <a:pt x="2872" y="3182"/>
                      <a:pt x="2935" y="3077"/>
                      <a:pt x="2977" y="2952"/>
                    </a:cubicBezTo>
                    <a:cubicBezTo>
                      <a:pt x="3235" y="3210"/>
                      <a:pt x="3581" y="3347"/>
                      <a:pt x="3935" y="3347"/>
                    </a:cubicBezTo>
                    <a:cubicBezTo>
                      <a:pt x="4069" y="3347"/>
                      <a:pt x="4204" y="3327"/>
                      <a:pt x="4337" y="3287"/>
                    </a:cubicBezTo>
                    <a:cubicBezTo>
                      <a:pt x="4609" y="3161"/>
                      <a:pt x="4839" y="2973"/>
                      <a:pt x="5006" y="2722"/>
                    </a:cubicBezTo>
                    <a:cubicBezTo>
                      <a:pt x="5174" y="3036"/>
                      <a:pt x="5446" y="3266"/>
                      <a:pt x="5781" y="3412"/>
                    </a:cubicBezTo>
                    <a:cubicBezTo>
                      <a:pt x="5760" y="3433"/>
                      <a:pt x="5739" y="3475"/>
                      <a:pt x="5739" y="3517"/>
                    </a:cubicBezTo>
                    <a:cubicBezTo>
                      <a:pt x="5655" y="3810"/>
                      <a:pt x="5592" y="4124"/>
                      <a:pt x="5509" y="4417"/>
                    </a:cubicBezTo>
                    <a:lnTo>
                      <a:pt x="6325" y="4417"/>
                    </a:lnTo>
                    <a:cubicBezTo>
                      <a:pt x="6366" y="4166"/>
                      <a:pt x="6408" y="3914"/>
                      <a:pt x="6429" y="3684"/>
                    </a:cubicBezTo>
                    <a:cubicBezTo>
                      <a:pt x="6450" y="3622"/>
                      <a:pt x="6429" y="3559"/>
                      <a:pt x="6408" y="3496"/>
                    </a:cubicBezTo>
                    <a:cubicBezTo>
                      <a:pt x="7287" y="3433"/>
                      <a:pt x="8312" y="2533"/>
                      <a:pt x="7789" y="1634"/>
                    </a:cubicBezTo>
                    <a:cubicBezTo>
                      <a:pt x="7728" y="1538"/>
                      <a:pt x="7630" y="1493"/>
                      <a:pt x="7533" y="1493"/>
                    </a:cubicBezTo>
                    <a:cubicBezTo>
                      <a:pt x="7397" y="1493"/>
                      <a:pt x="7261" y="1580"/>
                      <a:pt x="7224" y="1738"/>
                    </a:cubicBezTo>
                    <a:cubicBezTo>
                      <a:pt x="7182" y="2052"/>
                      <a:pt x="7182" y="2282"/>
                      <a:pt x="6952" y="2513"/>
                    </a:cubicBezTo>
                    <a:cubicBezTo>
                      <a:pt x="6781" y="2684"/>
                      <a:pt x="6551" y="2774"/>
                      <a:pt x="6315" y="2774"/>
                    </a:cubicBezTo>
                    <a:cubicBezTo>
                      <a:pt x="6234" y="2774"/>
                      <a:pt x="6153" y="2764"/>
                      <a:pt x="6074" y="2743"/>
                    </a:cubicBezTo>
                    <a:cubicBezTo>
                      <a:pt x="5697" y="2617"/>
                      <a:pt x="5383" y="2324"/>
                      <a:pt x="5237" y="1948"/>
                    </a:cubicBezTo>
                    <a:cubicBezTo>
                      <a:pt x="5257" y="1655"/>
                      <a:pt x="5195" y="1383"/>
                      <a:pt x="5027" y="1153"/>
                    </a:cubicBezTo>
                    <a:cubicBezTo>
                      <a:pt x="5027" y="1153"/>
                      <a:pt x="5027" y="1132"/>
                      <a:pt x="5027" y="1132"/>
                    </a:cubicBezTo>
                    <a:cubicBezTo>
                      <a:pt x="5027" y="1111"/>
                      <a:pt x="5027" y="1090"/>
                      <a:pt x="5006" y="1069"/>
                    </a:cubicBezTo>
                    <a:cubicBezTo>
                      <a:pt x="5383" y="985"/>
                      <a:pt x="5697" y="755"/>
                      <a:pt x="5885" y="420"/>
                    </a:cubicBezTo>
                    <a:cubicBezTo>
                      <a:pt x="5985" y="204"/>
                      <a:pt x="5820" y="0"/>
                      <a:pt x="5622" y="0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02" name="Google Shape;19102;p44"/>
              <p:cNvSpPr/>
              <p:nvPr/>
            </p:nvSpPr>
            <p:spPr>
              <a:xfrm>
                <a:off x="3785758" y="4164486"/>
                <a:ext cx="374912" cy="230987"/>
              </a:xfrm>
              <a:custGeom>
                <a:avLst/>
                <a:gdLst/>
                <a:ahLst/>
                <a:cxnLst/>
                <a:rect l="l" t="t" r="r" b="b"/>
                <a:pathLst>
                  <a:path w="19753" h="12170" extrusionOk="0">
                    <a:moveTo>
                      <a:pt x="18874" y="1"/>
                    </a:moveTo>
                    <a:cubicBezTo>
                      <a:pt x="18434" y="643"/>
                      <a:pt x="17708" y="848"/>
                      <a:pt x="16948" y="848"/>
                    </a:cubicBezTo>
                    <a:cubicBezTo>
                      <a:pt x="16768" y="848"/>
                      <a:pt x="16585" y="837"/>
                      <a:pt x="16405" y="817"/>
                    </a:cubicBezTo>
                    <a:cubicBezTo>
                      <a:pt x="16321" y="817"/>
                      <a:pt x="16258" y="838"/>
                      <a:pt x="16195" y="858"/>
                    </a:cubicBezTo>
                    <a:cubicBezTo>
                      <a:pt x="16174" y="838"/>
                      <a:pt x="16154" y="817"/>
                      <a:pt x="16133" y="796"/>
                    </a:cubicBezTo>
                    <a:cubicBezTo>
                      <a:pt x="16086" y="754"/>
                      <a:pt x="16029" y="735"/>
                      <a:pt x="15972" y="735"/>
                    </a:cubicBezTo>
                    <a:cubicBezTo>
                      <a:pt x="15775" y="735"/>
                      <a:pt x="15568" y="952"/>
                      <a:pt x="15714" y="1130"/>
                    </a:cubicBezTo>
                    <a:cubicBezTo>
                      <a:pt x="16669" y="2372"/>
                      <a:pt x="15772" y="3903"/>
                      <a:pt x="14598" y="3903"/>
                    </a:cubicBezTo>
                    <a:cubicBezTo>
                      <a:pt x="14228" y="3903"/>
                      <a:pt x="13830" y="3751"/>
                      <a:pt x="13454" y="3390"/>
                    </a:cubicBezTo>
                    <a:cubicBezTo>
                      <a:pt x="13369" y="3317"/>
                      <a:pt x="13274" y="3284"/>
                      <a:pt x="13182" y="3284"/>
                    </a:cubicBezTo>
                    <a:cubicBezTo>
                      <a:pt x="12933" y="3284"/>
                      <a:pt x="12709" y="3519"/>
                      <a:pt x="12785" y="3809"/>
                    </a:cubicBezTo>
                    <a:cubicBezTo>
                      <a:pt x="12919" y="4326"/>
                      <a:pt x="12545" y="4912"/>
                      <a:pt x="11984" y="4912"/>
                    </a:cubicBezTo>
                    <a:cubicBezTo>
                      <a:pt x="11931" y="4912"/>
                      <a:pt x="11878" y="4907"/>
                      <a:pt x="11822" y="4897"/>
                    </a:cubicBezTo>
                    <a:cubicBezTo>
                      <a:pt x="11592" y="4813"/>
                      <a:pt x="11362" y="4667"/>
                      <a:pt x="11216" y="4457"/>
                    </a:cubicBezTo>
                    <a:cubicBezTo>
                      <a:pt x="11509" y="2972"/>
                      <a:pt x="11781" y="1507"/>
                      <a:pt x="12011" y="22"/>
                    </a:cubicBezTo>
                    <a:lnTo>
                      <a:pt x="11195" y="22"/>
                    </a:lnTo>
                    <a:cubicBezTo>
                      <a:pt x="11027" y="754"/>
                      <a:pt x="10839" y="1507"/>
                      <a:pt x="10672" y="2260"/>
                    </a:cubicBezTo>
                    <a:cubicBezTo>
                      <a:pt x="9709" y="1821"/>
                      <a:pt x="8956" y="1005"/>
                      <a:pt x="8579" y="22"/>
                    </a:cubicBezTo>
                    <a:lnTo>
                      <a:pt x="7659" y="22"/>
                    </a:lnTo>
                    <a:cubicBezTo>
                      <a:pt x="8056" y="1423"/>
                      <a:pt x="9123" y="2553"/>
                      <a:pt x="10525" y="2993"/>
                    </a:cubicBezTo>
                    <a:cubicBezTo>
                      <a:pt x="10483" y="3181"/>
                      <a:pt x="10441" y="3369"/>
                      <a:pt x="10420" y="3558"/>
                    </a:cubicBezTo>
                    <a:cubicBezTo>
                      <a:pt x="9855" y="4163"/>
                      <a:pt x="9056" y="4711"/>
                      <a:pt x="8211" y="4711"/>
                    </a:cubicBezTo>
                    <a:cubicBezTo>
                      <a:pt x="8180" y="4711"/>
                      <a:pt x="8150" y="4710"/>
                      <a:pt x="8119" y="4708"/>
                    </a:cubicBezTo>
                    <a:cubicBezTo>
                      <a:pt x="7261" y="4646"/>
                      <a:pt x="6571" y="3955"/>
                      <a:pt x="6529" y="3097"/>
                    </a:cubicBezTo>
                    <a:cubicBezTo>
                      <a:pt x="6513" y="2940"/>
                      <a:pt x="6390" y="2830"/>
                      <a:pt x="6259" y="2830"/>
                    </a:cubicBezTo>
                    <a:cubicBezTo>
                      <a:pt x="6216" y="2830"/>
                      <a:pt x="6172" y="2841"/>
                      <a:pt x="6131" y="2867"/>
                    </a:cubicBezTo>
                    <a:cubicBezTo>
                      <a:pt x="6086" y="2822"/>
                      <a:pt x="6035" y="2801"/>
                      <a:pt x="5985" y="2801"/>
                    </a:cubicBezTo>
                    <a:cubicBezTo>
                      <a:pt x="5941" y="2801"/>
                      <a:pt x="5898" y="2817"/>
                      <a:pt x="5859" y="2846"/>
                    </a:cubicBezTo>
                    <a:cubicBezTo>
                      <a:pt x="5365" y="3085"/>
                      <a:pt x="4801" y="3351"/>
                      <a:pt x="4224" y="3351"/>
                    </a:cubicBezTo>
                    <a:cubicBezTo>
                      <a:pt x="4093" y="3351"/>
                      <a:pt x="3961" y="3338"/>
                      <a:pt x="3830" y="3307"/>
                    </a:cubicBezTo>
                    <a:cubicBezTo>
                      <a:pt x="3139" y="3118"/>
                      <a:pt x="2532" y="2302"/>
                      <a:pt x="3139" y="1654"/>
                    </a:cubicBezTo>
                    <a:cubicBezTo>
                      <a:pt x="3348" y="1402"/>
                      <a:pt x="3160" y="1026"/>
                      <a:pt x="2846" y="1026"/>
                    </a:cubicBezTo>
                    <a:cubicBezTo>
                      <a:pt x="2743" y="1041"/>
                      <a:pt x="2641" y="1049"/>
                      <a:pt x="2540" y="1049"/>
                    </a:cubicBezTo>
                    <a:cubicBezTo>
                      <a:pt x="1815" y="1049"/>
                      <a:pt x="1142" y="664"/>
                      <a:pt x="775" y="22"/>
                    </a:cubicBezTo>
                    <a:lnTo>
                      <a:pt x="1" y="22"/>
                    </a:lnTo>
                    <a:cubicBezTo>
                      <a:pt x="356" y="963"/>
                      <a:pt x="1235" y="1633"/>
                      <a:pt x="2239" y="1737"/>
                    </a:cubicBezTo>
                    <a:cubicBezTo>
                      <a:pt x="2051" y="2386"/>
                      <a:pt x="2260" y="3097"/>
                      <a:pt x="2762" y="3558"/>
                    </a:cubicBezTo>
                    <a:cubicBezTo>
                      <a:pt x="3136" y="3898"/>
                      <a:pt x="3565" y="4034"/>
                      <a:pt x="4005" y="4034"/>
                    </a:cubicBezTo>
                    <a:cubicBezTo>
                      <a:pt x="4674" y="4034"/>
                      <a:pt x="5366" y="3719"/>
                      <a:pt x="5922" y="3327"/>
                    </a:cubicBezTo>
                    <a:lnTo>
                      <a:pt x="5922" y="3327"/>
                    </a:lnTo>
                    <a:cubicBezTo>
                      <a:pt x="5859" y="4332"/>
                      <a:pt x="6696" y="5190"/>
                      <a:pt x="7659" y="5420"/>
                    </a:cubicBezTo>
                    <a:cubicBezTo>
                      <a:pt x="7845" y="5462"/>
                      <a:pt x="8026" y="5481"/>
                      <a:pt x="8202" y="5481"/>
                    </a:cubicBezTo>
                    <a:cubicBezTo>
                      <a:pt x="8996" y="5481"/>
                      <a:pt x="9680" y="5081"/>
                      <a:pt x="10211" y="4499"/>
                    </a:cubicBezTo>
                    <a:lnTo>
                      <a:pt x="10211" y="4499"/>
                    </a:lnTo>
                    <a:cubicBezTo>
                      <a:pt x="9751" y="6884"/>
                      <a:pt x="9312" y="9291"/>
                      <a:pt x="8851" y="11655"/>
                    </a:cubicBezTo>
                    <a:cubicBezTo>
                      <a:pt x="8790" y="11973"/>
                      <a:pt x="9043" y="12169"/>
                      <a:pt x="9289" y="12169"/>
                    </a:cubicBezTo>
                    <a:cubicBezTo>
                      <a:pt x="9464" y="12169"/>
                      <a:pt x="9636" y="12070"/>
                      <a:pt x="9688" y="11843"/>
                    </a:cubicBezTo>
                    <a:cubicBezTo>
                      <a:pt x="10107" y="9688"/>
                      <a:pt x="10588" y="7533"/>
                      <a:pt x="11027" y="5378"/>
                    </a:cubicBezTo>
                    <a:cubicBezTo>
                      <a:pt x="11318" y="5586"/>
                      <a:pt x="11664" y="5693"/>
                      <a:pt x="12016" y="5693"/>
                    </a:cubicBezTo>
                    <a:cubicBezTo>
                      <a:pt x="12196" y="5693"/>
                      <a:pt x="12378" y="5665"/>
                      <a:pt x="12555" y="5608"/>
                    </a:cubicBezTo>
                    <a:cubicBezTo>
                      <a:pt x="13078" y="5420"/>
                      <a:pt x="13454" y="4959"/>
                      <a:pt x="13559" y="4415"/>
                    </a:cubicBezTo>
                    <a:cubicBezTo>
                      <a:pt x="13894" y="4591"/>
                      <a:pt x="14256" y="4675"/>
                      <a:pt x="14617" y="4675"/>
                    </a:cubicBezTo>
                    <a:cubicBezTo>
                      <a:pt x="15203" y="4675"/>
                      <a:pt x="15784" y="4453"/>
                      <a:pt x="16237" y="4039"/>
                    </a:cubicBezTo>
                    <a:cubicBezTo>
                      <a:pt x="16823" y="3390"/>
                      <a:pt x="17011" y="2470"/>
                      <a:pt x="16677" y="1654"/>
                    </a:cubicBezTo>
                    <a:lnTo>
                      <a:pt x="16677" y="1654"/>
                    </a:lnTo>
                    <a:cubicBezTo>
                      <a:pt x="16824" y="1682"/>
                      <a:pt x="16974" y="1695"/>
                      <a:pt x="17123" y="1695"/>
                    </a:cubicBezTo>
                    <a:cubicBezTo>
                      <a:pt x="18204" y="1695"/>
                      <a:pt x="19293" y="993"/>
                      <a:pt x="19752" y="1"/>
                    </a:cubicBezTo>
                    <a:close/>
                  </a:path>
                </a:pathLst>
              </a:custGeom>
              <a:solidFill>
                <a:srgbClr val="98E6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312865" y="1295962"/>
            <a:ext cx="11781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51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2648" y="210931"/>
            <a:ext cx="932893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KẾT HỌC KÌ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7338" y="965765"/>
            <a:ext cx="95653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17,18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SẢN PHẨM VÀ CHIA SẺ</a:t>
            </a:r>
          </a:p>
        </p:txBody>
      </p:sp>
    </p:spTree>
    <p:extLst>
      <p:ext uri="{BB962C8B-B14F-4D97-AF65-F5344CB8AC3E}">
        <p14:creationId xmlns:p14="http://schemas.microsoft.com/office/powerpoint/2010/main" val="2276547786"/>
      </p:ext>
    </p:extLst>
  </p:cSld>
  <p:clrMapOvr>
    <a:masterClrMapping/>
  </p:clrMapOvr>
  <p:transition spd="med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1" name="Google Shape;18911;p37"/>
          <p:cNvSpPr txBox="1">
            <a:spLocks noGrp="1"/>
          </p:cNvSpPr>
          <p:nvPr>
            <p:ph type="title"/>
          </p:nvPr>
        </p:nvSpPr>
        <p:spPr>
          <a:xfrm>
            <a:off x="2072133" y="538119"/>
            <a:ext cx="637518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42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0257" y="1704689"/>
            <a:ext cx="7579205" cy="3597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HKI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chịn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thuật</a:t>
            </a:r>
            <a:endParaRPr lang="en-US" sz="2400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endParaRPr lang="en-US" sz="2400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06057" y="1422400"/>
            <a:ext cx="8534400" cy="4161654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217714" y="2410980"/>
            <a:ext cx="3599543" cy="4229306"/>
            <a:chOff x="5732463" y="365125"/>
            <a:chExt cx="4807527" cy="5583382"/>
          </a:xfrm>
        </p:grpSpPr>
        <p:pic>
          <p:nvPicPr>
            <p:cNvPr id="13" name="Picture 4" descr="https://i.pinimg.com/564x/ff/c8/9d/ffc89d722857403c2d17620ab175e8d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295" b="20090" l="5674" r="283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t="11324" r="81397" b="80826"/>
            <a:stretch/>
          </p:blipFill>
          <p:spPr bwMode="auto">
            <a:xfrm>
              <a:off x="6196733" y="529141"/>
              <a:ext cx="346363" cy="49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5732463" y="365125"/>
              <a:ext cx="4807527" cy="5583382"/>
              <a:chOff x="-788285" y="710839"/>
              <a:chExt cx="6444622" cy="5583382"/>
            </a:xfrm>
          </p:grpSpPr>
          <p:pic>
            <p:nvPicPr>
              <p:cNvPr id="16" name="Picture 4" descr="https://i.pinimg.com/564x/ff/c8/9d/ffc89d722857403c2d17620ab175e8db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595" b="95652" l="5674" r="9361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5" t="8845" r="5733" b="3272"/>
              <a:stretch/>
            </p:blipFill>
            <p:spPr bwMode="auto">
              <a:xfrm>
                <a:off x="-788285" y="710839"/>
                <a:ext cx="6444622" cy="5583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s://i.pinimg.com/564x/ff/c8/9d/ffc89d722857403c2d17620ab175e8db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295" b="20090" l="5674" r="2836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56" t="11324" r="81397" b="80826"/>
              <a:stretch/>
            </p:blipFill>
            <p:spPr bwMode="auto">
              <a:xfrm>
                <a:off x="-489287" y="957585"/>
                <a:ext cx="323369" cy="346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2568286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4" name="Google Shape;18724;p28"/>
          <p:cNvSpPr txBox="1">
            <a:spLocks noGrp="1"/>
          </p:cNvSpPr>
          <p:nvPr>
            <p:ph type="title" idx="15"/>
          </p:nvPr>
        </p:nvSpPr>
        <p:spPr>
          <a:xfrm>
            <a:off x="909333" y="221850"/>
            <a:ext cx="1069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4267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BÀI HỌC</a:t>
            </a:r>
            <a:endParaRPr sz="4267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33" name="Google Shape;18733;p28"/>
          <p:cNvSpPr txBox="1">
            <a:spLocks noGrp="1"/>
          </p:cNvSpPr>
          <p:nvPr>
            <p:ph type="title"/>
          </p:nvPr>
        </p:nvSpPr>
        <p:spPr>
          <a:xfrm>
            <a:off x="1476308" y="1726963"/>
            <a:ext cx="1372800" cy="5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867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5867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34" name="Google Shape;18734;p28"/>
          <p:cNvSpPr txBox="1">
            <a:spLocks noGrp="1"/>
          </p:cNvSpPr>
          <p:nvPr>
            <p:ph type="title" idx="9"/>
          </p:nvPr>
        </p:nvSpPr>
        <p:spPr>
          <a:xfrm>
            <a:off x="9263960" y="1726963"/>
            <a:ext cx="1372800" cy="5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867" dirty="0">
                <a:solidFill>
                  <a:schemeClr val="accent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sz="5867" dirty="0">
              <a:solidFill>
                <a:schemeClr val="accent1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35" name="Google Shape;18735;p28"/>
          <p:cNvSpPr txBox="1">
            <a:spLocks noGrp="1"/>
          </p:cNvSpPr>
          <p:nvPr>
            <p:ph type="title" idx="13"/>
          </p:nvPr>
        </p:nvSpPr>
        <p:spPr>
          <a:xfrm>
            <a:off x="5188141" y="1726963"/>
            <a:ext cx="1372800" cy="5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867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5867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736" name="Google Shape;18736;p28"/>
          <p:cNvSpPr txBox="1">
            <a:spLocks noGrp="1"/>
          </p:cNvSpPr>
          <p:nvPr>
            <p:ph type="title" idx="14"/>
          </p:nvPr>
        </p:nvSpPr>
        <p:spPr>
          <a:xfrm>
            <a:off x="3177319" y="4208677"/>
            <a:ext cx="1372800" cy="5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867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sz="5867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Google Shape;18736;p28"/>
          <p:cNvSpPr txBox="1">
            <a:spLocks/>
          </p:cNvSpPr>
          <p:nvPr/>
        </p:nvSpPr>
        <p:spPr>
          <a:xfrm>
            <a:off x="7527175" y="4208677"/>
            <a:ext cx="13728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4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867" b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279" y="2260163"/>
            <a:ext cx="341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8624" y="2217165"/>
            <a:ext cx="4034117" cy="105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7974" y="2249033"/>
            <a:ext cx="3741561" cy="105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lnSpc>
                <a:spcPts val="4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đàm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5309" y="4862747"/>
            <a:ext cx="4949232" cy="105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74541" y="4856371"/>
            <a:ext cx="4949232" cy="547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46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3" grpId="0"/>
      <p:bldP spid="18734" grpId="0"/>
      <p:bldP spid="18735" grpId="0"/>
      <p:bldP spid="18736" grpId="0"/>
      <p:bldP spid="23" grpId="0"/>
      <p:bldP spid="10" grpId="0"/>
      <p:bldP spid="11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BDF323-1074-4CE3-9DCD-133326598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54" y="1207935"/>
            <a:ext cx="6956269" cy="4042897"/>
          </a:xfrm>
          <a:prstGeom prst="rect">
            <a:avLst/>
          </a:prstGeom>
        </p:spPr>
      </p:pic>
      <p:sp>
        <p:nvSpPr>
          <p:cNvPr id="12" name="Google Shape;18718;p27"/>
          <p:cNvSpPr txBox="1">
            <a:spLocks/>
          </p:cNvSpPr>
          <p:nvPr/>
        </p:nvSpPr>
        <p:spPr>
          <a:xfrm>
            <a:off x="1087188" y="111554"/>
            <a:ext cx="9531141" cy="763600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598">
            <a:off x="10691752" y="3562565"/>
            <a:ext cx="1404407" cy="77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220" y="2267563"/>
            <a:ext cx="4863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GB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ạo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1" y="991356"/>
            <a:ext cx="1121761" cy="12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836" y="81503"/>
            <a:ext cx="11410401" cy="605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9425" y="863516"/>
            <a:ext cx="4944863" cy="3036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D2B92-4FFF-0F36-76EE-B3D3A9070EAC}"/>
              </a:ext>
            </a:extLst>
          </p:cNvPr>
          <p:cNvSpPr txBox="1"/>
          <p:nvPr/>
        </p:nvSpPr>
        <p:spPr>
          <a:xfrm>
            <a:off x="1176026" y="938418"/>
            <a:ext cx="4725885" cy="2793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0199816-0847-F39B-80AD-AC45ACDE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948" y="4066774"/>
            <a:ext cx="3918619" cy="260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EABEA-CE13-8B7E-E954-76CE5858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552" y="805713"/>
            <a:ext cx="3590350" cy="586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15">
            <a:off x="232536" y="801100"/>
            <a:ext cx="1121761" cy="1276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C6382A-D0E8-AA6E-D7A2-A7F81E75E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036" y="1157877"/>
            <a:ext cx="2160531" cy="244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3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6695BE8-B8AA-FDE6-40D9-DFFC3F1D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0" y="144194"/>
            <a:ext cx="4840984" cy="310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4D9B9-730D-9C7F-3401-0EE8EA763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06" y="3603911"/>
            <a:ext cx="4840985" cy="323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68437E9-82E7-5C97-E346-BC1D16CC2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609" y="3603910"/>
            <a:ext cx="3556158" cy="323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30FE5-1CC3-708A-4478-A8706DE7A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722" y="144193"/>
            <a:ext cx="2892694" cy="310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E31BAAB-7210-4383-E839-987207C52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722" y="3603910"/>
            <a:ext cx="2892694" cy="323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99B48-721E-006C-DF22-2604BA6C8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609" y="144193"/>
            <a:ext cx="3556158" cy="310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4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765;p40"/>
          <p:cNvGrpSpPr/>
          <p:nvPr/>
        </p:nvGrpSpPr>
        <p:grpSpPr>
          <a:xfrm>
            <a:off x="1289786" y="84517"/>
            <a:ext cx="9894770" cy="5527011"/>
            <a:chOff x="-772417" y="2125457"/>
            <a:chExt cx="1292370" cy="5014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Google Shape;2766;p40"/>
            <p:cNvSpPr/>
            <p:nvPr/>
          </p:nvSpPr>
          <p:spPr>
            <a:xfrm rot="19031">
              <a:off x="-721862" y="2128732"/>
              <a:ext cx="1192218" cy="49480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11" name="Google Shape;2767;p40"/>
            <p:cNvGrpSpPr/>
            <p:nvPr/>
          </p:nvGrpSpPr>
          <p:grpSpPr>
            <a:xfrm>
              <a:off x="457377" y="2132184"/>
              <a:ext cx="62576" cy="494703"/>
              <a:chOff x="457377" y="2132184"/>
              <a:chExt cx="62576" cy="494703"/>
            </a:xfrm>
            <a:grpFill/>
          </p:grpSpPr>
          <p:grpSp>
            <p:nvGrpSpPr>
              <p:cNvPr id="25" name="Google Shape;2768;p40"/>
              <p:cNvGrpSpPr/>
              <p:nvPr/>
            </p:nvGrpSpPr>
            <p:grpSpPr>
              <a:xfrm>
                <a:off x="457377" y="2132184"/>
                <a:ext cx="52655" cy="248941"/>
                <a:chOff x="467469" y="2131884"/>
                <a:chExt cx="105351" cy="498082"/>
              </a:xfrm>
              <a:grpFill/>
            </p:grpSpPr>
            <p:sp>
              <p:nvSpPr>
                <p:cNvPr id="32" name="Google Shape;2769;p40"/>
                <p:cNvSpPr/>
                <p:nvPr/>
              </p:nvSpPr>
              <p:spPr>
                <a:xfrm rot="5259188">
                  <a:off x="457373" y="2144483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770;p40"/>
                <p:cNvSpPr/>
                <p:nvPr/>
              </p:nvSpPr>
              <p:spPr>
                <a:xfrm rot="5259188">
                  <a:off x="473024" y="253216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771;p40"/>
                <p:cNvSpPr/>
                <p:nvPr/>
              </p:nvSpPr>
              <p:spPr>
                <a:xfrm rot="5259188">
                  <a:off x="469111" y="2435245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772;p40"/>
                <p:cNvSpPr/>
                <p:nvPr/>
              </p:nvSpPr>
              <p:spPr>
                <a:xfrm rot="5259188">
                  <a:off x="465198" y="2338324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773;p40"/>
                <p:cNvSpPr/>
                <p:nvPr/>
              </p:nvSpPr>
              <p:spPr>
                <a:xfrm rot="5259188">
                  <a:off x="461286" y="22414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oogle Shape;2774;p40"/>
              <p:cNvGrpSpPr/>
              <p:nvPr/>
            </p:nvGrpSpPr>
            <p:grpSpPr>
              <a:xfrm>
                <a:off x="467299" y="2377945"/>
                <a:ext cx="52655" cy="248941"/>
                <a:chOff x="487320" y="2131037"/>
                <a:chExt cx="105351" cy="498082"/>
              </a:xfrm>
              <a:grpFill/>
            </p:grpSpPr>
            <p:sp>
              <p:nvSpPr>
                <p:cNvPr id="27" name="Google Shape;2775;p40"/>
                <p:cNvSpPr/>
                <p:nvPr/>
              </p:nvSpPr>
              <p:spPr>
                <a:xfrm rot="5259188">
                  <a:off x="477224" y="214363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776;p40"/>
                <p:cNvSpPr/>
                <p:nvPr/>
              </p:nvSpPr>
              <p:spPr>
                <a:xfrm rot="5259188">
                  <a:off x="492876" y="2531318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777;p40"/>
                <p:cNvSpPr/>
                <p:nvPr/>
              </p:nvSpPr>
              <p:spPr>
                <a:xfrm rot="5259188">
                  <a:off x="488963" y="243439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778;p40"/>
                <p:cNvSpPr/>
                <p:nvPr/>
              </p:nvSpPr>
              <p:spPr>
                <a:xfrm rot="5259188">
                  <a:off x="485050" y="2337477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779;p40"/>
                <p:cNvSpPr/>
                <p:nvPr/>
              </p:nvSpPr>
              <p:spPr>
                <a:xfrm rot="5259188">
                  <a:off x="481137" y="2240556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Google Shape;2780;p40"/>
            <p:cNvGrpSpPr/>
            <p:nvPr/>
          </p:nvGrpSpPr>
          <p:grpSpPr>
            <a:xfrm rot="10800000">
              <a:off x="-772417" y="2125457"/>
              <a:ext cx="62576" cy="494703"/>
              <a:chOff x="272461" y="2140133"/>
              <a:chExt cx="62576" cy="494703"/>
            </a:xfrm>
            <a:grpFill/>
          </p:grpSpPr>
          <p:grpSp>
            <p:nvGrpSpPr>
              <p:cNvPr id="13" name="Google Shape;2781;p40"/>
              <p:cNvGrpSpPr/>
              <p:nvPr/>
            </p:nvGrpSpPr>
            <p:grpSpPr>
              <a:xfrm>
                <a:off x="272461" y="2140133"/>
                <a:ext cx="52655" cy="248941"/>
                <a:chOff x="97489" y="2147789"/>
                <a:chExt cx="105351" cy="498082"/>
              </a:xfrm>
              <a:grpFill/>
            </p:grpSpPr>
            <p:sp>
              <p:nvSpPr>
                <p:cNvPr id="20" name="Google Shape;2782;p40"/>
                <p:cNvSpPr/>
                <p:nvPr/>
              </p:nvSpPr>
              <p:spPr>
                <a:xfrm rot="5259188">
                  <a:off x="87393" y="2160388"/>
                  <a:ext cx="109892" cy="85202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783;p40"/>
                <p:cNvSpPr/>
                <p:nvPr/>
              </p:nvSpPr>
              <p:spPr>
                <a:xfrm rot="5259188">
                  <a:off x="103044" y="254807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784;p40"/>
                <p:cNvSpPr/>
                <p:nvPr/>
              </p:nvSpPr>
              <p:spPr>
                <a:xfrm rot="5259188">
                  <a:off x="99131" y="2451150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785;p40"/>
                <p:cNvSpPr/>
                <p:nvPr/>
              </p:nvSpPr>
              <p:spPr>
                <a:xfrm rot="5259188">
                  <a:off x="95218" y="235422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786;p40"/>
                <p:cNvSpPr/>
                <p:nvPr/>
              </p:nvSpPr>
              <p:spPr>
                <a:xfrm rot="5259188">
                  <a:off x="91306" y="2257309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oogle Shape;2787;p40"/>
              <p:cNvGrpSpPr/>
              <p:nvPr/>
            </p:nvGrpSpPr>
            <p:grpSpPr>
              <a:xfrm>
                <a:off x="282383" y="2385894"/>
                <a:ext cx="52655" cy="248941"/>
                <a:chOff x="117340" y="2146942"/>
                <a:chExt cx="105351" cy="498082"/>
              </a:xfrm>
              <a:grpFill/>
            </p:grpSpPr>
            <p:sp>
              <p:nvSpPr>
                <p:cNvPr id="15" name="Google Shape;2788;p40"/>
                <p:cNvSpPr/>
                <p:nvPr/>
              </p:nvSpPr>
              <p:spPr>
                <a:xfrm rot="5259188">
                  <a:off x="107244" y="2159541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789;p40"/>
                <p:cNvSpPr/>
                <p:nvPr/>
              </p:nvSpPr>
              <p:spPr>
                <a:xfrm rot="5259188">
                  <a:off x="122896" y="2547223"/>
                  <a:ext cx="109892" cy="85202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790;p40"/>
                <p:cNvSpPr/>
                <p:nvPr/>
              </p:nvSpPr>
              <p:spPr>
                <a:xfrm rot="5259188">
                  <a:off x="118983" y="2450303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791;p40"/>
                <p:cNvSpPr/>
                <p:nvPr/>
              </p:nvSpPr>
              <p:spPr>
                <a:xfrm rot="5259188">
                  <a:off x="115070" y="235338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792;p40"/>
                <p:cNvSpPr/>
                <p:nvPr/>
              </p:nvSpPr>
              <p:spPr>
                <a:xfrm rot="5259188">
                  <a:off x="111157" y="2256462"/>
                  <a:ext cx="109892" cy="85202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7" name="Rectangle 36"/>
          <p:cNvSpPr/>
          <p:nvPr/>
        </p:nvSpPr>
        <p:spPr>
          <a:xfrm>
            <a:off x="2048948" y="325309"/>
            <a:ext cx="8703936" cy="484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8" name="Picture 6" descr="Cây Kim Lưu Ý Kẹp Giấy - Miễn Phí vector hình ảnh trên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51201"/>
          <a:stretch/>
        </p:blipFill>
        <p:spPr bwMode="auto">
          <a:xfrm>
            <a:off x="10772965" y="325309"/>
            <a:ext cx="747894" cy="14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s://i.pinimg.com/564x/dd/fc/58/ddfc5821b55d8e846e24991bcf2e11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9206" r="18198" b="39873"/>
          <a:stretch/>
        </p:blipFill>
        <p:spPr bwMode="auto">
          <a:xfrm>
            <a:off x="-7238" y="3115660"/>
            <a:ext cx="2856316" cy="38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42" y="4610785"/>
            <a:ext cx="86977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7">
          <a:extLst>
            <a:ext uri="{FF2B5EF4-FFF2-40B4-BE49-F238E27FC236}">
              <a16:creationId xmlns:a16="http://schemas.microsoft.com/office/drawing/2014/main" id="{CF7373AC-947B-A037-53B3-EFE25D412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9DB131-A812-D455-92B5-BA9EB4821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9" y="1061480"/>
            <a:ext cx="9814030" cy="552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6" descr="Cây Kim Lưu Ý Kẹp Giấy - Miễn Phí vector hình ảnh trên Pixabay">
            <a:extLst>
              <a:ext uri="{FF2B5EF4-FFF2-40B4-BE49-F238E27FC236}">
                <a16:creationId xmlns:a16="http://schemas.microsoft.com/office/drawing/2014/main" id="{4AE703DC-FBD6-A01F-E240-D7003A3FC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51201"/>
          <a:stretch/>
        </p:blipFill>
        <p:spPr bwMode="auto">
          <a:xfrm>
            <a:off x="10828711" y="668458"/>
            <a:ext cx="659832" cy="130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7E366-4EAE-D974-1B99-1DBC3857FB1C}"/>
              </a:ext>
            </a:extLst>
          </p:cNvPr>
          <p:cNvSpPr txBox="1"/>
          <p:nvPr/>
        </p:nvSpPr>
        <p:spPr>
          <a:xfrm>
            <a:off x="904979" y="270124"/>
            <a:ext cx="9589350" cy="57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5E11E-FD87-1847-2A96-4738C0F846BD}"/>
              </a:ext>
            </a:extLst>
          </p:cNvPr>
          <p:cNvSpPr/>
          <p:nvPr/>
        </p:nvSpPr>
        <p:spPr>
          <a:xfrm>
            <a:off x="1316359" y="1085670"/>
            <a:ext cx="8993375" cy="492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chia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hình thức mĩ thuật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 thể hiện trong khu trưng bày?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yếu tố và nguyên lí mĩ thuật được sử dụng như thế nào trong các sản phẩm?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thẩm mĩ trong không gian trưng bày được thể hiện như thế nào?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điều chỉnh, rút kinh nghiệm gì cho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trưng bày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vi-VN" sz="24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9932">
            <a:off x="10256489" y="5031348"/>
            <a:ext cx="1034272" cy="1745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9B17-5ADE-E511-F0E0-AFD123A74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7141">
            <a:off x="203973" y="1032597"/>
            <a:ext cx="1121761" cy="12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611</Words>
  <Application>Microsoft Office PowerPoint</Application>
  <PresentationFormat>Widescreen</PresentationFormat>
  <Paragraphs>61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Montserrat</vt:lpstr>
      <vt:lpstr>Roboto</vt:lpstr>
      <vt:lpstr>Roboto Condensed Light</vt:lpstr>
      <vt:lpstr>Staatliches</vt:lpstr>
      <vt:lpstr>Times New Roman</vt:lpstr>
      <vt:lpstr>Wingdings</vt:lpstr>
      <vt:lpstr>Office Theme</vt:lpstr>
      <vt:lpstr>PowerPoint Presentation</vt:lpstr>
      <vt:lpstr>PowerPoint Presentation</vt:lpstr>
      <vt:lpstr>MỤC TIÊU BÀI HỌC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thuthuy08031985@gmail.com</cp:lastModifiedBy>
  <cp:revision>163</cp:revision>
  <dcterms:created xsi:type="dcterms:W3CDTF">2024-09-08T10:12:14Z</dcterms:created>
  <dcterms:modified xsi:type="dcterms:W3CDTF">2025-01-07T08:54:03Z</dcterms:modified>
</cp:coreProperties>
</file>