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a" initials="L" lastIdx="1" clrIdx="0">
    <p:extLst>
      <p:ext uri="{19B8F6BF-5375-455C-9EA6-DF929625EA0E}">
        <p15:presenceInfo xmlns:p15="http://schemas.microsoft.com/office/powerpoint/2012/main" userId="Le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9933"/>
    <a:srgbClr val="8E7962"/>
    <a:srgbClr val="9C65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lIns="94851" tIns="47425" rIns="94851" bIns="47425"/>
          <a:lstStyle/>
          <a:p>
            <a:endParaRPr lang="vi-VN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96637" rIns="96637" bIns="96637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10796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776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C5381F89-C158-3FD4-4A64-EBCA34C536B9}"/>
              </a:ext>
            </a:extLst>
          </p:cNvPr>
          <p:cNvGrpSpPr/>
          <p:nvPr/>
        </p:nvGrpSpPr>
        <p:grpSpPr>
          <a:xfrm>
            <a:off x="1" y="0"/>
            <a:ext cx="9144000" cy="5143500"/>
            <a:chOff x="132645" y="-23622"/>
            <a:chExt cx="8805333" cy="51435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5B5C2C8D-9743-974A-38E3-7F10B10EBD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2645" y="-23622"/>
              <a:ext cx="8805333" cy="51435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B482F3A2-9BD0-4CC3-452A-37ECA2F016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8189" y="118601"/>
              <a:ext cx="1224521" cy="619249"/>
            </a:xfrm>
            <a:prstGeom prst="rect">
              <a:avLst/>
            </a:prstGeom>
          </p:spPr>
        </p:pic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1A1F1AD-284D-522D-8283-A206467C7CDA}"/>
                </a:ext>
              </a:extLst>
            </p:cNvPr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chemeClr val="tx2">
                <a:lumMod val="25000"/>
                <a:lumOff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x-none" dirty="0">
                <a:highlight>
                  <a:srgbClr val="FFFF00"/>
                </a:highlight>
              </a:endParaRPr>
            </a:p>
          </p:txBody>
        </p:sp>
        <p:sp>
          <p:nvSpPr>
            <p:cNvPr id="18" name="Google Shape;56;p13">
              <a:extLst>
                <a:ext uri="{FF2B5EF4-FFF2-40B4-BE49-F238E27FC236}">
                  <a16:creationId xmlns:a16="http://schemas.microsoft.com/office/drawing/2014/main" id="{64743064-03B9-364F-A70E-276AED455447}"/>
                </a:ext>
              </a:extLst>
            </p:cNvPr>
            <p:cNvSpPr txBox="1"/>
            <p:nvPr/>
          </p:nvSpPr>
          <p:spPr>
            <a:xfrm>
              <a:off x="283989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lvl="0">
                <a:buClr>
                  <a:schemeClr val="dk1"/>
                </a:buClr>
                <a:buSzPts val="1100"/>
              </a:pPr>
              <a:r>
                <a:rPr lang="en-US" sz="1200" u="sng" dirty="0">
                  <a:solidFill>
                    <a:srgbClr val="FF9900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Bữa trưa: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Tôm thịt rang hành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Đậu rán sốt cà chua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Bắp cải cà rốt xào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Canh cải xanh nấu thịt</a:t>
              </a:r>
            </a:p>
            <a:p>
              <a:pPr marL="228600" lvl="0" indent="-228600" algn="l" rtl="0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</a:pPr>
              <a:r>
                <a:rPr lang="en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Cơm gạo dẻo</a:t>
              </a:r>
              <a:endParaRPr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lvl="0">
                <a:buClr>
                  <a:schemeClr val="dk1"/>
                </a:buClr>
                <a:buSzPts val="1100"/>
              </a:pPr>
              <a:r>
                <a:rPr lang="en-US" sz="1200" u="sng" dirty="0">
                  <a:solidFill>
                    <a:srgbClr val="FF9900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Quà chiều: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Sữa trái cây Fristi  vị việt quất	</a:t>
              </a:r>
              <a:endParaRPr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</p:txBody>
        </p:sp>
        <p:sp>
          <p:nvSpPr>
            <p:cNvPr id="19" name="Google Shape;56;p13">
              <a:extLst>
                <a:ext uri="{FF2B5EF4-FFF2-40B4-BE49-F238E27FC236}">
                  <a16:creationId xmlns:a16="http://schemas.microsoft.com/office/drawing/2014/main" id="{82B6AFA4-4D02-1EF6-B011-30884262FC97}"/>
                </a:ext>
              </a:extLst>
            </p:cNvPr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lvl="0"/>
              <a:r>
                <a:rPr lang="en-US" sz="1200" u="sng" dirty="0">
                  <a:solidFill>
                    <a:srgbClr val="93C47D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Bữa trưa: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Cá rô phi chiên giòn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Trứng gà kho thịt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Khoai tây xào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Canh bí đỏ đỗ xanh hầm thịt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 algn="l" rtl="0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</a:pPr>
              <a:r>
                <a:rPr lang="en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Cơm</a:t>
              </a:r>
              <a:r>
                <a:rPr lang="vi-VN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 gạo dẻo</a:t>
              </a:r>
              <a:endParaRPr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 dirty="0">
                  <a:solidFill>
                    <a:srgbClr val="93C47D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Quà chiều: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Sữa yomost vị dâu</a:t>
              </a:r>
              <a:endParaRPr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</p:txBody>
        </p:sp>
        <p:sp>
          <p:nvSpPr>
            <p:cNvPr id="20" name="Google Shape;56;p13">
              <a:extLst>
                <a:ext uri="{FF2B5EF4-FFF2-40B4-BE49-F238E27FC236}">
                  <a16:creationId xmlns:a16="http://schemas.microsoft.com/office/drawing/2014/main" id="{DECEC792-F051-445B-3CA2-6503D5B836BC}"/>
                </a:ext>
              </a:extLst>
            </p:cNvPr>
            <p:cNvSpPr txBox="1"/>
            <p:nvPr/>
          </p:nvSpPr>
          <p:spPr>
            <a:xfrm>
              <a:off x="6143943" y="1314740"/>
              <a:ext cx="2474854" cy="14657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lvl="0"/>
              <a:r>
                <a:rPr lang="en-US" sz="1200" u="sng" dirty="0">
                  <a:solidFill>
                    <a:srgbClr val="EA9999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Bữa trưa: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Thịt gà rang gừng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Thịt lợn xào ngô nấm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Su hào cà rốt luộc chấm muối vừng                                   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GB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Canh cải cúc nấu thịt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 algn="l" rtl="0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</a:pPr>
              <a:r>
                <a:rPr lang="en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Cơm gạo dẻo</a:t>
              </a:r>
              <a:endParaRPr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lvl="0"/>
              <a:r>
                <a:rPr lang="en-US" sz="1200" u="sng" dirty="0">
                  <a:solidFill>
                    <a:srgbClr val="EA9999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Quà chiều: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Caramen Hải Hà Kotobuki</a:t>
              </a:r>
              <a:endParaRPr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</p:txBody>
        </p:sp>
        <p:sp>
          <p:nvSpPr>
            <p:cNvPr id="21" name="Google Shape;56;p13">
              <a:extLst>
                <a:ext uri="{FF2B5EF4-FFF2-40B4-BE49-F238E27FC236}">
                  <a16:creationId xmlns:a16="http://schemas.microsoft.com/office/drawing/2014/main" id="{EC6A0D9A-9880-AABC-0543-C3B81245EB7D}"/>
                </a:ext>
              </a:extLst>
            </p:cNvPr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lvl="0"/>
              <a:r>
                <a:rPr lang="en-US" sz="1200" u="sng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Bữa trưa: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Sườn xào chua ngọt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Chả lợn xào bơ cay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Cải ngọt xào tỏi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>
                <a:buFont typeface="+mj-lt"/>
                <a:buAutoNum type="arabicPeriod"/>
              </a:pPr>
              <a:r>
                <a:rPr lang="vi-VN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Ca</a:t>
              </a: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nh thịt nấu chua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 algn="l" rtl="0">
                <a:spcBef>
                  <a:spcPts val="0"/>
                </a:spcBef>
                <a:spcAft>
                  <a:spcPts val="0"/>
                </a:spcAft>
                <a:buFont typeface="+mj-lt"/>
                <a:buAutoNum type="arabicPeriod"/>
              </a:pPr>
              <a:r>
                <a:rPr lang="en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Cơm gạo dẻo</a:t>
              </a: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 dirty="0">
                  <a:solidFill>
                    <a:schemeClr val="accent4">
                      <a:lumMod val="75000"/>
                    </a:schemeClr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Quà chiều:</a:t>
              </a:r>
            </a:p>
            <a:p>
              <a:pPr lvl="0">
                <a:buClr>
                  <a:schemeClr val="dk1"/>
                </a:buClr>
                <a:buSzPts val="1100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Bree Serif"/>
                </a:rPr>
                <a:t>Sữa chua Phù Đổng</a:t>
              </a:r>
              <a:endParaRPr lang="en-US" sz="1800" dirty="0">
                <a:solidFill>
                  <a:schemeClr val="dk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Google Shape;56;p13">
              <a:extLst>
                <a:ext uri="{FF2B5EF4-FFF2-40B4-BE49-F238E27FC236}">
                  <a16:creationId xmlns:a16="http://schemas.microsoft.com/office/drawing/2014/main" id="{BC6818C9-7681-71EC-BE02-24AB88EA1CC9}"/>
                </a:ext>
              </a:extLst>
            </p:cNvPr>
            <p:cNvSpPr txBox="1"/>
            <p:nvPr/>
          </p:nvSpPr>
          <p:spPr>
            <a:xfrm>
              <a:off x="6225827" y="3456407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lvl="0"/>
              <a:r>
                <a:rPr lang="en-US" sz="1200" u="sng" dirty="0">
                  <a:solidFill>
                    <a:srgbClr val="CC0000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Bữa trưa: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Thịt nướng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Xúc xích hấp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Đu đủ cà rốt dầm</a:t>
              </a: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Nước chấm chua ngọt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228600" lvl="0" indent="-228600">
                <a:buFont typeface="+mj-lt"/>
                <a:buAutoNum type="arabicPeriod"/>
              </a:pPr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Bún tươi</a:t>
              </a:r>
              <a:endParaRPr lang="en" sz="1200" dirty="0">
                <a:solidFill>
                  <a:schemeClr val="dk2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u="sng" dirty="0">
                  <a:solidFill>
                    <a:srgbClr val="CC0000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Quà chiều:</a:t>
              </a:r>
            </a:p>
            <a:p>
              <a:pPr lvl="0"/>
              <a:r>
                <a:rPr lang="en-US" sz="1200" dirty="0">
                  <a:solidFill>
                    <a:schemeClr val="dk2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Bánh bông lan nho</a:t>
              </a:r>
            </a:p>
          </p:txBody>
        </p:sp>
        <p:sp>
          <p:nvSpPr>
            <p:cNvPr id="23" name="Google Shape;55;p13">
              <a:extLst>
                <a:ext uri="{FF2B5EF4-FFF2-40B4-BE49-F238E27FC236}">
                  <a16:creationId xmlns:a16="http://schemas.microsoft.com/office/drawing/2014/main" id="{8F93FA8A-A6DA-9195-5B3D-F8A15E5C5545}"/>
                </a:ext>
              </a:extLst>
            </p:cNvPr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rgbClr val="CC0000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THỰC ĐƠN BÁN TRÚ</a:t>
              </a:r>
              <a:endParaRPr sz="2400" b="1" dirty="0">
                <a:solidFill>
                  <a:srgbClr val="CC0000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b="1" dirty="0">
                  <a:solidFill>
                    <a:srgbClr val="CC0000"/>
                  </a:solidFill>
                  <a:latin typeface="Times New Roman" panose="02020603050405020304" pitchFamily="18" charset="0"/>
                  <a:ea typeface="Bree Serif"/>
                  <a:cs typeface="Times New Roman" panose="02020603050405020304" pitchFamily="18" charset="0"/>
                  <a:sym typeface="Bree Serif"/>
                </a:rPr>
                <a:t>Từ ngày 22/12 đến ngày 26/12/2025</a:t>
              </a:r>
              <a:endParaRPr b="1" dirty="0">
                <a:solidFill>
                  <a:srgbClr val="CC0000"/>
                </a:solidFill>
                <a:latin typeface="Times New Roman" panose="02020603050405020304" pitchFamily="18" charset="0"/>
                <a:ea typeface="Bree Serif"/>
                <a:cs typeface="Times New Roman" panose="02020603050405020304" pitchFamily="18" charset="0"/>
                <a:sym typeface="Bree Serif"/>
              </a:endParaRP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3BE9F75D-BA64-17A3-F71B-0E16A73C6AA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1789" y="127391"/>
            <a:ext cx="741218" cy="747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6505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170</Words>
  <Application>Microsoft Office PowerPoint</Application>
  <PresentationFormat>On-screen Show (16:9)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Times New Roman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Hanh Bui</cp:lastModifiedBy>
  <cp:revision>65</cp:revision>
  <cp:lastPrinted>2025-09-11T09:47:49Z</cp:lastPrinted>
  <dcterms:modified xsi:type="dcterms:W3CDTF">2025-12-19T08:54:30Z</dcterms:modified>
</cp:coreProperties>
</file>