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87" d="100"/>
          <a:sy n="87" d="100"/>
        </p:scale>
        <p:origin x="768" y="-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13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8578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01/12/2025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thuốc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khỏe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đường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ý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ý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nho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371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523</cp:revision>
  <cp:lastPrinted>2023-08-20T15:03:24Z</cp:lastPrinted>
  <dcterms:created xsi:type="dcterms:W3CDTF">2019-09-26T13:09:45Z</dcterms:created>
  <dcterms:modified xsi:type="dcterms:W3CDTF">2025-11-27T13:06:01Z</dcterms:modified>
</cp:coreProperties>
</file>