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09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252737"/>
              </p:ext>
            </p:extLst>
          </p:nvPr>
        </p:nvGraphicFramePr>
        <p:xfrm>
          <a:off x="574116" y="1517106"/>
          <a:ext cx="8615035" cy="430585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3972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273854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39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296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1650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44229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03/11/2025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ngót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Yomost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890.8</a:t>
                      </a:r>
                    </a:p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44229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05/11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khỏe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đường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43783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tươi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2573</TotalTime>
  <Words>375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490</cp:revision>
  <cp:lastPrinted>2023-08-20T15:03:24Z</cp:lastPrinted>
  <dcterms:created xsi:type="dcterms:W3CDTF">2019-09-26T13:09:45Z</dcterms:created>
  <dcterms:modified xsi:type="dcterms:W3CDTF">2025-10-31T13:05:16Z</dcterms:modified>
</cp:coreProperties>
</file>