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6" d="100"/>
          <a:sy n="96" d="100"/>
        </p:scale>
        <p:origin x="474" y="-5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61948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27/10/2025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Yomost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371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483</cp:revision>
  <cp:lastPrinted>2023-08-20T15:03:24Z</cp:lastPrinted>
  <dcterms:created xsi:type="dcterms:W3CDTF">2019-09-26T13:09:45Z</dcterms:created>
  <dcterms:modified xsi:type="dcterms:W3CDTF">2025-10-25T09:13:27Z</dcterms:modified>
</cp:coreProperties>
</file>