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36" d="100"/>
          <a:sy n="136" d="100"/>
        </p:scale>
        <p:origin x="-756" y="-13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05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155396"/>
              </p:ext>
            </p:extLst>
          </p:nvPr>
        </p:nvGraphicFramePr>
        <p:xfrm>
          <a:off x="574116" y="1517106"/>
          <a:ext cx="8615035" cy="4291367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39723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273854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397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52967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16504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44229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06/10/2025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mềm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Magi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045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luộc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gừng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ngót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44229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08/10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xù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dừa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4045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ốp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ngao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43783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lụa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,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xích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non ,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,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rôt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2484</TotalTime>
  <Words>381</Words>
  <Application>Microsoft Office PowerPoint</Application>
  <PresentationFormat>A4 Paper (210x297 mm)</PresentationFormat>
  <Paragraphs>105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461</cp:revision>
  <cp:lastPrinted>2023-08-20T15:03:24Z</cp:lastPrinted>
  <dcterms:created xsi:type="dcterms:W3CDTF">2019-09-26T13:09:45Z</dcterms:created>
  <dcterms:modified xsi:type="dcterms:W3CDTF">2025-10-02T13:02:40Z</dcterms:modified>
</cp:coreProperties>
</file>