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00" d="100"/>
          <a:sy n="100" d="100"/>
        </p:scale>
        <p:origin x="348" y="-6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=""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03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280145"/>
              </p:ext>
            </p:extLst>
          </p:nvPr>
        </p:nvGraphicFramePr>
        <p:xfrm>
          <a:off x="574116" y="1517106"/>
          <a:ext cx="8615035" cy="4291367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=""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=""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=""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=""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=""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=""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=""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=""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2380076191"/>
                    </a:ext>
                  </a:extLst>
                </a:gridCol>
              </a:tblGrid>
              <a:tr h="139723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471410"/>
                  </a:ext>
                </a:extLst>
              </a:tr>
              <a:tr h="273854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011950"/>
                  </a:ext>
                </a:extLst>
              </a:tr>
              <a:tr h="1397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49321"/>
                  </a:ext>
                </a:extLst>
              </a:tr>
              <a:tr h="52967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198733"/>
                  </a:ext>
                </a:extLst>
              </a:tr>
              <a:tr h="16504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20712"/>
                  </a:ext>
                </a:extLst>
              </a:tr>
              <a:tr h="44229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22/09/2025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22/09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tầu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cuộn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789945"/>
                  </a:ext>
                </a:extLst>
              </a:tr>
              <a:tr h="40456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23/09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ngót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689235"/>
                  </a:ext>
                </a:extLst>
              </a:tr>
              <a:tr h="44229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24/09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lắc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pho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mai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lụa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531537"/>
                  </a:ext>
                </a:extLst>
              </a:tr>
              <a:tr h="40456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25/09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xíu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cút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luộc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vừng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882.4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72073"/>
                  </a:ext>
                </a:extLst>
              </a:tr>
              <a:tr h="43783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26/09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Xôi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Hoàng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Phố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xích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tỏi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Salat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: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chuột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5635853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8491572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987895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938548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210812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587506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=""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=""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=""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=""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=""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2454</TotalTime>
  <Words>369</Words>
  <Application>Microsoft Office PowerPoint</Application>
  <PresentationFormat>A4 Paper (210x297 mm)</PresentationFormat>
  <Paragraphs>105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445</cp:revision>
  <cp:lastPrinted>2023-08-20T15:03:24Z</cp:lastPrinted>
  <dcterms:created xsi:type="dcterms:W3CDTF">2019-09-26T13:09:45Z</dcterms:created>
  <dcterms:modified xsi:type="dcterms:W3CDTF">2025-09-19T14:19:52Z</dcterms:modified>
</cp:coreProperties>
</file>