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96" r:id="rId3"/>
    <p:sldMasterId id="2147483758" r:id="rId4"/>
  </p:sldMasterIdLst>
  <p:notesMasterIdLst>
    <p:notesMasterId r:id="rId17"/>
  </p:notesMasterIdLst>
  <p:sldIdLst>
    <p:sldId id="557" r:id="rId5"/>
    <p:sldId id="558" r:id="rId6"/>
    <p:sldId id="559" r:id="rId7"/>
    <p:sldId id="560" r:id="rId8"/>
    <p:sldId id="561" r:id="rId9"/>
    <p:sldId id="562" r:id="rId10"/>
    <p:sldId id="565" r:id="rId11"/>
    <p:sldId id="564" r:id="rId12"/>
    <p:sldId id="566" r:id="rId13"/>
    <p:sldId id="539" r:id="rId14"/>
    <p:sldId id="571" r:id="rId15"/>
    <p:sldId id="572" r:id="rId16"/>
  </p:sldIdLst>
  <p:sldSz cx="18288000" cy="10287000"/>
  <p:notesSz cx="6858000" cy="9144000"/>
  <p:embeddedFontLst>
    <p:embeddedFont>
      <p:font typeface="#9Slide05 SVNCookie" panose="020B0606040200020203" pitchFamily="34" charset="0"/>
      <p:regular r:id="rId18"/>
    </p:embeddedFont>
    <p:embeddedFont>
      <p:font typeface="#9Slide05 SVNDeadhead Script" pitchFamily="2" charset="0"/>
      <p:regular r:id="rId19"/>
    </p:embeddedFont>
    <p:embeddedFont>
      <p:font typeface="#9Slide07 Itim" panose="00000500000000000000" pitchFamily="2" charset="-34"/>
      <p:regular r:id="rId20"/>
    </p:embeddedFont>
    <p:embeddedFont>
      <p:font typeface="#9Slide07 Pangolin" panose="00000500000000000000" pitchFamily="2" charset="0"/>
      <p:regular r:id="rId21"/>
    </p:embeddedFont>
    <p:embeddedFont>
      <p:font typeface="#9Slide07 SVNA Love Of Thunder" panose="02040603050506020204" pitchFamily="18"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3" autoAdjust="0"/>
    <p:restoredTop sz="92910" autoAdjust="0"/>
  </p:normalViewPr>
  <p:slideViewPr>
    <p:cSldViewPr>
      <p:cViewPr varScale="1">
        <p:scale>
          <a:sx n="46" d="100"/>
          <a:sy n="46" d="100"/>
        </p:scale>
        <p:origin x="561"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1BBD3-0C70-4DEC-80B7-BCFC1CCF9967}"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A07D4-5845-4225-831C-2B65DFEF5EE0}" type="slidenum">
              <a:rPr lang="en-US" smtClean="0"/>
              <a:t>‹#›</a:t>
            </a:fld>
            <a:endParaRPr lang="en-US"/>
          </a:p>
        </p:txBody>
      </p:sp>
    </p:spTree>
    <p:extLst>
      <p:ext uri="{BB962C8B-B14F-4D97-AF65-F5344CB8AC3E}">
        <p14:creationId xmlns:p14="http://schemas.microsoft.com/office/powerpoint/2010/main" val="2239338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chia </a:t>
            </a:r>
            <a:r>
              <a:rPr lang="en-US" dirty="0" err="1"/>
              <a:t>sẻ</a:t>
            </a:r>
            <a:r>
              <a:rPr lang="en-US" dirty="0"/>
              <a:t>:</a:t>
            </a:r>
            <a:br>
              <a:rPr lang="en-US" dirty="0"/>
            </a:br>
            <a:r>
              <a:rPr lang="en-US" dirty="0"/>
              <a:t>- </a:t>
            </a:r>
            <a:r>
              <a:rPr lang="en-US" dirty="0" err="1"/>
              <a:t>Nỗi</a:t>
            </a:r>
            <a:r>
              <a:rPr lang="en-US" dirty="0"/>
              <a:t> </a:t>
            </a:r>
            <a:r>
              <a:rPr lang="en-US" dirty="0" err="1"/>
              <a:t>đau</a:t>
            </a:r>
            <a:r>
              <a:rPr lang="en-US" dirty="0"/>
              <a:t> </a:t>
            </a:r>
            <a:r>
              <a:rPr lang="en-US" dirty="0" err="1"/>
              <a:t>đến</a:t>
            </a:r>
            <a:r>
              <a:rPr lang="en-US" dirty="0"/>
              <a:t> </a:t>
            </a:r>
            <a:r>
              <a:rPr lang="en-US" dirty="0" err="1"/>
              <a:t>khi</a:t>
            </a:r>
            <a:r>
              <a:rPr lang="en-US" dirty="0"/>
              <a:t> </a:t>
            </a:r>
            <a:r>
              <a:rPr lang="en-US" dirty="0" err="1"/>
              <a:t>mất</a:t>
            </a:r>
            <a:r>
              <a:rPr lang="en-US" dirty="0"/>
              <a:t> </a:t>
            </a:r>
            <a:r>
              <a:rPr lang="en-US" dirty="0" err="1"/>
              <a:t>một</a:t>
            </a:r>
            <a:r>
              <a:rPr lang="en-US" dirty="0"/>
              <a:t> </a:t>
            </a:r>
            <a:r>
              <a:rPr lang="en-US" dirty="0" err="1"/>
              <a:t>người</a:t>
            </a:r>
            <a:r>
              <a:rPr lang="en-US" dirty="0"/>
              <a:t> </a:t>
            </a:r>
            <a:r>
              <a:rPr lang="en-US" dirty="0" err="1"/>
              <a:t>thân</a:t>
            </a:r>
            <a:r>
              <a:rPr lang="en-US" dirty="0"/>
              <a:t>, </a:t>
            </a:r>
            <a:r>
              <a:rPr lang="en-US" dirty="0" err="1"/>
              <a:t>khi</a:t>
            </a:r>
            <a:r>
              <a:rPr lang="en-US" dirty="0"/>
              <a:t> </a:t>
            </a:r>
            <a:r>
              <a:rPr lang="en-US" dirty="0" err="1"/>
              <a:t>bị</a:t>
            </a:r>
            <a:r>
              <a:rPr lang="en-US" dirty="0"/>
              <a:t> </a:t>
            </a:r>
            <a:r>
              <a:rPr lang="en-US" dirty="0" err="1"/>
              <a:t>phản</a:t>
            </a:r>
            <a:r>
              <a:rPr lang="en-US" dirty="0"/>
              <a:t> </a:t>
            </a:r>
            <a:r>
              <a:rPr lang="en-US" dirty="0" err="1"/>
              <a:t>bội</a:t>
            </a:r>
            <a:r>
              <a:rPr lang="en-US" dirty="0"/>
              <a:t>, </a:t>
            </a:r>
            <a:r>
              <a:rPr lang="en-US" dirty="0" err="1"/>
              <a:t>khi</a:t>
            </a:r>
            <a:r>
              <a:rPr lang="en-US" dirty="0"/>
              <a:t> </a:t>
            </a:r>
            <a:r>
              <a:rPr lang="en-US" dirty="0" err="1"/>
              <a:t>chịu</a:t>
            </a:r>
            <a:r>
              <a:rPr lang="en-US" dirty="0"/>
              <a:t> </a:t>
            </a:r>
            <a:r>
              <a:rPr lang="en-US" dirty="0" err="1"/>
              <a:t>sự</a:t>
            </a:r>
            <a:r>
              <a:rPr lang="en-US" dirty="0"/>
              <a:t> </a:t>
            </a:r>
            <a:r>
              <a:rPr lang="en-US" dirty="0" err="1"/>
              <a:t>bất</a:t>
            </a:r>
            <a:r>
              <a:rPr lang="en-US" dirty="0"/>
              <a:t> </a:t>
            </a:r>
            <a:r>
              <a:rPr lang="en-US" dirty="0" err="1"/>
              <a:t>công</a:t>
            </a:r>
            <a:r>
              <a:rPr lang="en-US" dirty="0"/>
              <a:t>,….</a:t>
            </a:r>
          </a:p>
          <a:p>
            <a:r>
              <a:rPr lang="en-US" dirty="0"/>
              <a:t>- </a:t>
            </a:r>
            <a:r>
              <a:rPr lang="en-US" dirty="0" err="1"/>
              <a:t>Mọi</a:t>
            </a:r>
            <a:r>
              <a:rPr lang="en-US" dirty="0"/>
              <a:t> </a:t>
            </a:r>
            <a:r>
              <a:rPr lang="en-US" dirty="0" err="1"/>
              <a:t>người</a:t>
            </a:r>
            <a:r>
              <a:rPr lang="en-US" dirty="0"/>
              <a:t> </a:t>
            </a:r>
            <a:r>
              <a:rPr lang="en-US" dirty="0" err="1"/>
              <a:t>thường</a:t>
            </a:r>
            <a:r>
              <a:rPr lang="en-US" dirty="0"/>
              <a:t> </a:t>
            </a:r>
            <a:r>
              <a:rPr lang="en-US" dirty="0" err="1"/>
              <a:t>chấp</a:t>
            </a:r>
            <a:r>
              <a:rPr lang="en-US" dirty="0"/>
              <a:t> </a:t>
            </a:r>
            <a:r>
              <a:rPr lang="en-US" dirty="0" err="1"/>
              <a:t>nhận</a:t>
            </a:r>
            <a:r>
              <a:rPr lang="en-US" dirty="0"/>
              <a:t>/</a:t>
            </a:r>
            <a:r>
              <a:rPr lang="en-US" dirty="0" err="1"/>
              <a:t>vượt</a:t>
            </a:r>
            <a:r>
              <a:rPr lang="en-US" dirty="0"/>
              <a:t> qua </a:t>
            </a:r>
            <a:r>
              <a:rPr lang="en-US" dirty="0" err="1"/>
              <a:t>nỗi</a:t>
            </a:r>
            <a:r>
              <a:rPr lang="en-US" dirty="0"/>
              <a:t> </a:t>
            </a:r>
            <a:r>
              <a:rPr lang="en-US" dirty="0" err="1"/>
              <a:t>đau</a:t>
            </a:r>
            <a:r>
              <a:rPr lang="en-US" dirty="0"/>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84CD-114C-4AB1-A301-9740D6EB1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472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30C7B-4BC9-424D-8EF5-F17CABBD0A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657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11</a:t>
            </a:fld>
            <a:endParaRPr lang="en-US"/>
          </a:p>
        </p:txBody>
      </p:sp>
    </p:spTree>
    <p:extLst>
      <p:ext uri="{BB962C8B-B14F-4D97-AF65-F5344CB8AC3E}">
        <p14:creationId xmlns:p14="http://schemas.microsoft.com/office/powerpoint/2010/main" val="155740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84CD-114C-4AB1-A301-9740D6EB1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86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pPr algn="just" defTabSz="137160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84CD-114C-4AB1-A301-9740D6EB1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10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84CD-114C-4AB1-A301-9740D6EB1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82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A9230-B75F-4475-AB16-CEEB9EBFF0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24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ea typeface="Calibri" panose="020F0502020204030204" pitchFamily="34" charset="0"/>
                <a:cs typeface="Times New Roman" panose="02020603050405020304" pitchFamily="18" charset="0"/>
              </a:rPr>
              <a:t> (1) </a:t>
            </a:r>
            <a:r>
              <a:rPr lang="en-US" dirty="0" err="1">
                <a:latin typeface="Times New Roman" panose="02020603050405020304" pitchFamily="18" charset="0"/>
                <a:ea typeface="Calibri" panose="020F0502020204030204" pitchFamily="34" charset="0"/>
                <a:cs typeface="Times New Roman" panose="02020603050405020304" pitchFamily="18" charset="0"/>
              </a:rPr>
              <a:t>Mỗi</a:t>
            </a:r>
            <a:r>
              <a:rPr lang="en-US" dirty="0">
                <a:latin typeface="Times New Roman" panose="02020603050405020304" pitchFamily="18" charset="0"/>
                <a:ea typeface="Calibri" panose="020F0502020204030204" pitchFamily="34" charset="0"/>
                <a:cs typeface="Times New Roman" panose="02020603050405020304" pitchFamily="18" charset="0"/>
              </a:rPr>
              <a:t> HS </a:t>
            </a:r>
            <a:r>
              <a:rPr lang="en-US" dirty="0" err="1">
                <a:latin typeface="Times New Roman" panose="02020603050405020304" pitchFamily="18" charset="0"/>
                <a:ea typeface="Calibri" panose="020F0502020204030204" pitchFamily="34" charset="0"/>
                <a:cs typeface="Times New Roman" panose="02020603050405020304" pitchFamily="18" charset="0"/>
              </a:rPr>
              <a:t>thực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Tri </a:t>
            </a:r>
            <a:r>
              <a:rPr lang="en-US" i="1" dirty="0" err="1">
                <a:latin typeface="Times New Roman" panose="02020603050405020304" pitchFamily="18" charset="0"/>
                <a:ea typeface="Calibri" panose="020F0502020204030204" pitchFamily="34" charset="0"/>
                <a:cs typeface="Times New Roman" panose="02020603050405020304" pitchFamily="18" charset="0"/>
              </a:rPr>
              <a:t>thức</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đọc</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hiểu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thực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hiện</a:t>
            </a:r>
            <a:r>
              <a:rPr lang="en-US" dirty="0">
                <a:latin typeface="Times New Roman" panose="02020603050405020304" pitchFamily="18" charset="0"/>
                <a:ea typeface="Calibri" panose="020F0502020204030204" pitchFamily="34" charset="0"/>
                <a:cs typeface="Times New Roman" panose="02020603050405020304" pitchFamily="18" charset="0"/>
              </a:rPr>
              <a:t> ở </a:t>
            </a:r>
            <a:r>
              <a:rPr lang="en-US" dirty="0" err="1">
                <a:latin typeface="Times New Roman" panose="02020603050405020304" pitchFamily="18" charset="0"/>
                <a:ea typeface="Calibri" panose="020F0502020204030204" pitchFamily="34" charset="0"/>
                <a:cs typeface="Times New Roman" panose="02020603050405020304" pitchFamily="18" charset="0"/>
              </a:rPr>
              <a:t>nhà</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4055F-F6FF-417C-9CAE-78C649884F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681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Nhóm</a:t>
            </a:r>
            <a:r>
              <a:rPr lang="en-US" sz="1200" kern="1200" dirty="0">
                <a:solidFill>
                  <a:schemeClr val="tx1"/>
                </a:solidFill>
                <a:effectLst/>
                <a:latin typeface="+mn-lt"/>
                <a:ea typeface="+mn-ea"/>
                <a:cs typeface="+mn-cs"/>
              </a:rPr>
              <a:t> 4 – 6 HS </a:t>
            </a:r>
            <a:r>
              <a:rPr lang="en-US" sz="1200" kern="1200" dirty="0" err="1">
                <a:solidFill>
                  <a:schemeClr val="tx1"/>
                </a:solidFill>
                <a:effectLst/>
                <a:latin typeface="+mn-lt"/>
                <a:ea typeface="+mn-ea"/>
                <a:cs typeface="+mn-cs"/>
              </a:rPr>
              <a:t>chọn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A07D4-5845-4225-831C-2B65DFEF5E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4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GV </a:t>
            </a:r>
            <a:r>
              <a:rPr lang="en-US" sz="1200" kern="1200" dirty="0" err="1">
                <a:solidFill>
                  <a:schemeClr val="tx1"/>
                </a:solidFill>
                <a:effectLst/>
                <a:latin typeface="+mn-lt"/>
                <a:ea typeface="+mn-ea"/>
                <a:cs typeface="+mn-cs"/>
              </a:rPr>
              <a:t>yêu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cầu</a:t>
            </a:r>
            <a:r>
              <a:rPr lang="en-US" sz="1200" kern="1200" dirty="0">
                <a:solidFill>
                  <a:schemeClr val="tx1"/>
                </a:solidFill>
                <a:effectLst/>
                <a:latin typeface="+mn-lt"/>
                <a:ea typeface="+mn-ea"/>
                <a:cs typeface="+mn-cs"/>
              </a:rPr>
              <a:t> HS </a:t>
            </a:r>
            <a:r>
              <a:rPr lang="en-US" sz="1200" kern="1200" dirty="0" err="1">
                <a:solidFill>
                  <a:schemeClr val="tx1"/>
                </a:solidFill>
                <a:effectLst/>
                <a:latin typeface="+mn-lt"/>
                <a:ea typeface="+mn-ea"/>
                <a:cs typeface="+mn-cs"/>
              </a:rPr>
              <a:t>bình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chọn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Kiến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thức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đọc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hiểu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đẹp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tặng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lệ</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A07D4-5845-4225-831C-2B65DFEF5E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77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 </a:t>
            </a:r>
            <a:r>
              <a:rPr lang="en-US" dirty="0" err="1"/>
              <a:t>kịch</a:t>
            </a:r>
            <a:r>
              <a:rPr lang="en-US" dirty="0"/>
              <a:t> </a:t>
            </a:r>
            <a:r>
              <a:rPr lang="en-US" dirty="0" err="1"/>
              <a:t>ra</a:t>
            </a:r>
            <a:r>
              <a:rPr lang="en-US" dirty="0"/>
              <a:t> </a:t>
            </a:r>
            <a:r>
              <a:rPr lang="en-US" dirty="0" err="1"/>
              <a:t>đời</a:t>
            </a:r>
            <a:r>
              <a:rPr lang="en-US" dirty="0"/>
              <a:t> </a:t>
            </a:r>
            <a:r>
              <a:rPr lang="en-US" dirty="0" err="1"/>
              <a:t>từ</a:t>
            </a:r>
            <a:r>
              <a:rPr lang="en-US" dirty="0"/>
              <a:t> </a:t>
            </a:r>
            <a:r>
              <a:rPr lang="en-US" dirty="0" err="1"/>
              <a:t>thời</a:t>
            </a:r>
            <a:r>
              <a:rPr lang="en-US" dirty="0"/>
              <a:t> </a:t>
            </a:r>
            <a:r>
              <a:rPr lang="en-US" dirty="0" err="1"/>
              <a:t>Hy</a:t>
            </a:r>
            <a:r>
              <a:rPr lang="en-US" dirty="0"/>
              <a:t> </a:t>
            </a:r>
            <a:r>
              <a:rPr lang="en-US" dirty="0" err="1"/>
              <a:t>Lạp</a:t>
            </a:r>
            <a:r>
              <a:rPr lang="en-US" dirty="0"/>
              <a:t> </a:t>
            </a:r>
            <a:r>
              <a:rPr lang="en-US" dirty="0" err="1"/>
              <a:t>cổ</a:t>
            </a:r>
            <a:r>
              <a:rPr lang="en-US" dirty="0"/>
              <a:t> </a:t>
            </a:r>
            <a:r>
              <a:rPr lang="en-US" dirty="0" err="1"/>
              <a:t>đại</a:t>
            </a:r>
            <a:r>
              <a:rPr lang="en-US" dirty="0"/>
              <a:t> </a:t>
            </a:r>
            <a:r>
              <a:rPr lang="en-US" dirty="0" err="1"/>
              <a:t>với</a:t>
            </a:r>
            <a:r>
              <a:rPr lang="en-US" dirty="0"/>
              <a:t> </a:t>
            </a:r>
            <a:r>
              <a:rPr lang="en-US" dirty="0" err="1"/>
              <a:t>những</a:t>
            </a:r>
            <a:r>
              <a:rPr lang="en-US" dirty="0"/>
              <a:t> </a:t>
            </a:r>
            <a:r>
              <a:rPr lang="en-US" dirty="0" err="1"/>
              <a:t>tác</a:t>
            </a:r>
            <a:r>
              <a:rPr lang="en-US" dirty="0"/>
              <a:t> </a:t>
            </a:r>
            <a:r>
              <a:rPr lang="en-US" dirty="0" err="1"/>
              <a:t>giả</a:t>
            </a:r>
            <a:r>
              <a:rPr lang="en-US" dirty="0"/>
              <a:t> </a:t>
            </a:r>
            <a:r>
              <a:rPr lang="en-US" dirty="0" err="1"/>
              <a:t>nổi</a:t>
            </a:r>
            <a:r>
              <a:rPr lang="en-US" dirty="0"/>
              <a:t> </a:t>
            </a:r>
            <a:r>
              <a:rPr lang="en-US" dirty="0" err="1"/>
              <a:t>tiếng</a:t>
            </a:r>
            <a:r>
              <a:rPr lang="en-US" dirty="0"/>
              <a:t> </a:t>
            </a:r>
            <a:r>
              <a:rPr lang="en-US" dirty="0" err="1"/>
              <a:t>như</a:t>
            </a:r>
            <a:r>
              <a:rPr lang="en-US" dirty="0"/>
              <a:t> </a:t>
            </a:r>
            <a:r>
              <a:rPr lang="en-US" dirty="0" err="1"/>
              <a:t>Ét-si-lơ</a:t>
            </a:r>
            <a:r>
              <a:rPr lang="en-US" dirty="0"/>
              <a:t> (Aeschylus), </a:t>
            </a:r>
            <a:r>
              <a:rPr lang="en-US" dirty="0" err="1"/>
              <a:t>Xô-phô-cơ-lơ</a:t>
            </a:r>
            <a:r>
              <a:rPr lang="en-US" dirty="0"/>
              <a:t> (Sophocles), Ơ-</a:t>
            </a:r>
            <a:r>
              <a:rPr lang="en-US" dirty="0" err="1"/>
              <a:t>ri</a:t>
            </a:r>
            <a:r>
              <a:rPr lang="en-US" dirty="0"/>
              <a:t>-</a:t>
            </a:r>
            <a:r>
              <a:rPr lang="en-US" dirty="0" err="1"/>
              <a:t>pít</a:t>
            </a:r>
            <a:r>
              <a:rPr lang="en-US" dirty="0"/>
              <a:t> (Euripides),.. </a:t>
            </a:r>
            <a:r>
              <a:rPr lang="en-US" dirty="0" err="1"/>
              <a:t>Cuối</a:t>
            </a:r>
            <a:r>
              <a:rPr lang="en-US" dirty="0"/>
              <a:t> </a:t>
            </a:r>
            <a:r>
              <a:rPr lang="en-US" dirty="0" err="1"/>
              <a:t>thời</a:t>
            </a:r>
            <a:r>
              <a:rPr lang="en-US" dirty="0"/>
              <a:t> </a:t>
            </a:r>
            <a:r>
              <a:rPr lang="en-US" dirty="0" err="1"/>
              <a:t>kì</a:t>
            </a:r>
            <a:r>
              <a:rPr lang="en-US" dirty="0"/>
              <a:t> </a:t>
            </a:r>
            <a:r>
              <a:rPr lang="en-US" dirty="0" err="1"/>
              <a:t>Phục</a:t>
            </a:r>
            <a:r>
              <a:rPr lang="en-US" dirty="0"/>
              <a:t> </a:t>
            </a:r>
            <a:r>
              <a:rPr lang="en-US" dirty="0" err="1"/>
              <a:t>hưng</a:t>
            </a:r>
            <a:r>
              <a:rPr lang="en-US" dirty="0"/>
              <a:t> </a:t>
            </a:r>
            <a:r>
              <a:rPr lang="en-US" dirty="0" err="1"/>
              <a:t>và</a:t>
            </a:r>
            <a:r>
              <a:rPr lang="en-US" dirty="0"/>
              <a:t> </a:t>
            </a:r>
            <a:r>
              <a:rPr lang="en-US" dirty="0" err="1"/>
              <a:t>thế</a:t>
            </a:r>
            <a:r>
              <a:rPr lang="en-US" dirty="0"/>
              <a:t> </a:t>
            </a:r>
            <a:r>
              <a:rPr lang="en-US" dirty="0" err="1"/>
              <a:t>kỉ</a:t>
            </a:r>
            <a:r>
              <a:rPr lang="en-US" dirty="0"/>
              <a:t> XVII, bi </a:t>
            </a:r>
            <a:r>
              <a:rPr lang="en-US" dirty="0" err="1"/>
              <a:t>kịch</a:t>
            </a:r>
            <a:r>
              <a:rPr lang="en-US" dirty="0"/>
              <a:t> </a:t>
            </a:r>
            <a:r>
              <a:rPr lang="en-US" dirty="0" err="1"/>
              <a:t>là</a:t>
            </a:r>
            <a:r>
              <a:rPr lang="en-US" dirty="0"/>
              <a:t> </a:t>
            </a:r>
            <a:r>
              <a:rPr lang="en-US" dirty="0" err="1"/>
              <a:t>loại</a:t>
            </a:r>
            <a:r>
              <a:rPr lang="en-US" dirty="0"/>
              <a:t> </a:t>
            </a:r>
            <a:r>
              <a:rPr lang="en-US" dirty="0" err="1"/>
              <a:t>hình</a:t>
            </a:r>
            <a:r>
              <a:rPr lang="en-US" dirty="0"/>
              <a:t> </a:t>
            </a:r>
            <a:r>
              <a:rPr lang="en-US" dirty="0" err="1"/>
              <a:t>sân</a:t>
            </a:r>
            <a:r>
              <a:rPr lang="en-US" dirty="0"/>
              <a:t> </a:t>
            </a:r>
            <a:r>
              <a:rPr lang="en-US" dirty="0" err="1"/>
              <a:t>khấu</a:t>
            </a:r>
            <a:r>
              <a:rPr lang="en-US" dirty="0"/>
              <a:t> </a:t>
            </a:r>
            <a:r>
              <a:rPr lang="en-US" dirty="0" err="1"/>
              <a:t>rất</a:t>
            </a:r>
            <a:r>
              <a:rPr lang="en-US" dirty="0"/>
              <a:t> </a:t>
            </a:r>
            <a:r>
              <a:rPr lang="en-US" dirty="0" err="1"/>
              <a:t>thịnh</a:t>
            </a:r>
            <a:r>
              <a:rPr lang="en-US" dirty="0"/>
              <a:t> </a:t>
            </a:r>
            <a:r>
              <a:rPr lang="en-US" dirty="0" err="1"/>
              <a:t>hành</a:t>
            </a:r>
            <a:r>
              <a:rPr lang="en-US" dirty="0"/>
              <a:t>. </a:t>
            </a:r>
            <a:r>
              <a:rPr lang="en-US" dirty="0" err="1"/>
              <a:t>Các</a:t>
            </a:r>
            <a:r>
              <a:rPr lang="en-US" dirty="0"/>
              <a:t> </a:t>
            </a:r>
            <a:r>
              <a:rPr lang="en-US" dirty="0" err="1"/>
              <a:t>tác</a:t>
            </a:r>
            <a:r>
              <a:rPr lang="en-US" dirty="0"/>
              <a:t> </a:t>
            </a:r>
            <a:r>
              <a:rPr lang="en-US" dirty="0" err="1"/>
              <a:t>giả</a:t>
            </a:r>
            <a:r>
              <a:rPr lang="en-US" dirty="0"/>
              <a:t> </a:t>
            </a:r>
            <a:r>
              <a:rPr lang="en-US" dirty="0" err="1"/>
              <a:t>lớn</a:t>
            </a:r>
            <a:r>
              <a:rPr lang="en-US" dirty="0"/>
              <a:t> </a:t>
            </a:r>
            <a:r>
              <a:rPr lang="en-US" dirty="0" err="1"/>
              <a:t>thời</a:t>
            </a:r>
            <a:r>
              <a:rPr lang="en-US" dirty="0"/>
              <a:t> </a:t>
            </a:r>
            <a:r>
              <a:rPr lang="en-US" dirty="0" err="1"/>
              <a:t>kì</a:t>
            </a:r>
            <a:r>
              <a:rPr lang="en-US" dirty="0"/>
              <a:t> </a:t>
            </a:r>
            <a:r>
              <a:rPr lang="en-US" dirty="0" err="1"/>
              <a:t>này</a:t>
            </a:r>
            <a:r>
              <a:rPr lang="en-US" dirty="0"/>
              <a:t> </a:t>
            </a:r>
            <a:r>
              <a:rPr lang="en-US" dirty="0" err="1"/>
              <a:t>phải</a:t>
            </a:r>
            <a:r>
              <a:rPr lang="en-US" dirty="0"/>
              <a:t> </a:t>
            </a:r>
            <a:r>
              <a:rPr lang="en-US" dirty="0" err="1"/>
              <a:t>kể</a:t>
            </a:r>
            <a:r>
              <a:rPr lang="en-US" dirty="0"/>
              <a:t> </a:t>
            </a:r>
            <a:r>
              <a:rPr lang="en-US" dirty="0" err="1"/>
              <a:t>đến</a:t>
            </a:r>
            <a:r>
              <a:rPr lang="en-US" dirty="0"/>
              <a:t> </a:t>
            </a:r>
            <a:r>
              <a:rPr lang="en-US" dirty="0" err="1"/>
              <a:t>như</a:t>
            </a:r>
            <a:r>
              <a:rPr lang="en-US" dirty="0"/>
              <a:t> </a:t>
            </a:r>
            <a:r>
              <a:rPr lang="en-US" dirty="0" err="1"/>
              <a:t>Sếch-xpia</a:t>
            </a:r>
            <a:r>
              <a:rPr lang="en-US" dirty="0"/>
              <a:t> (</a:t>
            </a:r>
            <a:r>
              <a:rPr lang="en-US" dirty="0" err="1"/>
              <a:t>Shakespear</a:t>
            </a:r>
            <a:r>
              <a:rPr lang="en-US" dirty="0"/>
              <a:t>), </a:t>
            </a:r>
            <a:r>
              <a:rPr lang="en-US" dirty="0" err="1"/>
              <a:t>Coóc-nây</a:t>
            </a:r>
            <a:r>
              <a:rPr lang="en-US" dirty="0"/>
              <a:t> (Corneille), Ra-</a:t>
            </a:r>
            <a:r>
              <a:rPr lang="en-US" dirty="0" err="1"/>
              <a:t>xin</a:t>
            </a:r>
            <a:r>
              <a:rPr lang="en-US" dirty="0"/>
              <a:t> (Racine),…</a:t>
            </a:r>
            <a:r>
              <a:rPr lang="en-US" dirty="0" err="1"/>
              <a:t>Các</a:t>
            </a:r>
            <a:r>
              <a:rPr lang="en-US" dirty="0"/>
              <a:t> </a:t>
            </a:r>
            <a:r>
              <a:rPr lang="en-US" dirty="0" err="1"/>
              <a:t>giai</a:t>
            </a:r>
            <a:r>
              <a:rPr lang="en-US" dirty="0"/>
              <a:t> </a:t>
            </a:r>
            <a:r>
              <a:rPr lang="en-US" dirty="0" err="1"/>
              <a:t>đoạn</a:t>
            </a:r>
            <a:r>
              <a:rPr lang="en-US" dirty="0"/>
              <a:t> </a:t>
            </a:r>
            <a:r>
              <a:rPr lang="en-US" dirty="0" err="1"/>
              <a:t>sau</a:t>
            </a:r>
            <a:r>
              <a:rPr lang="en-US" dirty="0"/>
              <a:t>, bi </a:t>
            </a:r>
            <a:r>
              <a:rPr lang="en-US" dirty="0" err="1"/>
              <a:t>kịch</a:t>
            </a:r>
            <a:r>
              <a:rPr lang="en-US" dirty="0"/>
              <a:t> </a:t>
            </a:r>
            <a:r>
              <a:rPr lang="en-US" dirty="0" err="1"/>
              <a:t>cách</a:t>
            </a:r>
            <a:r>
              <a:rPr lang="en-US" dirty="0"/>
              <a:t> </a:t>
            </a:r>
            <a:r>
              <a:rPr lang="en-US" dirty="0" err="1"/>
              <a:t>tân</a:t>
            </a:r>
            <a:r>
              <a:rPr lang="en-US" dirty="0"/>
              <a:t>, bi </a:t>
            </a:r>
            <a:r>
              <a:rPr lang="en-US" dirty="0" err="1"/>
              <a:t>kịch</a:t>
            </a:r>
            <a:r>
              <a:rPr lang="en-US" dirty="0"/>
              <a:t> </a:t>
            </a:r>
            <a:r>
              <a:rPr lang="en-US" dirty="0" err="1"/>
              <a:t>hiện</a:t>
            </a:r>
            <a:r>
              <a:rPr lang="en-US" dirty="0"/>
              <a:t> </a:t>
            </a:r>
            <a:r>
              <a:rPr lang="en-US" dirty="0" err="1"/>
              <a:t>đại</a:t>
            </a:r>
            <a:r>
              <a:rPr lang="en-US" dirty="0"/>
              <a:t> </a:t>
            </a:r>
            <a:r>
              <a:rPr lang="en-US" dirty="0" err="1"/>
              <a:t>ra</a:t>
            </a:r>
            <a:r>
              <a:rPr lang="en-US" dirty="0"/>
              <a:t> </a:t>
            </a:r>
            <a:r>
              <a:rPr lang="en-US" dirty="0" err="1"/>
              <a:t>đời</a:t>
            </a:r>
            <a:r>
              <a:rPr lang="en-US" dirty="0"/>
              <a:t>. Ở </a:t>
            </a:r>
            <a:r>
              <a:rPr lang="en-US" dirty="0" err="1"/>
              <a:t>Việt</a:t>
            </a:r>
            <a:r>
              <a:rPr lang="en-US" dirty="0"/>
              <a:t> Nam, </a:t>
            </a:r>
            <a:r>
              <a:rPr lang="en-US" dirty="0" err="1"/>
              <a:t>thể</a:t>
            </a:r>
            <a:r>
              <a:rPr lang="en-US" dirty="0"/>
              <a:t> </a:t>
            </a:r>
            <a:r>
              <a:rPr lang="en-US" dirty="0" err="1"/>
              <a:t>nghiệm</a:t>
            </a:r>
            <a:r>
              <a:rPr lang="en-US" dirty="0"/>
              <a:t> bi </a:t>
            </a:r>
            <a:r>
              <a:rPr lang="en-US" dirty="0" err="1"/>
              <a:t>kịch</a:t>
            </a:r>
            <a:r>
              <a:rPr lang="en-US" dirty="0"/>
              <a:t> </a:t>
            </a:r>
            <a:r>
              <a:rPr lang="en-US" dirty="0" err="1"/>
              <a:t>xuất</a:t>
            </a:r>
            <a:r>
              <a:rPr lang="en-US" dirty="0"/>
              <a:t> </a:t>
            </a:r>
            <a:r>
              <a:rPr lang="en-US" dirty="0" err="1"/>
              <a:t>hiện</a:t>
            </a:r>
            <a:r>
              <a:rPr lang="en-US" dirty="0"/>
              <a:t> </a:t>
            </a:r>
            <a:r>
              <a:rPr lang="en-US" dirty="0" err="1"/>
              <a:t>khoảng</a:t>
            </a:r>
            <a:r>
              <a:rPr lang="en-US" dirty="0"/>
              <a:t> </a:t>
            </a:r>
            <a:r>
              <a:rPr lang="en-US" dirty="0" err="1"/>
              <a:t>những</a:t>
            </a:r>
            <a:r>
              <a:rPr lang="en-US" dirty="0"/>
              <a:t> </a:t>
            </a:r>
            <a:r>
              <a:rPr lang="en-US" dirty="0" err="1"/>
              <a:t>năm</a:t>
            </a:r>
            <a:r>
              <a:rPr lang="en-US" dirty="0"/>
              <a:t> </a:t>
            </a:r>
            <a:r>
              <a:rPr lang="en-US" dirty="0" err="1"/>
              <a:t>hai</a:t>
            </a:r>
            <a:r>
              <a:rPr lang="en-US" dirty="0"/>
              <a:t> </a:t>
            </a:r>
            <a:r>
              <a:rPr lang="en-US" dirty="0" err="1"/>
              <a:t>mươi</a:t>
            </a:r>
            <a:r>
              <a:rPr lang="en-US" dirty="0"/>
              <a:t>, </a:t>
            </a:r>
            <a:r>
              <a:rPr lang="en-US" dirty="0" err="1"/>
              <a:t>ba</a:t>
            </a:r>
            <a:r>
              <a:rPr lang="en-US" dirty="0"/>
              <a:t> </a:t>
            </a:r>
            <a:r>
              <a:rPr lang="en-US" dirty="0" err="1"/>
              <a:t>mươi</a:t>
            </a:r>
            <a:r>
              <a:rPr lang="en-US" dirty="0"/>
              <a:t> </a:t>
            </a:r>
            <a:r>
              <a:rPr lang="en-US" dirty="0" err="1"/>
              <a:t>của</a:t>
            </a:r>
            <a:r>
              <a:rPr lang="en-US" dirty="0"/>
              <a:t> </a:t>
            </a:r>
            <a:r>
              <a:rPr lang="en-US" dirty="0" err="1"/>
              <a:t>thế</a:t>
            </a:r>
            <a:r>
              <a:rPr lang="en-US" dirty="0"/>
              <a:t> </a:t>
            </a:r>
            <a:r>
              <a:rPr lang="en-US" dirty="0" err="1"/>
              <a:t>kỉ</a:t>
            </a:r>
            <a:r>
              <a:rPr lang="en-US" dirty="0"/>
              <a:t> XX. </a:t>
            </a:r>
            <a:r>
              <a:rPr lang="en-US" dirty="0" err="1"/>
              <a:t>Có</a:t>
            </a:r>
            <a:r>
              <a:rPr lang="en-US" dirty="0"/>
              <a:t> </a:t>
            </a:r>
            <a:r>
              <a:rPr lang="en-US" dirty="0" err="1"/>
              <a:t>thể</a:t>
            </a:r>
            <a:r>
              <a:rPr lang="en-US" dirty="0"/>
              <a:t> </a:t>
            </a:r>
            <a:r>
              <a:rPr lang="en-US" dirty="0" err="1"/>
              <a:t>kể</a:t>
            </a:r>
            <a:r>
              <a:rPr lang="en-US" dirty="0"/>
              <a:t> </a:t>
            </a:r>
            <a:r>
              <a:rPr lang="en-US" dirty="0" err="1"/>
              <a:t>đến</a:t>
            </a:r>
            <a:r>
              <a:rPr lang="en-US" dirty="0"/>
              <a:t> </a:t>
            </a:r>
            <a:r>
              <a:rPr lang="en-US" dirty="0" err="1"/>
              <a:t>các</a:t>
            </a:r>
            <a:r>
              <a:rPr lang="en-US" dirty="0"/>
              <a:t> </a:t>
            </a:r>
            <a:r>
              <a:rPr lang="en-US" dirty="0" err="1"/>
              <a:t>vở</a:t>
            </a:r>
            <a:r>
              <a:rPr lang="en-US" dirty="0"/>
              <a:t> </a:t>
            </a:r>
            <a:r>
              <a:rPr lang="en-US" dirty="0" err="1"/>
              <a:t>như</a:t>
            </a:r>
            <a:r>
              <a:rPr lang="en-US" dirty="0"/>
              <a:t> “</a:t>
            </a:r>
            <a:r>
              <a:rPr lang="en-US" dirty="0" err="1"/>
              <a:t>Dương</a:t>
            </a:r>
            <a:r>
              <a:rPr lang="en-US" dirty="0"/>
              <a:t> </a:t>
            </a:r>
            <a:r>
              <a:rPr lang="en-US" dirty="0" err="1"/>
              <a:t>Quý</a:t>
            </a:r>
            <a:r>
              <a:rPr lang="en-US" dirty="0"/>
              <a:t> Phi” (</a:t>
            </a:r>
            <a:r>
              <a:rPr lang="en-US" dirty="0" err="1"/>
              <a:t>Thế</a:t>
            </a:r>
            <a:r>
              <a:rPr lang="en-US" dirty="0"/>
              <a:t> </a:t>
            </a:r>
            <a:r>
              <a:rPr lang="en-US" dirty="0" err="1"/>
              <a:t>Lữ</a:t>
            </a:r>
            <a:r>
              <a:rPr lang="en-US" dirty="0"/>
              <a:t>), “</a:t>
            </a:r>
            <a:r>
              <a:rPr lang="en-US" dirty="0" err="1"/>
              <a:t>Vũ</a:t>
            </a:r>
            <a:r>
              <a:rPr lang="en-US" dirty="0"/>
              <a:t> </a:t>
            </a:r>
            <a:r>
              <a:rPr lang="en-US" dirty="0" err="1"/>
              <a:t>Như</a:t>
            </a:r>
            <a:r>
              <a:rPr lang="en-US" dirty="0"/>
              <a:t> </a:t>
            </a:r>
            <a:r>
              <a:rPr lang="en-US" dirty="0" err="1"/>
              <a:t>Tô</a:t>
            </a:r>
            <a:r>
              <a:rPr lang="en-US" dirty="0"/>
              <a:t>” (</a:t>
            </a:r>
            <a:r>
              <a:rPr lang="en-US" dirty="0" err="1"/>
              <a:t>Nguyễn</a:t>
            </a:r>
            <a:r>
              <a:rPr lang="en-US" dirty="0"/>
              <a:t> </a:t>
            </a:r>
            <a:r>
              <a:rPr lang="en-US" dirty="0" err="1"/>
              <a:t>Huy</a:t>
            </a:r>
            <a:r>
              <a:rPr lang="en-US" dirty="0"/>
              <a:t> </a:t>
            </a:r>
            <a:r>
              <a:rPr lang="en-US" dirty="0" err="1"/>
              <a:t>Tưởng</a:t>
            </a:r>
            <a:r>
              <a:rPr lang="en-US" dirty="0"/>
              <a:t>), “</a:t>
            </a:r>
            <a:r>
              <a:rPr lang="en-US" dirty="0" err="1"/>
              <a:t>Yêu</a:t>
            </a:r>
            <a:r>
              <a:rPr lang="en-US" dirty="0"/>
              <a:t> Ly” (</a:t>
            </a:r>
            <a:r>
              <a:rPr lang="en-US" dirty="0" err="1"/>
              <a:t>Lưu</a:t>
            </a:r>
            <a:r>
              <a:rPr lang="en-US" dirty="0"/>
              <a:t> </a:t>
            </a:r>
            <a:r>
              <a:rPr lang="en-US" dirty="0" err="1"/>
              <a:t>Quang</a:t>
            </a:r>
            <a:r>
              <a:rPr lang="en-US" dirty="0"/>
              <a:t> </a:t>
            </a:r>
            <a:r>
              <a:rPr lang="en-US" dirty="0" err="1"/>
              <a:t>Thuận</a:t>
            </a:r>
            <a:r>
              <a:rPr lang="en-US" dirty="0"/>
              <a:t>), “</a:t>
            </a:r>
            <a:r>
              <a:rPr lang="en-US" dirty="0" err="1"/>
              <a:t>Kiều</a:t>
            </a:r>
            <a:r>
              <a:rPr lang="en-US" dirty="0"/>
              <a:t> Loan” (</a:t>
            </a:r>
            <a:r>
              <a:rPr lang="en-US" dirty="0" err="1"/>
              <a:t>Hoàng</a:t>
            </a:r>
            <a:r>
              <a:rPr lang="en-US" dirty="0"/>
              <a:t> </a:t>
            </a:r>
            <a:r>
              <a:rPr lang="en-US" dirty="0" err="1"/>
              <a:t>Cầm</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A07D4-5845-4225-831C-2B65DFEF5E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555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rgbClr val="000000"/>
                </a:solidFill>
                <a:latin typeface="+mn-lt"/>
                <a:ea typeface="+mn-ea"/>
                <a:cs typeface="+mn-cs"/>
              </a:rPr>
              <a:t>- Là phương tiện giao tiếp quan trọng nhất của con người, ngôn ngữ luôn vận động, phát triển gắn liền với sự vận động, phát triển của tự nhiên, xã hội. Sự phát triển của ngôn ngữ diễn ra liên tục nhưng không đột biến và không đều ở các bộ phận: Từ vựng phát triển nhanh và mạnh nhất (thể hiện ở sự xuất hiện không ngừng của các từ mới và nghĩa mới); ngữ âm và ngữ pháp phát triển tương đói chậm.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84CD-114C-4AB1-A301-9740D6EB1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414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021A-8571-34E5-5DAF-4293097B61C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59F1B5A7-D56B-C0F4-1587-4D4EA05225C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187AC15-9DA7-66AE-54C5-506C3F599CD5}"/>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0526E5C-EE36-DAF9-1731-2938F7830F7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2F1FD4B-8E85-B00E-F016-08D745DAECEC}"/>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35526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5B01-BAF9-35A7-2D6A-889762AA4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77836-92B1-95B0-A869-B0335E9566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71F2B-3034-790D-5691-B09F80D082D5}"/>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1512D1E-CD3D-1FC3-EDE5-96313D51908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892E349-C877-31DB-99BC-877A794393ED}"/>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654201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9DD2-807F-9AD0-56C2-531D667496D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3562D45-BA17-CC58-9E4C-4E3B41043C8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9E8D03-29F7-81A6-C0F5-A2E214F10033}"/>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6BEC4A-061F-71F9-E39A-83545F1F218C}"/>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7A2110F-6D91-2505-0D8F-096616E6C98B}"/>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508838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7924-A88A-FBF7-C383-9C13EA1054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491375-5229-6785-82D1-36B3034969A9}"/>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20410D-7A6E-7E43-3720-AEFB992AE694}"/>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7DD9EE-FFC3-A78E-8252-7F18366789EF}"/>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245D271-2340-C74E-2346-6E4A2A6CBBC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72EC418-C023-82DB-2B7C-03055811918B}"/>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259455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618B-EA1D-8EEF-73B3-6D94BD64E24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8A5120-78F2-8897-935B-2D6F53CCEE00}"/>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09354505-A244-5B71-82FE-96F2A048B09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338726-78E0-9B48-F580-5A354FC77DE2}"/>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160D8C9E-A464-4B7C-D3EF-C67DBDDC42B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8B11D-D9AC-199E-89B0-5B31012E724C}"/>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2/4/2025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6C7C347-349F-068D-B4AB-77013F9D51A3}"/>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A07B395-B128-703D-518B-C1939F37D4F1}"/>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74864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3603-7E26-715A-D86F-19CB067601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897CEE-5C6E-F806-812D-E8EA59FF40DB}"/>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2/4/2025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C61C64A-B763-5D0F-4ECF-81F4533729F6}"/>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06AE0E3-20B2-4672-0750-F11DB91D4414}"/>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677708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5A930-2BBE-C6BF-4347-D51E4AD379DB}"/>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2/4/2025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F7F87E4-66B5-B251-9A5B-FFCE30A9FAD6}"/>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F716C36-2D09-D179-FF2F-01DF467DF553}"/>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926648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CF6B-2C01-4CB8-875B-AD192E4A559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7B0B15E-1D99-6BB9-7298-8C491A83F50E}"/>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08A73F-C43F-B6AE-1D00-BFC67ACEC7C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67256C1-A690-8666-5AEC-8B1C8E31ABC9}"/>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F72A21C-97AE-0F3E-F3EA-89C881ABA5B2}"/>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2A95BD9-957B-3400-410C-494ED961A07E}"/>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51854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8E90-9902-CC53-9591-27D26155EB8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839EC14-956E-262E-6830-2EA812C29C17}"/>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E4460692-9405-ED82-93C5-CCD60987344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61EBC74-1974-7B3A-79DC-4C429946720C}"/>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7513BD6-4459-D719-AD1A-36891A33FBD7}"/>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050081B-FF78-36EC-BA39-81DB796DFE48}"/>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122127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111C-9B8D-EDDD-2C11-BF1E4F2A8E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A03AD1-1012-EA0F-FBD4-96EA1F3AA1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5FFAA-07C3-F69C-C83F-33C850B530F9}"/>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C57C9F8-168A-950B-5FDE-2C2EDE52BB8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07FE656-8D81-F286-4758-9880FA868988}"/>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788009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60296-F461-1A0D-89EC-05369FC396B1}"/>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61B1B-B262-6044-BE9D-15DDA73BF88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CA61C-C38F-395C-59E2-B0FA722CB5E0}"/>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C9E8A24-9AF7-2661-73CE-9B57656AF0F9}"/>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EBB86F1-9275-2FC3-B268-7E7459210042}"/>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521298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71600" y="3195644"/>
            <a:ext cx="15544800" cy="220503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2743200" y="5829300"/>
            <a:ext cx="12801600" cy="2628900"/>
          </a:xfrm>
          <a:prstGeom prst="rect">
            <a:avLst/>
          </a:prstGeom>
        </p:spPr>
        <p:txBody>
          <a:bodyPr/>
          <a:lstStyle>
            <a:lvl1pPr marL="0" indent="0" algn="ctr">
              <a:buNone/>
              <a:defRPr>
                <a:solidFill>
                  <a:schemeClr val="tx1">
                    <a:tint val="75000"/>
                  </a:schemeClr>
                </a:solidFill>
              </a:defRPr>
            </a:lvl1pPr>
            <a:lvl2pPr marL="913684" indent="0" algn="ctr">
              <a:buNone/>
              <a:defRPr>
                <a:solidFill>
                  <a:schemeClr val="tx1">
                    <a:tint val="75000"/>
                  </a:schemeClr>
                </a:solidFill>
              </a:defRPr>
            </a:lvl2pPr>
            <a:lvl3pPr marL="1827370" indent="0" algn="ctr">
              <a:buNone/>
              <a:defRPr>
                <a:solidFill>
                  <a:schemeClr val="tx1">
                    <a:tint val="75000"/>
                  </a:schemeClr>
                </a:solidFill>
              </a:defRPr>
            </a:lvl3pPr>
            <a:lvl4pPr marL="2741051" indent="0" algn="ctr">
              <a:buNone/>
              <a:defRPr>
                <a:solidFill>
                  <a:schemeClr val="tx1">
                    <a:tint val="75000"/>
                  </a:schemeClr>
                </a:solidFill>
              </a:defRPr>
            </a:lvl4pPr>
            <a:lvl5pPr marL="3654735" indent="0" algn="ctr">
              <a:buNone/>
              <a:defRPr>
                <a:solidFill>
                  <a:schemeClr val="tx1">
                    <a:tint val="75000"/>
                  </a:schemeClr>
                </a:solidFill>
              </a:defRPr>
            </a:lvl5pPr>
            <a:lvl6pPr marL="4568419" indent="0" algn="ctr">
              <a:buNone/>
              <a:defRPr>
                <a:solidFill>
                  <a:schemeClr val="tx1">
                    <a:tint val="75000"/>
                  </a:schemeClr>
                </a:solidFill>
              </a:defRPr>
            </a:lvl6pPr>
            <a:lvl7pPr marL="5482105" indent="0" algn="ctr">
              <a:buNone/>
              <a:defRPr>
                <a:solidFill>
                  <a:schemeClr val="tx1">
                    <a:tint val="75000"/>
                  </a:schemeClr>
                </a:solidFill>
              </a:defRPr>
            </a:lvl7pPr>
            <a:lvl8pPr marL="6395789" indent="0" algn="ctr">
              <a:buNone/>
              <a:defRPr>
                <a:solidFill>
                  <a:schemeClr val="tx1">
                    <a:tint val="75000"/>
                  </a:schemeClr>
                </a:solidFill>
              </a:defRPr>
            </a:lvl8pPr>
            <a:lvl9pPr marL="730947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2025/2/4</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47732360"/>
      </p:ext>
    </p:extLst>
  </p:cSld>
  <p:clrMapOvr>
    <a:masterClrMapping/>
  </p:clrMapOvr>
  <p:transition spd="med" advTm="0">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44626" y="6610351"/>
            <a:ext cx="15544800" cy="2043113"/>
          </a:xfrm>
          <a:prstGeom prst="rect">
            <a:avLst/>
          </a:prstGeom>
        </p:spPr>
        <p:txBody>
          <a:bodyPr anchor="t"/>
          <a:lstStyle>
            <a:lvl1pPr algn="l">
              <a:defRPr sz="7996" b="1" cap="all"/>
            </a:lvl1pPr>
          </a:lstStyle>
          <a:p>
            <a:r>
              <a:rPr lang="zh-CN" altLang="en-US"/>
              <a:t>单击此处编辑母版标题样式</a:t>
            </a:r>
          </a:p>
        </p:txBody>
      </p:sp>
      <p:sp>
        <p:nvSpPr>
          <p:cNvPr id="3" name="文本占位符 2"/>
          <p:cNvSpPr>
            <a:spLocks noGrp="1"/>
          </p:cNvSpPr>
          <p:nvPr>
            <p:ph type="body" idx="1"/>
          </p:nvPr>
        </p:nvSpPr>
        <p:spPr>
          <a:xfrm>
            <a:off x="1444626" y="4360070"/>
            <a:ext cx="15544800" cy="2250281"/>
          </a:xfrm>
          <a:prstGeom prst="rect">
            <a:avLst/>
          </a:prstGeom>
        </p:spPr>
        <p:txBody>
          <a:bodyPr anchor="b"/>
          <a:lstStyle>
            <a:lvl1pPr marL="0" indent="0">
              <a:buNone/>
              <a:defRPr sz="3995">
                <a:solidFill>
                  <a:schemeClr val="tx1">
                    <a:tint val="75000"/>
                  </a:schemeClr>
                </a:solidFill>
              </a:defRPr>
            </a:lvl1pPr>
            <a:lvl2pPr marL="913684" indent="0">
              <a:buNone/>
              <a:defRPr sz="3597">
                <a:solidFill>
                  <a:schemeClr val="tx1">
                    <a:tint val="75000"/>
                  </a:schemeClr>
                </a:solidFill>
              </a:defRPr>
            </a:lvl2pPr>
            <a:lvl3pPr marL="1827370" indent="0">
              <a:buNone/>
              <a:defRPr sz="3199">
                <a:solidFill>
                  <a:schemeClr val="tx1">
                    <a:tint val="75000"/>
                  </a:schemeClr>
                </a:solidFill>
              </a:defRPr>
            </a:lvl3pPr>
            <a:lvl4pPr marL="2741051" indent="0">
              <a:buNone/>
              <a:defRPr sz="2797">
                <a:solidFill>
                  <a:schemeClr val="tx1">
                    <a:tint val="75000"/>
                  </a:schemeClr>
                </a:solidFill>
              </a:defRPr>
            </a:lvl4pPr>
            <a:lvl5pPr marL="3654735" indent="0">
              <a:buNone/>
              <a:defRPr sz="2797">
                <a:solidFill>
                  <a:schemeClr val="tx1">
                    <a:tint val="75000"/>
                  </a:schemeClr>
                </a:solidFill>
              </a:defRPr>
            </a:lvl5pPr>
            <a:lvl6pPr marL="4568419" indent="0">
              <a:buNone/>
              <a:defRPr sz="2797">
                <a:solidFill>
                  <a:schemeClr val="tx1">
                    <a:tint val="75000"/>
                  </a:schemeClr>
                </a:solidFill>
              </a:defRPr>
            </a:lvl6pPr>
            <a:lvl7pPr marL="5482105" indent="0">
              <a:buNone/>
              <a:defRPr sz="2797">
                <a:solidFill>
                  <a:schemeClr val="tx1">
                    <a:tint val="75000"/>
                  </a:schemeClr>
                </a:solidFill>
              </a:defRPr>
            </a:lvl7pPr>
            <a:lvl8pPr marL="6395789" indent="0">
              <a:buNone/>
              <a:defRPr sz="2797">
                <a:solidFill>
                  <a:schemeClr val="tx1">
                    <a:tint val="75000"/>
                  </a:schemeClr>
                </a:solidFill>
              </a:defRPr>
            </a:lvl8pPr>
            <a:lvl9pPr marL="7309473" indent="0">
              <a:buNone/>
              <a:defRPr sz="279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2025/2/4</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266568476"/>
      </p:ext>
    </p:extLst>
  </p:cSld>
  <p:clrMapOvr>
    <a:masterClrMapping/>
  </p:clrMapOvr>
  <p:transition spd="med" advTm="0">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914402" y="1800228"/>
            <a:ext cx="8077200" cy="5091112"/>
          </a:xfrm>
          <a:prstGeom prst="rect">
            <a:avLst/>
          </a:prstGeom>
        </p:spPr>
        <p:txBody>
          <a:bodyPr/>
          <a:lstStyle>
            <a:lvl1pPr>
              <a:defRPr sz="5596"/>
            </a:lvl1pPr>
            <a:lvl2pPr>
              <a:defRPr sz="4797"/>
            </a:lvl2pPr>
            <a:lvl3pPr>
              <a:defRPr sz="3995"/>
            </a:lvl3pPr>
            <a:lvl4pPr>
              <a:defRPr sz="3597"/>
            </a:lvl4pPr>
            <a:lvl5pPr>
              <a:defRPr sz="3597"/>
            </a:lvl5pPr>
            <a:lvl6pPr>
              <a:defRPr sz="3597"/>
            </a:lvl6pPr>
            <a:lvl7pPr>
              <a:defRPr sz="3597"/>
            </a:lvl7pPr>
            <a:lvl8pPr>
              <a:defRPr sz="3597"/>
            </a:lvl8pPr>
            <a:lvl9pPr>
              <a:defRPr sz="359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96400" y="1800228"/>
            <a:ext cx="8077200" cy="5091112"/>
          </a:xfrm>
          <a:prstGeom prst="rect">
            <a:avLst/>
          </a:prstGeom>
        </p:spPr>
        <p:txBody>
          <a:bodyPr/>
          <a:lstStyle>
            <a:lvl1pPr>
              <a:defRPr sz="5596"/>
            </a:lvl1pPr>
            <a:lvl2pPr>
              <a:defRPr sz="4797"/>
            </a:lvl2pPr>
            <a:lvl3pPr>
              <a:defRPr sz="3995"/>
            </a:lvl3pPr>
            <a:lvl4pPr>
              <a:defRPr sz="3597"/>
            </a:lvl4pPr>
            <a:lvl5pPr>
              <a:defRPr sz="3597"/>
            </a:lvl5pPr>
            <a:lvl6pPr>
              <a:defRPr sz="3597"/>
            </a:lvl6pPr>
            <a:lvl7pPr>
              <a:defRPr sz="3597"/>
            </a:lvl7pPr>
            <a:lvl8pPr>
              <a:defRPr sz="3597"/>
            </a:lvl8pPr>
            <a:lvl9pPr>
              <a:defRPr sz="359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2025/2/4</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559073398"/>
      </p:ext>
    </p:extLst>
  </p:cSld>
  <p:clrMapOvr>
    <a:masterClrMapping/>
  </p:clrMapOvr>
  <p:transition spd="med" advTm="0">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914400" y="2302671"/>
            <a:ext cx="8080376" cy="959644"/>
          </a:xfrm>
          <a:prstGeom prst="rect">
            <a:avLst/>
          </a:prstGeom>
        </p:spPr>
        <p:txBody>
          <a:bodyPr anchor="b"/>
          <a:lstStyle>
            <a:lvl1pPr marL="0" indent="0">
              <a:buNone/>
              <a:defRPr sz="4797" b="1"/>
            </a:lvl1pPr>
            <a:lvl2pPr marL="913684" indent="0">
              <a:buNone/>
              <a:defRPr sz="3995" b="1"/>
            </a:lvl2pPr>
            <a:lvl3pPr marL="1827370" indent="0">
              <a:buNone/>
              <a:defRPr sz="3597" b="1"/>
            </a:lvl3pPr>
            <a:lvl4pPr marL="2741051" indent="0">
              <a:buNone/>
              <a:defRPr sz="3199" b="1"/>
            </a:lvl4pPr>
            <a:lvl5pPr marL="3654735" indent="0">
              <a:buNone/>
              <a:defRPr sz="3199" b="1"/>
            </a:lvl5pPr>
            <a:lvl6pPr marL="4568419" indent="0">
              <a:buNone/>
              <a:defRPr sz="3199" b="1"/>
            </a:lvl6pPr>
            <a:lvl7pPr marL="5482105" indent="0">
              <a:buNone/>
              <a:defRPr sz="3199" b="1"/>
            </a:lvl7pPr>
            <a:lvl8pPr marL="6395789" indent="0">
              <a:buNone/>
              <a:defRPr sz="3199" b="1"/>
            </a:lvl8pPr>
            <a:lvl9pPr marL="7309473" indent="0">
              <a:buNone/>
              <a:defRPr sz="3199" b="1"/>
            </a:lvl9pPr>
          </a:lstStyle>
          <a:p>
            <a:pPr lvl="0"/>
            <a:r>
              <a:rPr lang="zh-CN" altLang="en-US"/>
              <a:t>单击此处编辑母版文本样式</a:t>
            </a:r>
          </a:p>
        </p:txBody>
      </p:sp>
      <p:sp>
        <p:nvSpPr>
          <p:cNvPr id="4" name="内容占位符 3"/>
          <p:cNvSpPr>
            <a:spLocks noGrp="1"/>
          </p:cNvSpPr>
          <p:nvPr>
            <p:ph sz="half" idx="2"/>
          </p:nvPr>
        </p:nvSpPr>
        <p:spPr>
          <a:xfrm>
            <a:off x="914400" y="3262316"/>
            <a:ext cx="8080376" cy="5926932"/>
          </a:xfrm>
          <a:prstGeom prst="rect">
            <a:avLst/>
          </a:prstGeom>
        </p:spPr>
        <p:txBody>
          <a:bodyPr/>
          <a:lstStyle>
            <a:lvl1pPr>
              <a:defRPr sz="4797"/>
            </a:lvl1pPr>
            <a:lvl2pPr>
              <a:defRPr sz="3995"/>
            </a:lvl2pPr>
            <a:lvl3pPr>
              <a:defRPr sz="3597"/>
            </a:lvl3pPr>
            <a:lvl4pPr>
              <a:defRPr sz="3199"/>
            </a:lvl4pPr>
            <a:lvl5pPr>
              <a:defRPr sz="3199"/>
            </a:lvl5pPr>
            <a:lvl6pPr>
              <a:defRPr sz="3199"/>
            </a:lvl6pPr>
            <a:lvl7pPr>
              <a:defRPr sz="3199"/>
            </a:lvl7pPr>
            <a:lvl8pPr>
              <a:defRPr sz="3199"/>
            </a:lvl8pPr>
            <a:lvl9pPr>
              <a:defRPr sz="3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90059" y="2302671"/>
            <a:ext cx="8083550" cy="959644"/>
          </a:xfrm>
          <a:prstGeom prst="rect">
            <a:avLst/>
          </a:prstGeom>
        </p:spPr>
        <p:txBody>
          <a:bodyPr anchor="b"/>
          <a:lstStyle>
            <a:lvl1pPr marL="0" indent="0">
              <a:buNone/>
              <a:defRPr sz="4797" b="1"/>
            </a:lvl1pPr>
            <a:lvl2pPr marL="913684" indent="0">
              <a:buNone/>
              <a:defRPr sz="3995" b="1"/>
            </a:lvl2pPr>
            <a:lvl3pPr marL="1827370" indent="0">
              <a:buNone/>
              <a:defRPr sz="3597" b="1"/>
            </a:lvl3pPr>
            <a:lvl4pPr marL="2741051" indent="0">
              <a:buNone/>
              <a:defRPr sz="3199" b="1"/>
            </a:lvl4pPr>
            <a:lvl5pPr marL="3654735" indent="0">
              <a:buNone/>
              <a:defRPr sz="3199" b="1"/>
            </a:lvl5pPr>
            <a:lvl6pPr marL="4568419" indent="0">
              <a:buNone/>
              <a:defRPr sz="3199" b="1"/>
            </a:lvl6pPr>
            <a:lvl7pPr marL="5482105" indent="0">
              <a:buNone/>
              <a:defRPr sz="3199" b="1"/>
            </a:lvl7pPr>
            <a:lvl8pPr marL="6395789" indent="0">
              <a:buNone/>
              <a:defRPr sz="3199" b="1"/>
            </a:lvl8pPr>
            <a:lvl9pPr marL="7309473" indent="0">
              <a:buNone/>
              <a:defRPr sz="3199" b="1"/>
            </a:lvl9pPr>
          </a:lstStyle>
          <a:p>
            <a:pPr lvl="0"/>
            <a:r>
              <a:rPr lang="zh-CN" altLang="en-US"/>
              <a:t>单击此处编辑母版文本样式</a:t>
            </a:r>
          </a:p>
        </p:txBody>
      </p:sp>
      <p:sp>
        <p:nvSpPr>
          <p:cNvPr id="6" name="内容占位符 5"/>
          <p:cNvSpPr>
            <a:spLocks noGrp="1"/>
          </p:cNvSpPr>
          <p:nvPr>
            <p:ph sz="quarter" idx="4"/>
          </p:nvPr>
        </p:nvSpPr>
        <p:spPr>
          <a:xfrm>
            <a:off x="9290059" y="3262316"/>
            <a:ext cx="8083550" cy="5926932"/>
          </a:xfrm>
          <a:prstGeom prst="rect">
            <a:avLst/>
          </a:prstGeom>
        </p:spPr>
        <p:txBody>
          <a:bodyPr/>
          <a:lstStyle>
            <a:lvl1pPr>
              <a:defRPr sz="4797"/>
            </a:lvl1pPr>
            <a:lvl2pPr>
              <a:defRPr sz="3995"/>
            </a:lvl2pPr>
            <a:lvl3pPr>
              <a:defRPr sz="3597"/>
            </a:lvl3pPr>
            <a:lvl4pPr>
              <a:defRPr sz="3199"/>
            </a:lvl4pPr>
            <a:lvl5pPr>
              <a:defRPr sz="3199"/>
            </a:lvl5pPr>
            <a:lvl6pPr>
              <a:defRPr sz="3199"/>
            </a:lvl6pPr>
            <a:lvl7pPr>
              <a:defRPr sz="3199"/>
            </a:lvl7pPr>
            <a:lvl8pPr>
              <a:defRPr sz="3199"/>
            </a:lvl8pPr>
            <a:lvl9pPr>
              <a:defRPr sz="3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2025/2/4</a:t>
            </a:fld>
            <a:endParaRPr lang="zh-CN" altLang="en-US" sz="2699">
              <a:solidFill>
                <a:srgbClr val="000000">
                  <a:tint val="75000"/>
                </a:srgbClr>
              </a:solidFill>
            </a:endParaRPr>
          </a:p>
        </p:txBody>
      </p:sp>
      <p:sp>
        <p:nvSpPr>
          <p:cNvPr id="8" name="页脚占位符 7"/>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9" name="灯片编号占位符 8"/>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84342797"/>
      </p:ext>
    </p:extLst>
  </p:cSld>
  <p:clrMapOvr>
    <a:masterClrMapping/>
  </p:clrMapOvr>
  <p:transition spd="med" advTm="0">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2025/2/4</a:t>
            </a:fld>
            <a:endParaRPr lang="zh-CN" altLang="en-US" sz="2699">
              <a:solidFill>
                <a:srgbClr val="000000">
                  <a:tint val="75000"/>
                </a:srgbClr>
              </a:solidFill>
            </a:endParaRPr>
          </a:p>
        </p:txBody>
      </p:sp>
      <p:sp>
        <p:nvSpPr>
          <p:cNvPr id="4" name="页脚占位符 3"/>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5" name="灯片编号占位符 4"/>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1106232882"/>
      </p:ext>
    </p:extLst>
  </p:cSld>
  <p:clrMapOvr>
    <a:masterClrMapping/>
  </p:clrMapOvr>
  <p:transition spd="med" advTm="0">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7" y="409580"/>
            <a:ext cx="6016626" cy="1743076"/>
          </a:xfrm>
          <a:prstGeom prst="rect">
            <a:avLst/>
          </a:prstGeom>
        </p:spPr>
        <p:txBody>
          <a:bodyPr anchor="b"/>
          <a:lstStyle>
            <a:lvl1pPr algn="l">
              <a:defRPr sz="3995" b="1"/>
            </a:lvl1pPr>
          </a:lstStyle>
          <a:p>
            <a:r>
              <a:rPr lang="zh-CN" altLang="en-US"/>
              <a:t>单击此处编辑母版标题样式</a:t>
            </a:r>
          </a:p>
        </p:txBody>
      </p:sp>
      <p:sp>
        <p:nvSpPr>
          <p:cNvPr id="3" name="内容占位符 2"/>
          <p:cNvSpPr>
            <a:spLocks noGrp="1"/>
          </p:cNvSpPr>
          <p:nvPr>
            <p:ph idx="1"/>
          </p:nvPr>
        </p:nvSpPr>
        <p:spPr>
          <a:xfrm>
            <a:off x="7150100" y="409580"/>
            <a:ext cx="10223500" cy="8779669"/>
          </a:xfrm>
          <a:prstGeom prst="rect">
            <a:avLst/>
          </a:prstGeom>
        </p:spPr>
        <p:txBody>
          <a:bodyPr/>
          <a:lstStyle>
            <a:lvl1pPr>
              <a:defRPr sz="6394"/>
            </a:lvl1pPr>
            <a:lvl2pPr>
              <a:defRPr sz="5596"/>
            </a:lvl2pPr>
            <a:lvl3pPr>
              <a:defRPr sz="4797"/>
            </a:lvl3pPr>
            <a:lvl4pPr>
              <a:defRPr sz="3995"/>
            </a:lvl4pPr>
            <a:lvl5pPr>
              <a:defRPr sz="3995"/>
            </a:lvl5pPr>
            <a:lvl6pPr>
              <a:defRPr sz="3995"/>
            </a:lvl6pPr>
            <a:lvl7pPr>
              <a:defRPr sz="3995"/>
            </a:lvl7pPr>
            <a:lvl8pPr>
              <a:defRPr sz="3995"/>
            </a:lvl8pPr>
            <a:lvl9pPr>
              <a:defRPr sz="3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914407" y="2152654"/>
            <a:ext cx="6016626" cy="7036594"/>
          </a:xfrm>
          <a:prstGeom prst="rect">
            <a:avLst/>
          </a:prstGeom>
        </p:spPr>
        <p:txBody>
          <a:bodyPr/>
          <a:lstStyle>
            <a:lvl1pPr marL="0" indent="0">
              <a:buNone/>
              <a:defRPr sz="2797"/>
            </a:lvl1pPr>
            <a:lvl2pPr marL="913684" indent="0">
              <a:buNone/>
              <a:defRPr sz="2397"/>
            </a:lvl2pPr>
            <a:lvl3pPr marL="1827370" indent="0">
              <a:buNone/>
              <a:defRPr sz="1999"/>
            </a:lvl3pPr>
            <a:lvl4pPr marL="2741051" indent="0">
              <a:buNone/>
              <a:defRPr sz="1799"/>
            </a:lvl4pPr>
            <a:lvl5pPr marL="3654735" indent="0">
              <a:buNone/>
              <a:defRPr sz="1799"/>
            </a:lvl5pPr>
            <a:lvl6pPr marL="4568419" indent="0">
              <a:buNone/>
              <a:defRPr sz="1799"/>
            </a:lvl6pPr>
            <a:lvl7pPr marL="5482105" indent="0">
              <a:buNone/>
              <a:defRPr sz="1799"/>
            </a:lvl7pPr>
            <a:lvl8pPr marL="6395789" indent="0">
              <a:buNone/>
              <a:defRPr sz="1799"/>
            </a:lvl8pPr>
            <a:lvl9pPr marL="7309473" indent="0">
              <a:buNone/>
              <a:defRPr sz="1799"/>
            </a:lvl9pPr>
          </a:lstStyle>
          <a:p>
            <a:pPr lvl="0"/>
            <a:r>
              <a:rPr lang="zh-CN" altLang="en-US"/>
              <a:t>单击此处编辑母版文本样式</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2025/2/4</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175351466"/>
      </p:ext>
    </p:extLst>
  </p:cSld>
  <p:clrMapOvr>
    <a:masterClrMapping/>
  </p:clrMapOvr>
  <p:transition spd="med" advTm="0">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584576" y="7200902"/>
            <a:ext cx="10972800" cy="850108"/>
          </a:xfrm>
          <a:prstGeom prst="rect">
            <a:avLst/>
          </a:prstGeom>
        </p:spPr>
        <p:txBody>
          <a:bodyPr anchor="b"/>
          <a:lstStyle>
            <a:lvl1pPr algn="l">
              <a:defRPr sz="3995" b="1"/>
            </a:lvl1pPr>
          </a:lstStyle>
          <a:p>
            <a:r>
              <a:rPr lang="zh-CN" altLang="en-US"/>
              <a:t>单击此处编辑母版标题样式</a:t>
            </a:r>
          </a:p>
        </p:txBody>
      </p:sp>
      <p:sp>
        <p:nvSpPr>
          <p:cNvPr id="3" name="图片占位符 2"/>
          <p:cNvSpPr>
            <a:spLocks noGrp="1"/>
          </p:cNvSpPr>
          <p:nvPr>
            <p:ph type="pic" idx="1"/>
          </p:nvPr>
        </p:nvSpPr>
        <p:spPr>
          <a:xfrm>
            <a:off x="3584576" y="919167"/>
            <a:ext cx="10972800" cy="6172200"/>
          </a:xfrm>
          <a:prstGeom prst="rect">
            <a:avLst/>
          </a:prstGeom>
        </p:spPr>
        <p:txBody>
          <a:bodyPr/>
          <a:lstStyle>
            <a:lvl1pPr marL="0" indent="0">
              <a:buNone/>
              <a:defRPr sz="6394"/>
            </a:lvl1pPr>
            <a:lvl2pPr marL="913684" indent="0">
              <a:buNone/>
              <a:defRPr sz="5596"/>
            </a:lvl2pPr>
            <a:lvl3pPr marL="1827370" indent="0">
              <a:buNone/>
              <a:defRPr sz="4797"/>
            </a:lvl3pPr>
            <a:lvl4pPr marL="2741051" indent="0">
              <a:buNone/>
              <a:defRPr sz="3995"/>
            </a:lvl4pPr>
            <a:lvl5pPr marL="3654735" indent="0">
              <a:buNone/>
              <a:defRPr sz="3995"/>
            </a:lvl5pPr>
            <a:lvl6pPr marL="4568419" indent="0">
              <a:buNone/>
              <a:defRPr sz="3995"/>
            </a:lvl6pPr>
            <a:lvl7pPr marL="5482105" indent="0">
              <a:buNone/>
              <a:defRPr sz="3995"/>
            </a:lvl7pPr>
            <a:lvl8pPr marL="6395789" indent="0">
              <a:buNone/>
              <a:defRPr sz="3995"/>
            </a:lvl8pPr>
            <a:lvl9pPr marL="7309473" indent="0">
              <a:buNone/>
              <a:defRPr sz="3995"/>
            </a:lvl9pPr>
          </a:lstStyle>
          <a:p>
            <a:endParaRPr lang="zh-CN" altLang="en-US"/>
          </a:p>
        </p:txBody>
      </p:sp>
      <p:sp>
        <p:nvSpPr>
          <p:cNvPr id="4" name="文本占位符 3"/>
          <p:cNvSpPr>
            <a:spLocks noGrp="1"/>
          </p:cNvSpPr>
          <p:nvPr>
            <p:ph type="body" sz="half" idx="2"/>
          </p:nvPr>
        </p:nvSpPr>
        <p:spPr>
          <a:xfrm>
            <a:off x="3584576" y="8051008"/>
            <a:ext cx="10972800" cy="1207295"/>
          </a:xfrm>
          <a:prstGeom prst="rect">
            <a:avLst/>
          </a:prstGeom>
        </p:spPr>
        <p:txBody>
          <a:bodyPr/>
          <a:lstStyle>
            <a:lvl1pPr marL="0" indent="0">
              <a:buNone/>
              <a:defRPr sz="2797"/>
            </a:lvl1pPr>
            <a:lvl2pPr marL="913684" indent="0">
              <a:buNone/>
              <a:defRPr sz="2397"/>
            </a:lvl2pPr>
            <a:lvl3pPr marL="1827370" indent="0">
              <a:buNone/>
              <a:defRPr sz="1999"/>
            </a:lvl3pPr>
            <a:lvl4pPr marL="2741051" indent="0">
              <a:buNone/>
              <a:defRPr sz="1799"/>
            </a:lvl4pPr>
            <a:lvl5pPr marL="3654735" indent="0">
              <a:buNone/>
              <a:defRPr sz="1799"/>
            </a:lvl5pPr>
            <a:lvl6pPr marL="4568419" indent="0">
              <a:buNone/>
              <a:defRPr sz="1799"/>
            </a:lvl6pPr>
            <a:lvl7pPr marL="5482105" indent="0">
              <a:buNone/>
              <a:defRPr sz="1799"/>
            </a:lvl7pPr>
            <a:lvl8pPr marL="6395789" indent="0">
              <a:buNone/>
              <a:defRPr sz="1799"/>
            </a:lvl8pPr>
            <a:lvl9pPr marL="7309473" indent="0">
              <a:buNone/>
              <a:defRPr sz="1799"/>
            </a:lvl9pPr>
          </a:lstStyle>
          <a:p>
            <a:pPr lvl="0"/>
            <a:r>
              <a:rPr lang="zh-CN" altLang="en-US"/>
              <a:t>单击此处编辑母版文本样式</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2025/2/4</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098683717"/>
      </p:ext>
    </p:extLst>
  </p:cSld>
  <p:clrMapOvr>
    <a:masterClrMapping/>
  </p:clrMapOvr>
  <p:transition spd="med"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914402" y="2400305"/>
            <a:ext cx="16459200" cy="67889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2025/2/4</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4195076968"/>
      </p:ext>
    </p:extLst>
  </p:cSld>
  <p:clrMapOvr>
    <a:masterClrMapping/>
  </p:clrMapOvr>
  <p:transition spd="med" advTm="0">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258800" y="309564"/>
            <a:ext cx="4114800" cy="658177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402" y="309564"/>
            <a:ext cx="12039600" cy="658177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2025/2/4</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991742895"/>
      </p:ext>
    </p:extLst>
  </p:cSld>
  <p:clrMapOvr>
    <a:masterClrMapping/>
  </p:clrMapOvr>
  <p:transition spd="med" advTm="0">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95067" y="-135776"/>
            <a:ext cx="1596250" cy="1488480"/>
          </a:xfrm>
          <a:prstGeom prst="rect">
            <a:avLst/>
          </a:prstGeom>
        </p:spPr>
      </p:pic>
    </p:spTree>
    <p:extLst>
      <p:ext uri="{BB962C8B-B14F-4D97-AF65-F5344CB8AC3E}">
        <p14:creationId xmlns:p14="http://schemas.microsoft.com/office/powerpoint/2010/main" val="4247301952"/>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95067" y="-135776"/>
            <a:ext cx="1596250" cy="1488480"/>
          </a:xfrm>
          <a:prstGeom prst="rect">
            <a:avLst/>
          </a:prstGeom>
        </p:spPr>
      </p:pic>
    </p:spTree>
    <p:extLst>
      <p:ext uri="{BB962C8B-B14F-4D97-AF65-F5344CB8AC3E}">
        <p14:creationId xmlns:p14="http://schemas.microsoft.com/office/powerpoint/2010/main" val="3944518939"/>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914402" y="2400300"/>
            <a:ext cx="16459200" cy="678894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2" y="9534528"/>
            <a:ext cx="4267200" cy="547687"/>
          </a:xfrm>
          <a:prstGeom prst="rect">
            <a:avLst/>
          </a:prstGeom>
        </p:spPr>
        <p:txBody>
          <a:bodyPr/>
          <a:lstStyle/>
          <a:p>
            <a:pPr defTabSz="1371053"/>
            <a:fld id="{8B35F0B1-53A2-4F58-A419-9B6A1424FB57}" type="datetimeFigureOut">
              <a:rPr lang="zh-CN" altLang="en-US" sz="2699" smtClean="0">
                <a:solidFill>
                  <a:srgbClr val="000000"/>
                </a:solidFill>
              </a:rPr>
              <a:pPr defTabSz="1371053"/>
              <a:t>2025/2/4</a:t>
            </a:fld>
            <a:endParaRPr lang="zh-CN" altLang="en-US" sz="2699">
              <a:solidFill>
                <a:srgbClr val="000000"/>
              </a:solidFill>
            </a:endParaRPr>
          </a:p>
        </p:txBody>
      </p:sp>
      <p:sp>
        <p:nvSpPr>
          <p:cNvPr id="5" name="页脚占位符 4"/>
          <p:cNvSpPr>
            <a:spLocks noGrp="1"/>
          </p:cNvSpPr>
          <p:nvPr>
            <p:ph type="ftr" sz="quarter" idx="11"/>
          </p:nvPr>
        </p:nvSpPr>
        <p:spPr>
          <a:xfrm>
            <a:off x="6248403" y="9534528"/>
            <a:ext cx="5791198" cy="547687"/>
          </a:xfrm>
          <a:prstGeom prst="rect">
            <a:avLst/>
          </a:prstGeom>
        </p:spPr>
        <p:txBody>
          <a:bodyPr/>
          <a:lstStyle/>
          <a:p>
            <a:pPr defTabSz="1371053"/>
            <a:endParaRPr lang="zh-CN" altLang="en-US" sz="2699">
              <a:solidFill>
                <a:srgbClr val="000000"/>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18EBF4EF-A2BF-4103-B2B4-2A3D5169DA7D}" type="slidenum">
              <a:rPr lang="zh-CN" altLang="en-US" sz="2699" smtClean="0">
                <a:solidFill>
                  <a:srgbClr val="000000"/>
                </a:solidFill>
              </a:rPr>
              <a:pPr defTabSz="1371053"/>
              <a:t>‹#›</a:t>
            </a:fld>
            <a:endParaRPr lang="zh-CN" altLang="en-US" sz="2699">
              <a:solidFill>
                <a:srgbClr val="000000"/>
              </a:solidFill>
            </a:endParaRPr>
          </a:p>
        </p:txBody>
      </p:sp>
    </p:spTree>
    <p:extLst>
      <p:ext uri="{BB962C8B-B14F-4D97-AF65-F5344CB8AC3E}">
        <p14:creationId xmlns:p14="http://schemas.microsoft.com/office/powerpoint/2010/main" val="3212912478"/>
      </p:ext>
    </p:extLst>
  </p:cSld>
  <p:clrMapOvr>
    <a:masterClrMapping/>
  </p:clrMapOvr>
  <p:transition spd="med" advTm="0">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594270"/>
      </p:ext>
    </p:extLst>
  </p:cSld>
  <p:clrMapOvr>
    <a:masterClrMapping/>
  </p:clrMapOvr>
  <p:transition spd="med" advTm="0">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62894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3863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2547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214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77396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58771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91987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8042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812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11659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74176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A8A30-FEA7-221D-5785-7FD2972E0907}"/>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05AF28-EBA7-ED81-78B0-26A5811A360C}"/>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6C009-5BC2-B068-D40D-82B057EBB8BB}"/>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8FB643D8-C639-4ED3-927B-9CF422E769F9}" type="datetimeFigureOut">
              <a:rPr lang="en-US" smtClean="0">
                <a:solidFill>
                  <a:prstClr val="black">
                    <a:tint val="75000"/>
                  </a:prstClr>
                </a:solidFill>
              </a:rPr>
              <a:pPr defTabSz="1371600"/>
              <a:t>2/4/2025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9B47B7C-D3BD-F893-D974-A565704F161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448AF5-7B94-F13A-5EDC-3B50D451FE5C}"/>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589735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6642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spd="med" advTm="0">
    <p:pull/>
  </p:transition>
  <p:txStyles>
    <p:titleStyle>
      <a:lvl1pPr algn="ctr" defTabSz="1826416" rtl="0" eaLnBrk="1" latinLnBrk="0" hangingPunct="1">
        <a:spcBef>
          <a:spcPct val="0"/>
        </a:spcBef>
        <a:buNone/>
        <a:defRPr sz="8791" kern="1200">
          <a:solidFill>
            <a:schemeClr val="tx1"/>
          </a:solidFill>
          <a:latin typeface="+mj-lt"/>
          <a:ea typeface="+mj-ea"/>
          <a:cs typeface="+mj-cs"/>
        </a:defRPr>
      </a:lvl1pPr>
    </p:titleStyle>
    <p:bodyStyle>
      <a:lvl1pPr marL="685264" indent="-685264" algn="l" defTabSz="1826416" rtl="0" eaLnBrk="1" latinLnBrk="0" hangingPunct="1">
        <a:spcBef>
          <a:spcPct val="20000"/>
        </a:spcBef>
        <a:buFont typeface="Arial" panose="020B0604020202020204" pitchFamily="34" charset="0"/>
        <a:buChar char="•"/>
        <a:defRPr sz="6394" kern="1200">
          <a:solidFill>
            <a:schemeClr val="tx1"/>
          </a:solidFill>
          <a:latin typeface="+mn-lt"/>
          <a:ea typeface="+mn-ea"/>
          <a:cs typeface="+mn-cs"/>
        </a:defRPr>
      </a:lvl1pPr>
      <a:lvl2pPr marL="1484736" indent="-571053" algn="l" defTabSz="1826416" rtl="0" eaLnBrk="1" latinLnBrk="0" hangingPunct="1">
        <a:spcBef>
          <a:spcPct val="20000"/>
        </a:spcBef>
        <a:buFont typeface="Arial" panose="020B0604020202020204" pitchFamily="34" charset="0"/>
        <a:buChar char="–"/>
        <a:defRPr sz="5596" kern="1200">
          <a:solidFill>
            <a:schemeClr val="tx1"/>
          </a:solidFill>
          <a:latin typeface="+mn-lt"/>
          <a:ea typeface="+mn-ea"/>
          <a:cs typeface="+mn-cs"/>
        </a:defRPr>
      </a:lvl2pPr>
      <a:lvl3pPr marL="2284211" indent="-456841" algn="l" defTabSz="1826416" rtl="0" eaLnBrk="1" latinLnBrk="0" hangingPunct="1">
        <a:spcBef>
          <a:spcPct val="20000"/>
        </a:spcBef>
        <a:buFont typeface="Arial" panose="020B0604020202020204" pitchFamily="34" charset="0"/>
        <a:buChar char="•"/>
        <a:defRPr sz="4797" kern="1200">
          <a:solidFill>
            <a:schemeClr val="tx1"/>
          </a:solidFill>
          <a:latin typeface="+mn-lt"/>
          <a:ea typeface="+mn-ea"/>
          <a:cs typeface="+mn-cs"/>
        </a:defRPr>
      </a:lvl3pPr>
      <a:lvl4pPr marL="3197892"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4pPr>
      <a:lvl5pPr marL="4111576"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5pPr>
      <a:lvl6pPr marL="5025260"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6pPr>
      <a:lvl7pPr marL="5938946"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7pPr>
      <a:lvl8pPr marL="6852632"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8pPr>
      <a:lvl9pPr marL="7766313"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9pPr>
    </p:bodyStyle>
    <p:otherStyle>
      <a:defPPr>
        <a:defRPr lang="zh-CN"/>
      </a:defPPr>
      <a:lvl1pPr marL="0" algn="l" defTabSz="1826416" rtl="0" eaLnBrk="1" latinLnBrk="0" hangingPunct="1">
        <a:defRPr sz="3597" kern="1200">
          <a:solidFill>
            <a:schemeClr val="tx1"/>
          </a:solidFill>
          <a:latin typeface="+mn-lt"/>
          <a:ea typeface="+mn-ea"/>
          <a:cs typeface="+mn-cs"/>
        </a:defRPr>
      </a:lvl1pPr>
      <a:lvl2pPr marL="913684" algn="l" defTabSz="1826416" rtl="0" eaLnBrk="1" latinLnBrk="0" hangingPunct="1">
        <a:defRPr sz="3597" kern="1200">
          <a:solidFill>
            <a:schemeClr val="tx1"/>
          </a:solidFill>
          <a:latin typeface="+mn-lt"/>
          <a:ea typeface="+mn-ea"/>
          <a:cs typeface="+mn-cs"/>
        </a:defRPr>
      </a:lvl2pPr>
      <a:lvl3pPr marL="1827370" algn="l" defTabSz="1826416" rtl="0" eaLnBrk="1" latinLnBrk="0" hangingPunct="1">
        <a:defRPr sz="3597" kern="1200">
          <a:solidFill>
            <a:schemeClr val="tx1"/>
          </a:solidFill>
          <a:latin typeface="+mn-lt"/>
          <a:ea typeface="+mn-ea"/>
          <a:cs typeface="+mn-cs"/>
        </a:defRPr>
      </a:lvl3pPr>
      <a:lvl4pPr marL="2741051" algn="l" defTabSz="1826416" rtl="0" eaLnBrk="1" latinLnBrk="0" hangingPunct="1">
        <a:defRPr sz="3597" kern="1200">
          <a:solidFill>
            <a:schemeClr val="tx1"/>
          </a:solidFill>
          <a:latin typeface="+mn-lt"/>
          <a:ea typeface="+mn-ea"/>
          <a:cs typeface="+mn-cs"/>
        </a:defRPr>
      </a:lvl4pPr>
      <a:lvl5pPr marL="3654735" algn="l" defTabSz="1826416" rtl="0" eaLnBrk="1" latinLnBrk="0" hangingPunct="1">
        <a:defRPr sz="3597" kern="1200">
          <a:solidFill>
            <a:schemeClr val="tx1"/>
          </a:solidFill>
          <a:latin typeface="+mn-lt"/>
          <a:ea typeface="+mn-ea"/>
          <a:cs typeface="+mn-cs"/>
        </a:defRPr>
      </a:lvl5pPr>
      <a:lvl6pPr marL="4568419" algn="l" defTabSz="1826416" rtl="0" eaLnBrk="1" latinLnBrk="0" hangingPunct="1">
        <a:defRPr sz="3597" kern="1200">
          <a:solidFill>
            <a:schemeClr val="tx1"/>
          </a:solidFill>
          <a:latin typeface="+mn-lt"/>
          <a:ea typeface="+mn-ea"/>
          <a:cs typeface="+mn-cs"/>
        </a:defRPr>
      </a:lvl6pPr>
      <a:lvl7pPr marL="5482105" algn="l" defTabSz="1826416" rtl="0" eaLnBrk="1" latinLnBrk="0" hangingPunct="1">
        <a:defRPr sz="3597" kern="1200">
          <a:solidFill>
            <a:schemeClr val="tx1"/>
          </a:solidFill>
          <a:latin typeface="+mn-lt"/>
          <a:ea typeface="+mn-ea"/>
          <a:cs typeface="+mn-cs"/>
        </a:defRPr>
      </a:lvl7pPr>
      <a:lvl8pPr marL="6395789" algn="l" defTabSz="1826416" rtl="0" eaLnBrk="1" latinLnBrk="0" hangingPunct="1">
        <a:defRPr sz="3597" kern="1200">
          <a:solidFill>
            <a:schemeClr val="tx1"/>
          </a:solidFill>
          <a:latin typeface="+mn-lt"/>
          <a:ea typeface="+mn-ea"/>
          <a:cs typeface="+mn-cs"/>
        </a:defRPr>
      </a:lvl8pPr>
      <a:lvl9pPr marL="7309473" algn="l" defTabSz="1826416" rtl="0" eaLnBrk="1" latinLnBrk="0" hangingPunct="1">
        <a:defRPr sz="359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028908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32B8FC-9424-A2E1-464E-AD47946280CE}"/>
              </a:ext>
            </a:extLst>
          </p:cNvPr>
          <p:cNvSpPr/>
          <p:nvPr/>
        </p:nvSpPr>
        <p:spPr>
          <a:xfrm>
            <a:off x="-974457" y="363254"/>
            <a:ext cx="12877800" cy="1615827"/>
          </a:xfrm>
          <a:prstGeom prst="rect">
            <a:avLst/>
          </a:prstGeom>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9900" b="1" i="0" u="none" strike="noStrike" kern="1200" cap="none" spc="0" normalizeH="0" baseline="0" noProof="0" dirty="0" err="1">
                <a:ln>
                  <a:noFill/>
                </a:ln>
                <a:solidFill>
                  <a:srgbClr val="FF0000"/>
                </a:solidFill>
                <a:effectLst/>
                <a:uLnTx/>
                <a:uFillTx/>
                <a:latin typeface="#9Slide05 SVNCookie" panose="020B0606040200020203" pitchFamily="34" charset="0"/>
                <a:ea typeface="+mn-ea"/>
                <a:cs typeface="Times New Roman" panose="02020603050405020304" pitchFamily="18" charset="0"/>
              </a:rPr>
              <a:t>Hòa</a:t>
            </a:r>
            <a:r>
              <a:rPr kumimoji="0" lang="en-US" sz="9900" b="1" i="0" u="none" strike="noStrike" kern="1200" cap="none" spc="0" normalizeH="0" baseline="0" noProof="0" dirty="0">
                <a:ln>
                  <a:noFill/>
                </a:ln>
                <a:solidFill>
                  <a:srgbClr val="FF0000"/>
                </a:solidFill>
                <a:effectLst/>
                <a:uLnTx/>
                <a:uFillTx/>
                <a:latin typeface="#9Slide05 SVNCookie" panose="020B0606040200020203" pitchFamily="34" charset="0"/>
                <a:ea typeface="+mn-ea"/>
                <a:cs typeface="Times New Roman" panose="02020603050405020304" pitchFamily="18" charset="0"/>
              </a:rPr>
              <a:t> </a:t>
            </a:r>
            <a:r>
              <a:rPr kumimoji="0" lang="en-US" sz="9900" b="1" i="0" u="none" strike="noStrike" kern="1200" cap="none" spc="0" normalizeH="0" baseline="0" noProof="0" dirty="0" err="1">
                <a:ln>
                  <a:noFill/>
                </a:ln>
                <a:solidFill>
                  <a:srgbClr val="FF0000"/>
                </a:solidFill>
                <a:effectLst/>
                <a:uLnTx/>
                <a:uFillTx/>
                <a:latin typeface="#9Slide05 SVNCookie" panose="020B0606040200020203" pitchFamily="34" charset="0"/>
                <a:ea typeface="+mn-ea"/>
                <a:cs typeface="Times New Roman" panose="02020603050405020304" pitchFamily="18" charset="0"/>
              </a:rPr>
              <a:t>nhịp</a:t>
            </a:r>
            <a:r>
              <a:rPr kumimoji="0" lang="en-US" sz="9900" b="1" i="0" u="none" strike="noStrike" kern="1200" cap="none" spc="0" normalizeH="0" baseline="0" noProof="0" dirty="0">
                <a:ln>
                  <a:noFill/>
                </a:ln>
                <a:solidFill>
                  <a:srgbClr val="FF0000"/>
                </a:solidFill>
                <a:effectLst/>
                <a:uLnTx/>
                <a:uFillTx/>
                <a:latin typeface="#9Slide05 SVNCookie" panose="020B0606040200020203" pitchFamily="34" charset="0"/>
                <a:ea typeface="+mn-ea"/>
                <a:cs typeface="Times New Roman" panose="02020603050405020304" pitchFamily="18" charset="0"/>
              </a:rPr>
              <a:t> </a:t>
            </a:r>
            <a:r>
              <a:rPr kumimoji="0" lang="en-US" sz="9900" b="1" i="0" u="none" strike="noStrike" kern="1200" cap="none" spc="0" normalizeH="0" baseline="0" noProof="0" dirty="0" err="1">
                <a:ln>
                  <a:noFill/>
                </a:ln>
                <a:solidFill>
                  <a:srgbClr val="FF0000"/>
                </a:solidFill>
                <a:effectLst/>
                <a:uLnTx/>
                <a:uFillTx/>
                <a:latin typeface="#9Slide05 SVNCookie" panose="020B0606040200020203" pitchFamily="34" charset="0"/>
                <a:ea typeface="+mn-ea"/>
                <a:cs typeface="Times New Roman" panose="02020603050405020304" pitchFamily="18" charset="0"/>
              </a:rPr>
              <a:t>cảm</a:t>
            </a:r>
            <a:r>
              <a:rPr kumimoji="0" lang="en-US" sz="9900" b="1" i="0" u="none" strike="noStrike" kern="1200" cap="none" spc="0" normalizeH="0" baseline="0" noProof="0" dirty="0">
                <a:ln>
                  <a:noFill/>
                </a:ln>
                <a:solidFill>
                  <a:srgbClr val="FF0000"/>
                </a:solidFill>
                <a:effectLst/>
                <a:uLnTx/>
                <a:uFillTx/>
                <a:latin typeface="#9Slide05 SVNCookie" panose="020B0606040200020203" pitchFamily="34" charset="0"/>
                <a:ea typeface="+mn-ea"/>
                <a:cs typeface="Times New Roman" panose="02020603050405020304" pitchFamily="18" charset="0"/>
              </a:rPr>
              <a:t> </a:t>
            </a:r>
            <a:r>
              <a:rPr kumimoji="0" lang="en-US" sz="9900" b="1" i="0" u="none" strike="noStrike" kern="1200" cap="none" spc="0" normalizeH="0" baseline="0" noProof="0" dirty="0" err="1">
                <a:ln>
                  <a:noFill/>
                </a:ln>
                <a:solidFill>
                  <a:srgbClr val="FF0000"/>
                </a:solidFill>
                <a:effectLst/>
                <a:uLnTx/>
                <a:uFillTx/>
                <a:latin typeface="#9Slide05 SVNCookie" panose="020B0606040200020203" pitchFamily="34" charset="0"/>
                <a:ea typeface="+mn-ea"/>
                <a:cs typeface="Times New Roman" panose="02020603050405020304" pitchFamily="18" charset="0"/>
              </a:rPr>
              <a:t>xúc</a:t>
            </a:r>
            <a:endParaRPr kumimoji="0" lang="vi-VN" sz="99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7DB084BC-50DF-D497-7EAC-1C73C6B46999}"/>
              </a:ext>
            </a:extLst>
          </p:cNvPr>
          <p:cNvSpPr txBox="1"/>
          <p:nvPr/>
        </p:nvSpPr>
        <p:spPr>
          <a:xfrm>
            <a:off x="609600" y="2485759"/>
            <a:ext cx="9483375" cy="1384995"/>
          </a:xfrm>
          <a:prstGeom prst="rect">
            <a:avLst/>
          </a:prstGeom>
          <a:noFill/>
        </p:spPr>
        <p:txBody>
          <a:bodyPr wrap="square" rtlCol="0">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err="1">
                <a:ln>
                  <a:noFill/>
                </a:ln>
                <a:solidFill>
                  <a:prstClr val="black"/>
                </a:solidFill>
                <a:effectLst/>
                <a:uLnTx/>
                <a:uFillTx/>
                <a:latin typeface="#9Slide07 Pangolin" panose="00000500000000000000" pitchFamily="2" charset="0"/>
                <a:ea typeface="+mn-ea"/>
                <a:cs typeface="Times New Roman" panose="02020603050405020304" pitchFamily="18" charset="0"/>
              </a:rPr>
              <a:t>Một</a:t>
            </a:r>
            <a:r>
              <a:rPr kumimoji="0" lang="en-US" sz="4200" b="0" i="0" u="none" strike="noStrike" kern="1200" cap="none" spc="0" normalizeH="0" baseline="0" noProof="0" dirty="0">
                <a:ln>
                  <a:noFill/>
                </a:ln>
                <a:solidFill>
                  <a:prstClr val="black"/>
                </a:solidFill>
                <a:effectLst/>
                <a:uLnTx/>
                <a:uFillTx/>
                <a:latin typeface="#9Slide07 Pangolin" panose="00000500000000000000" pitchFamily="2" charset="0"/>
                <a:ea typeface="+mn-ea"/>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9Slide07 Pangolin" panose="00000500000000000000" pitchFamily="2" charset="0"/>
                <a:ea typeface="+mn-ea"/>
                <a:cs typeface="Times New Roman" panose="02020603050405020304" pitchFamily="18" charset="0"/>
              </a:rPr>
              <a:t>chuyến</a:t>
            </a:r>
            <a:r>
              <a:rPr kumimoji="0" lang="en-US" sz="4200" b="0" i="0" u="none" strike="noStrike" kern="1200" cap="none" spc="0" normalizeH="0" baseline="0" noProof="0" dirty="0">
                <a:ln>
                  <a:noFill/>
                </a:ln>
                <a:solidFill>
                  <a:prstClr val="black"/>
                </a:solidFill>
                <a:effectLst/>
                <a:uLnTx/>
                <a:uFillTx/>
                <a:latin typeface="#9Slide07 Pangolin" panose="00000500000000000000" pitchFamily="2" charset="0"/>
                <a:ea typeface="+mn-ea"/>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9Slide07 Pangolin" panose="00000500000000000000" pitchFamily="2" charset="0"/>
                <a:ea typeface="+mn-ea"/>
                <a:cs typeface="Times New Roman" panose="02020603050405020304" pitchFamily="18" charset="0"/>
              </a:rPr>
              <a:t>đi</a:t>
            </a:r>
            <a:r>
              <a:rPr kumimoji="0" lang="en-US" sz="4200" b="0" i="0" u="none" strike="noStrike" kern="1200" cap="none" spc="0" normalizeH="0" baseline="0" noProof="0" dirty="0">
                <a:ln>
                  <a:noFill/>
                </a:ln>
                <a:solidFill>
                  <a:prstClr val="black"/>
                </a:solidFill>
                <a:effectLst/>
                <a:uLnTx/>
                <a:uFillTx/>
                <a:latin typeface="#9Slide07 Pangolin" panose="00000500000000000000" pitchFamily="2" charset="0"/>
                <a:ea typeface="+mn-ea"/>
                <a:cs typeface="Times New Roman" panose="02020603050405020304" pitchFamily="18" charset="0"/>
              </a:rPr>
              <a:t> quay </a:t>
            </a:r>
            <a:r>
              <a:rPr kumimoji="0" lang="en-US" sz="4200" b="0" i="0" u="none" strike="noStrike" kern="1200" cap="none" spc="0" normalizeH="0" baseline="0" noProof="0" dirty="0" err="1">
                <a:ln>
                  <a:noFill/>
                </a:ln>
                <a:solidFill>
                  <a:prstClr val="black"/>
                </a:solidFill>
                <a:effectLst/>
                <a:uLnTx/>
                <a:uFillTx/>
                <a:latin typeface="#9Slide07 Pangolin" panose="00000500000000000000" pitchFamily="2" charset="0"/>
                <a:ea typeface="+mn-ea"/>
                <a:cs typeface="Times New Roman" panose="02020603050405020304" pitchFamily="18" charset="0"/>
              </a:rPr>
              <a:t>về</a:t>
            </a:r>
            <a:r>
              <a:rPr kumimoji="0" lang="en-US" sz="4200" b="0" i="0" u="none" strike="noStrike" kern="1200" cap="none" spc="0" normalizeH="0" baseline="0" noProof="0" dirty="0">
                <a:ln>
                  <a:noFill/>
                </a:ln>
                <a:solidFill>
                  <a:prstClr val="black"/>
                </a:solidFill>
                <a:effectLst/>
                <a:uLnTx/>
                <a:uFillTx/>
                <a:latin typeface="#9Slide07 Pangolin" panose="00000500000000000000" pitchFamily="2" charset="0"/>
                <a:ea typeface="+mn-ea"/>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9Slide07 Pangolin" panose="00000500000000000000" pitchFamily="2" charset="0"/>
                <a:ea typeface="+mn-ea"/>
                <a:cs typeface="Times New Roman" panose="02020603050405020304" pitchFamily="18" charset="0"/>
              </a:rPr>
              <a:t>bên</a:t>
            </a:r>
            <a:r>
              <a:rPr kumimoji="0" lang="en-US" sz="4200" b="0" i="0" u="none" strike="noStrike" kern="1200" cap="none" spc="0" normalizeH="0" baseline="0" noProof="0" dirty="0">
                <a:ln>
                  <a:noFill/>
                </a:ln>
                <a:solidFill>
                  <a:prstClr val="black"/>
                </a:solidFill>
                <a:effectLst/>
                <a:uLnTx/>
                <a:uFillTx/>
                <a:latin typeface="#9Slide07 Pangolin" panose="00000500000000000000" pitchFamily="2" charset="0"/>
                <a:ea typeface="+mn-ea"/>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9Slide07 Pangolin" panose="00000500000000000000" pitchFamily="2" charset="0"/>
                <a:ea typeface="+mn-ea"/>
                <a:cs typeface="Times New Roman" panose="02020603050405020304" pitchFamily="18" charset="0"/>
              </a:rPr>
              <a:t>trong</a:t>
            </a:r>
            <a:r>
              <a:rPr kumimoji="0" lang="en-US" sz="4200" b="0" i="0" u="none" strike="noStrike" kern="1200" cap="none" spc="0" normalizeH="0" baseline="0" noProof="0" dirty="0">
                <a:ln>
                  <a:noFill/>
                </a:ln>
                <a:solidFill>
                  <a:prstClr val="black"/>
                </a:solidFill>
                <a:effectLst/>
                <a:uLnTx/>
                <a:uFillTx/>
                <a:latin typeface="#9Slide07 Pangolin" panose="00000500000000000000" pitchFamily="2" charset="0"/>
                <a:ea typeface="+mn-ea"/>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9Slide07 Pangolin" panose="00000500000000000000" pitchFamily="2" charset="0"/>
                <a:ea typeface="+mn-ea"/>
                <a:cs typeface="Times New Roman" panose="02020603050405020304" pitchFamily="18" charset="0"/>
              </a:rPr>
              <a:t>để</a:t>
            </a:r>
            <a:r>
              <a:rPr kumimoji="0" lang="en-US" sz="4200" b="0" i="0" u="none" strike="noStrike" kern="1200" cap="none" spc="0" normalizeH="0" baseline="0" noProof="0" dirty="0">
                <a:ln>
                  <a:noFill/>
                </a:ln>
                <a:solidFill>
                  <a:prstClr val="black"/>
                </a:solidFill>
                <a:effectLst/>
                <a:uLnTx/>
                <a:uFillTx/>
                <a:latin typeface="#9Slide07 Pangolin" panose="00000500000000000000" pitchFamily="2" charset="0"/>
                <a:ea typeface="+mn-ea"/>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9Slide07 Pangolin" panose="00000500000000000000" pitchFamily="2" charset="0"/>
                <a:ea typeface="+mn-ea"/>
                <a:cs typeface="Times New Roman" panose="02020603050405020304" pitchFamily="18" charset="0"/>
              </a:rPr>
              <a:t>nhận</a:t>
            </a:r>
            <a:r>
              <a:rPr kumimoji="0" lang="en-US" sz="4200" b="0" i="0" u="none" strike="noStrike" kern="1200" cap="none" spc="0" normalizeH="0" baseline="0" noProof="0" dirty="0">
                <a:ln>
                  <a:noFill/>
                </a:ln>
                <a:solidFill>
                  <a:prstClr val="black"/>
                </a:solidFill>
                <a:effectLst/>
                <a:uLnTx/>
                <a:uFillTx/>
                <a:latin typeface="#9Slide07 Pangolin" panose="00000500000000000000" pitchFamily="2" charset="0"/>
                <a:ea typeface="+mn-ea"/>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9Slide07 Pangolin" panose="00000500000000000000" pitchFamily="2" charset="0"/>
                <a:ea typeface="+mn-ea"/>
                <a:cs typeface="Times New Roman" panose="02020603050405020304" pitchFamily="18" charset="0"/>
              </a:rPr>
              <a:t>diện</a:t>
            </a:r>
            <a:r>
              <a:rPr kumimoji="0" lang="en-US" sz="4200" b="0" i="0" u="none" strike="noStrike" kern="1200" cap="none" spc="0" normalizeH="0" baseline="0" noProof="0" dirty="0">
                <a:ln>
                  <a:noFill/>
                </a:ln>
                <a:solidFill>
                  <a:prstClr val="black"/>
                </a:solidFill>
                <a:effectLst/>
                <a:uLnTx/>
                <a:uFillTx/>
                <a:latin typeface="#9Slide07 Pangolin" panose="00000500000000000000" pitchFamily="2" charset="0"/>
                <a:ea typeface="+mn-ea"/>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9Slide07 Pangolin" panose="00000500000000000000" pitchFamily="2" charset="0"/>
                <a:ea typeface="+mn-ea"/>
                <a:cs typeface="Times New Roman" panose="02020603050405020304" pitchFamily="18" charset="0"/>
              </a:rPr>
              <a:t>cảm</a:t>
            </a:r>
            <a:r>
              <a:rPr kumimoji="0" lang="en-US" sz="4200" b="0" i="0" u="none" strike="noStrike" kern="1200" cap="none" spc="0" normalizeH="0" baseline="0" noProof="0" dirty="0">
                <a:ln>
                  <a:noFill/>
                </a:ln>
                <a:solidFill>
                  <a:prstClr val="black"/>
                </a:solidFill>
                <a:effectLst/>
                <a:uLnTx/>
                <a:uFillTx/>
                <a:latin typeface="#9Slide07 Pangolin" panose="00000500000000000000" pitchFamily="2" charset="0"/>
                <a:ea typeface="+mn-ea"/>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9Slide07 Pangolin" panose="00000500000000000000" pitchFamily="2" charset="0"/>
                <a:ea typeface="+mn-ea"/>
                <a:cs typeface="Times New Roman" panose="02020603050405020304" pitchFamily="18" charset="0"/>
              </a:rPr>
              <a:t>xúc</a:t>
            </a:r>
            <a:r>
              <a:rPr kumimoji="0" lang="en-US" sz="4200" b="0" i="0" u="none" strike="noStrike" kern="1200" cap="none" spc="0" normalizeH="0" baseline="0" noProof="0" dirty="0">
                <a:ln>
                  <a:noFill/>
                </a:ln>
                <a:solidFill>
                  <a:prstClr val="black"/>
                </a:solidFill>
                <a:effectLst/>
                <a:uLnTx/>
                <a:uFillTx/>
                <a:latin typeface="#9Slide07 Pangolin" panose="00000500000000000000" pitchFamily="2" charset="0"/>
                <a:ea typeface="+mn-ea"/>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9Slide07 Pangolin" panose="00000500000000000000" pitchFamily="2" charset="0"/>
                <a:ea typeface="+mn-ea"/>
                <a:cs typeface="Times New Roman" panose="02020603050405020304" pitchFamily="18" charset="0"/>
              </a:rPr>
              <a:t>chân</a:t>
            </a:r>
            <a:r>
              <a:rPr kumimoji="0" lang="en-US" sz="4200" b="0" i="0" u="none" strike="noStrike" kern="1200" cap="none" spc="0" normalizeH="0" baseline="0" noProof="0" dirty="0">
                <a:ln>
                  <a:noFill/>
                </a:ln>
                <a:solidFill>
                  <a:prstClr val="black"/>
                </a:solidFill>
                <a:effectLst/>
                <a:uLnTx/>
                <a:uFillTx/>
                <a:latin typeface="#9Slide07 Pangolin" panose="00000500000000000000" pitchFamily="2" charset="0"/>
                <a:ea typeface="+mn-ea"/>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9Slide07 Pangolin" panose="00000500000000000000" pitchFamily="2" charset="0"/>
                <a:ea typeface="+mn-ea"/>
                <a:cs typeface="Times New Roman" panose="02020603050405020304" pitchFamily="18" charset="0"/>
              </a:rPr>
              <a:t>thật</a:t>
            </a:r>
            <a:r>
              <a:rPr kumimoji="0" lang="en-US" sz="4200" b="0" i="0" u="none" strike="noStrike" kern="1200" cap="none" spc="0" normalizeH="0" baseline="0" noProof="0" dirty="0">
                <a:ln>
                  <a:noFill/>
                </a:ln>
                <a:solidFill>
                  <a:prstClr val="black"/>
                </a:solidFill>
                <a:effectLst/>
                <a:uLnTx/>
                <a:uFillTx/>
                <a:latin typeface="#9Slide07 Pangolin" panose="00000500000000000000" pitchFamily="2" charset="0"/>
                <a:ea typeface="+mn-ea"/>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9Slide07 Pangolin" panose="00000500000000000000" pitchFamily="2" charset="0"/>
                <a:ea typeface="+mn-ea"/>
                <a:cs typeface="Times New Roman" panose="02020603050405020304" pitchFamily="18" charset="0"/>
              </a:rPr>
              <a:t>của</a:t>
            </a:r>
            <a:r>
              <a:rPr kumimoji="0" lang="en-US" sz="4200" b="0" i="0" u="none" strike="noStrike" kern="1200" cap="none" spc="0" normalizeH="0" baseline="0" noProof="0" dirty="0">
                <a:ln>
                  <a:noFill/>
                </a:ln>
                <a:solidFill>
                  <a:prstClr val="black"/>
                </a:solidFill>
                <a:effectLst/>
                <a:uLnTx/>
                <a:uFillTx/>
                <a:latin typeface="#9Slide07 Pangolin" panose="00000500000000000000" pitchFamily="2" charset="0"/>
                <a:ea typeface="+mn-ea"/>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9Slide07 Pangolin" panose="00000500000000000000" pitchFamily="2" charset="0"/>
                <a:ea typeface="+mn-ea"/>
                <a:cs typeface="Times New Roman" panose="02020603050405020304" pitchFamily="18" charset="0"/>
              </a:rPr>
              <a:t>mỗi</a:t>
            </a:r>
            <a:r>
              <a:rPr kumimoji="0" lang="en-US" sz="4200" b="0" i="0" u="none" strike="noStrike" kern="1200" cap="none" spc="0" normalizeH="0" baseline="0" noProof="0" dirty="0">
                <a:ln>
                  <a:noFill/>
                </a:ln>
                <a:solidFill>
                  <a:prstClr val="black"/>
                </a:solidFill>
                <a:effectLst/>
                <a:uLnTx/>
                <a:uFillTx/>
                <a:latin typeface="#9Slide07 Pangolin" panose="00000500000000000000" pitchFamily="2" charset="0"/>
                <a:ea typeface="+mn-ea"/>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9Slide07 Pangolin" panose="00000500000000000000" pitchFamily="2" charset="0"/>
                <a:ea typeface="+mn-ea"/>
                <a:cs typeface="Times New Roman" panose="02020603050405020304" pitchFamily="18" charset="0"/>
              </a:rPr>
              <a:t>người</a:t>
            </a:r>
            <a:endParaRPr kumimoji="0" lang="en-US" sz="4200" b="0" i="0" u="none" strike="noStrike" kern="1200" cap="none" spc="0" normalizeH="0" baseline="0" noProof="0" dirty="0">
              <a:ln>
                <a:noFill/>
              </a:ln>
              <a:solidFill>
                <a:prstClr val="black"/>
              </a:solidFill>
              <a:effectLst/>
              <a:uLnTx/>
              <a:uFillTx/>
              <a:latin typeface="#9Slide07 Pangolin" panose="00000500000000000000" pitchFamily="2" charset="0"/>
              <a:ea typeface="+mn-ea"/>
              <a:cs typeface="Times New Roman" panose="02020603050405020304" pitchFamily="18" charset="0"/>
            </a:endParaRPr>
          </a:p>
        </p:txBody>
      </p:sp>
      <p:sp>
        <p:nvSpPr>
          <p:cNvPr id="6" name="Freeform 3">
            <a:extLst>
              <a:ext uri="{FF2B5EF4-FFF2-40B4-BE49-F238E27FC236}">
                <a16:creationId xmlns:a16="http://schemas.microsoft.com/office/drawing/2014/main" id="{5CB3C433-D901-242F-62ED-9BE649340682}"/>
              </a:ext>
            </a:extLst>
          </p:cNvPr>
          <p:cNvSpPr/>
          <p:nvPr/>
        </p:nvSpPr>
        <p:spPr>
          <a:xfrm>
            <a:off x="9585458" y="3178257"/>
            <a:ext cx="8702543" cy="8408832"/>
          </a:xfrm>
          <a:custGeom>
            <a:avLst/>
            <a:gdLst/>
            <a:ahLst/>
            <a:cxnLst/>
            <a:rect l="l" t="t" r="r" b="b"/>
            <a:pathLst>
              <a:path w="5578744" h="5390461">
                <a:moveTo>
                  <a:pt x="0" y="0"/>
                </a:moveTo>
                <a:lnTo>
                  <a:pt x="5578744" y="0"/>
                </a:lnTo>
                <a:lnTo>
                  <a:pt x="5578744" y="5390461"/>
                </a:lnTo>
                <a:lnTo>
                  <a:pt x="0" y="53904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E7AB9D7-18CC-A99B-6898-5DE98ECD84C3}"/>
              </a:ext>
            </a:extLst>
          </p:cNvPr>
          <p:cNvSpPr txBox="1"/>
          <p:nvPr/>
        </p:nvSpPr>
        <p:spPr>
          <a:xfrm>
            <a:off x="1066800" y="4970436"/>
            <a:ext cx="7797020" cy="2677656"/>
          </a:xfrm>
          <a:prstGeom prst="rect">
            <a:avLst/>
          </a:prstGeom>
          <a:noFill/>
        </p:spPr>
        <p:txBody>
          <a:bodyPr wrap="square">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Nỗi đau có thể đến từ đâu trong cuộc sống?</a:t>
            </a:r>
            <a:endPar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a:t>
            </a:r>
            <a:r>
              <a:rPr kumimoji="0" lang="vi-VN" sz="4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nghĩ thế nào về cách mọi người thường đối diện với nỗi đau?</a:t>
            </a:r>
            <a:endPar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67150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01385637"/>
              </p:ext>
            </p:extLst>
          </p:nvPr>
        </p:nvGraphicFramePr>
        <p:xfrm>
          <a:off x="381000" y="342900"/>
          <a:ext cx="17449800" cy="9418320"/>
        </p:xfrm>
        <a:graphic>
          <a:graphicData uri="http://schemas.openxmlformats.org/drawingml/2006/table">
            <a:tbl>
              <a:tblPr firstRow="1" bandRow="1">
                <a:tableStyleId>{5940675A-B579-460E-94D1-54222C63F5DA}</a:tableStyleId>
              </a:tblPr>
              <a:tblGrid>
                <a:gridCol w="2259126">
                  <a:extLst>
                    <a:ext uri="{9D8B030D-6E8A-4147-A177-3AD203B41FA5}">
                      <a16:colId xmlns:a16="http://schemas.microsoft.com/office/drawing/2014/main" val="1740982805"/>
                    </a:ext>
                  </a:extLst>
                </a:gridCol>
                <a:gridCol w="15190674">
                  <a:extLst>
                    <a:ext uri="{9D8B030D-6E8A-4147-A177-3AD203B41FA5}">
                      <a16:colId xmlns:a16="http://schemas.microsoft.com/office/drawing/2014/main" val="3658396713"/>
                    </a:ext>
                  </a:extLst>
                </a:gridCol>
              </a:tblGrid>
              <a:tr h="624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kern="1200" dirty="0" err="1">
                          <a:solidFill>
                            <a:schemeClr val="tx1"/>
                          </a:solidFill>
                          <a:latin typeface="Times New Roman" panose="02020603050405020304" pitchFamily="18" charset="0"/>
                          <a:cs typeface="Times New Roman" panose="02020603050405020304" pitchFamily="18" charset="0"/>
                        </a:rPr>
                        <a:t>Từ</a:t>
                      </a:r>
                      <a:r>
                        <a:rPr lang="en-US" sz="4000" b="1" kern="1200" baseline="0" dirty="0">
                          <a:solidFill>
                            <a:schemeClr val="tx1"/>
                          </a:solidFill>
                          <a:latin typeface="Times New Roman" panose="02020603050405020304" pitchFamily="18" charset="0"/>
                          <a:cs typeface="Times New Roman" panose="02020603050405020304" pitchFamily="18" charset="0"/>
                        </a:rPr>
                        <a:t> </a:t>
                      </a:r>
                      <a:r>
                        <a:rPr lang="vi-VN" sz="4000" b="1" kern="1200" dirty="0">
                          <a:solidFill>
                            <a:schemeClr val="tx1"/>
                          </a:solidFill>
                          <a:latin typeface="Times New Roman" panose="02020603050405020304" pitchFamily="18" charset="0"/>
                          <a:cs typeface="Times New Roman" panose="02020603050405020304" pitchFamily="18" charset="0"/>
                        </a:rPr>
                        <a:t>ngữ mới </a:t>
                      </a:r>
                      <a:endParaRPr lang="en-US" sz="4000" b="1" kern="1200" dirty="0">
                        <a:solidFill>
                          <a:schemeClr val="tx1"/>
                        </a:solidFill>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b="1" kern="1200" dirty="0">
                        <a:solidFill>
                          <a:srgbClr val="FF0000"/>
                        </a:solidFill>
                        <a:latin typeface="Times New Roman" panose="02020603050405020304" pitchFamily="18" charset="0"/>
                        <a:ea typeface="+mn-ea"/>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2442506686"/>
                  </a:ext>
                </a:extLst>
              </a:tr>
              <a:tr h="370840">
                <a:tc>
                  <a:txBody>
                    <a:bodyPr/>
                    <a:lstStyle/>
                    <a:p>
                      <a:pPr algn="ctr"/>
                      <a:r>
                        <a:rPr lang="en-US" sz="4000" b="1" kern="1200" dirty="0" err="1">
                          <a:solidFill>
                            <a:schemeClr val="tx1"/>
                          </a:solidFill>
                          <a:latin typeface="Times New Roman" panose="02020603050405020304" pitchFamily="18" charset="0"/>
                          <a:cs typeface="Times New Roman" panose="02020603050405020304" pitchFamily="18" charset="0"/>
                        </a:rPr>
                        <a:t>Khái</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niệm</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just"/>
                      <a:r>
                        <a:rPr lang="en-US" sz="4000" kern="1200" dirty="0">
                          <a:solidFill>
                            <a:schemeClr val="tx1"/>
                          </a:solidFill>
                          <a:latin typeface="Times New Roman" panose="02020603050405020304" pitchFamily="18" charset="0"/>
                          <a:cs typeface="Times New Roman" panose="02020603050405020304" pitchFamily="18" charset="0"/>
                        </a:rPr>
                        <a:t>- L</a:t>
                      </a:r>
                      <a:r>
                        <a:rPr lang="vi-VN" sz="4000" kern="1200" dirty="0">
                          <a:solidFill>
                            <a:schemeClr val="tx1"/>
                          </a:solidFill>
                          <a:latin typeface="Times New Roman" panose="02020603050405020304" pitchFamily="18" charset="0"/>
                          <a:cs typeface="Times New Roman" panose="02020603050405020304" pitchFamily="18" charset="0"/>
                        </a:rPr>
                        <a:t>à những từ biểu thị các sự vật, hiện tượng mới nảy sinh hoặc mới được phát hiện</a:t>
                      </a:r>
                      <a:endParaRPr lang="en-US" sz="4000" kern="1200" dirty="0">
                        <a:solidFill>
                          <a:schemeClr val="tx1"/>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4000" kern="1200" dirty="0">
                          <a:solidFill>
                            <a:schemeClr val="tx1"/>
                          </a:solidFill>
                          <a:latin typeface="Times New Roman" panose="02020603050405020304" pitchFamily="18" charset="0"/>
                          <a:cs typeface="Times New Roman" panose="02020603050405020304" pitchFamily="18" charset="0"/>
                        </a:rPr>
                        <a:t>- V</a:t>
                      </a:r>
                      <a:r>
                        <a:rPr lang="vi-VN" sz="4000" kern="1200" dirty="0">
                          <a:solidFill>
                            <a:schemeClr val="tx1"/>
                          </a:solidFill>
                          <a:latin typeface="Times New Roman" panose="02020603050405020304" pitchFamily="18" charset="0"/>
                          <a:cs typeface="Times New Roman" panose="02020603050405020304" pitchFamily="18" charset="0"/>
                        </a:rPr>
                        <a:t>í dụ: chứng khoán, cổ phiếu, máy tính,…</a:t>
                      </a:r>
                      <a:endParaRPr lang="en-US" sz="400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57767193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kern="1200" dirty="0" err="1">
                          <a:solidFill>
                            <a:schemeClr val="tx1"/>
                          </a:solidFill>
                          <a:latin typeface="Times New Roman" panose="02020603050405020304" pitchFamily="18" charset="0"/>
                          <a:cs typeface="Times New Roman" panose="02020603050405020304" pitchFamily="18" charset="0"/>
                        </a:rPr>
                        <a:t>Hình</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thức</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phát</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triển</a:t>
                      </a:r>
                      <a:endParaRPr lang="en-US" sz="4000" b="1" kern="1200" dirty="0">
                        <a:solidFill>
                          <a:schemeClr val="tx1"/>
                        </a:solidFill>
                        <a:latin typeface="Times New Roman" panose="02020603050405020304" pitchFamily="18" charset="0"/>
                        <a:ea typeface="+mn-ea"/>
                        <a:cs typeface="Times New Roman" panose="02020603050405020304" pitchFamily="18" charset="0"/>
                      </a:endParaRPr>
                    </a:p>
                  </a:txBody>
                  <a:tcPr anchor="ctr">
                    <a:solidFill>
                      <a:schemeClr val="accent1">
                        <a:lumMod val="20000"/>
                        <a:lumOff val="80000"/>
                      </a:schemeClr>
                    </a:solidFill>
                  </a:tcPr>
                </a:tc>
                <a:tc>
                  <a:txBody>
                    <a:bodyPr/>
                    <a:lstStyle/>
                    <a:p>
                      <a:pPr algn="just"/>
                      <a:r>
                        <a:rPr lang="en-US" sz="4000" kern="1200" dirty="0">
                          <a:solidFill>
                            <a:schemeClr val="tx1"/>
                          </a:solidFill>
                          <a:latin typeface="Times New Roman" panose="02020603050405020304" pitchFamily="18" charset="0"/>
                          <a:cs typeface="Times New Roman" panose="02020603050405020304" pitchFamily="18" charset="0"/>
                        </a:rPr>
                        <a:t>-</a:t>
                      </a:r>
                      <a:r>
                        <a:rPr lang="vi-VN" sz="4000" kern="1200" dirty="0">
                          <a:solidFill>
                            <a:schemeClr val="tx1"/>
                          </a:solidFill>
                          <a:latin typeface="Times New Roman" panose="02020603050405020304" pitchFamily="18" charset="0"/>
                          <a:cs typeface="Times New Roman" panose="02020603050405020304" pitchFamily="18" charset="0"/>
                        </a:rPr>
                        <a:t> </a:t>
                      </a:r>
                      <a:r>
                        <a:rPr lang="en-US" sz="4000" kern="1200" dirty="0">
                          <a:solidFill>
                            <a:schemeClr val="tx1"/>
                          </a:solidFill>
                          <a:latin typeface="Times New Roman" panose="02020603050405020304" pitchFamily="18" charset="0"/>
                          <a:cs typeface="Times New Roman" panose="02020603050405020304" pitchFamily="18" charset="0"/>
                        </a:rPr>
                        <a:t>L</a:t>
                      </a:r>
                      <a:r>
                        <a:rPr lang="vi-VN" sz="4000" kern="1200" dirty="0">
                          <a:solidFill>
                            <a:schemeClr val="tx1"/>
                          </a:solidFill>
                          <a:latin typeface="Times New Roman" panose="02020603050405020304" pitchFamily="18" charset="0"/>
                          <a:cs typeface="Times New Roman" panose="02020603050405020304" pitchFamily="18" charset="0"/>
                        </a:rPr>
                        <a:t>áy (mỏng </a:t>
                      </a:r>
                      <a:r>
                        <a:rPr lang="en-US" sz="4000" kern="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vi-VN" sz="4000" kern="1200" dirty="0">
                          <a:solidFill>
                            <a:schemeClr val="tx1"/>
                          </a:solidFill>
                          <a:latin typeface="Times New Roman" panose="02020603050405020304" pitchFamily="18" charset="0"/>
                          <a:cs typeface="Times New Roman" panose="02020603050405020304" pitchFamily="18" charset="0"/>
                        </a:rPr>
                        <a:t> mong mỏng)</a:t>
                      </a:r>
                      <a:endParaRPr lang="en-US" sz="4000" kern="1200" dirty="0">
                        <a:solidFill>
                          <a:schemeClr val="tx1"/>
                        </a:solidFill>
                        <a:latin typeface="Times New Roman" panose="02020603050405020304" pitchFamily="18" charset="0"/>
                        <a:cs typeface="Times New Roman" panose="02020603050405020304" pitchFamily="18" charset="0"/>
                      </a:endParaRPr>
                    </a:p>
                    <a:p>
                      <a:pPr algn="just"/>
                      <a:r>
                        <a:rPr lang="en-US" sz="4000" kern="1200" dirty="0">
                          <a:solidFill>
                            <a:schemeClr val="tx1"/>
                          </a:solidFill>
                          <a:latin typeface="Times New Roman" panose="02020603050405020304" pitchFamily="18" charset="0"/>
                          <a:cs typeface="Times New Roman" panose="02020603050405020304" pitchFamily="18" charset="0"/>
                        </a:rPr>
                        <a:t>- G</a:t>
                      </a:r>
                      <a:r>
                        <a:rPr lang="vi-VN" sz="4000" kern="1200" dirty="0">
                          <a:solidFill>
                            <a:schemeClr val="tx1"/>
                          </a:solidFill>
                          <a:latin typeface="Times New Roman" panose="02020603050405020304" pitchFamily="18" charset="0"/>
                          <a:cs typeface="Times New Roman" panose="02020603050405020304" pitchFamily="18" charset="0"/>
                        </a:rPr>
                        <a:t>hép (bàn + phím </a:t>
                      </a:r>
                      <a:r>
                        <a:rPr lang="en-US" sz="4000" kern="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vi-VN" sz="4000" kern="1200" dirty="0">
                          <a:solidFill>
                            <a:schemeClr val="tx1"/>
                          </a:solidFill>
                          <a:latin typeface="Times New Roman" panose="02020603050405020304" pitchFamily="18" charset="0"/>
                          <a:cs typeface="Times New Roman" panose="02020603050405020304" pitchFamily="18" charset="0"/>
                        </a:rPr>
                        <a:t> bàn phím).</a:t>
                      </a:r>
                      <a:endParaRPr lang="en-US" sz="4000" kern="1200" dirty="0">
                        <a:solidFill>
                          <a:schemeClr val="tx1"/>
                        </a:solidFill>
                        <a:latin typeface="Times New Roman" panose="02020603050405020304" pitchFamily="18" charset="0"/>
                        <a:cs typeface="Times New Roman" panose="02020603050405020304" pitchFamily="18" charset="0"/>
                      </a:endParaRPr>
                    </a:p>
                    <a:p>
                      <a:pPr algn="just"/>
                      <a:r>
                        <a:rPr lang="en-US" sz="4000" kern="1200" dirty="0">
                          <a:solidFill>
                            <a:schemeClr val="tx1"/>
                          </a:solidFill>
                          <a:latin typeface="Times New Roman" panose="02020603050405020304" pitchFamily="18" charset="0"/>
                          <a:cs typeface="Times New Roman" panose="02020603050405020304" pitchFamily="18" charset="0"/>
                        </a:rPr>
                        <a:t>-</a:t>
                      </a:r>
                      <a:r>
                        <a:rPr lang="vi-VN" sz="4000" kern="1200" dirty="0">
                          <a:solidFill>
                            <a:schemeClr val="tx1"/>
                          </a:solidFill>
                          <a:latin typeface="Times New Roman" panose="02020603050405020304" pitchFamily="18" charset="0"/>
                          <a:cs typeface="Times New Roman" panose="02020603050405020304" pitchFamily="18" charset="0"/>
                        </a:rPr>
                        <a:t> </a:t>
                      </a:r>
                      <a:r>
                        <a:rPr lang="en-US" sz="4000" kern="1200" dirty="0">
                          <a:solidFill>
                            <a:schemeClr val="tx1"/>
                          </a:solidFill>
                          <a:latin typeface="Times New Roman" panose="02020603050405020304" pitchFamily="18" charset="0"/>
                          <a:cs typeface="Times New Roman" panose="02020603050405020304" pitchFamily="18" charset="0"/>
                        </a:rPr>
                        <a:t>V</a:t>
                      </a:r>
                      <a:r>
                        <a:rPr lang="vi-VN" sz="4000" kern="1200" dirty="0">
                          <a:solidFill>
                            <a:schemeClr val="tx1"/>
                          </a:solidFill>
                          <a:latin typeface="Times New Roman" panose="02020603050405020304" pitchFamily="18" charset="0"/>
                          <a:cs typeface="Times New Roman" panose="02020603050405020304" pitchFamily="18" charset="0"/>
                        </a:rPr>
                        <a:t>ay mượn của nước ngoài hoặc lai tạo dựa trên một số yếu tố vay mượn nước ngoài. </a:t>
                      </a:r>
                      <a:endParaRPr lang="en-US" sz="4000" kern="1200" dirty="0">
                        <a:solidFill>
                          <a:schemeClr val="tx1"/>
                        </a:solidFill>
                        <a:latin typeface="Times New Roman" panose="02020603050405020304" pitchFamily="18" charset="0"/>
                        <a:cs typeface="Times New Roman" panose="02020603050405020304" pitchFamily="18" charset="0"/>
                      </a:endParaRPr>
                    </a:p>
                    <a:p>
                      <a:pPr algn="just"/>
                      <a:r>
                        <a:rPr lang="en-US" sz="4000" kern="1200" dirty="0">
                          <a:solidFill>
                            <a:schemeClr val="tx1"/>
                          </a:solidFill>
                          <a:latin typeface="Times New Roman" panose="02020603050405020304" pitchFamily="18" charset="0"/>
                          <a:cs typeface="Times New Roman" panose="02020603050405020304" pitchFamily="18" charset="0"/>
                        </a:rPr>
                        <a:t>+</a:t>
                      </a:r>
                      <a:r>
                        <a:rPr lang="en-US" sz="4000" kern="1200" baseline="0" dirty="0">
                          <a:solidFill>
                            <a:schemeClr val="tx1"/>
                          </a:solidFill>
                          <a:latin typeface="Times New Roman" panose="02020603050405020304" pitchFamily="18" charset="0"/>
                          <a:cs typeface="Times New Roman" panose="02020603050405020304" pitchFamily="18" charset="0"/>
                        </a:rPr>
                        <a:t> G</a:t>
                      </a:r>
                      <a:r>
                        <a:rPr lang="vi-VN" sz="4000" kern="1200" dirty="0">
                          <a:solidFill>
                            <a:schemeClr val="tx1"/>
                          </a:solidFill>
                          <a:latin typeface="Times New Roman" panose="02020603050405020304" pitchFamily="18" charset="0"/>
                          <a:cs typeface="Times New Roman" panose="02020603050405020304" pitchFamily="18" charset="0"/>
                        </a:rPr>
                        <a:t>iữ nguyên dạng gốc</a:t>
                      </a:r>
                      <a:r>
                        <a:rPr lang="en-US" sz="4000" kern="1200" baseline="0" dirty="0">
                          <a:solidFill>
                            <a:schemeClr val="tx1"/>
                          </a:solidFill>
                          <a:latin typeface="Times New Roman" panose="02020603050405020304" pitchFamily="18" charset="0"/>
                          <a:cs typeface="Times New Roman" panose="02020603050405020304" pitchFamily="18" charset="0"/>
                        </a:rPr>
                        <a:t> (</a:t>
                      </a:r>
                      <a:r>
                        <a:rPr lang="vi-VN" sz="4000" kern="1200" dirty="0">
                          <a:solidFill>
                            <a:schemeClr val="tx1"/>
                          </a:solidFill>
                          <a:latin typeface="Times New Roman" panose="02020603050405020304" pitchFamily="18" charset="0"/>
                          <a:cs typeface="Times New Roman" panose="02020603050405020304" pitchFamily="18" charset="0"/>
                        </a:rPr>
                        <a:t>acid, hydro,…</a:t>
                      </a:r>
                      <a:r>
                        <a:rPr lang="en-US" sz="4000" kern="1200" dirty="0">
                          <a:solidFill>
                            <a:schemeClr val="tx1"/>
                          </a:solidFill>
                          <a:latin typeface="Times New Roman" panose="02020603050405020304" pitchFamily="18" charset="0"/>
                          <a:cs typeface="Times New Roman" panose="02020603050405020304" pitchFamily="18" charset="0"/>
                        </a:rPr>
                        <a:t>)</a:t>
                      </a:r>
                    </a:p>
                    <a:p>
                      <a:pPr algn="just"/>
                      <a:r>
                        <a:rPr lang="en-US" sz="4000" kern="1200" dirty="0">
                          <a:solidFill>
                            <a:schemeClr val="tx1"/>
                          </a:solidFill>
                          <a:latin typeface="Times New Roman" panose="02020603050405020304" pitchFamily="18" charset="0"/>
                          <a:cs typeface="Times New Roman" panose="02020603050405020304" pitchFamily="18" charset="0"/>
                        </a:rPr>
                        <a:t>+</a:t>
                      </a:r>
                      <a:r>
                        <a:rPr lang="en-US" sz="4000" kern="1200" baseline="0" dirty="0">
                          <a:solidFill>
                            <a:schemeClr val="tx1"/>
                          </a:solidFill>
                          <a:latin typeface="Times New Roman" panose="02020603050405020304" pitchFamily="18" charset="0"/>
                          <a:cs typeface="Times New Roman" panose="02020603050405020304" pitchFamily="18" charset="0"/>
                        </a:rPr>
                        <a:t> B</a:t>
                      </a:r>
                      <a:r>
                        <a:rPr lang="vi-VN" sz="4000" kern="1200" dirty="0">
                          <a:solidFill>
                            <a:schemeClr val="tx1"/>
                          </a:solidFill>
                          <a:latin typeface="Times New Roman" panose="02020603050405020304" pitchFamily="18" charset="0"/>
                          <a:cs typeface="Times New Roman" panose="02020603050405020304" pitchFamily="18" charset="0"/>
                        </a:rPr>
                        <a:t>iến đổi về ngữ âm cho phù hợp với ngữ âm tiếng Việt</a:t>
                      </a:r>
                      <a:r>
                        <a:rPr lang="en-US" sz="4000" kern="1200" baseline="0" dirty="0">
                          <a:solidFill>
                            <a:schemeClr val="tx1"/>
                          </a:solidFill>
                          <a:latin typeface="Times New Roman" panose="02020603050405020304" pitchFamily="18" charset="0"/>
                          <a:cs typeface="Times New Roman" panose="02020603050405020304" pitchFamily="18" charset="0"/>
                        </a:rPr>
                        <a:t> (</a:t>
                      </a:r>
                      <a:r>
                        <a:rPr lang="vi-VN" sz="4000" kern="1200" dirty="0">
                          <a:solidFill>
                            <a:schemeClr val="tx1"/>
                          </a:solidFill>
                          <a:latin typeface="Times New Roman" panose="02020603050405020304" pitchFamily="18" charset="0"/>
                          <a:cs typeface="Times New Roman" panose="02020603050405020304" pitchFamily="18" charset="0"/>
                        </a:rPr>
                        <a:t>bifteck </a:t>
                      </a:r>
                      <a:r>
                        <a:rPr lang="en-US" sz="4000" kern="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vi-VN" sz="4000" kern="1200" dirty="0">
                          <a:solidFill>
                            <a:schemeClr val="tx1"/>
                          </a:solidFill>
                          <a:latin typeface="Times New Roman" panose="02020603050405020304" pitchFamily="18" charset="0"/>
                          <a:cs typeface="Times New Roman" panose="02020603050405020304" pitchFamily="18" charset="0"/>
                        </a:rPr>
                        <a:t> bít tết; cocktail </a:t>
                      </a:r>
                      <a:r>
                        <a:rPr lang="en-US" sz="4000" kern="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vi-VN" sz="4000" kern="1200" dirty="0">
                          <a:solidFill>
                            <a:schemeClr val="tx1"/>
                          </a:solidFill>
                          <a:latin typeface="Times New Roman" panose="02020603050405020304" pitchFamily="18" charset="0"/>
                          <a:cs typeface="Times New Roman" panose="02020603050405020304" pitchFamily="18" charset="0"/>
                        </a:rPr>
                        <a:t> cốc tai, cốc ta</a:t>
                      </a:r>
                      <a:r>
                        <a:rPr lang="en-US" sz="4000" kern="1200" dirty="0">
                          <a:solidFill>
                            <a:schemeClr val="tx1"/>
                          </a:solidFill>
                          <a:latin typeface="Times New Roman" panose="02020603050405020304" pitchFamily="18" charset="0"/>
                          <a:cs typeface="Times New Roman" panose="02020603050405020304" pitchFamily="18" charset="0"/>
                        </a:rPr>
                        <a:t>y….)</a:t>
                      </a:r>
                    </a:p>
                    <a:p>
                      <a:pPr algn="just"/>
                      <a:r>
                        <a:rPr lang="en-US" sz="4000" kern="1200" dirty="0">
                          <a:solidFill>
                            <a:schemeClr val="tx1"/>
                          </a:solidFill>
                          <a:latin typeface="Times New Roman" panose="02020603050405020304" pitchFamily="18" charset="0"/>
                          <a:cs typeface="Times New Roman" panose="02020603050405020304" pitchFamily="18" charset="0"/>
                        </a:rPr>
                        <a:t>+ K</a:t>
                      </a:r>
                      <a:r>
                        <a:rPr lang="vi-VN" sz="4000" kern="1200" dirty="0">
                          <a:solidFill>
                            <a:schemeClr val="tx1"/>
                          </a:solidFill>
                          <a:latin typeface="Times New Roman" panose="02020603050405020304" pitchFamily="18" charset="0"/>
                          <a:cs typeface="Times New Roman" panose="02020603050405020304" pitchFamily="18" charset="0"/>
                        </a:rPr>
                        <a:t>ết hợp các yếu tố cấu tạo từ tiếng nước ngoài thành những từ mới không có trong tiếng nước đó (biên bản, nội thành, tiền chiến</a:t>
                      </a:r>
                      <a:r>
                        <a:rPr lang="en-US" sz="4000" kern="1200" dirty="0">
                          <a:solidFill>
                            <a:schemeClr val="tx1"/>
                          </a:solidFill>
                          <a:latin typeface="Times New Roman" panose="02020603050405020304" pitchFamily="18" charset="0"/>
                          <a:cs typeface="Times New Roman" panose="02020603050405020304" pitchFamily="18" charset="0"/>
                        </a:rPr>
                        <a:t>….</a:t>
                      </a:r>
                      <a:r>
                        <a:rPr lang="vi-VN" sz="4000" kern="1200" dirty="0">
                          <a:solidFill>
                            <a:schemeClr val="tx1"/>
                          </a:solidFill>
                          <a:latin typeface="Times New Roman" panose="02020603050405020304" pitchFamily="18" charset="0"/>
                          <a:cs typeface="Times New Roman" panose="02020603050405020304" pitchFamily="18" charset="0"/>
                        </a:rPr>
                        <a:t>)</a:t>
                      </a:r>
                      <a:endParaRPr lang="en-US" sz="4000" kern="1200" dirty="0">
                        <a:solidFill>
                          <a:schemeClr val="tx1"/>
                        </a:solidFill>
                        <a:latin typeface="Times New Roman" panose="02020603050405020304" pitchFamily="18" charset="0"/>
                        <a:cs typeface="Times New Roman" panose="02020603050405020304" pitchFamily="18" charset="0"/>
                      </a:endParaRPr>
                    </a:p>
                    <a:p>
                      <a:pPr algn="just"/>
                      <a:r>
                        <a:rPr lang="en-US" sz="4000" kern="1200" dirty="0">
                          <a:solidFill>
                            <a:schemeClr val="tx1"/>
                          </a:solidFill>
                          <a:latin typeface="Times New Roman" panose="02020603050405020304" pitchFamily="18" charset="0"/>
                          <a:cs typeface="Times New Roman" panose="02020603050405020304" pitchFamily="18" charset="0"/>
                        </a:rPr>
                        <a:t>+ K</a:t>
                      </a:r>
                      <a:r>
                        <a:rPr lang="vi-VN" sz="4000" kern="1200" dirty="0">
                          <a:solidFill>
                            <a:schemeClr val="tx1"/>
                          </a:solidFill>
                          <a:latin typeface="Times New Roman" panose="02020603050405020304" pitchFamily="18" charset="0"/>
                          <a:cs typeface="Times New Roman" panose="02020603050405020304" pitchFamily="18" charset="0"/>
                        </a:rPr>
                        <a:t>ết hợp các yếu tố Việt với yếu tố vay mượn (lính thuỷ, xe tăng, tuổi teen).</a:t>
                      </a:r>
                      <a:endParaRPr lang="vi-VN" sz="400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101366659"/>
                  </a:ext>
                </a:extLst>
              </a:tr>
            </a:tbl>
          </a:graphicData>
        </a:graphic>
      </p:graphicFrame>
    </p:spTree>
    <p:extLst>
      <p:ext uri="{BB962C8B-B14F-4D97-AF65-F5344CB8AC3E}">
        <p14:creationId xmlns:p14="http://schemas.microsoft.com/office/powerpoint/2010/main" val="75453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31277484"/>
              </p:ext>
            </p:extLst>
          </p:nvPr>
        </p:nvGraphicFramePr>
        <p:xfrm>
          <a:off x="381000" y="342900"/>
          <a:ext cx="17526000" cy="9677400"/>
        </p:xfrm>
        <a:graphic>
          <a:graphicData uri="http://schemas.openxmlformats.org/drawingml/2006/table">
            <a:tbl>
              <a:tblPr firstRow="1" bandRow="1">
                <a:tableStyleId>{5940675A-B579-460E-94D1-54222C63F5DA}</a:tableStyleId>
              </a:tblPr>
              <a:tblGrid>
                <a:gridCol w="2268991">
                  <a:extLst>
                    <a:ext uri="{9D8B030D-6E8A-4147-A177-3AD203B41FA5}">
                      <a16:colId xmlns:a16="http://schemas.microsoft.com/office/drawing/2014/main" val="1740982805"/>
                    </a:ext>
                  </a:extLst>
                </a:gridCol>
                <a:gridCol w="15257009">
                  <a:extLst>
                    <a:ext uri="{9D8B030D-6E8A-4147-A177-3AD203B41FA5}">
                      <a16:colId xmlns:a16="http://schemas.microsoft.com/office/drawing/2014/main" val="3658396713"/>
                    </a:ext>
                  </a:extLst>
                </a:gridCol>
              </a:tblGrid>
              <a:tr h="106497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b="1" kern="1200" dirty="0" err="1">
                          <a:solidFill>
                            <a:srgbClr val="FF0000"/>
                          </a:solidFill>
                          <a:latin typeface="Times New Roman" panose="02020603050405020304" pitchFamily="18" charset="0"/>
                          <a:cs typeface="Times New Roman" panose="02020603050405020304" pitchFamily="18" charset="0"/>
                        </a:rPr>
                        <a:t>Nghĩa</a:t>
                      </a:r>
                      <a:r>
                        <a:rPr lang="vi-VN" sz="4400" b="1" kern="1200" dirty="0">
                          <a:solidFill>
                            <a:srgbClr val="FF0000"/>
                          </a:solidFill>
                          <a:latin typeface="Times New Roman" panose="02020603050405020304" pitchFamily="18" charset="0"/>
                          <a:cs typeface="Times New Roman" panose="02020603050405020304" pitchFamily="18" charset="0"/>
                        </a:rPr>
                        <a:t> mới </a:t>
                      </a:r>
                      <a:endParaRPr lang="en-US" sz="4400" b="1" kern="1200" dirty="0">
                        <a:solidFill>
                          <a:srgbClr val="FF0000"/>
                        </a:solidFill>
                        <a:latin typeface="Times New Roman" panose="02020603050405020304" pitchFamily="18" charset="0"/>
                        <a:ea typeface="+mn-ea"/>
                        <a:cs typeface="Times New Roman" panose="02020603050405020304" pitchFamily="18" charset="0"/>
                      </a:endParaRPr>
                    </a:p>
                  </a:txBody>
                  <a:tcPr anchor="ctr">
                    <a:solidFill>
                      <a:schemeClr val="accent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b="1" kern="1200" dirty="0">
                        <a:solidFill>
                          <a:srgbClr val="FF0000"/>
                        </a:solidFill>
                        <a:latin typeface="Times New Roman" panose="02020603050405020304" pitchFamily="18" charset="0"/>
                        <a:ea typeface="+mn-ea"/>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2442506686"/>
                  </a:ext>
                </a:extLst>
              </a:tr>
              <a:tr h="4769245">
                <a:tc>
                  <a:txBody>
                    <a:bodyPr/>
                    <a:lstStyle/>
                    <a:p>
                      <a:pPr algn="ctr"/>
                      <a:r>
                        <a:rPr lang="en-US" sz="4400" b="1" kern="1200" dirty="0" err="1">
                          <a:latin typeface="Times New Roman" panose="02020603050405020304" pitchFamily="18" charset="0"/>
                          <a:cs typeface="Times New Roman" panose="02020603050405020304" pitchFamily="18" charset="0"/>
                        </a:rPr>
                        <a:t>Khái</a:t>
                      </a:r>
                      <a:r>
                        <a:rPr lang="en-US" sz="4400" b="1" kern="1200" dirty="0">
                          <a:latin typeface="Times New Roman" panose="02020603050405020304" pitchFamily="18" charset="0"/>
                          <a:cs typeface="Times New Roman" panose="02020603050405020304" pitchFamily="18" charset="0"/>
                        </a:rPr>
                        <a:t> </a:t>
                      </a:r>
                      <a:r>
                        <a:rPr lang="en-US" sz="4400" b="1" kern="1200" dirty="0" err="1">
                          <a:latin typeface="Times New Roman" panose="02020603050405020304" pitchFamily="18" charset="0"/>
                          <a:cs typeface="Times New Roman" panose="02020603050405020304" pitchFamily="18" charset="0"/>
                        </a:rPr>
                        <a:t>niệm</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L</a:t>
                      </a:r>
                      <a:r>
                        <a:rPr lang="vi-VN" sz="4400" b="0" i="0" kern="1200" dirty="0">
                          <a:solidFill>
                            <a:schemeClr val="tx1"/>
                          </a:solidFill>
                          <a:effectLst/>
                          <a:latin typeface="Times New Roman" panose="02020603050405020304" pitchFamily="18" charset="0"/>
                          <a:ea typeface="+mn-ea"/>
                          <a:cs typeface="Times New Roman" panose="02020603050405020304" pitchFamily="18" charset="0"/>
                        </a:rPr>
                        <a:t>à nghĩa xuất hiện bên cạnh nghĩa gốc để biểu thị những sự vật, hiện tượng mới nảy sinh (hoặc sự vật hiện tượng đã có với tên gọi khác). </a:t>
                      </a:r>
                      <a:endParaRPr lang="en-US" sz="4400" b="0" i="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vi-VN" sz="4400" b="0" i="0" kern="1200" dirty="0">
                          <a:solidFill>
                            <a:schemeClr val="tx1"/>
                          </a:solidFill>
                          <a:effectLst/>
                          <a:latin typeface="Times New Roman" panose="02020603050405020304" pitchFamily="18" charset="0"/>
                          <a:ea typeface="+mn-ea"/>
                          <a:cs typeface="Times New Roman" panose="02020603050405020304" pitchFamily="18" charset="0"/>
                        </a:rPr>
                        <a:t>Ví dụ,</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từ</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vi-VN" sz="4400" b="0" i="1" kern="1200" dirty="0">
                          <a:solidFill>
                            <a:schemeClr val="tx1"/>
                          </a:solidFill>
                          <a:effectLst/>
                          <a:latin typeface="Times New Roman" panose="02020603050405020304" pitchFamily="18" charset="0"/>
                          <a:ea typeface="+mn-ea"/>
                          <a:cs typeface="Times New Roman" panose="02020603050405020304" pitchFamily="18" charset="0"/>
                        </a:rPr>
                        <a:t>chuột</a:t>
                      </a:r>
                      <a:r>
                        <a:rPr lang="en-US" sz="4400" b="0" i="1" kern="1200" dirty="0">
                          <a:solidFill>
                            <a:schemeClr val="tx1"/>
                          </a:solidFill>
                          <a:effectLst/>
                          <a:latin typeface="Times New Roman" panose="02020603050405020304" pitchFamily="18" charset="0"/>
                          <a:ea typeface="+mn-ea"/>
                          <a:cs typeface="Times New Roman" panose="02020603050405020304" pitchFamily="18" charset="0"/>
                        </a:rPr>
                        <a:t>”</a:t>
                      </a: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N</a:t>
                      </a:r>
                      <a:r>
                        <a:rPr lang="vi-VN" sz="4400" b="0" i="0" kern="1200" dirty="0">
                          <a:solidFill>
                            <a:schemeClr val="tx1"/>
                          </a:solidFill>
                          <a:effectLst/>
                          <a:latin typeface="Times New Roman" panose="02020603050405020304" pitchFamily="18" charset="0"/>
                          <a:ea typeface="+mn-ea"/>
                          <a:cs typeface="Times New Roman" panose="02020603050405020304" pitchFamily="18" charset="0"/>
                        </a:rPr>
                        <a:t>ghĩa gốc</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vi-VN" sz="4400" b="0" i="0" kern="1200" dirty="0">
                          <a:solidFill>
                            <a:schemeClr val="tx1"/>
                          </a:solidFill>
                          <a:effectLst/>
                          <a:latin typeface="Times New Roman" panose="02020603050405020304" pitchFamily="18" charset="0"/>
                          <a:ea typeface="+mn-ea"/>
                          <a:cs typeface="Times New Roman" panose="02020603050405020304" pitchFamily="18" charset="0"/>
                        </a:rPr>
                        <a:t>chỉ một loài thú nhỏ </a:t>
                      </a:r>
                      <a:endParaRPr lang="en-US" sz="4400" b="0" i="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N</a:t>
                      </a:r>
                      <a:r>
                        <a:rPr lang="vi-VN" sz="4400" b="0" i="0" kern="1200" dirty="0">
                          <a:solidFill>
                            <a:schemeClr val="tx1"/>
                          </a:solidFill>
                          <a:effectLst/>
                          <a:latin typeface="Times New Roman" panose="02020603050405020304" pitchFamily="18" charset="0"/>
                          <a:ea typeface="+mn-ea"/>
                          <a:cs typeface="Times New Roman" panose="02020603050405020304" pitchFamily="18" charset="0"/>
                        </a:rPr>
                        <a:t>ghĩa mới: chỉ một bộ phận điều khiển máy tính</a:t>
                      </a:r>
                      <a:endParaRPr lang="en-US" sz="4400" kern="1200" dirty="0">
                        <a:solidFill>
                          <a:srgbClr val="000000"/>
                        </a:solidFill>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val="1577671931"/>
                  </a:ext>
                </a:extLst>
              </a:tr>
              <a:tr h="38431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b="1" kern="1200" dirty="0" err="1">
                          <a:latin typeface="Times New Roman" panose="02020603050405020304" pitchFamily="18" charset="0"/>
                          <a:cs typeface="Times New Roman" panose="02020603050405020304" pitchFamily="18" charset="0"/>
                        </a:rPr>
                        <a:t>Hình</a:t>
                      </a:r>
                      <a:r>
                        <a:rPr lang="en-US" sz="4400" b="1" kern="1200" dirty="0">
                          <a:latin typeface="Times New Roman" panose="02020603050405020304" pitchFamily="18" charset="0"/>
                          <a:cs typeface="Times New Roman" panose="02020603050405020304" pitchFamily="18" charset="0"/>
                        </a:rPr>
                        <a:t> </a:t>
                      </a:r>
                      <a:r>
                        <a:rPr lang="en-US" sz="4400" b="1" kern="1200" dirty="0" err="1">
                          <a:latin typeface="Times New Roman" panose="02020603050405020304" pitchFamily="18" charset="0"/>
                          <a:cs typeface="Times New Roman" panose="02020603050405020304" pitchFamily="18" charset="0"/>
                        </a:rPr>
                        <a:t>thức</a:t>
                      </a:r>
                      <a:r>
                        <a:rPr lang="en-US" sz="4400" b="1" kern="1200" dirty="0">
                          <a:latin typeface="Times New Roman" panose="02020603050405020304" pitchFamily="18" charset="0"/>
                          <a:cs typeface="Times New Roman" panose="02020603050405020304" pitchFamily="18" charset="0"/>
                        </a:rPr>
                        <a:t> </a:t>
                      </a:r>
                      <a:r>
                        <a:rPr lang="en-US" sz="4400" b="1" kern="1200" dirty="0" err="1">
                          <a:latin typeface="Times New Roman" panose="02020603050405020304" pitchFamily="18" charset="0"/>
                          <a:cs typeface="Times New Roman" panose="02020603050405020304" pitchFamily="18" charset="0"/>
                        </a:rPr>
                        <a:t>phát</a:t>
                      </a:r>
                      <a:r>
                        <a:rPr lang="en-US" sz="4400" b="1" kern="1200" dirty="0">
                          <a:latin typeface="Times New Roman" panose="02020603050405020304" pitchFamily="18" charset="0"/>
                          <a:cs typeface="Times New Roman" panose="02020603050405020304" pitchFamily="18" charset="0"/>
                        </a:rPr>
                        <a:t> </a:t>
                      </a:r>
                      <a:r>
                        <a:rPr lang="en-US" sz="4400" b="1" kern="1200" dirty="0" err="1">
                          <a:latin typeface="Times New Roman" panose="02020603050405020304" pitchFamily="18" charset="0"/>
                          <a:cs typeface="Times New Roman" panose="02020603050405020304" pitchFamily="18" charset="0"/>
                        </a:rPr>
                        <a:t>triển</a:t>
                      </a:r>
                      <a:endParaRPr lang="en-US" sz="4400" b="1" kern="1200" dirty="0">
                        <a:solidFill>
                          <a:srgbClr val="000000"/>
                        </a:solidFill>
                        <a:latin typeface="Times New Roman" panose="02020603050405020304" pitchFamily="18" charset="0"/>
                        <a:ea typeface="+mn-ea"/>
                        <a:cs typeface="Times New Roman" panose="02020603050405020304" pitchFamily="18" charset="0"/>
                      </a:endParaRPr>
                    </a:p>
                  </a:txBody>
                  <a:tcPr anchor="ctr">
                    <a:solidFill>
                      <a:schemeClr val="accent1">
                        <a:lumMod val="20000"/>
                        <a:lumOff val="80000"/>
                      </a:schemeClr>
                    </a:solidFill>
                  </a:tcPr>
                </a:tc>
                <a:tc>
                  <a:txBody>
                    <a:bodyPr/>
                    <a:lstStyle/>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T</a:t>
                      </a:r>
                      <a:r>
                        <a:rPr lang="vi-VN" sz="4400" b="0" i="0" kern="1200" dirty="0">
                          <a:solidFill>
                            <a:schemeClr val="tx1"/>
                          </a:solidFill>
                          <a:effectLst/>
                          <a:latin typeface="Times New Roman" panose="02020603050405020304" pitchFamily="18" charset="0"/>
                          <a:ea typeface="+mn-ea"/>
                          <a:cs typeface="Times New Roman" panose="02020603050405020304" pitchFamily="18" charset="0"/>
                        </a:rPr>
                        <a:t>hường được hình thành theo các phương thức ẩn dụ, hoán dụ.</a:t>
                      </a:r>
                    </a:p>
                  </a:txBody>
                  <a:tcPr anchor="ctr">
                    <a:solidFill>
                      <a:schemeClr val="bg1"/>
                    </a:solidFill>
                  </a:tcPr>
                </a:tc>
                <a:extLst>
                  <a:ext uri="{0D108BD9-81ED-4DB2-BD59-A6C34878D82A}">
                    <a16:rowId xmlns:a16="http://schemas.microsoft.com/office/drawing/2014/main" val="2101366659"/>
                  </a:ext>
                </a:extLst>
              </a:tr>
            </a:tbl>
          </a:graphicData>
        </a:graphic>
      </p:graphicFrame>
    </p:spTree>
    <p:extLst>
      <p:ext uri="{BB962C8B-B14F-4D97-AF65-F5344CB8AC3E}">
        <p14:creationId xmlns:p14="http://schemas.microsoft.com/office/powerpoint/2010/main" val="97856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5CB3C433-D901-242F-62ED-9BE649340682}"/>
              </a:ext>
            </a:extLst>
          </p:cNvPr>
          <p:cNvSpPr/>
          <p:nvPr/>
        </p:nvSpPr>
        <p:spPr>
          <a:xfrm>
            <a:off x="9585458" y="3178257"/>
            <a:ext cx="8702543" cy="8408832"/>
          </a:xfrm>
          <a:custGeom>
            <a:avLst/>
            <a:gdLst/>
            <a:ahLst/>
            <a:cxnLst/>
            <a:rect l="l" t="t" r="r" b="b"/>
            <a:pathLst>
              <a:path w="5578744" h="5390461">
                <a:moveTo>
                  <a:pt x="0" y="0"/>
                </a:moveTo>
                <a:lnTo>
                  <a:pt x="5578744" y="0"/>
                </a:lnTo>
                <a:lnTo>
                  <a:pt x="5578744" y="5390461"/>
                </a:lnTo>
                <a:lnTo>
                  <a:pt x="0" y="53904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E7AB9D7-18CC-A99B-6898-5DE98ECD84C3}"/>
              </a:ext>
            </a:extLst>
          </p:cNvPr>
          <p:cNvSpPr txBox="1"/>
          <p:nvPr/>
        </p:nvSpPr>
        <p:spPr>
          <a:xfrm>
            <a:off x="1219200" y="3695700"/>
            <a:ext cx="7797020" cy="2123658"/>
          </a:xfrm>
          <a:prstGeom prst="rect">
            <a:avLst/>
          </a:prstGeom>
          <a:noFill/>
        </p:spPr>
        <p:txBody>
          <a:bodyPr wrap="square">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Sưu</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tầm</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bi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kịch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rõ</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đặc</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20970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55E294-B04B-252D-45C5-EEFF1CFE2801}"/>
              </a:ext>
            </a:extLst>
          </p:cNvPr>
          <p:cNvSpPr txBox="1"/>
          <p:nvPr/>
        </p:nvSpPr>
        <p:spPr>
          <a:xfrm>
            <a:off x="5318773" y="1333500"/>
            <a:ext cx="15124612" cy="2308324"/>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4472C4">
                    <a:lumMod val="50000"/>
                  </a:srgbClr>
                </a:solidFill>
                <a:effectLst/>
                <a:uLnTx/>
                <a:uFillTx/>
                <a:latin typeface="#9Slide07 SVNA Love Of Thunder" panose="02040603050506020204" pitchFamily="18" charset="0"/>
                <a:ea typeface="+mn-ea"/>
                <a:cs typeface="Times New Roman" panose="02020603050405020304" pitchFamily="18" charset="0"/>
              </a:rPr>
              <a:t>Bài</a:t>
            </a:r>
            <a:r>
              <a:rPr kumimoji="0" lang="en-US" sz="7200" b="0" i="0" u="none" strike="noStrike" kern="1200" cap="none" spc="0" normalizeH="0" baseline="0" noProof="0" dirty="0">
                <a:ln>
                  <a:noFill/>
                </a:ln>
                <a:solidFill>
                  <a:srgbClr val="4472C4">
                    <a:lumMod val="50000"/>
                  </a:srgbClr>
                </a:solidFill>
                <a:effectLst/>
                <a:uLnTx/>
                <a:uFillTx/>
                <a:latin typeface="#9Slide07 SVNA Love Of Thunder" panose="02040603050506020204" pitchFamily="18" charset="0"/>
                <a:ea typeface="+mn-ea"/>
                <a:cs typeface="Times New Roman" panose="02020603050405020304" pitchFamily="18" charset="0"/>
              </a:rPr>
              <a:t> 9.</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4472C4">
                    <a:lumMod val="50000"/>
                  </a:srgbClr>
                </a:solidFill>
                <a:effectLst/>
                <a:uLnTx/>
                <a:uFillTx/>
                <a:latin typeface="#9Slide07 SVNA Love Of Thunder" panose="02040603050506020204" pitchFamily="18" charset="0"/>
                <a:ea typeface="+mn-ea"/>
                <a:cs typeface="Times New Roman" panose="02020603050405020304" pitchFamily="18" charset="0"/>
              </a:rPr>
              <a:t>Bi </a:t>
            </a:r>
            <a:r>
              <a:rPr kumimoji="0" lang="en-US" sz="7200" b="0" i="0" u="none" strike="noStrike" kern="1200" cap="none" spc="0" normalizeH="0" baseline="0" noProof="0" dirty="0" err="1">
                <a:ln>
                  <a:noFill/>
                </a:ln>
                <a:solidFill>
                  <a:srgbClr val="4472C4">
                    <a:lumMod val="50000"/>
                  </a:srgbClr>
                </a:solidFill>
                <a:effectLst/>
                <a:uLnTx/>
                <a:uFillTx/>
                <a:latin typeface="#9Slide07 SVNA Love Of Thunder" panose="02040603050506020204" pitchFamily="18" charset="0"/>
                <a:ea typeface="+mn-ea"/>
                <a:cs typeface="Times New Roman" panose="02020603050405020304" pitchFamily="18" charset="0"/>
              </a:rPr>
              <a:t>kịch</a:t>
            </a:r>
            <a:r>
              <a:rPr kumimoji="0" lang="en-US" sz="7200" b="0" i="0" u="none" strike="noStrike" kern="1200" cap="none" spc="0" normalizeH="0" noProof="0" dirty="0">
                <a:ln>
                  <a:noFill/>
                </a:ln>
                <a:solidFill>
                  <a:srgbClr val="4472C4">
                    <a:lumMod val="50000"/>
                  </a:srgbClr>
                </a:solidFill>
                <a:effectLst/>
                <a:uLnTx/>
                <a:uFillTx/>
                <a:latin typeface="#9Slide07 SVNA Love Of Thunder" panose="02040603050506020204" pitchFamily="18" charset="0"/>
                <a:ea typeface="+mn-ea"/>
                <a:cs typeface="Times New Roman" panose="02020603050405020304" pitchFamily="18" charset="0"/>
              </a:rPr>
              <a:t> </a:t>
            </a:r>
            <a:r>
              <a:rPr kumimoji="0" lang="en-US" sz="7200" b="0" i="0" u="none" strike="noStrike" kern="1200" cap="none" spc="0" normalizeH="0" noProof="0" dirty="0" err="1">
                <a:ln>
                  <a:noFill/>
                </a:ln>
                <a:solidFill>
                  <a:srgbClr val="4472C4">
                    <a:lumMod val="50000"/>
                  </a:srgbClr>
                </a:solidFill>
                <a:effectLst/>
                <a:uLnTx/>
                <a:uFillTx/>
                <a:latin typeface="#9Slide07 SVNA Love Of Thunder" panose="02040603050506020204" pitchFamily="18" charset="0"/>
                <a:ea typeface="+mn-ea"/>
                <a:cs typeface="Times New Roman" panose="02020603050405020304" pitchFamily="18" charset="0"/>
              </a:rPr>
              <a:t>và</a:t>
            </a:r>
            <a:r>
              <a:rPr kumimoji="0" lang="en-US" sz="7200" b="0" i="0" u="none" strike="noStrike" kern="1200" cap="none" spc="0" normalizeH="0" noProof="0" dirty="0">
                <a:ln>
                  <a:noFill/>
                </a:ln>
                <a:solidFill>
                  <a:srgbClr val="4472C4">
                    <a:lumMod val="50000"/>
                  </a:srgbClr>
                </a:solidFill>
                <a:effectLst/>
                <a:uLnTx/>
                <a:uFillTx/>
                <a:latin typeface="#9Slide07 SVNA Love Of Thunder" panose="02040603050506020204" pitchFamily="18" charset="0"/>
                <a:ea typeface="+mn-ea"/>
                <a:cs typeface="Times New Roman" panose="02020603050405020304" pitchFamily="18" charset="0"/>
              </a:rPr>
              <a:t> </a:t>
            </a:r>
            <a:r>
              <a:rPr kumimoji="0" lang="en-US" sz="7200" b="0" i="0" u="none" strike="noStrike" kern="1200" cap="none" spc="0" normalizeH="0" noProof="0" dirty="0" err="1">
                <a:ln>
                  <a:noFill/>
                </a:ln>
                <a:solidFill>
                  <a:srgbClr val="4472C4">
                    <a:lumMod val="50000"/>
                  </a:srgbClr>
                </a:solidFill>
                <a:effectLst/>
                <a:uLnTx/>
                <a:uFillTx/>
                <a:latin typeface="#9Slide07 SVNA Love Of Thunder" panose="02040603050506020204" pitchFamily="18" charset="0"/>
                <a:ea typeface="+mn-ea"/>
                <a:cs typeface="Times New Roman" panose="02020603050405020304" pitchFamily="18" charset="0"/>
              </a:rPr>
              <a:t>truyện</a:t>
            </a:r>
            <a:endParaRPr kumimoji="0" lang="en-US" sz="7200" b="0" i="0" u="none" strike="noStrike" kern="1200" cap="none" spc="0" normalizeH="0" baseline="0" noProof="0" dirty="0">
              <a:ln>
                <a:noFill/>
              </a:ln>
              <a:solidFill>
                <a:srgbClr val="4472C4">
                  <a:lumMod val="50000"/>
                </a:srgbClr>
              </a:solidFill>
              <a:effectLst/>
              <a:uLnTx/>
              <a:uFillTx/>
              <a:latin typeface="#9Slide07 SVNA Love Of Thunder" panose="02040603050506020204" pitchFamily="18" charset="0"/>
              <a:ea typeface="+mn-ea"/>
              <a:cs typeface="Times New Roman" panose="02020603050405020304" pitchFamily="18" charset="0"/>
            </a:endParaRPr>
          </a:p>
        </p:txBody>
      </p:sp>
      <p:sp>
        <p:nvSpPr>
          <p:cNvPr id="2" name="Freeform 2">
            <a:extLst>
              <a:ext uri="{FF2B5EF4-FFF2-40B4-BE49-F238E27FC236}">
                <a16:creationId xmlns:a16="http://schemas.microsoft.com/office/drawing/2014/main" id="{12934AE3-7E41-1A40-588F-8D9C9AAC5E22}"/>
              </a:ext>
            </a:extLst>
          </p:cNvPr>
          <p:cNvSpPr/>
          <p:nvPr/>
        </p:nvSpPr>
        <p:spPr>
          <a:xfrm>
            <a:off x="152400" y="647700"/>
            <a:ext cx="8589885" cy="9639300"/>
          </a:xfrm>
          <a:custGeom>
            <a:avLst/>
            <a:gdLst/>
            <a:ahLst/>
            <a:cxnLst/>
            <a:rect l="l" t="t" r="r" b="b"/>
            <a:pathLst>
              <a:path w="3687890" h="4114800">
                <a:moveTo>
                  <a:pt x="0" y="0"/>
                </a:moveTo>
                <a:lnTo>
                  <a:pt x="3687889" y="0"/>
                </a:lnTo>
                <a:lnTo>
                  <a:pt x="368788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7924800" y="5467350"/>
            <a:ext cx="9912558" cy="1200329"/>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lang="en-US" sz="7200" noProof="0" dirty="0">
                <a:solidFill>
                  <a:srgbClr val="FF0000"/>
                </a:solidFill>
                <a:latin typeface="#9Slide07 Itim" panose="00000500000000000000" pitchFamily="2" charset="-34"/>
                <a:cs typeface="#9Slide07 Itim" panose="00000500000000000000" pitchFamily="2" charset="-34"/>
              </a:rPr>
              <a:t>KIẾN</a:t>
            </a:r>
            <a:r>
              <a:rPr kumimoji="0" lang="en-US" sz="7200" b="0" i="0" u="none" strike="noStrike" kern="1200" cap="none" spc="0" normalizeH="0" baseline="0" noProof="0" dirty="0">
                <a:ln>
                  <a:noFill/>
                </a:ln>
                <a:solidFill>
                  <a:srgbClr val="FF0000"/>
                </a:solidFill>
                <a:effectLst/>
                <a:uLnTx/>
                <a:uFillTx/>
                <a:latin typeface="#9Slide07 Itim" panose="00000500000000000000" pitchFamily="2" charset="-34"/>
                <a:cs typeface="#9Slide07 Itim" panose="00000500000000000000" pitchFamily="2" charset="-34"/>
              </a:rPr>
              <a:t> THỨC NGỮ VĂN</a:t>
            </a:r>
          </a:p>
        </p:txBody>
      </p:sp>
    </p:spTree>
    <p:extLst>
      <p:ext uri="{BB962C8B-B14F-4D97-AF65-F5344CB8AC3E}">
        <p14:creationId xmlns:p14="http://schemas.microsoft.com/office/powerpoint/2010/main" val="156346360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EE38D16B-67BE-E377-8BFF-9BF00B784256}"/>
              </a:ext>
            </a:extLst>
          </p:cNvPr>
          <p:cNvSpPr/>
          <p:nvPr/>
        </p:nvSpPr>
        <p:spPr>
          <a:xfrm>
            <a:off x="584421" y="2730527"/>
            <a:ext cx="14731779" cy="4735748"/>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a:ln w="19050">
            <a:solidFill>
              <a:schemeClr val="tx1"/>
            </a:solidFill>
          </a:ln>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A163A4E-3B0D-38F9-74E1-F38059EE6C38}"/>
              </a:ext>
            </a:extLst>
          </p:cNvPr>
          <p:cNvSpPr/>
          <p:nvPr/>
        </p:nvSpPr>
        <p:spPr>
          <a:xfrm>
            <a:off x="1022522" y="4013487"/>
            <a:ext cx="10185057" cy="2123658"/>
          </a:xfrm>
          <a:prstGeom prst="rect">
            <a:avLst/>
          </a:prstGeom>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3200" b="0" i="0" u="none" strike="noStrike" kern="1200" cap="none" spc="0" normalizeH="0" baseline="0" noProof="0" dirty="0">
                <a:ln>
                  <a:noFill/>
                </a:ln>
                <a:solidFill>
                  <a:srgbClr val="44546A">
                    <a:lumMod val="50000"/>
                  </a:srgbClr>
                </a:solidFill>
                <a:effectLst/>
                <a:uLnTx/>
                <a:uFillTx/>
                <a:latin typeface="#9Slide05 SVNDeadhead Script" pitchFamily="2" charset="0"/>
                <a:ea typeface="+mn-ea"/>
                <a:cs typeface="Times New Roman" panose="02020603050405020304" pitchFamily="18" charset="0"/>
              </a:rPr>
              <a:t>I. Bi </a:t>
            </a:r>
            <a:r>
              <a:rPr kumimoji="0" lang="en-US" sz="13200" b="0" i="0" u="none" strike="noStrike" kern="1200" cap="none" spc="0" normalizeH="0" baseline="0" noProof="0" dirty="0" err="1">
                <a:ln>
                  <a:noFill/>
                </a:ln>
                <a:solidFill>
                  <a:srgbClr val="44546A">
                    <a:lumMod val="50000"/>
                  </a:srgbClr>
                </a:solidFill>
                <a:effectLst/>
                <a:uLnTx/>
                <a:uFillTx/>
                <a:latin typeface="#9Slide05 SVNDeadhead Script" pitchFamily="2" charset="0"/>
                <a:ea typeface="+mn-ea"/>
                <a:cs typeface="Times New Roman" panose="02020603050405020304" pitchFamily="18" charset="0"/>
              </a:rPr>
              <a:t>kịch</a:t>
            </a:r>
            <a:endParaRPr kumimoji="0" lang="vi-VN" sz="13200" b="0" i="0" u="none" strike="noStrike" kern="1200" cap="none" spc="0" normalizeH="0" baseline="0" noProof="0" dirty="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3" name="Freeform 6">
            <a:extLst>
              <a:ext uri="{FF2B5EF4-FFF2-40B4-BE49-F238E27FC236}">
                <a16:creationId xmlns:a16="http://schemas.microsoft.com/office/drawing/2014/main" id="{FDA0C1FD-18B1-C06D-90A9-8A9D67F20405}"/>
              </a:ext>
            </a:extLst>
          </p:cNvPr>
          <p:cNvSpPr/>
          <p:nvPr/>
        </p:nvSpPr>
        <p:spPr>
          <a:xfrm>
            <a:off x="11096477" y="912412"/>
            <a:ext cx="7946106" cy="8780228"/>
          </a:xfrm>
          <a:custGeom>
            <a:avLst/>
            <a:gdLst/>
            <a:ahLst/>
            <a:cxnLst/>
            <a:rect l="l" t="t" r="r" b="b"/>
            <a:pathLst>
              <a:path w="3723894" h="4114800">
                <a:moveTo>
                  <a:pt x="0" y="0"/>
                </a:moveTo>
                <a:lnTo>
                  <a:pt x="3723894" y="0"/>
                </a:lnTo>
                <a:lnTo>
                  <a:pt x="37238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938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041E2E9-6F8A-3033-2683-0FEC0308B305}"/>
              </a:ext>
            </a:extLst>
          </p:cNvPr>
          <p:cNvSpPr/>
          <p:nvPr/>
        </p:nvSpPr>
        <p:spPr>
          <a:xfrm>
            <a:off x="14676470" y="-34485"/>
            <a:ext cx="4538265" cy="3191913"/>
          </a:xfrm>
          <a:custGeom>
            <a:avLst/>
            <a:gdLst/>
            <a:ahLst/>
            <a:cxnLst/>
            <a:rect l="l" t="t" r="r" b="b"/>
            <a:pathLst>
              <a:path w="5914932" h="4160169">
                <a:moveTo>
                  <a:pt x="0" y="0"/>
                </a:moveTo>
                <a:lnTo>
                  <a:pt x="5914932" y="0"/>
                </a:lnTo>
                <a:lnTo>
                  <a:pt x="5914932" y="4160169"/>
                </a:lnTo>
                <a:lnTo>
                  <a:pt x="0" y="4160169"/>
                </a:lnTo>
                <a:lnTo>
                  <a:pt x="0" y="0"/>
                </a:lnTo>
                <a:close/>
              </a:path>
            </a:pathLst>
          </a:custGeom>
          <a:blipFill>
            <a:blip r:embed="rId3"/>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156ACCF5-EB43-F575-7B35-C005E43F3E93}"/>
              </a:ext>
            </a:extLst>
          </p:cNvPr>
          <p:cNvGrpSpPr/>
          <p:nvPr/>
        </p:nvGrpSpPr>
        <p:grpSpPr>
          <a:xfrm>
            <a:off x="888859" y="1596030"/>
            <a:ext cx="16167734" cy="5359064"/>
            <a:chOff x="592572" y="1064020"/>
            <a:chExt cx="10778489" cy="3572709"/>
          </a:xfrm>
        </p:grpSpPr>
        <p:sp>
          <p:nvSpPr>
            <p:cNvPr id="4" name="TextBox 3">
              <a:extLst>
                <a:ext uri="{FF2B5EF4-FFF2-40B4-BE49-F238E27FC236}">
                  <a16:creationId xmlns:a16="http://schemas.microsoft.com/office/drawing/2014/main" id="{8A88BBB8-F765-8042-6D64-6445B1F6C75B}"/>
                </a:ext>
              </a:extLst>
            </p:cNvPr>
            <p:cNvSpPr txBox="1"/>
            <p:nvPr/>
          </p:nvSpPr>
          <p:spPr>
            <a:xfrm>
              <a:off x="3878580" y="1064020"/>
              <a:ext cx="4152900" cy="738664"/>
            </a:xfrm>
            <a:prstGeom prst="rect">
              <a:avLst/>
            </a:prstGeom>
            <a:solidFill>
              <a:schemeClr val="accent1">
                <a:lumMod val="20000"/>
                <a:lumOff val="80000"/>
              </a:schemeClr>
            </a:solid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prstClr val="black"/>
                  </a:solidFill>
                  <a:effectLst/>
                  <a:uLnTx/>
                  <a:uFillTx/>
                  <a:latin typeface="#9Slide07 SVNA Love Of Thunder" panose="02040603050506020204" pitchFamily="18" charset="0"/>
                  <a:ea typeface="+mn-ea"/>
                  <a:cs typeface="Times New Roman" panose="02020603050405020304" pitchFamily="18" charset="0"/>
                </a:rPr>
                <a:t>kịch</a:t>
              </a:r>
              <a:endParaRPr kumimoji="0" lang="en-US" sz="6600" b="1" i="0" u="none" strike="noStrike" kern="1200" cap="none" spc="0" normalizeH="0" baseline="0" noProof="0" dirty="0">
                <a:ln>
                  <a:noFill/>
                </a:ln>
                <a:solidFill>
                  <a:prstClr val="black"/>
                </a:solidFill>
                <a:effectLst/>
                <a:uLnTx/>
                <a:uFillTx/>
                <a:latin typeface="#9Slide07 SVNA Love Of Thunder" panose="02040603050506020204" pitchFamily="18" charset="0"/>
                <a:ea typeface="+mn-ea"/>
                <a:cs typeface="Times New Roman" panose="02020603050405020304" pitchFamily="18" charset="0"/>
              </a:endParaRPr>
            </a:p>
          </p:txBody>
        </p:sp>
        <p:cxnSp>
          <p:nvCxnSpPr>
            <p:cNvPr id="5" name="Connector: Elbow 4">
              <a:extLst>
                <a:ext uri="{FF2B5EF4-FFF2-40B4-BE49-F238E27FC236}">
                  <a16:creationId xmlns:a16="http://schemas.microsoft.com/office/drawing/2014/main" id="{2BC9C113-55D0-D34A-8AC1-7EA77D38D4B5}"/>
                </a:ext>
              </a:extLst>
            </p:cNvPr>
            <p:cNvCxnSpPr>
              <a:cxnSpLocks/>
              <a:stCxn id="4" idx="2"/>
              <a:endCxn id="11" idx="0"/>
            </p:cNvCxnSpPr>
            <p:nvPr/>
          </p:nvCxnSpPr>
          <p:spPr>
            <a:xfrm rot="5400000">
              <a:off x="2932717" y="937306"/>
              <a:ext cx="2126159" cy="3918468"/>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9616EA1-755B-61FD-AD4A-346C94825C58}"/>
                </a:ext>
              </a:extLst>
            </p:cNvPr>
            <p:cNvSpPr txBox="1"/>
            <p:nvPr/>
          </p:nvSpPr>
          <p:spPr>
            <a:xfrm>
              <a:off x="592572" y="3959620"/>
              <a:ext cx="2887980" cy="677109"/>
            </a:xfrm>
            <a:prstGeom prst="rect">
              <a:avLst/>
            </a:prstGeom>
            <a:solidFill>
              <a:schemeClr val="accent3">
                <a:lumMod val="20000"/>
                <a:lumOff val="80000"/>
              </a:schemeClr>
            </a:solid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black"/>
                  </a:solidFill>
                  <a:effectLst/>
                  <a:uLnTx/>
                  <a:uFillTx/>
                  <a:latin typeface="#9Slide07 SVNA Love Of Thunder" panose="02040603050506020204" pitchFamily="18" charset="0"/>
                  <a:ea typeface="+mn-ea"/>
                  <a:cs typeface="Times New Roman" panose="02020603050405020304" pitchFamily="18" charset="0"/>
                </a:rPr>
                <a:t>Hài</a:t>
              </a:r>
              <a:r>
                <a:rPr kumimoji="0" lang="en-US" sz="6000" b="0" i="0" u="none" strike="noStrike" kern="1200" cap="none" spc="0" normalizeH="0" baseline="0" noProof="0" dirty="0">
                  <a:ln>
                    <a:noFill/>
                  </a:ln>
                  <a:solidFill>
                    <a:prstClr val="black"/>
                  </a:solidFill>
                  <a:effectLst/>
                  <a:uLnTx/>
                  <a:uFillTx/>
                  <a:latin typeface="#9Slide07 SVNA Love Of Thunder" panose="02040603050506020204" pitchFamily="18" charset="0"/>
                  <a:ea typeface="+mn-ea"/>
                  <a:cs typeface="Times New Roman" panose="02020603050405020304" pitchFamily="18" charset="0"/>
                </a:rPr>
                <a:t> </a:t>
              </a:r>
              <a:r>
                <a:rPr kumimoji="0" lang="en-US" sz="6000" b="0" i="0" u="none" strike="noStrike" kern="1200" cap="none" spc="0" normalizeH="0" baseline="0" noProof="0" dirty="0" err="1">
                  <a:ln>
                    <a:noFill/>
                  </a:ln>
                  <a:solidFill>
                    <a:prstClr val="black"/>
                  </a:solidFill>
                  <a:effectLst/>
                  <a:uLnTx/>
                  <a:uFillTx/>
                  <a:latin typeface="#9Slide07 SVNA Love Of Thunder" panose="02040603050506020204" pitchFamily="18" charset="0"/>
                  <a:ea typeface="+mn-ea"/>
                  <a:cs typeface="Times New Roman" panose="02020603050405020304" pitchFamily="18" charset="0"/>
                </a:rPr>
                <a:t>kịch</a:t>
              </a:r>
              <a:endParaRPr kumimoji="0" lang="en-US" sz="6000" b="0" i="0" u="none" strike="noStrike" kern="1200" cap="none" spc="0" normalizeH="0" baseline="0" noProof="0" dirty="0">
                <a:ln>
                  <a:noFill/>
                </a:ln>
                <a:solidFill>
                  <a:prstClr val="black"/>
                </a:solidFill>
                <a:effectLst/>
                <a:uLnTx/>
                <a:uFillTx/>
                <a:latin typeface="#9Slide07 SVNA Love Of Thunder" panose="020406030505060202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741DEAE-87F7-DEBD-E9A2-9F7F6E550CAB}"/>
                </a:ext>
              </a:extLst>
            </p:cNvPr>
            <p:cNvSpPr txBox="1"/>
            <p:nvPr/>
          </p:nvSpPr>
          <p:spPr>
            <a:xfrm>
              <a:off x="4509253" y="3959620"/>
              <a:ext cx="2887980" cy="677109"/>
            </a:xfrm>
            <a:prstGeom prst="rect">
              <a:avLst/>
            </a:prstGeom>
            <a:solidFill>
              <a:schemeClr val="accent3">
                <a:lumMod val="20000"/>
                <a:lumOff val="80000"/>
              </a:schemeClr>
            </a:solid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9Slide07 SVNA Love Of Thunder" panose="02040603050506020204" pitchFamily="18" charset="0"/>
                  <a:ea typeface="+mn-ea"/>
                  <a:cs typeface="Times New Roman" panose="02020603050405020304" pitchFamily="18" charset="0"/>
                </a:rPr>
                <a:t>Bi </a:t>
              </a:r>
              <a:r>
                <a:rPr kumimoji="0" lang="en-US" sz="6000" b="0" i="0" u="none" strike="noStrike" kern="1200" cap="none" spc="0" normalizeH="0" baseline="0" noProof="0" dirty="0" err="1">
                  <a:ln>
                    <a:noFill/>
                  </a:ln>
                  <a:solidFill>
                    <a:prstClr val="black"/>
                  </a:solidFill>
                  <a:effectLst/>
                  <a:uLnTx/>
                  <a:uFillTx/>
                  <a:latin typeface="#9Slide07 SVNA Love Of Thunder" panose="02040603050506020204" pitchFamily="18" charset="0"/>
                  <a:ea typeface="+mn-ea"/>
                  <a:cs typeface="Times New Roman" panose="02020603050405020304" pitchFamily="18" charset="0"/>
                </a:rPr>
                <a:t>kịch</a:t>
              </a:r>
              <a:endParaRPr kumimoji="0" lang="en-US" sz="6000" b="0" i="0" u="none" strike="noStrike" kern="1200" cap="none" spc="0" normalizeH="0" baseline="0" noProof="0" dirty="0">
                <a:ln>
                  <a:noFill/>
                </a:ln>
                <a:solidFill>
                  <a:prstClr val="black"/>
                </a:solidFill>
                <a:effectLst/>
                <a:uLnTx/>
                <a:uFillTx/>
                <a:latin typeface="#9Slide07 SVNA Love Of Thunder" panose="020406030505060202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38B3880B-0C46-4561-75CC-614FC317B08B}"/>
                </a:ext>
              </a:extLst>
            </p:cNvPr>
            <p:cNvSpPr txBox="1"/>
            <p:nvPr/>
          </p:nvSpPr>
          <p:spPr>
            <a:xfrm>
              <a:off x="8197564" y="3959620"/>
              <a:ext cx="3173497" cy="677109"/>
            </a:xfrm>
            <a:prstGeom prst="rect">
              <a:avLst/>
            </a:prstGeom>
            <a:solidFill>
              <a:schemeClr val="accent3">
                <a:lumMod val="20000"/>
                <a:lumOff val="80000"/>
              </a:schemeClr>
            </a:solid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black"/>
                  </a:solidFill>
                  <a:effectLst/>
                  <a:uLnTx/>
                  <a:uFillTx/>
                  <a:latin typeface="#9Slide07 SVNA Love Of Thunder" panose="02040603050506020204" pitchFamily="18" charset="0"/>
                  <a:ea typeface="+mn-ea"/>
                  <a:cs typeface="Times New Roman" panose="02020603050405020304" pitchFamily="18" charset="0"/>
                </a:rPr>
                <a:t>Chính</a:t>
              </a:r>
              <a:r>
                <a:rPr kumimoji="0" lang="en-US" sz="6000" b="0" i="0" u="none" strike="noStrike" kern="1200" cap="none" spc="0" normalizeH="0" baseline="0" noProof="0" dirty="0">
                  <a:ln>
                    <a:noFill/>
                  </a:ln>
                  <a:solidFill>
                    <a:prstClr val="black"/>
                  </a:solidFill>
                  <a:effectLst/>
                  <a:uLnTx/>
                  <a:uFillTx/>
                  <a:latin typeface="#9Slide07 SVNA Love Of Thunder" panose="02040603050506020204" pitchFamily="18" charset="0"/>
                  <a:ea typeface="+mn-ea"/>
                  <a:cs typeface="Times New Roman" panose="02020603050405020304" pitchFamily="18" charset="0"/>
                </a:rPr>
                <a:t> </a:t>
              </a:r>
              <a:r>
                <a:rPr kumimoji="0" lang="en-US" sz="6000" b="0" i="0" u="none" strike="noStrike" kern="1200" cap="none" spc="0" normalizeH="0" baseline="0" noProof="0" dirty="0" err="1">
                  <a:ln>
                    <a:noFill/>
                  </a:ln>
                  <a:solidFill>
                    <a:prstClr val="black"/>
                  </a:solidFill>
                  <a:effectLst/>
                  <a:uLnTx/>
                  <a:uFillTx/>
                  <a:latin typeface="#9Slide07 SVNA Love Of Thunder" panose="02040603050506020204" pitchFamily="18" charset="0"/>
                  <a:ea typeface="+mn-ea"/>
                  <a:cs typeface="Times New Roman" panose="02020603050405020304" pitchFamily="18" charset="0"/>
                </a:rPr>
                <a:t>Kịch</a:t>
              </a:r>
              <a:endParaRPr kumimoji="0" lang="en-US" sz="6000" b="0" i="0" u="none" strike="noStrike" kern="1200" cap="none" spc="0" normalizeH="0" baseline="0" noProof="0" dirty="0">
                <a:ln>
                  <a:noFill/>
                </a:ln>
                <a:solidFill>
                  <a:prstClr val="black"/>
                </a:solidFill>
                <a:effectLst/>
                <a:uLnTx/>
                <a:uFillTx/>
                <a:latin typeface="#9Slide07 SVNA Love Of Thunder" panose="02040603050506020204" pitchFamily="18" charset="0"/>
                <a:ea typeface="+mn-ea"/>
                <a:cs typeface="Times New Roman" panose="02020603050405020304" pitchFamily="18" charset="0"/>
              </a:endParaRPr>
            </a:p>
          </p:txBody>
        </p:sp>
        <p:cxnSp>
          <p:nvCxnSpPr>
            <p:cNvPr id="18" name="Connector: Elbow 17">
              <a:extLst>
                <a:ext uri="{FF2B5EF4-FFF2-40B4-BE49-F238E27FC236}">
                  <a16:creationId xmlns:a16="http://schemas.microsoft.com/office/drawing/2014/main" id="{AD6A45A5-1BE0-705A-FC0A-A4719B58A1F9}"/>
                </a:ext>
              </a:extLst>
            </p:cNvPr>
            <p:cNvCxnSpPr>
              <a:cxnSpLocks/>
              <a:stCxn id="4" idx="2"/>
              <a:endCxn id="15" idx="0"/>
            </p:cNvCxnSpPr>
            <p:nvPr/>
          </p:nvCxnSpPr>
          <p:spPr>
            <a:xfrm rot="16200000" flipH="1">
              <a:off x="6806592" y="981898"/>
              <a:ext cx="2126159" cy="3829283"/>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14403B52-45E4-6FBD-79CA-709401A2C186}"/>
                </a:ext>
              </a:extLst>
            </p:cNvPr>
            <p:cNvCxnSpPr>
              <a:cxnSpLocks/>
              <a:stCxn id="4" idx="2"/>
            </p:cNvCxnSpPr>
            <p:nvPr/>
          </p:nvCxnSpPr>
          <p:spPr>
            <a:xfrm flipH="1">
              <a:off x="5953242" y="1833461"/>
              <a:ext cx="1788" cy="21975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 name="Oval 1"/>
          <p:cNvSpPr/>
          <p:nvPr/>
        </p:nvSpPr>
        <p:spPr>
          <a:xfrm>
            <a:off x="6083970" y="5295900"/>
            <a:ext cx="5612129" cy="2743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52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Góc Tròn 3"/>
          <p:cNvSpPr/>
          <p:nvPr/>
        </p:nvSpPr>
        <p:spPr>
          <a:xfrm>
            <a:off x="6506793" y="4076248"/>
            <a:ext cx="3692839" cy="1171028"/>
          </a:xfrm>
          <a:prstGeom prst="round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Mặt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endParaRPr kumimoji="0" lang="en-US" sz="4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8" name="Hình chữ nhật: Góc Tròn 3"/>
          <p:cNvSpPr/>
          <p:nvPr/>
        </p:nvSpPr>
        <p:spPr>
          <a:xfrm>
            <a:off x="6521783" y="5447850"/>
            <a:ext cx="3692839" cy="2422170"/>
          </a:xfrm>
          <a:prstGeom prst="round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Mặt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a:t>
            </a:r>
            <a:endParaRPr kumimoji="0" lang="en-US" sz="4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9" name="Hình chữ nhật: Góc Tròn 3"/>
          <p:cNvSpPr/>
          <p:nvPr/>
        </p:nvSpPr>
        <p:spPr>
          <a:xfrm>
            <a:off x="10461886" y="4076248"/>
            <a:ext cx="7239000" cy="1164884"/>
          </a:xfrm>
          <a:prstGeom prst="round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Ghi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thuật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endParaRPr kumimoji="0" lang="en-US" sz="4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0" name="Hình chữ nhật: Góc Tròn 3"/>
          <p:cNvSpPr/>
          <p:nvPr/>
        </p:nvSpPr>
        <p:spPr>
          <a:xfrm>
            <a:off x="10461886" y="5448300"/>
            <a:ext cx="7239000" cy="2361750"/>
          </a:xfrm>
          <a:prstGeom prst="roundRect">
            <a:avLst/>
          </a:prstGeom>
          <a:solidFill>
            <a:schemeClr val="accent3">
              <a:lumMod val="40000"/>
              <a:lumOff val="60000"/>
            </a:schemeClr>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Ghi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thuật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Dùng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dạ</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tô</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khoá</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trọng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3" name="Rectangle 2"/>
          <p:cNvSpPr/>
          <p:nvPr/>
        </p:nvSpPr>
        <p:spPr>
          <a:xfrm>
            <a:off x="2156086" y="1028700"/>
            <a:ext cx="13464058" cy="1323439"/>
          </a:xfrm>
          <a:prstGeom prst="rect">
            <a:avLst/>
          </a:prstGeom>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FF0000"/>
                </a:solidFill>
                <a:effectLst/>
                <a:uLnTx/>
                <a:uFillTx/>
                <a:latin typeface="#9Slide07 SVNA Love Of Thunder" panose="02040603050506020204" pitchFamily="18" charset="0"/>
                <a:ea typeface="+mn-ea"/>
                <a:cs typeface="Times New Roman" panose="02020603050405020304" pitchFamily="18" charset="0"/>
              </a:rPr>
              <a:t>Thuật</a:t>
            </a:r>
            <a:r>
              <a:rPr kumimoji="0" lang="en-US" sz="8000" b="0" i="0" u="none" strike="noStrike" kern="1200" cap="none" spc="0" normalizeH="0" baseline="0" noProof="0" dirty="0">
                <a:ln>
                  <a:noFill/>
                </a:ln>
                <a:solidFill>
                  <a:srgbClr val="FF0000"/>
                </a:solidFill>
                <a:effectLst/>
                <a:uLnTx/>
                <a:uFillTx/>
                <a:latin typeface="#9Slide07 SVNA Love Of Thunder" panose="02040603050506020204" pitchFamily="18" charset="0"/>
                <a:ea typeface="+mn-ea"/>
                <a:cs typeface="Times New Roman" panose="02020603050405020304" pitchFamily="18" charset="0"/>
              </a:rPr>
              <a:t> </a:t>
            </a:r>
            <a:r>
              <a:rPr kumimoji="0" lang="en-US" sz="8000" b="0" i="0" u="none" strike="noStrike" kern="1200" cap="none" spc="0" normalizeH="0" baseline="0" noProof="0" dirty="0" err="1">
                <a:ln>
                  <a:noFill/>
                </a:ln>
                <a:solidFill>
                  <a:srgbClr val="FF0000"/>
                </a:solidFill>
                <a:effectLst/>
                <a:uLnTx/>
                <a:uFillTx/>
                <a:latin typeface="#9Slide07 SVNA Love Of Thunder" panose="02040603050506020204" pitchFamily="18" charset="0"/>
                <a:ea typeface="+mn-ea"/>
                <a:cs typeface="Times New Roman" panose="02020603050405020304" pitchFamily="18" charset="0"/>
              </a:rPr>
              <a:t>ngữ</a:t>
            </a:r>
            <a:r>
              <a:rPr kumimoji="0" lang="en-US" sz="8000" b="0" i="0" u="none" strike="noStrike" kern="1200" cap="none" spc="0" normalizeH="0" baseline="0" noProof="0" dirty="0">
                <a:ln>
                  <a:noFill/>
                </a:ln>
                <a:solidFill>
                  <a:srgbClr val="FF0000"/>
                </a:solidFill>
                <a:effectLst/>
                <a:uLnTx/>
                <a:uFillTx/>
                <a:latin typeface="#9Slide07 SVNA Love Of Thunder" panose="02040603050506020204" pitchFamily="18" charset="0"/>
                <a:ea typeface="+mn-ea"/>
                <a:cs typeface="Times New Roman" panose="02020603050405020304" pitchFamily="18" charset="0"/>
              </a:rPr>
              <a:t> Bi </a:t>
            </a:r>
            <a:r>
              <a:rPr kumimoji="0" lang="en-US" sz="8000" b="0" i="0" u="none" strike="noStrike" kern="1200" cap="none" spc="0" normalizeH="0" baseline="0" noProof="0" dirty="0" err="1">
                <a:ln>
                  <a:noFill/>
                </a:ln>
                <a:solidFill>
                  <a:srgbClr val="FF0000"/>
                </a:solidFill>
                <a:effectLst/>
                <a:uLnTx/>
                <a:uFillTx/>
                <a:latin typeface="#9Slide07 SVNA Love Of Thunder" panose="02040603050506020204" pitchFamily="18" charset="0"/>
                <a:ea typeface="+mn-ea"/>
                <a:cs typeface="Times New Roman" panose="02020603050405020304" pitchFamily="18" charset="0"/>
              </a:rPr>
              <a:t>kịch</a:t>
            </a:r>
            <a:endParaRPr kumimoji="0" lang="en-US" sz="8000" b="0" i="0" u="none" strike="noStrike" kern="1200" cap="none" spc="0" normalizeH="0" baseline="0" noProof="0" dirty="0">
              <a:ln>
                <a:noFill/>
              </a:ln>
              <a:solidFill>
                <a:srgbClr val="FF0000"/>
              </a:solidFill>
              <a:effectLst/>
              <a:uLnTx/>
              <a:uFillTx/>
              <a:latin typeface="#9Slide07 SVNA Love Of Thunder" panose="02040603050506020204" pitchFamily="18" charset="0"/>
              <a:ea typeface="+mn-ea"/>
              <a:cs typeface="Times New Roman" panose="02020603050405020304" pitchFamily="18" charset="0"/>
            </a:endParaRPr>
          </a:p>
        </p:txBody>
      </p:sp>
      <p:sp>
        <p:nvSpPr>
          <p:cNvPr id="2" name="Freeform 2">
            <a:extLst>
              <a:ext uri="{FF2B5EF4-FFF2-40B4-BE49-F238E27FC236}">
                <a16:creationId xmlns:a16="http://schemas.microsoft.com/office/drawing/2014/main" id="{F17DC1D5-2191-5AA4-2710-D6A741C9D99C}"/>
              </a:ext>
            </a:extLst>
          </p:cNvPr>
          <p:cNvSpPr/>
          <p:nvPr/>
        </p:nvSpPr>
        <p:spPr>
          <a:xfrm>
            <a:off x="0" y="3745923"/>
            <a:ext cx="6084732" cy="4114800"/>
          </a:xfrm>
          <a:custGeom>
            <a:avLst/>
            <a:gdLst/>
            <a:ahLst/>
            <a:cxnLst/>
            <a:rect l="l" t="t" r="r" b="b"/>
            <a:pathLst>
              <a:path w="6084732" h="4114800">
                <a:moveTo>
                  <a:pt x="0" y="0"/>
                </a:moveTo>
                <a:lnTo>
                  <a:pt x="6084732" y="0"/>
                </a:lnTo>
                <a:lnTo>
                  <a:pt x="60847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4287505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48643056"/>
              </p:ext>
            </p:extLst>
          </p:nvPr>
        </p:nvGraphicFramePr>
        <p:xfrm>
          <a:off x="304800" y="266700"/>
          <a:ext cx="17602200" cy="9677400"/>
        </p:xfrm>
        <a:graphic>
          <a:graphicData uri="http://schemas.openxmlformats.org/drawingml/2006/table">
            <a:tbl>
              <a:tblPr firstRow="1" firstCol="1" bandRow="1">
                <a:tableStyleId>{5940675A-B579-460E-94D1-54222C63F5DA}</a:tableStyleId>
              </a:tblPr>
              <a:tblGrid>
                <a:gridCol w="5589481">
                  <a:extLst>
                    <a:ext uri="{9D8B030D-6E8A-4147-A177-3AD203B41FA5}">
                      <a16:colId xmlns:a16="http://schemas.microsoft.com/office/drawing/2014/main" val="633722165"/>
                    </a:ext>
                  </a:extLst>
                </a:gridCol>
                <a:gridCol w="12012719">
                  <a:extLst>
                    <a:ext uri="{9D8B030D-6E8A-4147-A177-3AD203B41FA5}">
                      <a16:colId xmlns:a16="http://schemas.microsoft.com/office/drawing/2014/main" val="1410971845"/>
                    </a:ext>
                  </a:extLst>
                </a:gridCol>
              </a:tblGrid>
              <a:tr h="1638300">
                <a:tc>
                  <a:txBody>
                    <a:bodyPr/>
                    <a:lstStyle/>
                    <a:p>
                      <a:pPr marL="0" marR="0" algn="ctr">
                        <a:lnSpc>
                          <a:spcPct val="107000"/>
                        </a:lnSpc>
                        <a:spcBef>
                          <a:spcPts val="0"/>
                        </a:spcBef>
                        <a:spcAft>
                          <a:spcPts val="600"/>
                        </a:spcAft>
                        <a:tabLst>
                          <a:tab pos="180340" algn="l"/>
                        </a:tabLst>
                      </a:pPr>
                      <a:r>
                        <a:rPr lang="en-US" sz="4400" b="1" dirty="0" err="1">
                          <a:effectLst/>
                          <a:latin typeface="Times New Roman" panose="02020603050405020304" pitchFamily="18" charset="0"/>
                          <a:cs typeface="Times New Roman" panose="02020603050405020304" pitchFamily="18" charset="0"/>
                        </a:rPr>
                        <a:t>Khái</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niệm</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600"/>
                        </a:spcAft>
                        <a:tabLst>
                          <a:tab pos="180340" algn="l"/>
                        </a:tabLst>
                      </a:pPr>
                      <a:r>
                        <a:rPr lang="en-US" sz="4400" b="1" dirty="0" err="1">
                          <a:effectLst/>
                          <a:latin typeface="Times New Roman" panose="02020603050405020304" pitchFamily="18" charset="0"/>
                          <a:cs typeface="Times New Roman" panose="02020603050405020304" pitchFamily="18" charset="0"/>
                        </a:rPr>
                        <a:t>Đặc</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điểm</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513968845"/>
                  </a:ext>
                </a:extLst>
              </a:tr>
              <a:tr h="1638300">
                <a:tc>
                  <a:txBody>
                    <a:bodyPr/>
                    <a:lstStyle/>
                    <a:p>
                      <a:pPr marL="0" marR="0" algn="ctr">
                        <a:lnSpc>
                          <a:spcPct val="107000"/>
                        </a:lnSpc>
                        <a:spcBef>
                          <a:spcPts val="0"/>
                        </a:spcBef>
                        <a:spcAft>
                          <a:spcPts val="600"/>
                        </a:spcAft>
                        <a:tabLst>
                          <a:tab pos="180340" algn="l"/>
                        </a:tabLst>
                      </a:pPr>
                      <a:r>
                        <a:rPr lang="en-US" sz="4400" dirty="0" err="1">
                          <a:effectLst/>
                          <a:latin typeface="Times New Roman" panose="02020603050405020304" pitchFamily="18" charset="0"/>
                          <a:cs typeface="Times New Roman" panose="02020603050405020304" pitchFamily="18" charset="0"/>
                        </a:rPr>
                        <a:t>Định</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nghĩa</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600"/>
                        </a:spcAft>
                        <a:tabLst>
                          <a:tab pos="180340" algn="l"/>
                        </a:tabLst>
                      </a:pPr>
                      <a:r>
                        <a:rPr lang="en-US" sz="44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781627448"/>
                  </a:ext>
                </a:extLst>
              </a:tr>
              <a:tr h="1638300">
                <a:tc>
                  <a:txBody>
                    <a:bodyPr/>
                    <a:lstStyle/>
                    <a:p>
                      <a:pPr marL="0" marR="0" algn="ctr">
                        <a:lnSpc>
                          <a:spcPct val="107000"/>
                        </a:lnSpc>
                        <a:spcBef>
                          <a:spcPts val="0"/>
                        </a:spcBef>
                        <a:spcAft>
                          <a:spcPts val="600"/>
                        </a:spcAft>
                        <a:tabLst>
                          <a:tab pos="180340" algn="l"/>
                        </a:tabLst>
                      </a:pPr>
                      <a:r>
                        <a:rPr lang="en-US" sz="4400" dirty="0" err="1">
                          <a:effectLst/>
                          <a:latin typeface="Times New Roman" panose="02020603050405020304" pitchFamily="18" charset="0"/>
                          <a:cs typeface="Times New Roman" panose="02020603050405020304" pitchFamily="18" charset="0"/>
                        </a:rPr>
                        <a:t>Cốt</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truyện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600"/>
                        </a:spcAft>
                        <a:tabLst>
                          <a:tab pos="180340" algn="l"/>
                        </a:tabLst>
                      </a:pPr>
                      <a:r>
                        <a:rPr lang="en-US" sz="44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642978963"/>
                  </a:ext>
                </a:extLst>
              </a:tr>
              <a:tr h="1638300">
                <a:tc>
                  <a:txBody>
                    <a:bodyPr/>
                    <a:lstStyle/>
                    <a:p>
                      <a:pPr marL="0" marR="0" algn="ctr">
                        <a:lnSpc>
                          <a:spcPct val="107000"/>
                        </a:lnSpc>
                        <a:spcBef>
                          <a:spcPts val="0"/>
                        </a:spcBef>
                        <a:spcAft>
                          <a:spcPts val="600"/>
                        </a:spcAft>
                        <a:tabLst>
                          <a:tab pos="180340" algn="l"/>
                        </a:tabLst>
                      </a:pPr>
                      <a:r>
                        <a:rPr lang="en-US" sz="4400" dirty="0" err="1">
                          <a:effectLst/>
                          <a:latin typeface="Times New Roman" panose="02020603050405020304" pitchFamily="18" charset="0"/>
                          <a:cs typeface="Times New Roman" panose="02020603050405020304" pitchFamily="18" charset="0"/>
                        </a:rPr>
                        <a:t>Nhân</a:t>
                      </a:r>
                      <a:r>
                        <a:rPr lang="en-US" sz="4400" baseline="0" dirty="0">
                          <a:effectLst/>
                          <a:latin typeface="Times New Roman" panose="02020603050405020304" pitchFamily="18" charset="0"/>
                          <a:cs typeface="Times New Roman" panose="02020603050405020304" pitchFamily="18" charset="0"/>
                        </a:rPr>
                        <a:t> </a:t>
                      </a:r>
                      <a:r>
                        <a:rPr lang="en-US" sz="4400" baseline="0" dirty="0" err="1">
                          <a:effectLst/>
                          <a:latin typeface="Times New Roman" panose="02020603050405020304" pitchFamily="18" charset="0"/>
                          <a:cs typeface="Times New Roman" panose="02020603050405020304" pitchFamily="18" charset="0"/>
                        </a:rPr>
                        <a:t>vật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600"/>
                        </a:spcAft>
                        <a:tabLst>
                          <a:tab pos="180340" algn="l"/>
                        </a:tabLst>
                      </a:pPr>
                      <a:r>
                        <a:rPr lang="en-US" sz="44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937488102"/>
                  </a:ext>
                </a:extLst>
              </a:tr>
              <a:tr h="1638300">
                <a:tc>
                  <a:txBody>
                    <a:bodyPr/>
                    <a:lstStyle/>
                    <a:p>
                      <a:pPr marL="0" marR="0" algn="ctr">
                        <a:lnSpc>
                          <a:spcPct val="107000"/>
                        </a:lnSpc>
                        <a:spcBef>
                          <a:spcPts val="0"/>
                        </a:spcBef>
                        <a:spcAft>
                          <a:spcPts val="600"/>
                        </a:spcAft>
                        <a:tabLst>
                          <a:tab pos="180340" algn="l"/>
                        </a:tabLst>
                      </a:pP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Xung</a:t>
                      </a:r>
                      <a:r>
                        <a:rPr lang="en-US" sz="440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aseline="0" dirty="0" err="1">
                          <a:effectLst/>
                          <a:latin typeface="Times New Roman" panose="02020603050405020304" pitchFamily="18" charset="0"/>
                          <a:ea typeface="Calibri" panose="020F0502020204030204" pitchFamily="34" charset="0"/>
                          <a:cs typeface="Times New Roman" panose="02020603050405020304" pitchFamily="18" charset="0"/>
                        </a:rPr>
                        <a:t>đột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600"/>
                        </a:spcAft>
                        <a:tabLst>
                          <a:tab pos="180340" algn="l"/>
                        </a:tabLst>
                      </a:pPr>
                      <a:r>
                        <a:rPr lang="en-US" sz="44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427817626"/>
                  </a:ext>
                </a:extLst>
              </a:tr>
              <a:tr h="1485900">
                <a:tc>
                  <a:txBody>
                    <a:bodyPr/>
                    <a:lstStyle/>
                    <a:p>
                      <a:pPr marL="0" marR="0" algn="ctr">
                        <a:lnSpc>
                          <a:spcPct val="107000"/>
                        </a:lnSpc>
                        <a:spcBef>
                          <a:spcPts val="0"/>
                        </a:spcBef>
                        <a:spcAft>
                          <a:spcPts val="600"/>
                        </a:spcAft>
                        <a:tabLst>
                          <a:tab pos="180340" algn="l"/>
                        </a:tabLst>
                      </a:pPr>
                      <a:r>
                        <a:rPr lang="en-US" sz="4400" dirty="0" err="1">
                          <a:effectLst/>
                          <a:latin typeface="Times New Roman" panose="02020603050405020304" pitchFamily="18" charset="0"/>
                          <a:cs typeface="Times New Roman" panose="02020603050405020304" pitchFamily="18" charset="0"/>
                        </a:rPr>
                        <a:t>Lời</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thoại</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600"/>
                        </a:spcAft>
                        <a:tabLst>
                          <a:tab pos="180340" algn="l"/>
                        </a:tabLst>
                      </a:pPr>
                      <a:r>
                        <a:rPr lang="en-US" sz="44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937828284"/>
                  </a:ext>
                </a:extLst>
              </a:tr>
            </a:tbl>
          </a:graphicData>
        </a:graphic>
      </p:graphicFrame>
      <p:pic>
        <p:nvPicPr>
          <p:cNvPr id="5" name="Picture 4">
            <a:extLst>
              <a:ext uri="{FF2B5EF4-FFF2-40B4-BE49-F238E27FC236}">
                <a16:creationId xmlns:a16="http://schemas.microsoft.com/office/drawing/2014/main" id="{5B3527F5-1F36-27B3-7898-2DE2D2EC071E}"/>
              </a:ext>
            </a:extLst>
          </p:cNvPr>
          <p:cNvPicPr>
            <a:picLocks noChangeAspect="1"/>
          </p:cNvPicPr>
          <p:nvPr/>
        </p:nvPicPr>
        <p:blipFill>
          <a:blip r:embed="rId3"/>
          <a:stretch>
            <a:fillRect/>
          </a:stretch>
        </p:blipFill>
        <p:spPr>
          <a:xfrm>
            <a:off x="13879198" y="4057684"/>
            <a:ext cx="4371588" cy="6229316"/>
          </a:xfrm>
          <a:prstGeom prst="rect">
            <a:avLst/>
          </a:prstGeom>
        </p:spPr>
      </p:pic>
    </p:spTree>
    <p:extLst>
      <p:ext uri="{BB962C8B-B14F-4D97-AF65-F5344CB8AC3E}">
        <p14:creationId xmlns:p14="http://schemas.microsoft.com/office/powerpoint/2010/main" val="240699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81757948"/>
              </p:ext>
            </p:extLst>
          </p:nvPr>
        </p:nvGraphicFramePr>
        <p:xfrm>
          <a:off x="228600" y="190500"/>
          <a:ext cx="17907000" cy="9845040"/>
        </p:xfrm>
        <a:graphic>
          <a:graphicData uri="http://schemas.openxmlformats.org/drawingml/2006/table">
            <a:tbl>
              <a:tblPr firstRow="1" firstCol="1" bandRow="1">
                <a:tableStyleId>{5940675A-B579-460E-94D1-54222C63F5DA}</a:tableStyleId>
              </a:tblPr>
              <a:tblGrid>
                <a:gridCol w="1934379">
                  <a:extLst>
                    <a:ext uri="{9D8B030D-6E8A-4147-A177-3AD203B41FA5}">
                      <a16:colId xmlns:a16="http://schemas.microsoft.com/office/drawing/2014/main" val="2299238019"/>
                    </a:ext>
                  </a:extLst>
                </a:gridCol>
                <a:gridCol w="15972621">
                  <a:extLst>
                    <a:ext uri="{9D8B030D-6E8A-4147-A177-3AD203B41FA5}">
                      <a16:colId xmlns:a16="http://schemas.microsoft.com/office/drawing/2014/main" val="133365716"/>
                    </a:ext>
                  </a:extLst>
                </a:gridCol>
              </a:tblGrid>
              <a:tr h="0">
                <a:tc>
                  <a:txBody>
                    <a:bodyPr/>
                    <a:lstStyle/>
                    <a:p>
                      <a:pPr marL="0" marR="0" algn="ctr">
                        <a:lnSpc>
                          <a:spcPct val="100000"/>
                        </a:lnSpc>
                        <a:spcBef>
                          <a:spcPts val="0"/>
                        </a:spcBef>
                        <a:spcAft>
                          <a:spcPts val="0"/>
                        </a:spcAft>
                        <a:tabLst>
                          <a:tab pos="180340" algn="l"/>
                        </a:tabLst>
                      </a:pPr>
                      <a:r>
                        <a:rPr lang="en-US" sz="3800" b="1" dirty="0" err="1">
                          <a:solidFill>
                            <a:schemeClr val="tx1"/>
                          </a:solidFill>
                          <a:effectLst/>
                          <a:latin typeface="Times New Roman" panose="02020603050405020304" pitchFamily="18" charset="0"/>
                          <a:cs typeface="Times New Roman" panose="02020603050405020304" pitchFamily="18" charset="0"/>
                        </a:rPr>
                        <a:t>Khái</a:t>
                      </a:r>
                      <a:r>
                        <a:rPr lang="en-US" sz="3800" b="1" dirty="0">
                          <a:solidFill>
                            <a:schemeClr val="tx1"/>
                          </a:solidFill>
                          <a:effectLst/>
                          <a:latin typeface="Times New Roman" panose="02020603050405020304" pitchFamily="18" charset="0"/>
                          <a:cs typeface="Times New Roman" panose="02020603050405020304" pitchFamily="18" charset="0"/>
                        </a:rPr>
                        <a:t> </a:t>
                      </a:r>
                      <a:r>
                        <a:rPr lang="en-US" sz="3800" b="1" dirty="0" err="1">
                          <a:solidFill>
                            <a:schemeClr val="tx1"/>
                          </a:solidFill>
                          <a:effectLst/>
                          <a:latin typeface="Times New Roman" panose="02020603050405020304" pitchFamily="18" charset="0"/>
                          <a:cs typeface="Times New Roman" panose="02020603050405020304" pitchFamily="18" charset="0"/>
                        </a:rPr>
                        <a:t>niệm</a:t>
                      </a:r>
                      <a:endParaRPr lang="en-US" sz="3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tabLst>
                          <a:tab pos="180340" algn="l"/>
                        </a:tabLst>
                      </a:pPr>
                      <a:r>
                        <a:rPr lang="en-US" sz="3800" b="1" dirty="0" err="1">
                          <a:solidFill>
                            <a:schemeClr val="tx1"/>
                          </a:solidFill>
                          <a:effectLst/>
                          <a:latin typeface="Times New Roman" panose="02020603050405020304" pitchFamily="18" charset="0"/>
                          <a:cs typeface="Times New Roman" panose="02020603050405020304" pitchFamily="18" charset="0"/>
                        </a:rPr>
                        <a:t>Đặc</a:t>
                      </a:r>
                      <a:r>
                        <a:rPr lang="en-US" sz="3800" b="1" dirty="0">
                          <a:solidFill>
                            <a:schemeClr val="tx1"/>
                          </a:solidFill>
                          <a:effectLst/>
                          <a:latin typeface="Times New Roman" panose="02020603050405020304" pitchFamily="18" charset="0"/>
                          <a:cs typeface="Times New Roman" panose="02020603050405020304" pitchFamily="18" charset="0"/>
                        </a:rPr>
                        <a:t> </a:t>
                      </a:r>
                      <a:r>
                        <a:rPr lang="en-US" sz="3800" b="1" dirty="0" err="1">
                          <a:solidFill>
                            <a:schemeClr val="tx1"/>
                          </a:solidFill>
                          <a:effectLst/>
                          <a:latin typeface="Times New Roman" panose="02020603050405020304" pitchFamily="18" charset="0"/>
                          <a:cs typeface="Times New Roman" panose="02020603050405020304" pitchFamily="18" charset="0"/>
                        </a:rPr>
                        <a:t>điểm</a:t>
                      </a:r>
                      <a:endParaRPr lang="en-US" sz="3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231856426"/>
                  </a:ext>
                </a:extLst>
              </a:tr>
              <a:tr h="0">
                <a:tc>
                  <a:txBody>
                    <a:bodyPr/>
                    <a:lstStyle/>
                    <a:p>
                      <a:pPr marL="0" marR="0" algn="ctr">
                        <a:lnSpc>
                          <a:spcPct val="100000"/>
                        </a:lnSpc>
                        <a:spcBef>
                          <a:spcPts val="0"/>
                        </a:spcBef>
                        <a:spcAft>
                          <a:spcPts val="0"/>
                        </a:spcAft>
                        <a:tabLst>
                          <a:tab pos="180340" algn="l"/>
                        </a:tabLst>
                      </a:pPr>
                      <a:r>
                        <a:rPr lang="en-US" sz="3800" b="1" dirty="0" err="1">
                          <a:solidFill>
                            <a:schemeClr val="tx1"/>
                          </a:solidFill>
                          <a:effectLst/>
                          <a:latin typeface="Times New Roman" panose="02020603050405020304" pitchFamily="18" charset="0"/>
                          <a:cs typeface="Times New Roman" panose="02020603050405020304" pitchFamily="18" charset="0"/>
                        </a:rPr>
                        <a:t>Định</a:t>
                      </a:r>
                      <a:r>
                        <a:rPr lang="en-US" sz="3800" b="1" dirty="0">
                          <a:solidFill>
                            <a:schemeClr val="tx1"/>
                          </a:solidFill>
                          <a:effectLst/>
                          <a:latin typeface="Times New Roman" panose="02020603050405020304" pitchFamily="18" charset="0"/>
                          <a:cs typeface="Times New Roman" panose="02020603050405020304" pitchFamily="18" charset="0"/>
                        </a:rPr>
                        <a:t> </a:t>
                      </a:r>
                      <a:r>
                        <a:rPr lang="en-US" sz="3800" b="1" dirty="0" err="1">
                          <a:solidFill>
                            <a:schemeClr val="tx1"/>
                          </a:solidFill>
                          <a:effectLst/>
                          <a:latin typeface="Times New Roman" panose="02020603050405020304" pitchFamily="18" charset="0"/>
                          <a:cs typeface="Times New Roman" panose="02020603050405020304" pitchFamily="18" charset="0"/>
                        </a:rPr>
                        <a:t>nghĩa</a:t>
                      </a:r>
                      <a:endParaRPr lang="en-US" sz="3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just">
                        <a:lnSpc>
                          <a:spcPct val="100000"/>
                        </a:lnSpc>
                        <a:spcBef>
                          <a:spcPts val="0"/>
                        </a:spcBef>
                        <a:spcAft>
                          <a:spcPts val="0"/>
                        </a:spcAft>
                        <a:tabLst>
                          <a:tab pos="180340" algn="l"/>
                        </a:tabLst>
                      </a:pP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T</a:t>
                      </a: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huộc thể loại kịch</a:t>
                      </a:r>
                      <a:endParaRPr lang="en-US" sz="38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algn="just">
                        <a:lnSpc>
                          <a:spcPct val="100000"/>
                        </a:lnSpc>
                        <a:spcBef>
                          <a:spcPts val="0"/>
                        </a:spcBef>
                        <a:spcAft>
                          <a:spcPts val="0"/>
                        </a:spcAft>
                        <a:tabLst>
                          <a:tab pos="180340" algn="l"/>
                        </a:tabLst>
                      </a:pP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V</a:t>
                      </a: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iết về những câu chuyện buồn bã, đau đớn với những tình huống căng thẳng và kết thúc bi thảm</a:t>
                      </a:r>
                      <a:r>
                        <a:rPr lang="en-US" sz="38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baseline="0" dirty="0">
                          <a:solidFill>
                            <a:schemeClr val="tx1"/>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 đánh thức niềm thương cảm, xót xa trong tâm hồn người đọc.</a:t>
                      </a:r>
                      <a:endParaRPr lang="en-US" sz="3800" baseline="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445070266"/>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tab pos="180340" algn="l"/>
                        </a:tabLst>
                        <a:defRPr/>
                      </a:pPr>
                      <a:r>
                        <a:rPr lang="en-US" sz="3800" b="1" dirty="0" err="1">
                          <a:solidFill>
                            <a:schemeClr val="tx1"/>
                          </a:solidFill>
                          <a:effectLst/>
                          <a:latin typeface="Times New Roman" panose="02020603050405020304" pitchFamily="18" charset="0"/>
                          <a:cs typeface="Times New Roman" panose="02020603050405020304" pitchFamily="18" charset="0"/>
                        </a:rPr>
                        <a:t>Cốt</a:t>
                      </a:r>
                      <a:r>
                        <a:rPr lang="en-US" sz="3800" b="1" dirty="0">
                          <a:solidFill>
                            <a:schemeClr val="tx1"/>
                          </a:solidFill>
                          <a:effectLst/>
                          <a:latin typeface="Times New Roman" panose="02020603050405020304" pitchFamily="18" charset="0"/>
                          <a:cs typeface="Times New Roman" panose="02020603050405020304" pitchFamily="18" charset="0"/>
                        </a:rPr>
                        <a:t> </a:t>
                      </a:r>
                      <a:r>
                        <a:rPr lang="en-US" sz="3800" b="1" dirty="0" err="1">
                          <a:solidFill>
                            <a:schemeClr val="tx1"/>
                          </a:solidFill>
                          <a:effectLst/>
                          <a:latin typeface="Times New Roman" panose="02020603050405020304" pitchFamily="18" charset="0"/>
                          <a:cs typeface="Times New Roman" panose="02020603050405020304" pitchFamily="18" charset="0"/>
                        </a:rPr>
                        <a:t>truyện</a:t>
                      </a:r>
                      <a:endParaRPr lang="en-US" sz="3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indent="0" algn="just">
                        <a:spcAft>
                          <a:spcPts val="0"/>
                        </a:spcAft>
                        <a:buFontTx/>
                        <a:buNone/>
                      </a:pP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a:t>
                      </a:r>
                      <a:r>
                        <a:rPr lang="en-US" sz="3800" b="0" i="0" kern="1200" baseline="0" dirty="0">
                          <a:solidFill>
                            <a:schemeClr val="tx1"/>
                          </a:solidFill>
                          <a:effectLst/>
                          <a:latin typeface="Times New Roman" panose="02020603050405020304" pitchFamily="18" charset="0"/>
                          <a:ea typeface="+mn-ea"/>
                          <a:cs typeface="Times New Roman" panose="02020603050405020304" pitchFamily="18" charset="0"/>
                        </a:rPr>
                        <a:t> T</a:t>
                      </a: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hường mượn từ các truyện huyền thoại hoặc lịch sử. </a:t>
                      </a:r>
                      <a:endParaRPr lang="en-US" sz="38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just">
                        <a:spcAft>
                          <a:spcPts val="0"/>
                        </a:spcAft>
                        <a:buFontTx/>
                        <a:buNone/>
                      </a:pP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Sự kiện, biến cố diễn ra gay cấn, bất ngờ, xoay quanh những mâu thuẫn không thể giải quyết dẫn đến xung đột và kết cục bi thảm (tai hoạ hay cái chết). </a:t>
                      </a:r>
                    </a:p>
                  </a:txBody>
                  <a:tcPr marL="68580" marR="68580" marT="0" marB="0" anchor="ctr">
                    <a:solidFill>
                      <a:schemeClr val="bg1"/>
                    </a:solidFill>
                  </a:tcPr>
                </a:tc>
                <a:extLst>
                  <a:ext uri="{0D108BD9-81ED-4DB2-BD59-A6C34878D82A}">
                    <a16:rowId xmlns:a16="http://schemas.microsoft.com/office/drawing/2014/main" val="4034180714"/>
                  </a:ext>
                </a:extLst>
              </a:tr>
              <a:tr h="0">
                <a:tc>
                  <a:txBody>
                    <a:bodyPr/>
                    <a:lstStyle/>
                    <a:p>
                      <a:pPr marL="0" marR="0" algn="ctr">
                        <a:lnSpc>
                          <a:spcPct val="100000"/>
                        </a:lnSpc>
                        <a:spcBef>
                          <a:spcPts val="0"/>
                        </a:spcBef>
                        <a:spcAft>
                          <a:spcPts val="0"/>
                        </a:spcAft>
                        <a:tabLst>
                          <a:tab pos="180340" algn="l"/>
                        </a:tabLst>
                      </a:pPr>
                      <a:r>
                        <a:rPr lang="en-US" sz="3800" b="1" dirty="0" err="1">
                          <a:solidFill>
                            <a:schemeClr val="tx1"/>
                          </a:solidFill>
                          <a:effectLst/>
                          <a:latin typeface="Times New Roman" panose="02020603050405020304" pitchFamily="18" charset="0"/>
                          <a:cs typeface="Times New Roman" panose="02020603050405020304" pitchFamily="18" charset="0"/>
                        </a:rPr>
                        <a:t>Nhân</a:t>
                      </a:r>
                      <a:r>
                        <a:rPr lang="en-US" sz="3800" b="1" baseline="0" dirty="0">
                          <a:solidFill>
                            <a:schemeClr val="tx1"/>
                          </a:solidFill>
                          <a:effectLst/>
                          <a:latin typeface="Times New Roman" panose="02020603050405020304" pitchFamily="18" charset="0"/>
                          <a:cs typeface="Times New Roman" panose="02020603050405020304" pitchFamily="18" charset="0"/>
                        </a:rPr>
                        <a:t> </a:t>
                      </a:r>
                      <a:r>
                        <a:rPr lang="en-US" sz="3800" b="1" baseline="0" dirty="0" err="1">
                          <a:solidFill>
                            <a:schemeClr val="tx1"/>
                          </a:solidFill>
                          <a:effectLst/>
                          <a:latin typeface="Times New Roman" panose="02020603050405020304" pitchFamily="18" charset="0"/>
                          <a:cs typeface="Times New Roman" panose="02020603050405020304" pitchFamily="18" charset="0"/>
                        </a:rPr>
                        <a:t>vật</a:t>
                      </a:r>
                      <a:endParaRPr lang="en-US" sz="3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just">
                        <a:spcAft>
                          <a:spcPts val="0"/>
                        </a:spcAft>
                      </a:pP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N</a:t>
                      </a: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hân vật anh hùng hoặc xuất thân từ cung đình</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a:t>
                      </a:r>
                      <a:r>
                        <a:rPr lang="en-US" sz="38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người có những phẩm chất, năng lực vượt trội, có khát vọng lớn… nhưng phải đối đầu với thực tế không thể hoá giải hoặc sai lầm của chính bản thân nên dẫn đến kết cục thất bại hay cái chết bi thảm. </a:t>
                      </a:r>
                    </a:p>
                  </a:txBody>
                  <a:tcPr marL="68580" marR="68580" marT="0" marB="0" anchor="ctr">
                    <a:solidFill>
                      <a:schemeClr val="bg1"/>
                    </a:solidFill>
                  </a:tcPr>
                </a:tc>
                <a:extLst>
                  <a:ext uri="{0D108BD9-81ED-4DB2-BD59-A6C34878D82A}">
                    <a16:rowId xmlns:a16="http://schemas.microsoft.com/office/drawing/2014/main" val="3388190736"/>
                  </a:ext>
                </a:extLst>
              </a:tr>
              <a:tr h="0">
                <a:tc>
                  <a:txBody>
                    <a:bodyPr/>
                    <a:lstStyle/>
                    <a:p>
                      <a:pPr marL="0" marR="0" algn="ctr">
                        <a:lnSpc>
                          <a:spcPct val="100000"/>
                        </a:lnSpc>
                        <a:spcBef>
                          <a:spcPts val="0"/>
                        </a:spcBef>
                        <a:spcAft>
                          <a:spcPts val="0"/>
                        </a:spcAft>
                        <a:tabLst>
                          <a:tab pos="180340" algn="l"/>
                        </a:tabLst>
                      </a:pPr>
                      <a:r>
                        <a:rPr lang="en-US" sz="3800" b="1" dirty="0" err="1">
                          <a:solidFill>
                            <a:schemeClr val="tx1"/>
                          </a:solidFill>
                          <a:effectLst/>
                          <a:latin typeface="Times New Roman" panose="02020603050405020304" pitchFamily="18" charset="0"/>
                          <a:cs typeface="Times New Roman" panose="02020603050405020304" pitchFamily="18" charset="0"/>
                        </a:rPr>
                        <a:t>Xung</a:t>
                      </a:r>
                      <a:r>
                        <a:rPr lang="en-US" sz="3800" b="1" baseline="0" dirty="0">
                          <a:solidFill>
                            <a:schemeClr val="tx1"/>
                          </a:solidFill>
                          <a:effectLst/>
                          <a:latin typeface="Times New Roman" panose="02020603050405020304" pitchFamily="18" charset="0"/>
                          <a:cs typeface="Times New Roman" panose="02020603050405020304" pitchFamily="18" charset="0"/>
                        </a:rPr>
                        <a:t> </a:t>
                      </a:r>
                      <a:r>
                        <a:rPr lang="en-US" sz="3800" b="1" baseline="0" dirty="0" err="1">
                          <a:solidFill>
                            <a:schemeClr val="tx1"/>
                          </a:solidFill>
                          <a:effectLst/>
                          <a:latin typeface="Times New Roman" panose="02020603050405020304" pitchFamily="18" charset="0"/>
                          <a:cs typeface="Times New Roman" panose="02020603050405020304" pitchFamily="18" charset="0"/>
                        </a:rPr>
                        <a:t>đột</a:t>
                      </a:r>
                      <a:endParaRPr lang="en-US" sz="3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just">
                        <a:lnSpc>
                          <a:spcPct val="100000"/>
                        </a:lnSpc>
                        <a:spcBef>
                          <a:spcPts val="0"/>
                        </a:spcBef>
                        <a:spcAft>
                          <a:spcPts val="0"/>
                        </a:spcAft>
                        <a:tabLst>
                          <a:tab pos="180340" algn="l"/>
                        </a:tabLst>
                      </a:pP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Xung</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đột</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bên</a:t>
                      </a:r>
                      <a:r>
                        <a:rPr lang="en-US" sz="38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baseline="0" dirty="0" err="1">
                          <a:solidFill>
                            <a:schemeClr val="tx1"/>
                          </a:solidFill>
                          <a:effectLst/>
                          <a:latin typeface="Times New Roman" panose="02020603050405020304" pitchFamily="18" charset="0"/>
                          <a:ea typeface="+mn-ea"/>
                          <a:cs typeface="Times New Roman" panose="02020603050405020304" pitchFamily="18" charset="0"/>
                        </a:rPr>
                        <a:t>ngoài</a:t>
                      </a:r>
                      <a:r>
                        <a:rPr lang="en-US" sz="38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khát</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vọng</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đẹp</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đẽ</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nhân</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vật</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&gt;&lt;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hoàn</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cảnh</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thực</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tế</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p>
                    <a:p>
                      <a:pPr marL="0" marR="0" algn="just">
                        <a:lnSpc>
                          <a:spcPct val="100000"/>
                        </a:lnSpc>
                        <a:spcBef>
                          <a:spcPts val="0"/>
                        </a:spcBef>
                        <a:spcAft>
                          <a:spcPts val="0"/>
                        </a:spcAft>
                        <a:tabLst>
                          <a:tab pos="180340" algn="l"/>
                        </a:tabLst>
                      </a:pP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Xung</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đột</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nằm</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chính</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nhân</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800" b="0" i="0" kern="1200" dirty="0" err="1">
                          <a:solidFill>
                            <a:schemeClr val="tx1"/>
                          </a:solidFill>
                          <a:effectLst/>
                          <a:latin typeface="Times New Roman" panose="02020603050405020304" pitchFamily="18" charset="0"/>
                          <a:ea typeface="+mn-ea"/>
                          <a:cs typeface="Times New Roman" panose="02020603050405020304" pitchFamily="18" charset="0"/>
                        </a:rPr>
                        <a:t>vật</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8296300"/>
                  </a:ext>
                </a:extLst>
              </a:tr>
              <a:tr h="0">
                <a:tc>
                  <a:txBody>
                    <a:bodyPr/>
                    <a:lstStyle/>
                    <a:p>
                      <a:pPr marL="0" marR="0" algn="ctr">
                        <a:lnSpc>
                          <a:spcPct val="100000"/>
                        </a:lnSpc>
                        <a:spcBef>
                          <a:spcPts val="0"/>
                        </a:spcBef>
                        <a:spcAft>
                          <a:spcPts val="0"/>
                        </a:spcAft>
                        <a:tabLst>
                          <a:tab pos="180340" algn="l"/>
                        </a:tabLst>
                      </a:pPr>
                      <a:r>
                        <a:rPr lang="en-US" sz="3800" b="1" dirty="0" err="1">
                          <a:solidFill>
                            <a:schemeClr val="tx1"/>
                          </a:solidFill>
                          <a:effectLst/>
                          <a:latin typeface="Times New Roman" panose="02020603050405020304" pitchFamily="18" charset="0"/>
                          <a:cs typeface="Times New Roman" panose="02020603050405020304" pitchFamily="18" charset="0"/>
                        </a:rPr>
                        <a:t>Lời</a:t>
                      </a:r>
                      <a:r>
                        <a:rPr lang="en-US" sz="3800" b="1" dirty="0">
                          <a:solidFill>
                            <a:schemeClr val="tx1"/>
                          </a:solidFill>
                          <a:effectLst/>
                          <a:latin typeface="Times New Roman" panose="02020603050405020304" pitchFamily="18" charset="0"/>
                          <a:cs typeface="Times New Roman" panose="02020603050405020304" pitchFamily="18" charset="0"/>
                        </a:rPr>
                        <a:t> </a:t>
                      </a:r>
                      <a:r>
                        <a:rPr lang="en-US" sz="3800" b="1" dirty="0" err="1">
                          <a:solidFill>
                            <a:schemeClr val="tx1"/>
                          </a:solidFill>
                          <a:effectLst/>
                          <a:latin typeface="Times New Roman" panose="02020603050405020304" pitchFamily="18" charset="0"/>
                          <a:cs typeface="Times New Roman" panose="02020603050405020304" pitchFamily="18" charset="0"/>
                        </a:rPr>
                        <a:t>thoại</a:t>
                      </a:r>
                      <a:endParaRPr lang="en-US" sz="3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just">
                        <a:lnSpc>
                          <a:spcPct val="100000"/>
                        </a:lnSpc>
                        <a:spcBef>
                          <a:spcPts val="0"/>
                        </a:spcBef>
                        <a:spcAft>
                          <a:spcPts val="0"/>
                        </a:spcAft>
                        <a:tabLst>
                          <a:tab pos="180340" algn="l"/>
                        </a:tabLst>
                      </a:pP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Gồm</a:t>
                      </a:r>
                      <a:r>
                        <a:rPr lang="en-US" sz="3800" dirty="0">
                          <a:solidFill>
                            <a:schemeClr val="tx1"/>
                          </a:solidFill>
                          <a:effectLst/>
                          <a:latin typeface="Times New Roman" panose="02020603050405020304" pitchFamily="18" charset="0"/>
                          <a:cs typeface="Times New Roman" panose="02020603050405020304" pitchFamily="18" charset="0"/>
                        </a:rPr>
                        <a:t>:</a:t>
                      </a:r>
                      <a:r>
                        <a:rPr lang="en-US" sz="3800" baseline="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đối</a:t>
                      </a: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thoại</a:t>
                      </a: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độc</a:t>
                      </a: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thoại</a:t>
                      </a: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bàng</a:t>
                      </a:r>
                      <a:r>
                        <a:rPr lang="en-US" sz="3800" baseline="0" dirty="0">
                          <a:solidFill>
                            <a:schemeClr val="tx1"/>
                          </a:solidFill>
                          <a:effectLst/>
                          <a:latin typeface="Times New Roman" panose="02020603050405020304" pitchFamily="18" charset="0"/>
                          <a:cs typeface="Times New Roman" panose="02020603050405020304" pitchFamily="18" charset="0"/>
                        </a:rPr>
                        <a:t> </a:t>
                      </a:r>
                      <a:r>
                        <a:rPr lang="en-US" sz="3800" baseline="0" dirty="0" err="1">
                          <a:solidFill>
                            <a:schemeClr val="tx1"/>
                          </a:solidFill>
                          <a:effectLst/>
                          <a:latin typeface="Times New Roman" panose="02020603050405020304" pitchFamily="18" charset="0"/>
                          <a:cs typeface="Times New Roman" panose="02020603050405020304" pitchFamily="18" charset="0"/>
                        </a:rPr>
                        <a:t>thoại</a:t>
                      </a:r>
                      <a:endParaRPr lang="en-US" sz="380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tabLst>
                          <a:tab pos="180340" algn="l"/>
                        </a:tabLst>
                      </a:pP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 </a:t>
                      </a: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Lời của các nhân vật thể hiện suy nghĩ, tình cảm của nhân vật.</a:t>
                      </a:r>
                      <a:endParaRPr lang="en-US"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858259762"/>
                  </a:ext>
                </a:extLst>
              </a:tr>
            </a:tbl>
          </a:graphicData>
        </a:graphic>
      </p:graphicFrame>
    </p:spTree>
    <p:extLst>
      <p:ext uri="{BB962C8B-B14F-4D97-AF65-F5344CB8AC3E}">
        <p14:creationId xmlns:p14="http://schemas.microsoft.com/office/powerpoint/2010/main" val="294396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ver of a book&#10;&#10;Description automatically generated">
            <a:extLst>
              <a:ext uri="{FF2B5EF4-FFF2-40B4-BE49-F238E27FC236}">
                <a16:creationId xmlns:a16="http://schemas.microsoft.com/office/drawing/2014/main" id="{525786C1-45E5-9F3B-1BB3-CC7D5634E78C}"/>
              </a:ext>
            </a:extLst>
          </p:cNvPr>
          <p:cNvPicPr>
            <a:picLocks noChangeAspect="1"/>
          </p:cNvPicPr>
          <p:nvPr/>
        </p:nvPicPr>
        <p:blipFill>
          <a:blip r:embed="rId3"/>
          <a:srcRect r="6320" b="1"/>
          <a:stretch/>
        </p:blipFill>
        <p:spPr>
          <a:xfrm>
            <a:off x="295096" y="249799"/>
            <a:ext cx="5714418" cy="9787404"/>
          </a:xfrm>
          <a:prstGeom prst="rect">
            <a:avLst/>
          </a:prstGeom>
        </p:spPr>
      </p:pic>
      <p:pic>
        <p:nvPicPr>
          <p:cNvPr id="2" name="Picture 1" descr="A close-up of a book&#10;&#10;Description automatically generated">
            <a:extLst>
              <a:ext uri="{FF2B5EF4-FFF2-40B4-BE49-F238E27FC236}">
                <a16:creationId xmlns:a16="http://schemas.microsoft.com/office/drawing/2014/main" id="{106D5BFE-6350-784A-01E3-6363B9BE1870}"/>
              </a:ext>
            </a:extLst>
          </p:cNvPr>
          <p:cNvPicPr>
            <a:picLocks noChangeAspect="1"/>
          </p:cNvPicPr>
          <p:nvPr/>
        </p:nvPicPr>
        <p:blipFill>
          <a:blip r:embed="rId4"/>
          <a:srcRect l="12806" r="2" b="2"/>
          <a:stretch/>
        </p:blipFill>
        <p:spPr>
          <a:xfrm>
            <a:off x="6294745" y="249799"/>
            <a:ext cx="5696427" cy="9787404"/>
          </a:xfrm>
          <a:prstGeom prst="rect">
            <a:avLst/>
          </a:prstGeom>
        </p:spPr>
      </p:pic>
      <p:pic>
        <p:nvPicPr>
          <p:cNvPr id="5" name="Picture 4" descr="A book cover with a painting of a person&#10;&#10;Description automatically generated">
            <a:extLst>
              <a:ext uri="{FF2B5EF4-FFF2-40B4-BE49-F238E27FC236}">
                <a16:creationId xmlns:a16="http://schemas.microsoft.com/office/drawing/2014/main" id="{A493FA92-DF80-1CF1-4A23-6EE8DCD4E619}"/>
              </a:ext>
            </a:extLst>
          </p:cNvPr>
          <p:cNvPicPr>
            <a:picLocks noChangeAspect="1"/>
          </p:cNvPicPr>
          <p:nvPr/>
        </p:nvPicPr>
        <p:blipFill rotWithShape="1">
          <a:blip r:embed="rId5"/>
          <a:srcRect l="1448" t="1555" r="-1448" b="44051"/>
          <a:stretch/>
        </p:blipFill>
        <p:spPr>
          <a:xfrm>
            <a:off x="12275019" y="249799"/>
            <a:ext cx="5734212" cy="4740980"/>
          </a:xfrm>
          <a:prstGeom prst="rect">
            <a:avLst/>
          </a:prstGeom>
        </p:spPr>
      </p:pic>
      <p:pic>
        <p:nvPicPr>
          <p:cNvPr id="4" name="Picture 3" descr="A cover of a book&#10;&#10;Description automatically generated">
            <a:extLst>
              <a:ext uri="{FF2B5EF4-FFF2-40B4-BE49-F238E27FC236}">
                <a16:creationId xmlns:a16="http://schemas.microsoft.com/office/drawing/2014/main" id="{CEC46D26-14DC-2BA7-3DE5-8DE19357C98F}"/>
              </a:ext>
            </a:extLst>
          </p:cNvPr>
          <p:cNvPicPr>
            <a:picLocks noChangeAspect="1"/>
          </p:cNvPicPr>
          <p:nvPr/>
        </p:nvPicPr>
        <p:blipFill>
          <a:blip r:embed="rId6"/>
          <a:srcRect t="13607" r="-2" b="28076"/>
          <a:stretch/>
        </p:blipFill>
        <p:spPr>
          <a:xfrm>
            <a:off x="12275019" y="5260111"/>
            <a:ext cx="5734212" cy="4777091"/>
          </a:xfrm>
          <a:prstGeom prst="rect">
            <a:avLst/>
          </a:prstGeom>
        </p:spPr>
      </p:pic>
    </p:spTree>
    <p:extLst>
      <p:ext uri="{BB962C8B-B14F-4D97-AF65-F5344CB8AC3E}">
        <p14:creationId xmlns:p14="http://schemas.microsoft.com/office/powerpoint/2010/main" val="231107405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7172BB4-DF09-2DA6-1719-00778BE6B618}"/>
              </a:ext>
            </a:extLst>
          </p:cNvPr>
          <p:cNvGrpSpPr/>
          <p:nvPr/>
        </p:nvGrpSpPr>
        <p:grpSpPr>
          <a:xfrm>
            <a:off x="0" y="1112269"/>
            <a:ext cx="18288000" cy="5538440"/>
            <a:chOff x="0" y="0"/>
            <a:chExt cx="3705215" cy="812800"/>
          </a:xfrm>
        </p:grpSpPr>
        <p:sp>
          <p:nvSpPr>
            <p:cNvPr id="5" name="Freeform 3">
              <a:extLst>
                <a:ext uri="{FF2B5EF4-FFF2-40B4-BE49-F238E27FC236}">
                  <a16:creationId xmlns:a16="http://schemas.microsoft.com/office/drawing/2014/main" id="{703E0AE9-40FE-6AD9-83E9-A3A932540095}"/>
                </a:ext>
              </a:extLst>
            </p:cNvPr>
            <p:cNvSpPr/>
            <p:nvPr/>
          </p:nvSpPr>
          <p:spPr>
            <a:xfrm>
              <a:off x="0" y="0"/>
              <a:ext cx="3705215" cy="812800"/>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pPr lvl="0" defTabSz="1371600"/>
              <a:r>
                <a:rPr lang="en-US" sz="2800">
                  <a:solidFill>
                    <a:srgbClr val="44546A">
                      <a:lumMod val="50000"/>
                    </a:srgbClr>
                  </a:solidFill>
                  <a:latin typeface="#9Slide05 SVNDeadhead Script" pitchFamily="2" charset="0"/>
                  <a:cs typeface="Times New Roman" panose="02020603050405020304" pitchFamily="18" charset="0"/>
                </a:rPr>
                <a:t>á</a:t>
              </a: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C354BB5-CB96-0D7F-77A6-3573970AEC04}"/>
                </a:ext>
              </a:extLst>
            </p:cNvPr>
            <p:cNvSpPr txBox="1"/>
            <p:nvPr/>
          </p:nvSpPr>
          <p:spPr>
            <a:xfrm>
              <a:off x="0" y="-38100"/>
              <a:ext cx="3705215" cy="850900"/>
            </a:xfrm>
            <a:prstGeom prst="rect">
              <a:avLst/>
            </a:prstGeom>
          </p:spPr>
          <p:txBody>
            <a:bodyPr lIns="76200" tIns="76200" rIns="76200" bIns="76200" rtlCol="0" anchor="ctr"/>
            <a:lstStyle/>
            <a:p>
              <a:pPr marL="0" marR="0" lvl="0" indent="0" algn="ctr" defTabSz="1371600" rtl="0" eaLnBrk="1" fontAlgn="auto" latinLnBrk="0" hangingPunct="1">
                <a:lnSpc>
                  <a:spcPts val="5195"/>
                </a:lnSpc>
                <a:spcBef>
                  <a:spcPts val="0"/>
                </a:spcBef>
                <a:spcAft>
                  <a:spcPts val="0"/>
                </a:spcAft>
                <a:buClrTx/>
                <a:buSzTx/>
                <a:buFontTx/>
                <a:buNone/>
                <a:tabLst/>
                <a:defRPr/>
              </a:pPr>
              <a:endParaRPr kumimoji="0"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Rectangle 6">
            <a:extLst>
              <a:ext uri="{FF2B5EF4-FFF2-40B4-BE49-F238E27FC236}">
                <a16:creationId xmlns:a16="http://schemas.microsoft.com/office/drawing/2014/main" id="{0A163A4E-3B0D-38F9-74E1-F38059EE6C38}"/>
              </a:ext>
            </a:extLst>
          </p:cNvPr>
          <p:cNvSpPr/>
          <p:nvPr/>
        </p:nvSpPr>
        <p:spPr>
          <a:xfrm>
            <a:off x="152400" y="2090310"/>
            <a:ext cx="17297400" cy="3046988"/>
          </a:xfrm>
          <a:prstGeom prst="rect">
            <a:avLst/>
          </a:prstGeom>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9600" dirty="0">
                <a:solidFill>
                  <a:srgbClr val="44546A">
                    <a:lumMod val="50000"/>
                  </a:srgbClr>
                </a:solidFill>
                <a:latin typeface="#9Slide05 SVNDeadhead Script" pitchFamily="2" charset="0"/>
                <a:cs typeface="Times New Roman" panose="02020603050405020304" pitchFamily="18" charset="0"/>
              </a:rPr>
              <a:t>II.</a:t>
            </a:r>
          </a:p>
          <a:p>
            <a:pPr marL="0" marR="0" lvl="0" indent="0" algn="ctr" defTabSz="1371600" rtl="0" eaLnBrk="1" fontAlgn="auto" latinLnBrk="0" hangingPunct="1">
              <a:lnSpc>
                <a:spcPct val="100000"/>
              </a:lnSpc>
              <a:spcBef>
                <a:spcPts val="0"/>
              </a:spcBef>
              <a:spcAft>
                <a:spcPts val="0"/>
              </a:spcAft>
              <a:buClrTx/>
              <a:buSzTx/>
              <a:buFontTx/>
              <a:buNone/>
              <a:tabLst/>
              <a:defRPr/>
            </a:pPr>
            <a:r>
              <a:rPr lang="en-US" sz="9600" dirty="0">
                <a:solidFill>
                  <a:srgbClr val="44546A">
                    <a:lumMod val="50000"/>
                  </a:srgbClr>
                </a:solidFill>
                <a:latin typeface="#9Slide05 SVNDeadhead Script" pitchFamily="2" charset="0"/>
                <a:cs typeface="Times New Roman" panose="02020603050405020304" pitchFamily="18" charset="0"/>
              </a:rPr>
              <a:t> </a:t>
            </a:r>
            <a:r>
              <a:rPr lang="en-US" sz="9600" dirty="0" err="1">
                <a:solidFill>
                  <a:srgbClr val="44546A">
                    <a:lumMod val="50000"/>
                  </a:srgbClr>
                </a:solidFill>
                <a:latin typeface="#9Slide05 SVNDeadhead Script" pitchFamily="2" charset="0"/>
                <a:cs typeface="Times New Roman" panose="02020603050405020304" pitchFamily="18" charset="0"/>
              </a:rPr>
              <a:t>Sự</a:t>
            </a:r>
            <a:r>
              <a:rPr lang="en-US" sz="9600" dirty="0">
                <a:solidFill>
                  <a:srgbClr val="44546A">
                    <a:lumMod val="50000"/>
                  </a:srgbClr>
                </a:solidFill>
                <a:latin typeface="#9Slide05 SVNDeadhead Script" pitchFamily="2" charset="0"/>
                <a:cs typeface="Times New Roman" panose="02020603050405020304" pitchFamily="18" charset="0"/>
              </a:rPr>
              <a:t> </a:t>
            </a:r>
            <a:r>
              <a:rPr lang="en-US" sz="9600" dirty="0" err="1">
                <a:solidFill>
                  <a:srgbClr val="44546A">
                    <a:lumMod val="50000"/>
                  </a:srgbClr>
                </a:solidFill>
                <a:latin typeface="#9Slide05 SVNDeadhead Script" pitchFamily="2" charset="0"/>
                <a:cs typeface="Times New Roman" panose="02020603050405020304" pitchFamily="18" charset="0"/>
              </a:rPr>
              <a:t>phát</a:t>
            </a:r>
            <a:r>
              <a:rPr lang="en-US" sz="9600" dirty="0">
                <a:solidFill>
                  <a:srgbClr val="44546A">
                    <a:lumMod val="50000"/>
                  </a:srgbClr>
                </a:solidFill>
                <a:latin typeface="#9Slide05 SVNDeadhead Script" pitchFamily="2" charset="0"/>
                <a:cs typeface="Times New Roman" panose="02020603050405020304" pitchFamily="18" charset="0"/>
              </a:rPr>
              <a:t> </a:t>
            </a:r>
            <a:r>
              <a:rPr lang="en-US" sz="9600" dirty="0" err="1">
                <a:solidFill>
                  <a:srgbClr val="44546A">
                    <a:lumMod val="50000"/>
                  </a:srgbClr>
                </a:solidFill>
                <a:latin typeface="#9Slide05 SVNDeadhead Script" pitchFamily="2" charset="0"/>
                <a:cs typeface="Times New Roman" panose="02020603050405020304" pitchFamily="18" charset="0"/>
              </a:rPr>
              <a:t>triển</a:t>
            </a:r>
            <a:r>
              <a:rPr lang="en-US" sz="9600" dirty="0">
                <a:solidFill>
                  <a:srgbClr val="44546A">
                    <a:lumMod val="50000"/>
                  </a:srgbClr>
                </a:solidFill>
                <a:latin typeface="#9Slide05 SVNDeadhead Script" pitchFamily="2" charset="0"/>
                <a:cs typeface="Times New Roman" panose="02020603050405020304" pitchFamily="18" charset="0"/>
              </a:rPr>
              <a:t> </a:t>
            </a:r>
            <a:r>
              <a:rPr lang="en-US" sz="9600" dirty="0" err="1">
                <a:solidFill>
                  <a:srgbClr val="44546A">
                    <a:lumMod val="50000"/>
                  </a:srgbClr>
                </a:solidFill>
                <a:latin typeface="#9Slide05 SVNDeadhead Script" pitchFamily="2" charset="0"/>
                <a:cs typeface="Times New Roman" panose="02020603050405020304" pitchFamily="18" charset="0"/>
              </a:rPr>
              <a:t>của</a:t>
            </a:r>
            <a:r>
              <a:rPr lang="en-US" sz="9600" dirty="0">
                <a:solidFill>
                  <a:srgbClr val="44546A">
                    <a:lumMod val="50000"/>
                  </a:srgbClr>
                </a:solidFill>
                <a:latin typeface="#9Slide05 SVNDeadhead Script" pitchFamily="2" charset="0"/>
                <a:cs typeface="Times New Roman" panose="02020603050405020304" pitchFamily="18" charset="0"/>
              </a:rPr>
              <a:t> </a:t>
            </a:r>
            <a:r>
              <a:rPr lang="en-US" sz="9600" dirty="0" err="1">
                <a:solidFill>
                  <a:srgbClr val="44546A">
                    <a:lumMod val="50000"/>
                  </a:srgbClr>
                </a:solidFill>
                <a:latin typeface="#9Slide05 SVNDeadhead Script" pitchFamily="2" charset="0"/>
                <a:cs typeface="Times New Roman" panose="02020603050405020304" pitchFamily="18" charset="0"/>
              </a:rPr>
              <a:t>ngôn</a:t>
            </a:r>
            <a:r>
              <a:rPr lang="en-US" sz="9600" dirty="0">
                <a:solidFill>
                  <a:srgbClr val="44546A">
                    <a:lumMod val="50000"/>
                  </a:srgbClr>
                </a:solidFill>
                <a:latin typeface="#9Slide05 SVNDeadhead Script" pitchFamily="2" charset="0"/>
                <a:cs typeface="Times New Roman" panose="02020603050405020304" pitchFamily="18" charset="0"/>
              </a:rPr>
              <a:t> </a:t>
            </a:r>
            <a:r>
              <a:rPr lang="en-US" sz="9600" dirty="0" err="1">
                <a:solidFill>
                  <a:srgbClr val="44546A">
                    <a:lumMod val="50000"/>
                  </a:srgbClr>
                </a:solidFill>
                <a:latin typeface="#9Slide05 SVNDeadhead Script" pitchFamily="2" charset="0"/>
                <a:cs typeface="Times New Roman" panose="02020603050405020304" pitchFamily="18" charset="0"/>
              </a:rPr>
              <a:t>ngữ</a:t>
            </a:r>
            <a:r>
              <a:rPr lang="en-US" sz="9600" dirty="0">
                <a:solidFill>
                  <a:srgbClr val="44546A">
                    <a:lumMod val="50000"/>
                  </a:srgbClr>
                </a:solidFill>
                <a:latin typeface="#9Slide05 SVNDeadhead Script" pitchFamily="2" charset="0"/>
                <a:cs typeface="Times New Roman" panose="02020603050405020304" pitchFamily="18" charset="0"/>
              </a:rPr>
              <a:t>: </a:t>
            </a:r>
            <a:r>
              <a:rPr lang="en-US" sz="9600" dirty="0" err="1">
                <a:solidFill>
                  <a:srgbClr val="44546A">
                    <a:lumMod val="50000"/>
                  </a:srgbClr>
                </a:solidFill>
                <a:latin typeface="#9Slide05 SVNDeadhead Script" pitchFamily="2" charset="0"/>
                <a:cs typeface="Times New Roman" panose="02020603050405020304" pitchFamily="18" charset="0"/>
              </a:rPr>
              <a:t>từ</a:t>
            </a:r>
            <a:r>
              <a:rPr lang="en-US" sz="9600" dirty="0">
                <a:solidFill>
                  <a:srgbClr val="44546A">
                    <a:lumMod val="50000"/>
                  </a:srgbClr>
                </a:solidFill>
                <a:latin typeface="#9Slide05 SVNDeadhead Script" pitchFamily="2" charset="0"/>
                <a:cs typeface="Times New Roman" panose="02020603050405020304" pitchFamily="18" charset="0"/>
              </a:rPr>
              <a:t> </a:t>
            </a:r>
            <a:r>
              <a:rPr lang="en-US" sz="9600" dirty="0" err="1">
                <a:solidFill>
                  <a:srgbClr val="44546A">
                    <a:lumMod val="50000"/>
                  </a:srgbClr>
                </a:solidFill>
                <a:latin typeface="#9Slide05 SVNDeadhead Script" pitchFamily="2" charset="0"/>
                <a:cs typeface="Times New Roman" panose="02020603050405020304" pitchFamily="18" charset="0"/>
              </a:rPr>
              <a:t>ngữ</a:t>
            </a:r>
            <a:r>
              <a:rPr lang="en-US" sz="9600" dirty="0">
                <a:solidFill>
                  <a:srgbClr val="44546A">
                    <a:lumMod val="50000"/>
                  </a:srgbClr>
                </a:solidFill>
                <a:latin typeface="#9Slide05 SVNDeadhead Script" pitchFamily="2" charset="0"/>
                <a:cs typeface="Times New Roman" panose="02020603050405020304" pitchFamily="18" charset="0"/>
              </a:rPr>
              <a:t> </a:t>
            </a:r>
            <a:r>
              <a:rPr lang="en-US" sz="9600" dirty="0" err="1">
                <a:solidFill>
                  <a:srgbClr val="44546A">
                    <a:lumMod val="50000"/>
                  </a:srgbClr>
                </a:solidFill>
                <a:latin typeface="#9Slide05 SVNDeadhead Script" pitchFamily="2" charset="0"/>
                <a:cs typeface="Times New Roman" panose="02020603050405020304" pitchFamily="18" charset="0"/>
              </a:rPr>
              <a:t>mới</a:t>
            </a:r>
            <a:r>
              <a:rPr lang="en-US" sz="9600" dirty="0">
                <a:solidFill>
                  <a:srgbClr val="44546A">
                    <a:lumMod val="50000"/>
                  </a:srgbClr>
                </a:solidFill>
                <a:latin typeface="#9Slide05 SVNDeadhead Script" pitchFamily="2" charset="0"/>
                <a:cs typeface="Times New Roman" panose="02020603050405020304" pitchFamily="18" charset="0"/>
              </a:rPr>
              <a:t> </a:t>
            </a:r>
            <a:r>
              <a:rPr lang="en-US" sz="9600" dirty="0" err="1">
                <a:solidFill>
                  <a:srgbClr val="44546A">
                    <a:lumMod val="50000"/>
                  </a:srgbClr>
                </a:solidFill>
                <a:latin typeface="#9Slide05 SVNDeadhead Script" pitchFamily="2" charset="0"/>
                <a:cs typeface="Times New Roman" panose="02020603050405020304" pitchFamily="18" charset="0"/>
              </a:rPr>
              <a:t>và</a:t>
            </a:r>
            <a:r>
              <a:rPr lang="en-US" sz="9600" dirty="0">
                <a:solidFill>
                  <a:srgbClr val="44546A">
                    <a:lumMod val="50000"/>
                  </a:srgbClr>
                </a:solidFill>
                <a:latin typeface="#9Slide05 SVNDeadhead Script" pitchFamily="2" charset="0"/>
                <a:cs typeface="Times New Roman" panose="02020603050405020304" pitchFamily="18" charset="0"/>
              </a:rPr>
              <a:t> </a:t>
            </a:r>
            <a:r>
              <a:rPr lang="en-US" sz="9600" dirty="0" err="1">
                <a:solidFill>
                  <a:srgbClr val="44546A">
                    <a:lumMod val="50000"/>
                  </a:srgbClr>
                </a:solidFill>
                <a:latin typeface="#9Slide05 SVNDeadhead Script" pitchFamily="2" charset="0"/>
                <a:cs typeface="Times New Roman" panose="02020603050405020304" pitchFamily="18" charset="0"/>
              </a:rPr>
              <a:t>nghĩa</a:t>
            </a:r>
            <a:r>
              <a:rPr lang="en-US" sz="9600" dirty="0">
                <a:solidFill>
                  <a:srgbClr val="44546A">
                    <a:lumMod val="50000"/>
                  </a:srgbClr>
                </a:solidFill>
                <a:latin typeface="#9Slide05 SVNDeadhead Script" pitchFamily="2" charset="0"/>
                <a:cs typeface="Times New Roman" panose="02020603050405020304" pitchFamily="18" charset="0"/>
              </a:rPr>
              <a:t> </a:t>
            </a:r>
            <a:r>
              <a:rPr lang="en-US" sz="9600" dirty="0" err="1">
                <a:solidFill>
                  <a:srgbClr val="44546A">
                    <a:lumMod val="50000"/>
                  </a:srgbClr>
                </a:solidFill>
                <a:latin typeface="#9Slide05 SVNDeadhead Script" pitchFamily="2" charset="0"/>
                <a:cs typeface="Times New Roman" panose="02020603050405020304" pitchFamily="18" charset="0"/>
              </a:rPr>
              <a:t>mới</a:t>
            </a:r>
            <a:endParaRPr kumimoji="0" lang="vi-VN" sz="9600" b="0" i="0" u="none" strike="noStrike" kern="1200" cap="none" spc="0" normalizeH="0" baseline="0" noProof="0" dirty="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8" name="Freeform 5">
            <a:extLst>
              <a:ext uri="{FF2B5EF4-FFF2-40B4-BE49-F238E27FC236}">
                <a16:creationId xmlns:a16="http://schemas.microsoft.com/office/drawing/2014/main" id="{B8F399D1-D141-C570-957F-CCDEF50E09F7}"/>
              </a:ext>
            </a:extLst>
          </p:cNvPr>
          <p:cNvSpPr/>
          <p:nvPr/>
        </p:nvSpPr>
        <p:spPr>
          <a:xfrm>
            <a:off x="5576" y="6171271"/>
            <a:ext cx="3939921" cy="4114800"/>
          </a:xfrm>
          <a:custGeom>
            <a:avLst/>
            <a:gdLst/>
            <a:ahLst/>
            <a:cxnLst/>
            <a:rect l="l" t="t" r="r" b="b"/>
            <a:pathLst>
              <a:path w="3939921" h="4114800">
                <a:moveTo>
                  <a:pt x="0" y="0"/>
                </a:moveTo>
                <a:lnTo>
                  <a:pt x="3939921" y="0"/>
                </a:lnTo>
                <a:lnTo>
                  <a:pt x="393992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15167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5407</TotalTime>
  <Words>1051</Words>
  <Application>Microsoft Office PowerPoint</Application>
  <PresentationFormat>Custom</PresentationFormat>
  <Paragraphs>94</Paragraphs>
  <Slides>12</Slides>
  <Notes>12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#9Slide05 SVNCookie</vt:lpstr>
      <vt:lpstr>Calibri</vt:lpstr>
      <vt:lpstr>#9Slide07 Pangolin</vt:lpstr>
      <vt:lpstr>Arial</vt:lpstr>
      <vt:lpstr>Calibri Light</vt:lpstr>
      <vt:lpstr>#9Slide07 SVNA Love Of Thunder</vt:lpstr>
      <vt:lpstr>Times New Roman</vt:lpstr>
      <vt:lpstr>#9Slide05 SVNDeadhead Script</vt:lpstr>
      <vt:lpstr>#9Slide07 Itim</vt:lpstr>
      <vt:lpstr>Office Theme</vt:lpstr>
      <vt:lpstr>1_Office Theme</vt:lpstr>
      <vt:lpstr>6_Office 主题​​</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Modern Travel Plan Presentation</dc:title>
  <cp:lastModifiedBy>Nguyen Thi Ha</cp:lastModifiedBy>
  <cp:revision>161</cp:revision>
  <dcterms:created xsi:type="dcterms:W3CDTF">2006-08-16T00:00:00Z</dcterms:created>
  <dcterms:modified xsi:type="dcterms:W3CDTF">2025-02-04T14:32:05Z</dcterms:modified>
  <dc:identifier>DAGLqprbdMc</dc:identifier>
</cp:coreProperties>
</file>