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0">
  <p:sldMasterIdLst>
    <p:sldMasterId id="2147483648" r:id="rId1"/>
    <p:sldMasterId id="2147483650" r:id="rId2"/>
    <p:sldMasterId id="2147483652" r:id="rId3"/>
    <p:sldMasterId id="2147483660" r:id="rId4"/>
    <p:sldMasterId id="2147483673" r:id="rId5"/>
    <p:sldMasterId id="2147483679" r:id="rId6"/>
  </p:sldMasterIdLst>
  <p:notesMasterIdLst>
    <p:notesMasterId r:id="rId45"/>
  </p:notesMasterIdLst>
  <p:sldIdLst>
    <p:sldId id="256" r:id="rId7"/>
    <p:sldId id="306" r:id="rId8"/>
    <p:sldId id="257" r:id="rId9"/>
    <p:sldId id="258" r:id="rId10"/>
    <p:sldId id="279" r:id="rId11"/>
    <p:sldId id="280" r:id="rId12"/>
    <p:sldId id="308" r:id="rId13"/>
    <p:sldId id="262" r:id="rId14"/>
    <p:sldId id="263" r:id="rId15"/>
    <p:sldId id="264" r:id="rId16"/>
    <p:sldId id="261" r:id="rId17"/>
    <p:sldId id="309" r:id="rId18"/>
    <p:sldId id="284" r:id="rId19"/>
    <p:sldId id="288" r:id="rId20"/>
    <p:sldId id="286" r:id="rId21"/>
    <p:sldId id="287" r:id="rId22"/>
    <p:sldId id="265" r:id="rId23"/>
    <p:sldId id="291" r:id="rId24"/>
    <p:sldId id="294" r:id="rId25"/>
    <p:sldId id="269" r:id="rId26"/>
    <p:sldId id="270" r:id="rId27"/>
    <p:sldId id="271" r:id="rId28"/>
    <p:sldId id="272" r:id="rId29"/>
    <p:sldId id="273" r:id="rId30"/>
    <p:sldId id="274" r:id="rId31"/>
    <p:sldId id="275" r:id="rId32"/>
    <p:sldId id="276" r:id="rId33"/>
    <p:sldId id="298" r:id="rId34"/>
    <p:sldId id="300" r:id="rId35"/>
    <p:sldId id="301" r:id="rId36"/>
    <p:sldId id="302" r:id="rId37"/>
    <p:sldId id="303" r:id="rId38"/>
    <p:sldId id="304" r:id="rId39"/>
    <p:sldId id="305" r:id="rId40"/>
    <p:sldId id="289" r:id="rId41"/>
    <p:sldId id="296" r:id="rId42"/>
    <p:sldId id="311" r:id="rId43"/>
    <p:sldId id="307" r:id="rId44"/>
  </p:sldIdLst>
  <p:sldSz cx="9144000" cy="6858000" type="screen4x3"/>
  <p:notesSz cx="6858000" cy="9144000"/>
  <p:defaultTex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g Huong" initials="GH" lastIdx="2" clrIdx="0">
    <p:extLst>
      <p:ext uri="{19B8F6BF-5375-455C-9EA6-DF929625EA0E}">
        <p15:presenceInfo xmlns:p15="http://schemas.microsoft.com/office/powerpoint/2012/main" userId="e71af33a4243d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380"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6T22:18:37.523" idx="2">
    <p:pos x="10" y="10"/>
    <p:text>Luật chơi chưa rõ nhiệm vụ của các nhóm</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032" name="Header Placeholder 1"/>
          <p:cNvSpPr>
            <a:spLocks noGrp="1"/>
          </p:cNvSpPr>
          <p:nvPr>
            <p:ph type="hdr" sz="quarter"/>
          </p:nvPr>
        </p:nvSpPr>
        <p:spPr>
          <a:xfrm>
            <a:off x="0" y="0"/>
            <a:ext cx="2971800" cy="457200"/>
          </a:xfrm>
          <a:prstGeom prst="rect">
            <a:avLst/>
          </a:prstGeom>
          <a:noFill/>
          <a:ln>
            <a:noFill/>
          </a:ln>
        </p:spPr>
        <p:txBody>
          <a:bodyPr vert="horz" lIns="91440" tIns="45720" rIns="91440" bIns="45720" anchor="t"/>
          <a:lstStyle/>
          <a:p>
            <a:pPr lvl="0" eaLnBrk="1" hangingPunct="1"/>
            <a:endParaRPr lang="en-US" altLang="en-US" sz="1200"/>
          </a:p>
        </p:txBody>
      </p:sp>
      <p:sp>
        <p:nvSpPr>
          <p:cNvPr id="1050033" name="Date Placeholder 2"/>
          <p:cNvSpPr>
            <a:spLocks noGrp="1"/>
          </p:cNvSpPr>
          <p:nvPr>
            <p:ph type="dt" idx="1"/>
          </p:nvPr>
        </p:nvSpPr>
        <p:spPr>
          <a:xfrm>
            <a:off x="3884612" y="0"/>
            <a:ext cx="2971800" cy="457200"/>
          </a:xfrm>
          <a:prstGeom prst="rect">
            <a:avLst/>
          </a:prstGeom>
          <a:noFill/>
          <a:ln>
            <a:noFill/>
          </a:ln>
        </p:spPr>
        <p:txBody>
          <a:bodyPr vert="horz" lIns="91440" tIns="45720" rIns="91440" bIns="45720" anchor="t"/>
          <a:lstStyle/>
          <a:p>
            <a:pPr lvl="0" algn="r" eaLnBrk="1" hangingPunct="1"/>
            <a:fld id="{566ABCEB-ACFC-4714-9973-3DA970169C29}" type="datetime1">
              <a:rPr lang="en-US" altLang="en-US" sz="1200"/>
              <a:pPr lvl="0" algn="r" eaLnBrk="1" hangingPunct="1"/>
              <a:t>11/29/2024</a:t>
            </a:fld>
            <a:endParaRPr lang="en-US" altLang="en-US" sz="1200"/>
          </a:p>
        </p:txBody>
      </p:sp>
      <p:sp>
        <p:nvSpPr>
          <p:cNvPr id="1050034" name="Slide Image Placeholder 3"/>
          <p:cNvSpPr>
            <a:spLocks noGrp="1" noRot="1" noChangeAspect="1"/>
          </p:cNvSpPr>
          <p:nvPr>
            <p:ph type="sldImg" idx="2"/>
          </p:nvPr>
        </p:nvSpPr>
        <p:spPr>
          <a:xfrm>
            <a:off x="1143000" y="685800"/>
            <a:ext cx="4572000" cy="3429000"/>
          </a:xfrm>
          <a:prstGeom prst="rect">
            <a:avLst/>
          </a:prstGeom>
          <a:noFill/>
          <a:ln w="12700" cap="flat" cmpd="sng">
            <a:solidFill>
              <a:srgbClr val="000000">
                <a:alpha val="100000"/>
              </a:srgbClr>
            </a:solidFill>
            <a:prstDash val="solid"/>
            <a:round/>
          </a:ln>
        </p:spPr>
        <p:txBody>
          <a:bodyPr vert="horz" lIns="91440" tIns="45720" rIns="91440" bIns="45720" anchor="ctr"/>
          <a:lstStyle/>
          <a:p>
            <a:endParaRPr/>
          </a:p>
        </p:txBody>
      </p:sp>
      <p:sp>
        <p:nvSpPr>
          <p:cNvPr id="1050035" name="Notes Placeholder 4"/>
          <p:cNvSpPr>
            <a:spLocks noGrp="1"/>
          </p:cNvSpPr>
          <p:nvPr>
            <p:ph type="body" sz="quarter" idx="3"/>
          </p:nvPr>
        </p:nvSpPr>
        <p:spPr>
          <a:xfrm>
            <a:off x="685800" y="4343400"/>
            <a:ext cx="5486400" cy="4114800"/>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0036" name="Footer Placeholder 5"/>
          <p:cNvSpPr>
            <a:spLocks noGrp="1"/>
          </p:cNvSpPr>
          <p:nvPr>
            <p:ph type="ftr" sz="quarter" idx="4"/>
          </p:nvPr>
        </p:nvSpPr>
        <p:spPr>
          <a:xfrm>
            <a:off x="0" y="8685212"/>
            <a:ext cx="2971800" cy="457200"/>
          </a:xfrm>
          <a:prstGeom prst="rect">
            <a:avLst/>
          </a:prstGeom>
          <a:noFill/>
          <a:ln>
            <a:noFill/>
          </a:ln>
        </p:spPr>
        <p:txBody>
          <a:bodyPr vert="horz" lIns="91440" tIns="45720" rIns="91440" bIns="45720" anchor="b"/>
          <a:lstStyle/>
          <a:p>
            <a:pPr lvl="0" eaLnBrk="1" hangingPunct="1"/>
            <a:endParaRPr lang="en-US" altLang="en-US" sz="1200"/>
          </a:p>
        </p:txBody>
      </p:sp>
      <p:sp>
        <p:nvSpPr>
          <p:cNvPr id="1050037" name="Slide Number Placeholder 6"/>
          <p:cNvSpPr>
            <a:spLocks noGrp="1"/>
          </p:cNvSpPr>
          <p:nvPr>
            <p:ph type="sldNum" sz="quarter" idx="5"/>
          </p:nvPr>
        </p:nvSpPr>
        <p:spPr>
          <a:xfrm>
            <a:off x="3884612" y="8685212"/>
            <a:ext cx="2971800" cy="457200"/>
          </a:xfrm>
          <a:prstGeom prst="rect">
            <a:avLst/>
          </a:prstGeom>
          <a:noFill/>
          <a:ln>
            <a:noFill/>
          </a:ln>
        </p:spPr>
        <p:txBody>
          <a:bodyPr vert="horz" lIns="91440" tIns="45720" rIns="91440" bIns="45720" anchor="b"/>
          <a:lstStyle/>
          <a:p>
            <a:pPr lvl="0" algn="r" eaLnBrk="1" hangingPunct="1"/>
            <a:fld id="{566ABCEB-ACFC-4714-9973-3DA970169C29}" type="slidenum">
              <a:rPr lang="en-US" altLang="en-US" sz="1200"/>
              <a:pPr lvl="0" algn="r" eaLnBrk="1" hangingPunct="1"/>
              <a:t>‹#›</a:t>
            </a:fld>
            <a:endParaRPr lang="en-US" altLang="en-US" sz="1200"/>
          </a:p>
        </p:txBody>
      </p:sp>
    </p:spTree>
  </p:cSld>
  <p:clrMap bg1="dk1" tx1="dk1" bg2="dk1" tx2="dk1" accent1="dk1" accent2="dk1" accent3="dk1" accent4="dk1" accent5="dk1" accent6="dk1" hlink="dk1" folHlink="dk1"/>
  <p:notesStyle>
    <a:lvl1pPr marL="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1pPr>
    <a:lvl2pPr marL="4572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2pPr>
    <a:lvl3pPr marL="9144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3pPr>
    <a:lvl4pPr marL="13716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4pPr>
    <a:lvl5pPr marL="1828800" indent="0" algn="l" rtl="0" eaLnBrk="0" fontAlgn="base" latinLnBrk="0" hangingPunct="0">
      <a:lnSpc>
        <a:spcPct val="100000"/>
      </a:lnSpc>
      <a:spcBef>
        <a:spcPct val="30000"/>
      </a:spcBef>
      <a:spcAft>
        <a:spcPct val="0"/>
      </a:spcAft>
      <a:buFontTx/>
      <a:buNone/>
      <a:defRPr sz="1200" b="0" i="0" u="none" baseline="0">
        <a:solidFill>
          <a:schemeClr val="dk1"/>
        </a:solidFill>
        <a:latin typeface="Calibri" pitchFamily="34" charset="0"/>
        <a:sym typeface="Calibri" pitchFamily="34" charset="0"/>
      </a:defRPr>
    </a:lvl5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E636633A-8999-479B-9D08-FDA076F405C1}"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312300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latin typeface="Arial" panose="020B0604020202020204" pitchFamily="34"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fld id="{E636633A-8999-479B-9D08-FDA076F405C1}"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234935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009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80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880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23" name="Title 1"/>
          <p:cNvSpPr>
            <a:spLocks noGrp="1"/>
          </p:cNvSpPr>
          <p:nvPr>
            <p:ph type="title"/>
          </p:nvPr>
        </p:nvSpPr>
        <p:spPr/>
        <p:txBody>
          <a:bodyPr/>
          <a:lstStyle/>
          <a:p>
            <a:r>
              <a:rPr lang="en-US" altLang="zh-CN"/>
              <a:t>Click to edit Master title style</a:t>
            </a:r>
            <a:endParaRPr lang="zh-CN" altLang="en-US"/>
          </a:p>
        </p:txBody>
      </p:sp>
      <p:sp>
        <p:nvSpPr>
          <p:cNvPr id="104882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2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882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65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65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654" name="Title 1"/>
          <p:cNvSpPr>
            <a:spLocks noGrp="1"/>
          </p:cNvSpPr>
          <p:nvPr>
            <p:ph type="title"/>
          </p:nvPr>
        </p:nvSpPr>
        <p:spPr/>
        <p:txBody>
          <a:bodyPr/>
          <a:lstStyle/>
          <a:p>
            <a:r>
              <a:rPr lang="en-US" altLang="zh-CN"/>
              <a:t>Click to edit Master title style</a:t>
            </a:r>
            <a:endParaRPr lang="zh-CN" altLang="en-US"/>
          </a:p>
        </p:txBody>
      </p:sp>
      <p:sp>
        <p:nvSpPr>
          <p:cNvPr id="104965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65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65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658" name="Title 1"/>
          <p:cNvSpPr>
            <a:spLocks noGrp="1"/>
          </p:cNvSpPr>
          <p:nvPr>
            <p:ph type="title"/>
          </p:nvPr>
        </p:nvSpPr>
        <p:spPr/>
        <p:txBody>
          <a:bodyPr/>
          <a:lstStyle/>
          <a:p>
            <a:r>
              <a:rPr lang="en-US" altLang="zh-CN"/>
              <a:t>Click to edit Master title style</a:t>
            </a:r>
            <a:endParaRPr lang="zh-CN" altLang="en-US"/>
          </a:p>
        </p:txBody>
      </p:sp>
      <p:sp>
        <p:nvSpPr>
          <p:cNvPr id="104965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66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66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66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66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66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66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666" name="Title 1"/>
          <p:cNvSpPr>
            <a:spLocks noGrp="1"/>
          </p:cNvSpPr>
          <p:nvPr>
            <p:ph type="title"/>
          </p:nvPr>
        </p:nvSpPr>
        <p:spPr/>
        <p:txBody>
          <a:bodyPr/>
          <a:lstStyle/>
          <a:p>
            <a:r>
              <a:rPr lang="en-US" altLang="zh-CN"/>
              <a:t>Click to edit Master title style</a:t>
            </a:r>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66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66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66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804" name="Title 1"/>
          <p:cNvSpPr>
            <a:spLocks noGrp="1"/>
          </p:cNvSpPr>
          <p:nvPr>
            <p:ph type="title"/>
          </p:nvPr>
        </p:nvSpPr>
        <p:spPr/>
        <p:txBody>
          <a:bodyPr/>
          <a:lstStyle/>
          <a:p>
            <a:r>
              <a:rPr lang="en-US" altLang="zh-CN"/>
              <a:t>Click to edit Master title style</a:t>
            </a:r>
            <a:endParaRPr lang="zh-CN" altLang="en-US"/>
          </a:p>
        </p:txBody>
      </p:sp>
      <p:sp>
        <p:nvSpPr>
          <p:cNvPr id="104880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67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67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67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673" name="Title 1"/>
          <p:cNvSpPr>
            <a:spLocks noGrp="1"/>
          </p:cNvSpPr>
          <p:nvPr>
            <p:ph type="title"/>
          </p:nvPr>
        </p:nvSpPr>
        <p:spPr/>
        <p:txBody>
          <a:bodyPr/>
          <a:lstStyle/>
          <a:p>
            <a:r>
              <a:rPr lang="en-US" altLang="zh-CN"/>
              <a:t>Click to edit Master title style</a:t>
            </a:r>
            <a:endParaRPr lang="zh-CN" altLang="en-US"/>
          </a:p>
        </p:txBody>
      </p:sp>
      <p:sp>
        <p:nvSpPr>
          <p:cNvPr id="104967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67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67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753825" y="1446433"/>
            <a:ext cx="7590300" cy="4649600"/>
          </a:xfrm>
          <a:prstGeom prst="rect">
            <a:avLst/>
          </a:prstGeom>
          <a:noFill/>
          <a:ln>
            <a:noFill/>
          </a:ln>
        </p:spPr>
        <p:txBody>
          <a:bodyPr spcFirstLastPara="1" wrap="square" lIns="91425" tIns="91425" rIns="91425" bIns="91425" anchor="t" anchorCtr="0">
            <a:noAutofit/>
          </a:bodyPr>
          <a:lstStyle>
            <a:lvl1pPr marL="457200" lvl="0" indent="-381000" rtl="0">
              <a:spcBef>
                <a:spcPts val="0"/>
              </a:spcBef>
              <a:spcAft>
                <a:spcPts val="0"/>
              </a:spcAft>
              <a:buClr>
                <a:schemeClr val="lt1"/>
              </a:buClr>
              <a:buSzPts val="2400"/>
              <a:buFont typeface="Work Sans"/>
              <a:buAutoNum type="arabicPeriod"/>
              <a:defRPr sz="1099">
                <a:solidFill>
                  <a:schemeClr val="dk1"/>
                </a:solidFill>
                <a:latin typeface="Comfortaa"/>
                <a:ea typeface="Comfortaa"/>
                <a:cs typeface="Comfortaa"/>
                <a:sym typeface="Comfortaa"/>
              </a:defRPr>
            </a:lvl1pPr>
            <a:lvl2pPr marL="914400" lvl="1"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371600" lvl="2"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1828800" lvl="3" indent="-317659"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2286000" lvl="4"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2743200" lvl="5"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3200400" lvl="6" indent="-317659"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3657600" lvl="7" indent="-317659"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4114800" lvl="8" indent="-317659"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753825" y="560133"/>
            <a:ext cx="74448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7844080" y="302305"/>
            <a:ext cx="1373387"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25" name="Google Shape;125;p4"/>
          <p:cNvGrpSpPr/>
          <p:nvPr/>
        </p:nvGrpSpPr>
        <p:grpSpPr>
          <a:xfrm>
            <a:off x="91758" y="5276980"/>
            <a:ext cx="708344"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33" name="Google Shape;133;p4"/>
          <p:cNvGrpSpPr/>
          <p:nvPr/>
        </p:nvGrpSpPr>
        <p:grpSpPr>
          <a:xfrm>
            <a:off x="8410821" y="5965307"/>
            <a:ext cx="537853"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grpSp>
        <p:nvGrpSpPr>
          <p:cNvPr id="143" name="Google Shape;143;p4"/>
          <p:cNvGrpSpPr/>
          <p:nvPr/>
        </p:nvGrpSpPr>
        <p:grpSpPr>
          <a:xfrm>
            <a:off x="122839" y="167088"/>
            <a:ext cx="604654"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14457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91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91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919" name="Title 1"/>
          <p:cNvSpPr>
            <a:spLocks noGrp="1"/>
          </p:cNvSpPr>
          <p:nvPr>
            <p:ph type="title"/>
          </p:nvPr>
        </p:nvSpPr>
        <p:spPr/>
        <p:txBody>
          <a:bodyPr/>
          <a:lstStyle/>
          <a:p>
            <a:r>
              <a:rPr lang="en-US" altLang="zh-CN"/>
              <a:t>Click to edit Master title style</a:t>
            </a:r>
            <a:endParaRPr lang="zh-CN" altLang="en-US"/>
          </a:p>
        </p:txBody>
      </p:sp>
      <p:sp>
        <p:nvSpPr>
          <p:cNvPr id="104992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92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92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923" name="Title 1"/>
          <p:cNvSpPr>
            <a:spLocks noGrp="1"/>
          </p:cNvSpPr>
          <p:nvPr>
            <p:ph type="title"/>
          </p:nvPr>
        </p:nvSpPr>
        <p:spPr/>
        <p:txBody>
          <a:bodyPr/>
          <a:lstStyle/>
          <a:p>
            <a:r>
              <a:rPr lang="en-US" altLang="zh-CN"/>
              <a:t>Click to edit Master title style</a:t>
            </a:r>
            <a:endParaRPr lang="zh-CN" altLang="en-US"/>
          </a:p>
        </p:txBody>
      </p:sp>
      <p:sp>
        <p:nvSpPr>
          <p:cNvPr id="104992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92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92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92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92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92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93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931" name="Title 1"/>
          <p:cNvSpPr>
            <a:spLocks noGrp="1"/>
          </p:cNvSpPr>
          <p:nvPr>
            <p:ph type="title"/>
          </p:nvPr>
        </p:nvSpPr>
        <p:spPr/>
        <p:txBody>
          <a:bodyPr/>
          <a:lstStyle/>
          <a:p>
            <a:r>
              <a:rPr lang="en-US" altLang="zh-CN"/>
              <a:t>Click to edit Master title style</a:t>
            </a:r>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80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880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93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93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93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93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93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93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938" name="Title 1"/>
          <p:cNvSpPr>
            <a:spLocks noGrp="1"/>
          </p:cNvSpPr>
          <p:nvPr>
            <p:ph type="title"/>
          </p:nvPr>
        </p:nvSpPr>
        <p:spPr/>
        <p:txBody>
          <a:bodyPr/>
          <a:lstStyle/>
          <a:p>
            <a:r>
              <a:rPr lang="en-US" altLang="zh-CN"/>
              <a:t>Click to edit Master title style</a:t>
            </a:r>
            <a:endParaRPr lang="zh-CN" altLang="en-US"/>
          </a:p>
        </p:txBody>
      </p:sp>
      <p:sp>
        <p:nvSpPr>
          <p:cNvPr id="104993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94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94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891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891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919" name="Title 1"/>
          <p:cNvSpPr>
            <a:spLocks noGrp="1"/>
          </p:cNvSpPr>
          <p:nvPr>
            <p:ph type="title"/>
          </p:nvPr>
        </p:nvSpPr>
        <p:spPr/>
        <p:txBody>
          <a:bodyPr/>
          <a:lstStyle/>
          <a:p>
            <a:r>
              <a:rPr lang="en-US" altLang="zh-CN"/>
              <a:t>Click to edit Master title style</a:t>
            </a:r>
            <a:endParaRPr lang="zh-CN" altLang="en-US"/>
          </a:p>
        </p:txBody>
      </p:sp>
      <p:sp>
        <p:nvSpPr>
          <p:cNvPr id="104892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892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892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923" name="Title 1"/>
          <p:cNvSpPr>
            <a:spLocks noGrp="1"/>
          </p:cNvSpPr>
          <p:nvPr>
            <p:ph type="title"/>
          </p:nvPr>
        </p:nvSpPr>
        <p:spPr/>
        <p:txBody>
          <a:bodyPr/>
          <a:lstStyle/>
          <a:p>
            <a:r>
              <a:rPr lang="en-US" altLang="zh-CN"/>
              <a:t>Click to edit Master title style</a:t>
            </a:r>
            <a:endParaRPr lang="zh-CN" altLang="en-US"/>
          </a:p>
        </p:txBody>
      </p:sp>
      <p:sp>
        <p:nvSpPr>
          <p:cNvPr id="104892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92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92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892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92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92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93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808" name="Title 1"/>
          <p:cNvSpPr>
            <a:spLocks noGrp="1"/>
          </p:cNvSpPr>
          <p:nvPr>
            <p:ph type="title"/>
          </p:nvPr>
        </p:nvSpPr>
        <p:spPr/>
        <p:txBody>
          <a:bodyPr/>
          <a:lstStyle/>
          <a:p>
            <a:r>
              <a:rPr lang="en-US" altLang="zh-CN"/>
              <a:t>Click to edit Master title style</a:t>
            </a:r>
            <a:endParaRPr lang="zh-CN" altLang="en-US"/>
          </a:p>
        </p:txBody>
      </p:sp>
      <p:sp>
        <p:nvSpPr>
          <p:cNvPr id="104880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81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931" name="Title 1"/>
          <p:cNvSpPr>
            <a:spLocks noGrp="1"/>
          </p:cNvSpPr>
          <p:nvPr>
            <p:ph type="title"/>
          </p:nvPr>
        </p:nvSpPr>
        <p:spPr/>
        <p:txBody>
          <a:bodyPr/>
          <a:lstStyle/>
          <a:p>
            <a:r>
              <a:rPr lang="en-US" altLang="zh-CN"/>
              <a:t>Click to edit Master title style</a:t>
            </a:r>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93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93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93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93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93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93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938" name="Title 1"/>
          <p:cNvSpPr>
            <a:spLocks noGrp="1"/>
          </p:cNvSpPr>
          <p:nvPr>
            <p:ph type="title"/>
          </p:nvPr>
        </p:nvSpPr>
        <p:spPr/>
        <p:txBody>
          <a:bodyPr/>
          <a:lstStyle/>
          <a:p>
            <a:r>
              <a:rPr lang="en-US" altLang="zh-CN"/>
              <a:t>Click to edit Master title style</a:t>
            </a:r>
            <a:endParaRPr lang="zh-CN" altLang="en-US"/>
          </a:p>
        </p:txBody>
      </p:sp>
      <p:sp>
        <p:nvSpPr>
          <p:cNvPr id="104893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94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894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362"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36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364" name="Title 1"/>
          <p:cNvSpPr>
            <a:spLocks noGrp="1"/>
          </p:cNvSpPr>
          <p:nvPr>
            <p:ph type="title"/>
          </p:nvPr>
        </p:nvSpPr>
        <p:spPr/>
        <p:txBody>
          <a:bodyPr/>
          <a:lstStyle/>
          <a:p>
            <a:r>
              <a:rPr lang="en-US" altLang="zh-CN"/>
              <a:t>Click to edit Master title style</a:t>
            </a:r>
            <a:endParaRPr lang="zh-CN" altLang="en-US"/>
          </a:p>
        </p:txBody>
      </p:sp>
      <p:sp>
        <p:nvSpPr>
          <p:cNvPr id="1049365"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366"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367"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368" name="Title 1"/>
          <p:cNvSpPr>
            <a:spLocks noGrp="1"/>
          </p:cNvSpPr>
          <p:nvPr>
            <p:ph type="title"/>
          </p:nvPr>
        </p:nvSpPr>
        <p:spPr/>
        <p:txBody>
          <a:bodyPr/>
          <a:lstStyle/>
          <a:p>
            <a:r>
              <a:rPr lang="en-US" altLang="zh-CN"/>
              <a:t>Click to edit Master title style</a:t>
            </a:r>
            <a:endParaRPr lang="zh-CN" altLang="en-US"/>
          </a:p>
        </p:txBody>
      </p:sp>
      <p:sp>
        <p:nvSpPr>
          <p:cNvPr id="1049369"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370"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81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881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81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81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881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371"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372"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373"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374"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375"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376" name="Title 1"/>
          <p:cNvSpPr>
            <a:spLocks noGrp="1"/>
          </p:cNvSpPr>
          <p:nvPr>
            <p:ph type="title"/>
          </p:nvPr>
        </p:nvSpPr>
        <p:spPr/>
        <p:txBody>
          <a:bodyPr/>
          <a:lstStyle/>
          <a:p>
            <a:r>
              <a:rPr lang="en-US" altLang="zh-CN"/>
              <a:t>Click to edit Master title style</a:t>
            </a:r>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37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37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37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38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38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38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383" name="Title 1"/>
          <p:cNvSpPr>
            <a:spLocks noGrp="1"/>
          </p:cNvSpPr>
          <p:nvPr>
            <p:ph type="title"/>
          </p:nvPr>
        </p:nvSpPr>
        <p:spPr/>
        <p:txBody>
          <a:bodyPr/>
          <a:lstStyle/>
          <a:p>
            <a:r>
              <a:rPr lang="en-US" altLang="zh-CN"/>
              <a:t>Click to edit Master title style</a:t>
            </a:r>
            <a:endParaRPr lang="zh-CN" altLang="en-US"/>
          </a:p>
        </p:txBody>
      </p:sp>
      <p:sp>
        <p:nvSpPr>
          <p:cNvPr id="1049384"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385"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386"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9537" name="Title 1"/>
          <p:cNvSpPr>
            <a:spLocks noGrp="1"/>
          </p:cNvSpPr>
          <p:nvPr>
            <p:ph type="ctrTitle"/>
          </p:nvPr>
        </p:nvSpPr>
        <p:spPr>
          <a:xfrm>
            <a:off x="1143000" y="1122363"/>
            <a:ext cx="6858000" cy="2387600"/>
          </a:xfrm>
        </p:spPr>
        <p:txBody>
          <a:bodyPr anchor="b"/>
          <a:lstStyle>
            <a:lvl1pPr>
              <a:defRPr sz="6000"/>
            </a:lvl1pPr>
          </a:lstStyle>
          <a:p>
            <a:r>
              <a:rPr lang="en-US" altLang="zh-CN"/>
              <a:t>Click to edit Master title style</a:t>
            </a:r>
            <a:endParaRPr lang="zh-CN" altLang="en-US"/>
          </a:p>
        </p:txBody>
      </p:sp>
      <p:sp>
        <p:nvSpPr>
          <p:cNvPr id="1049538"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9539" name="Title 1"/>
          <p:cNvSpPr>
            <a:spLocks noGrp="1"/>
          </p:cNvSpPr>
          <p:nvPr>
            <p:ph type="title"/>
          </p:nvPr>
        </p:nvSpPr>
        <p:spPr/>
        <p:txBody>
          <a:bodyPr/>
          <a:lstStyle/>
          <a:p>
            <a:r>
              <a:rPr lang="en-US" altLang="zh-CN"/>
              <a:t>Click to edit Master title style</a:t>
            </a:r>
            <a:endParaRPr lang="zh-CN" altLang="en-US"/>
          </a:p>
        </p:txBody>
      </p:sp>
      <p:sp>
        <p:nvSpPr>
          <p:cNvPr id="1049540"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49541" name="Title 1"/>
          <p:cNvSpPr>
            <a:spLocks noGrp="1"/>
          </p:cNvSpPr>
          <p:nvPr>
            <p:ph type="title"/>
          </p:nvPr>
        </p:nvSpPr>
        <p:spPr>
          <a:xfrm>
            <a:off x="623887" y="1709738"/>
            <a:ext cx="7886700" cy="2852737"/>
          </a:xfrm>
        </p:spPr>
        <p:txBody>
          <a:bodyPr anchor="b"/>
          <a:lstStyle>
            <a:lvl1pPr>
              <a:defRPr sz="6000"/>
            </a:lvl1pPr>
          </a:lstStyle>
          <a:p>
            <a:r>
              <a:rPr lang="en-US" altLang="zh-CN"/>
              <a:t>Click to edit Master title style</a:t>
            </a:r>
            <a:endParaRPr lang="zh-CN" altLang="en-US"/>
          </a:p>
        </p:txBody>
      </p:sp>
      <p:sp>
        <p:nvSpPr>
          <p:cNvPr id="1049542" name="Text Placeholder 2"/>
          <p:cNvSpPr>
            <a:spLocks noGrp="1"/>
          </p:cNvSpPr>
          <p:nvPr>
            <p:ph type="body" idx="1"/>
          </p:nvPr>
        </p:nvSpPr>
        <p:spPr>
          <a:xfrm>
            <a:off x="623887"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ltLang="zh-CN"/>
              <a:t>Click to edit Master text styles</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16" name="Title 1"/>
          <p:cNvSpPr>
            <a:spLocks noGrp="1"/>
          </p:cNvSpPr>
          <p:nvPr>
            <p:ph type="title"/>
          </p:nvPr>
        </p:nvSpPr>
        <p:spPr/>
        <p:txBody>
          <a:bodyPr/>
          <a:lstStyle/>
          <a:p>
            <a:r>
              <a:rPr lang="en-US" altLang="zh-CN"/>
              <a:t>Click to edit Master title style</a:t>
            </a:r>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9543" name="Title 1"/>
          <p:cNvSpPr>
            <a:spLocks noGrp="1"/>
          </p:cNvSpPr>
          <p:nvPr>
            <p:ph type="title"/>
          </p:nvPr>
        </p:nvSpPr>
        <p:spPr/>
        <p:txBody>
          <a:bodyPr/>
          <a:lstStyle/>
          <a:p>
            <a:r>
              <a:rPr lang="en-US" altLang="zh-CN"/>
              <a:t>Click to edit Master title style</a:t>
            </a:r>
            <a:endParaRPr lang="zh-CN" altLang="en-US"/>
          </a:p>
        </p:txBody>
      </p:sp>
      <p:sp>
        <p:nvSpPr>
          <p:cNvPr id="1049544" name="Content Placeholder 2"/>
          <p:cNvSpPr>
            <a:spLocks noGrp="1"/>
          </p:cNvSpPr>
          <p:nvPr>
            <p:ph sz="half" idx="1"/>
          </p:nvPr>
        </p:nvSpPr>
        <p:spPr>
          <a:xfrm>
            <a:off x="6286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545" name="Content Placeholder 3"/>
          <p:cNvSpPr>
            <a:spLocks noGrp="1"/>
          </p:cNvSpPr>
          <p:nvPr>
            <p:ph sz="half" idx="2"/>
          </p:nvPr>
        </p:nvSpPr>
        <p:spPr>
          <a:xfrm>
            <a:off x="4629150" y="1825625"/>
            <a:ext cx="38862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9546" name="Title 1"/>
          <p:cNvSpPr>
            <a:spLocks noGrp="1"/>
          </p:cNvSpPr>
          <p:nvPr>
            <p:ph type="title"/>
          </p:nvPr>
        </p:nvSpPr>
        <p:spPr>
          <a:xfrm>
            <a:off x="629841" y="365125"/>
            <a:ext cx="7886700" cy="1325563"/>
          </a:xfrm>
        </p:spPr>
        <p:txBody>
          <a:bodyPr/>
          <a:lstStyle/>
          <a:p>
            <a:r>
              <a:rPr lang="en-US" altLang="zh-CN"/>
              <a:t>Click to edit Master title style</a:t>
            </a:r>
            <a:endParaRPr lang="zh-CN" altLang="en-US"/>
          </a:p>
        </p:txBody>
      </p:sp>
      <p:sp>
        <p:nvSpPr>
          <p:cNvPr id="1049547" name="Text Placeholder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548" name="Content Placeholder 3"/>
          <p:cNvSpPr>
            <a:spLocks noGrp="1"/>
          </p:cNvSpPr>
          <p:nvPr>
            <p:ph sz="half" idx="2"/>
          </p:nvPr>
        </p:nvSpPr>
        <p:spPr>
          <a:xfrm>
            <a:off x="629841" y="2505075"/>
            <a:ext cx="3868340"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9549"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1049550" name="Content Placeholder 5"/>
          <p:cNvSpPr>
            <a:spLocks noGrp="1"/>
          </p:cNvSpPr>
          <p:nvPr>
            <p:ph sz="quarter" idx="4"/>
          </p:nvPr>
        </p:nvSpPr>
        <p:spPr>
          <a:xfrm>
            <a:off x="4629150" y="2505075"/>
            <a:ext cx="3887391"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9551" name="Title 1"/>
          <p:cNvSpPr>
            <a:spLocks noGrp="1"/>
          </p:cNvSpPr>
          <p:nvPr>
            <p:ph type="title"/>
          </p:nvPr>
        </p:nvSpPr>
        <p:spPr/>
        <p:txBody>
          <a:bodyPr/>
          <a:lstStyle/>
          <a:p>
            <a:r>
              <a:rPr lang="en-US" altLang="zh-CN"/>
              <a:t>Click to edit Master title style</a:t>
            </a:r>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9552"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553"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554"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9555"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9556"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9557"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9558" name="Title 1"/>
          <p:cNvSpPr>
            <a:spLocks noGrp="1"/>
          </p:cNvSpPr>
          <p:nvPr>
            <p:ph type="title"/>
          </p:nvPr>
        </p:nvSpPr>
        <p:spPr/>
        <p:txBody>
          <a:bodyPr/>
          <a:lstStyle/>
          <a:p>
            <a:r>
              <a:rPr lang="en-US" altLang="zh-CN"/>
              <a:t>Click to edit Master title style</a:t>
            </a:r>
            <a:endParaRPr lang="zh-CN" altLang="en-US"/>
          </a:p>
        </p:txBody>
      </p:sp>
      <p:sp>
        <p:nvSpPr>
          <p:cNvPr id="1049559"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9560" name="Vertical Title 1"/>
          <p:cNvSpPr>
            <a:spLocks noGrp="1"/>
          </p:cNvSpPr>
          <p:nvPr>
            <p:ph type="title" orient="vert"/>
          </p:nvPr>
        </p:nvSpPr>
        <p:spPr>
          <a:xfrm>
            <a:off x="6543675" y="365125"/>
            <a:ext cx="1971675" cy="5811838"/>
          </a:xfrm>
        </p:spPr>
        <p:txBody>
          <a:bodyPr vert="eaVert"/>
          <a:lstStyle/>
          <a:p>
            <a:r>
              <a:rPr lang="en-US" altLang="zh-CN"/>
              <a:t>Click to edit Master title style</a:t>
            </a:r>
            <a:endParaRPr lang="zh-CN" altLang="en-US"/>
          </a:p>
        </p:txBody>
      </p:sp>
      <p:sp>
        <p:nvSpPr>
          <p:cNvPr id="1049561" name="Vertical Text Placeholder 2"/>
          <p:cNvSpPr>
            <a:spLocks noGrp="1"/>
          </p:cNvSpPr>
          <p:nvPr>
            <p:ph type="body" orient="vert" idx="1"/>
          </p:nvPr>
        </p:nvSpPr>
        <p:spPr>
          <a:xfrm>
            <a:off x="628650" y="365125"/>
            <a:ext cx="5800725"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48817"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818"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819" name="Content Placeholder 2"/>
          <p:cNvSpPr>
            <a:spLocks noGrp="1"/>
          </p:cNvSpPr>
          <p:nvPr>
            <p:ph idx="1"/>
          </p:nvPr>
        </p:nvSpPr>
        <p:spPr>
          <a:xfrm>
            <a:off x="3887391" y="9874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48820" name="Title 1"/>
          <p:cNvSpPr>
            <a:spLocks noGrp="1"/>
          </p:cNvSpPr>
          <p:nvPr>
            <p:ph type="title"/>
          </p:nvPr>
        </p:nvSpPr>
        <p:spPr>
          <a:xfrm>
            <a:off x="629841" y="457200"/>
            <a:ext cx="2949177" cy="1600200"/>
          </a:xfrm>
        </p:spPr>
        <p:txBody>
          <a:bodyPr anchor="b"/>
          <a:lstStyle>
            <a:lvl1pPr>
              <a:defRPr sz="3200"/>
            </a:lvl1pPr>
          </a:lstStyle>
          <a:p>
            <a:r>
              <a:rPr lang="en-US" altLang="zh-CN"/>
              <a:t>Click to edit Master title style</a:t>
            </a:r>
            <a:endParaRPr lang="zh-CN" altLang="en-US"/>
          </a:p>
        </p:txBody>
      </p:sp>
      <p:sp>
        <p:nvSpPr>
          <p:cNvPr id="1048821" name="Text Placeholder 3"/>
          <p:cNvSpPr>
            <a:spLocks noGrp="1"/>
          </p:cNvSpPr>
          <p:nvPr>
            <p:ph type="body" sz="half" idx="2"/>
          </p:nvPr>
        </p:nvSpPr>
        <p:spPr>
          <a:xfrm>
            <a:off x="629841" y="2057400"/>
            <a:ext cx="294917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1048822" name="Picture Placeholder 2"/>
          <p:cNvSpPr>
            <a:spLocks noGrp="1"/>
          </p:cNvSpPr>
          <p:nvPr>
            <p:ph type="pic" idx="1"/>
          </p:nvPr>
        </p:nvSpPr>
        <p:spPr>
          <a:xfrm>
            <a:off x="3887391" y="987424"/>
            <a:ext cx="4629150" cy="4873625"/>
          </a:xfrm>
        </p:spPr>
        <p:txBody>
          <a:bodyPr/>
          <a:lstStyle>
            <a:lvl1pPr marL="0" indent="0">
              <a:buNone/>
              <a:defRPr sz="3200"/>
            </a:lvl1pPr>
            <a:lvl2pPr marL="457200" indent="0">
              <a:buNone/>
              <a:defRPr sz="28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576"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577"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578"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579"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580"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732" r:id="rId8"/>
    <p:sldLayoutId id="2147483733" r:id="rId9"/>
    <p:sldLayoutId id="2147483734" r:id="rId10"/>
    <p:sldLayoutId id="2147483735"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712"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13"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14"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15"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716"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4023" r:id="rId8"/>
    <p:sldLayoutId id="2147484024" r:id="rId9"/>
    <p:sldLayoutId id="2147484025" r:id="rId10"/>
    <p:sldLayoutId id="2147484026" r:id="rId11"/>
    <p:sldLayoutId id="2147484152" r:id="rId12"/>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757" name="Title Placeholder 1"/>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58" name="Text Placeholder 2"/>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59" name="Date Placeholder 3"/>
          <p:cNvSpPr>
            <a:spLocks noGrp="1"/>
          </p:cNvSpPr>
          <p:nvPr>
            <p:ph type="dt" sz="half" idx="2"/>
          </p:nvPr>
        </p:nvSpPr>
        <p:spPr>
          <a:xfrm>
            <a:off x="457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eaLnBrk="1" hangingPunct="1"/>
            <a:fld id="{566ABCEB-ACFC-4714-9973-3DA970169C29}" type="datetime1">
              <a:rPr lang="en-US" altLang="en-US" sz="1200">
                <a:solidFill>
                  <a:srgbClr val="898989"/>
                </a:solidFill>
              </a:rPr>
              <a:pPr lvl="0" eaLnBrk="1" hangingPunct="1"/>
              <a:t>11/29/2024</a:t>
            </a:fld>
            <a:endParaRPr lang="en-US" altLang="en-US" sz="1200">
              <a:solidFill>
                <a:srgbClr val="898989"/>
              </a:solidFill>
            </a:endParaRPr>
          </a:p>
        </p:txBody>
      </p:sp>
      <p:sp>
        <p:nvSpPr>
          <p:cNvPr id="1048760" name="Footer Placeholder 4"/>
          <p:cNvSpPr>
            <a:spLocks noGrp="1"/>
          </p:cNvSpPr>
          <p:nvPr>
            <p:ph type="ftr" sz="quarter" idx="3"/>
          </p:nvPr>
        </p:nvSpPr>
        <p:spPr>
          <a:xfrm>
            <a:off x="3124200" y="6356350"/>
            <a:ext cx="2895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ctr" eaLnBrk="1" hangingPunct="1"/>
            <a:endParaRPr lang="en-US" altLang="en-US" sz="1200">
              <a:solidFill>
                <a:srgbClr val="898989"/>
              </a:solidFill>
            </a:endParaRPr>
          </a:p>
        </p:txBody>
      </p:sp>
      <p:sp>
        <p:nvSpPr>
          <p:cNvPr id="1048761" name="Slide Number Placeholder 5"/>
          <p:cNvSpPr>
            <a:spLocks noGrp="1"/>
          </p:cNvSpPr>
          <p:nvPr>
            <p:ph type="sldNum" sz="quarter" idx="4"/>
          </p:nvPr>
        </p:nvSpPr>
        <p:spPr>
          <a:xfrm>
            <a:off x="6553200" y="6356350"/>
            <a:ext cx="2133600" cy="365125"/>
          </a:xfrm>
          <a:prstGeom prst="rect">
            <a:avLst/>
          </a:prstGeom>
          <a:noFill/>
          <a:ln>
            <a:noFill/>
          </a:ln>
        </p:spPr>
        <p:txBody>
          <a:bodyPr vert="horz" lIns="91440" tIns="45720" rIns="91440" bIns="45720" anchor="ctr"/>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a:lstStyle>
          <a:p>
            <a:pPr lvl="0" algn="r" eaLnBrk="1" hangingPunct="1"/>
            <a:fld id="{566ABCEB-ACFC-4714-9973-3DA970169C29}" type="slidenum">
              <a:rPr lang="en-US" altLang="en-US" sz="1200">
                <a:solidFill>
                  <a:srgbClr val="898989"/>
                </a:solidFill>
              </a:rPr>
              <a:pPr lvl="0" algn="r" eaLnBrk="1" hangingPunct="1"/>
              <a:t>‹#›</a:t>
            </a:fld>
            <a:endParaRPr lang="en-US" altLang="en-US" sz="1200">
              <a:solidFill>
                <a:srgbClr val="898989"/>
              </a:solidFill>
            </a:endParaRPr>
          </a:p>
        </p:txBody>
      </p:sp>
    </p:spTree>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4115" r:id="rId8"/>
    <p:sldLayoutId id="2147484116" r:id="rId9"/>
    <p:sldLayoutId id="2147484117" r:id="rId10"/>
    <p:sldLayoutId id="2147484118"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 typeface="Arial" pitchFamily="34" charset="0"/>
        <a:buChar char="•"/>
        <a:defRPr sz="3200" b="0" i="0" u="none" baseline="0">
          <a:solidFill>
            <a:schemeClr val="dk1"/>
          </a:solidFill>
          <a:latin typeface="Calibri"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 typeface="Arial" pitchFamily="34" charset="0"/>
        <a:buChar char="–"/>
        <a:defRPr sz="2800" b="0" i="0" u="none" baseline="0">
          <a:solidFill>
            <a:schemeClr val="dk1"/>
          </a:solidFill>
          <a:latin typeface="Calibri"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 typeface="Arial" pitchFamily="34" charset="0"/>
        <a:buChar char="•"/>
        <a:defRPr sz="2400" b="0" i="0" u="none" baseline="0">
          <a:solidFill>
            <a:schemeClr val="dk1"/>
          </a:solidFill>
          <a:latin typeface="Calibri"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 typeface="Arial" pitchFamily="34" charset="0"/>
        <a:buChar char="»"/>
        <a:defRPr sz="2000" b="0" i="0" u="none" baseline="0">
          <a:solidFill>
            <a:schemeClr val="dk1"/>
          </a:solidFill>
          <a:latin typeface="Calibri"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Calibri" pitchFamily="34" charset="0"/>
          <a:sym typeface="Calibri" pitchFamily="34" charset="0"/>
        </a:defRPr>
      </a:lvl5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707"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BÀI 1 CÁC CẤP TỔ CHỨC CỦA THẾ GiỚI SỐNG</a:t>
            </a:r>
          </a:p>
        </p:txBody>
      </p:sp>
      <p:sp>
        <p:nvSpPr>
          <p:cNvPr id="1048708"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HGG</a:t>
            </a:r>
          </a:p>
        </p:txBody>
      </p:sp>
      <p:sp>
        <p:nvSpPr>
          <p:cNvPr id="1048709"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Arial" pitchFamily="34" charset="0"/>
            </a:endParaRPr>
          </a:p>
        </p:txBody>
      </p:sp>
      <p:sp>
        <p:nvSpPr>
          <p:cNvPr id="1048710"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Arial" pitchFamily="34" charset="0"/>
            </a:endParaRPr>
          </a:p>
        </p:txBody>
      </p:sp>
      <p:sp>
        <p:nvSpPr>
          <p:cNvPr id="1048711"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Arial" pitchFamily="34" charset="0"/>
              </a:rPr>
              <a:pPr lvl="0" algn="r" eaLnBrk="1" hangingPunct="1"/>
              <a:t>‹#›</a:t>
            </a:fld>
            <a:endParaRPr lang="en-US" altLang="en-US" sz="1400" b="1">
              <a:solidFill>
                <a:srgbClr val="000000"/>
              </a:solidFill>
              <a:latin typeface="Arial" pitchFamily="34" charset="0"/>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69" r:id="rId8"/>
    <p:sldLayoutId id="2147483770" r:id="rId9"/>
    <p:sldLayoutId id="2147483771" r:id="rId10"/>
    <p:sldLayoutId id="2147483772" r:id="rId11"/>
  </p:sldLayoutIdLst>
  <p:hf sldNum="0" ftr="0" dt="0"/>
  <p:txStyles>
    <p:titleStyle>
      <a:lvl1pPr marL="0" indent="0" algn="ctr" rtl="0" eaLnBrk="0" fontAlgn="base" latinLnBrk="0" hangingPunct="0">
        <a:lnSpc>
          <a:spcPct val="100000"/>
        </a:lnSpc>
        <a:spcBef>
          <a:spcPct val="0"/>
        </a:spcBef>
        <a:spcAft>
          <a:spcPct val="0"/>
        </a:spcAft>
        <a:buFontTx/>
        <a:buNone/>
        <a:defRPr sz="2000" b="0" i="0" u="none" baseline="0">
          <a:solidFill>
            <a:schemeClr val="lt2"/>
          </a:solidFill>
          <a:latin typeface="Times New Roman" pitchFamily="18"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779"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80"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81"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b="1">
              <a:solidFill>
                <a:srgbClr val="000000"/>
              </a:solidFill>
              <a:latin typeface="Times New Roman" pitchFamily="18" charset="0"/>
            </a:endParaRPr>
          </a:p>
        </p:txBody>
      </p:sp>
      <p:sp>
        <p:nvSpPr>
          <p:cNvPr id="1048782"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b="1">
              <a:solidFill>
                <a:srgbClr val="000000"/>
              </a:solidFill>
              <a:latin typeface="Times New Roman" pitchFamily="18" charset="0"/>
            </a:endParaRPr>
          </a:p>
        </p:txBody>
      </p:sp>
      <p:sp>
        <p:nvSpPr>
          <p:cNvPr id="1048783"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b="1">
                <a:solidFill>
                  <a:srgbClr val="000000"/>
                </a:solidFill>
                <a:latin typeface="Times New Roman" pitchFamily="18" charset="0"/>
              </a:rPr>
              <a:pPr lvl="0" algn="r" eaLnBrk="1" hangingPunct="1"/>
              <a:t>‹#›</a:t>
            </a:fld>
            <a:endParaRPr lang="en-US" altLang="en-US" sz="1400" b="1">
              <a:solidFill>
                <a:srgbClr val="000000"/>
              </a:solidFill>
              <a:latin typeface="Times New Roman" pitchFamily="18" charset="0"/>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927" r:id="rId8"/>
    <p:sldLayoutId id="2147483928" r:id="rId9"/>
    <p:sldLayoutId id="2147483929" r:id="rId10"/>
    <p:sldLayoutId id="2147483930"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00B0F0"/>
            </a:gs>
            <a:gs pos="74000">
              <a:schemeClr val="accent1">
                <a:lumMod val="45000"/>
                <a:lumOff val="55000"/>
              </a:schemeClr>
            </a:gs>
            <a:gs pos="83000">
              <a:schemeClr val="accent1">
                <a:lumMod val="45000"/>
                <a:lumOff val="55000"/>
              </a:schemeClr>
            </a:gs>
            <a:gs pos="60000">
              <a:srgbClr val="00B0F0"/>
            </a:gs>
          </a:gsLst>
          <a:lin ang="5400000" scaled="1"/>
          <a:tileRect/>
        </a:gradFill>
        <a:effectLst/>
      </p:bgPr>
    </p:bg>
    <p:spTree>
      <p:nvGrpSpPr>
        <p:cNvPr id="1" name=""/>
        <p:cNvGrpSpPr/>
        <p:nvPr/>
      </p:nvGrpSpPr>
      <p:grpSpPr>
        <a:xfrm>
          <a:off x="0" y="0"/>
          <a:ext cx="0" cy="0"/>
          <a:chOff x="0" y="0"/>
          <a:chExt cx="0" cy="0"/>
        </a:xfrm>
      </p:grpSpPr>
      <p:sp>
        <p:nvSpPr>
          <p:cNvPr id="1048794"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p>
            <a:pPr lvl="0"/>
            <a:r>
              <a:rPr lang="en-US" altLang="en-US"/>
              <a:t>Click to edit Master title style</a:t>
            </a:r>
          </a:p>
        </p:txBody>
      </p:sp>
      <p:sp>
        <p:nvSpPr>
          <p:cNvPr id="1048795"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8796" name="Rectangle 4"/>
          <p:cNvSpPr>
            <a:spLocks noGrp="1"/>
          </p:cNvSpPr>
          <p:nvPr>
            <p:ph type="dt" sz="half" idx="2"/>
          </p:nvPr>
        </p:nvSpPr>
        <p:spPr>
          <a:xfrm>
            <a:off x="457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eaLnBrk="1" hangingPunct="1"/>
            <a:endParaRPr lang="en-US" altLang="en-US" sz="1400">
              <a:solidFill>
                <a:srgbClr val="000000"/>
              </a:solidFill>
              <a:latin typeface="Arial" pitchFamily="34" charset="0"/>
            </a:endParaRPr>
          </a:p>
        </p:txBody>
      </p:sp>
      <p:sp>
        <p:nvSpPr>
          <p:cNvPr id="1048797" name="Rectangle 5"/>
          <p:cNvSpPr>
            <a:spLocks noGrp="1"/>
          </p:cNvSpPr>
          <p:nvPr>
            <p:ph type="ftr" sz="quarter" idx="3"/>
          </p:nvPr>
        </p:nvSpPr>
        <p:spPr>
          <a:xfrm>
            <a:off x="3124200" y="6245225"/>
            <a:ext cx="2895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ctr" eaLnBrk="1" hangingPunct="1"/>
            <a:endParaRPr lang="en-US" altLang="en-US" sz="1400">
              <a:solidFill>
                <a:srgbClr val="000000"/>
              </a:solidFill>
              <a:latin typeface="Arial" pitchFamily="34" charset="0"/>
            </a:endParaRPr>
          </a:p>
        </p:txBody>
      </p:sp>
      <p:sp>
        <p:nvSpPr>
          <p:cNvPr id="1048798" name="Rectangle 6"/>
          <p:cNvSpPr>
            <a:spLocks noGrp="1"/>
          </p:cNvSpPr>
          <p:nvPr>
            <p:ph type="sldNum" sz="quarter" idx="4"/>
          </p:nvPr>
        </p:nvSpPr>
        <p:spPr>
          <a:xfrm>
            <a:off x="6553200" y="6245225"/>
            <a:ext cx="2133600" cy="476250"/>
          </a:xfrm>
          <a:prstGeom prst="rect">
            <a:avLst/>
          </a:prstGeom>
          <a:noFill/>
          <a:ln>
            <a:noFill/>
          </a:ln>
        </p:spPr>
        <p:txBody>
          <a:bodyPr vert="horz" lIns="91440" tIns="45720" rIns="91440" bIns="45720" anchor="t"/>
          <a:lst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a:lstStyle>
          <a:p>
            <a:pPr lvl="0" algn="r" eaLnBrk="1" hangingPunct="1"/>
            <a:fld id="{566ABCEB-ACFC-4714-9973-3DA970169C29}" type="slidenum">
              <a:rPr lang="en-US" altLang="en-US" sz="1400">
                <a:solidFill>
                  <a:srgbClr val="000000"/>
                </a:solidFill>
                <a:latin typeface="Arial" pitchFamily="34" charset="0"/>
              </a:rPr>
              <a:pPr lvl="0" algn="r" eaLnBrk="1" hangingPunct="1"/>
              <a:t>‹#›</a:t>
            </a:fld>
            <a:endParaRPr lang="en-US" altLang="en-US" sz="1400">
              <a:solidFill>
                <a:srgbClr val="000000"/>
              </a:solidFill>
              <a:latin typeface="Arial" pitchFamily="34" charset="0"/>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986" r:id="rId8"/>
    <p:sldLayoutId id="2147483987" r:id="rId9"/>
    <p:sldLayoutId id="2147483988" r:id="rId10"/>
    <p:sldLayoutId id="2147483989" r:id="rId11"/>
  </p:sldLayoutIdLst>
  <p:hf sldNum="0" ftr="0" dt="0"/>
  <p:txStyles>
    <p:title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p:titleStyle>
    <p:body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p:bodyStyle>
    <p:otherStyle>
      <a:lvl1pPr marL="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1pPr>
      <a:lvl2pPr marL="4572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2pPr>
      <a:lvl3pPr marL="9144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3pPr>
      <a:lvl4pPr marL="13716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4pPr>
      <a:lvl5pPr marL="1828800" indent="0" algn="l" rtl="0" eaLnBrk="1" fontAlgn="base" latinLnBrk="0" hangingPunct="1">
        <a:lnSpc>
          <a:spcPct val="100000"/>
        </a:lnSpc>
        <a:spcBef>
          <a:spcPct val="0"/>
        </a:spcBef>
        <a:spcAft>
          <a:spcPct val="0"/>
        </a:spcAft>
        <a:buFontTx/>
        <a:buNone/>
        <a:defRPr sz="1800" b="0" i="0" u="none" baseline="0">
          <a:solidFill>
            <a:schemeClr val="dk1"/>
          </a:solidFill>
          <a:latin typeface="Arial" pitchFamily="34" charset="0"/>
          <a:sym typeface="Calibri" pitchFamily="34" charset="0"/>
        </a:defRPr>
      </a:lvl5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hyperlink" Target="http://blog.yahoo.com/_M4HS3PKJPBAWWZFYD5IMNDHHDQ/articles/278088" TargetMode="External"/><Relationship Id="rId1" Type="http://schemas.openxmlformats.org/officeDocument/2006/relationships/slideLayout" Target="../slideLayouts/slideLayout36.xml"/><Relationship Id="rId6" Type="http://schemas.openxmlformats.org/officeDocument/2006/relationships/image" Target="../media/image24.jpeg"/><Relationship Id="rId11" Type="http://schemas.openxmlformats.org/officeDocument/2006/relationships/image" Target="../media/image29.gif"/><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microsoft.com/office/2007/relationships/media" Target="../media/media4.mp4"/><Relationship Id="rId7"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slideLayout" Target="../slideLayouts/slideLayout18.xml"/><Relationship Id="rId4" Type="http://schemas.openxmlformats.org/officeDocument/2006/relationships/video" Target="../media/media4.mp4"/></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0.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5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57.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jpe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2.jpeg"/><Relationship Id="rId4" Type="http://schemas.openxmlformats.org/officeDocument/2006/relationships/audio" Target="../media/audio3.wav"/><Relationship Id="rId9"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57.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slideLayout" Target="../slideLayouts/slideLayout25.xml"/><Relationship Id="rId1" Type="http://schemas.openxmlformats.org/officeDocument/2006/relationships/tags" Target="../tags/tag4.xml"/><Relationship Id="rId6" Type="http://schemas.openxmlformats.org/officeDocument/2006/relationships/image" Target="../media/image57.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jpe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62.jpeg"/><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57.png"/><Relationship Id="rId11" Type="http://schemas.openxmlformats.org/officeDocument/2006/relationships/audio" Target="../media/audio4.wav"/><Relationship Id="rId5" Type="http://schemas.openxmlformats.org/officeDocument/2006/relationships/slide" Target="slide3.xml"/><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0.xml"/><Relationship Id="rId4" Type="http://schemas.openxmlformats.org/officeDocument/2006/relationships/image" Target="../media/image4.gif"/></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8.xml"/><Relationship Id="rId5" Type="http://schemas.openxmlformats.org/officeDocument/2006/relationships/image" Target="../media/image69.jpe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5"/>
          <p:cNvPicPr>
            <a:picLocks/>
          </p:cNvPicPr>
          <p:nvPr/>
        </p:nvPicPr>
        <p:blipFill>
          <a:blip r:embed="rId2"/>
          <a:srcRect/>
          <a:stretch>
            <a:fillRect/>
          </a:stretch>
        </p:blipFill>
        <p:spPr>
          <a:xfrm>
            <a:off x="4572000" y="457200"/>
            <a:ext cx="4114800" cy="6194425"/>
          </a:xfrm>
          <a:prstGeom prst="rect">
            <a:avLst/>
          </a:prstGeom>
          <a:noFill/>
          <a:ln>
            <a:noFill/>
          </a:ln>
        </p:spPr>
      </p:pic>
      <p:sp>
        <p:nvSpPr>
          <p:cNvPr id="7" name="圆角矩形 14"/>
          <p:cNvSpPr/>
          <p:nvPr/>
        </p:nvSpPr>
        <p:spPr bwMode="auto">
          <a:xfrm>
            <a:off x="76200" y="1447800"/>
            <a:ext cx="4343400" cy="2667000"/>
          </a:xfrm>
          <a:prstGeom prst="roundRect">
            <a:avLst>
              <a:gd name="adj" fmla="val 50000"/>
            </a:avLst>
          </a:prstGeom>
          <a:solidFill>
            <a:schemeClr val="bg2"/>
          </a:solidFill>
          <a:ln w="19050" cap="flat" cmpd="sng" algn="ctr">
            <a:no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5400" b="1" dirty="0" smtClean="0">
                <a:solidFill>
                  <a:srgbClr val="FF0000"/>
                </a:solidFill>
                <a:latin typeface="Arial" panose="020B0604020202020204" pitchFamily="34" charset="0"/>
                <a:ea typeface="Microsoft YaHei" panose="020B0503020204020204" charset="-122"/>
                <a:cs typeface="Arial" panose="020B0604020202020204" pitchFamily="34" charset="0"/>
              </a:rPr>
              <a:t>BÀI 31. </a:t>
            </a:r>
          </a:p>
          <a:p>
            <a:pPr algn="ctr" defTabSz="611981"/>
            <a:r>
              <a:rPr lang="en-US" altLang="zh-CN" sz="5400" b="1" dirty="0" smtClean="0">
                <a:solidFill>
                  <a:srgbClr val="FF0000"/>
                </a:solidFill>
                <a:latin typeface="Arial" panose="020B0604020202020204" pitchFamily="34" charset="0"/>
                <a:ea typeface="Microsoft YaHei" panose="020B0503020204020204" charset="-122"/>
                <a:cs typeface="Arial" panose="020B0604020202020204" pitchFamily="34" charset="0"/>
              </a:rPr>
              <a:t>PROTEIN</a:t>
            </a:r>
            <a:endParaRPr lang="en-US" altLang="zh-CN" sz="5400" b="1" dirty="0">
              <a:solidFill>
                <a:srgbClr val="FF0000"/>
              </a:solidFill>
              <a:latin typeface="Arial" panose="020B0604020202020204" pitchFamily="34" charset="0"/>
              <a:ea typeface="Microsoft YaHei" panose="020B050302020402020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7" name="Picture 5" descr="H5"/>
          <p:cNvPicPr>
            <a:picLocks/>
          </p:cNvPicPr>
          <p:nvPr/>
        </p:nvPicPr>
        <p:blipFill>
          <a:blip r:embed="rId2"/>
          <a:srcRect/>
          <a:stretch>
            <a:fillRect/>
          </a:stretch>
        </p:blipFill>
        <p:spPr>
          <a:xfrm>
            <a:off x="1524000" y="152400"/>
            <a:ext cx="6019800" cy="6499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7177"/>
                                        </p:tgtEl>
                                        <p:attrNameLst>
                                          <p:attrName>style.visibility</p:attrName>
                                        </p:attrNameLst>
                                      </p:cBhvr>
                                      <p:to>
                                        <p:strVal val="visible"/>
                                      </p:to>
                                    </p:set>
                                    <p:animEffect transition="in" filter="blinds(horizontal)">
                                      <p:cBhvr>
                                        <p:cTn id="7" dur="500"/>
                                        <p:tgtEl>
                                          <p:spTgt spid="2097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4676811" y="3208450"/>
            <a:ext cx="1981200" cy="3122659"/>
            <a:chOff x="4191000" y="3276600"/>
            <a:chExt cx="1752600" cy="3482975"/>
          </a:xfrm>
        </p:grpSpPr>
        <p:pic>
          <p:nvPicPr>
            <p:cNvPr id="2097173" name="Picture 4" descr="C:\Users\User\Downloads\protein-structure-3782.jpg"/>
            <p:cNvPicPr>
              <a:picLocks/>
            </p:cNvPicPr>
            <p:nvPr/>
          </p:nvPicPr>
          <p:blipFill>
            <a:blip r:embed="rId2"/>
            <a:srcRect/>
            <a:stretch>
              <a:fillRect/>
            </a:stretch>
          </p:blipFill>
          <p:spPr>
            <a:xfrm>
              <a:off x="4191000" y="3276600"/>
              <a:ext cx="1752600" cy="3017838"/>
            </a:xfrm>
            <a:prstGeom prst="rect">
              <a:avLst/>
            </a:prstGeom>
            <a:noFill/>
            <a:ln>
              <a:noFill/>
            </a:ln>
          </p:spPr>
        </p:pic>
        <p:sp>
          <p:nvSpPr>
            <p:cNvPr id="1048602" name="Rectangle 38"/>
            <p:cNvSpPr/>
            <p:nvPr/>
          </p:nvSpPr>
          <p:spPr>
            <a:xfrm>
              <a:off x="4191000" y="6359525"/>
              <a:ext cx="1508125" cy="400050"/>
            </a:xfrm>
            <a:prstGeom prst="rect">
              <a:avLst/>
            </a:prstGeom>
            <a:solidFill>
              <a:schemeClr val="accent2">
                <a:lumMod val="20000"/>
                <a:lumOff val="80000"/>
              </a:schemeClr>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dirty="0" err="1">
                  <a:solidFill>
                    <a:srgbClr val="000000"/>
                  </a:solidFill>
                  <a:latin typeface="Times New Roman" pitchFamily="18" charset="0"/>
                  <a:ea typeface="Times New Roman" pitchFamily="18" charset="0"/>
                  <a:sym typeface="Webdings" pitchFamily="18" charset="2"/>
                </a:rPr>
                <a:t>Dạng</a:t>
              </a:r>
              <a:r>
                <a:rPr lang="en-US" altLang="en-US" sz="2000" b="1" dirty="0">
                  <a:solidFill>
                    <a:srgbClr val="000000"/>
                  </a:solidFill>
                  <a:latin typeface="Times New Roman" pitchFamily="18" charset="0"/>
                  <a:ea typeface="Times New Roman" pitchFamily="18" charset="0"/>
                  <a:sym typeface="Webdings" pitchFamily="18" charset="2"/>
                </a:rPr>
                <a:t> </a:t>
              </a:r>
              <a:r>
                <a:rPr lang="en-US" altLang="en-US" sz="2000" b="1" dirty="0" err="1">
                  <a:solidFill>
                    <a:srgbClr val="000000"/>
                  </a:solidFill>
                  <a:latin typeface="Times New Roman" pitchFamily="18" charset="0"/>
                  <a:ea typeface="Times New Roman" pitchFamily="18" charset="0"/>
                  <a:sym typeface="Webdings" pitchFamily="18" charset="2"/>
                </a:rPr>
                <a:t>rỗng</a:t>
              </a:r>
              <a:endParaRPr lang="en-US" altLang="en-US" sz="2000" b="1" dirty="0">
                <a:solidFill>
                  <a:srgbClr val="000000"/>
                </a:solidFill>
                <a:latin typeface="Times New Roman" pitchFamily="18" charset="0"/>
                <a:ea typeface="Times New Roman" pitchFamily="18" charset="0"/>
                <a:sym typeface="Webdings" pitchFamily="18" charset="2"/>
              </a:endParaRPr>
            </a:p>
          </p:txBody>
        </p:sp>
      </p:grpSp>
      <p:grpSp>
        <p:nvGrpSpPr>
          <p:cNvPr id="81" name="Group 80"/>
          <p:cNvGrpSpPr/>
          <p:nvPr/>
        </p:nvGrpSpPr>
        <p:grpSpPr>
          <a:xfrm>
            <a:off x="7083136" y="3143600"/>
            <a:ext cx="1835727" cy="3381813"/>
            <a:chOff x="6781800" y="3278188"/>
            <a:chExt cx="1524000" cy="3481387"/>
          </a:xfrm>
          <a:solidFill>
            <a:schemeClr val="accent2">
              <a:lumMod val="20000"/>
              <a:lumOff val="80000"/>
            </a:schemeClr>
          </a:solidFill>
        </p:grpSpPr>
        <p:pic>
          <p:nvPicPr>
            <p:cNvPr id="2097174" name="Picture 5" descr="C:\Users\User\Downloads\adn2.jpg"/>
            <p:cNvPicPr>
              <a:picLocks/>
            </p:cNvPicPr>
            <p:nvPr/>
          </p:nvPicPr>
          <p:blipFill>
            <a:blip r:embed="rId3"/>
            <a:srcRect/>
            <a:stretch>
              <a:fillRect/>
            </a:stretch>
          </p:blipFill>
          <p:spPr>
            <a:xfrm>
              <a:off x="6781800" y="3278188"/>
              <a:ext cx="1524000" cy="3027362"/>
            </a:xfrm>
            <a:prstGeom prst="rect">
              <a:avLst/>
            </a:prstGeom>
            <a:grpFill/>
            <a:ln>
              <a:noFill/>
            </a:ln>
          </p:spPr>
        </p:pic>
        <p:sp>
          <p:nvSpPr>
            <p:cNvPr id="1048603" name="Rectangle 39"/>
            <p:cNvSpPr/>
            <p:nvPr/>
          </p:nvSpPr>
          <p:spPr>
            <a:xfrm>
              <a:off x="6781800" y="6359525"/>
              <a:ext cx="1508125" cy="400050"/>
            </a:xfrm>
            <a:prstGeom prst="rect">
              <a:avLst/>
            </a:prstGeom>
            <a:grp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0000"/>
                  </a:solidFill>
                  <a:latin typeface="Times New Roman" pitchFamily="18" charset="0"/>
                  <a:ea typeface="Times New Roman" pitchFamily="18" charset="0"/>
                  <a:sym typeface="Webdings" pitchFamily="18" charset="2"/>
                </a:rPr>
                <a:t>Dạng đặc</a:t>
              </a:r>
            </a:p>
          </p:txBody>
        </p:sp>
      </p:grpSp>
      <p:sp>
        <p:nvSpPr>
          <p:cNvPr id="1048606" name="Text Box 39"/>
          <p:cNvSpPr txBox="1"/>
          <p:nvPr/>
        </p:nvSpPr>
        <p:spPr>
          <a:xfrm>
            <a:off x="600111" y="597773"/>
            <a:ext cx="8153400" cy="523220"/>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800" b="1" dirty="0">
                <a:solidFill>
                  <a:schemeClr val="tx2"/>
                </a:solidFill>
                <a:latin typeface="Times New Roman" pitchFamily="18" charset="0"/>
              </a:rPr>
              <a:t>  ? </a:t>
            </a:r>
            <a:r>
              <a:rPr lang="en-US" altLang="en-US" sz="2800" b="1" dirty="0" err="1">
                <a:solidFill>
                  <a:schemeClr val="tx2"/>
                </a:solidFill>
                <a:latin typeface="Times New Roman" pitchFamily="18" charset="0"/>
              </a:rPr>
              <a:t>Thành</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phần</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nguyên</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tố</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chủ</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yếu</a:t>
            </a:r>
            <a:r>
              <a:rPr lang="en-US" altLang="en-US" sz="2800" b="1" dirty="0">
                <a:solidFill>
                  <a:schemeClr val="tx2"/>
                </a:solidFill>
                <a:latin typeface="Times New Roman" pitchFamily="18" charset="0"/>
              </a:rPr>
              <a:t> </a:t>
            </a:r>
            <a:r>
              <a:rPr lang="en-US" altLang="en-US" sz="2800" b="1" dirty="0" err="1">
                <a:solidFill>
                  <a:schemeClr val="tx2"/>
                </a:solidFill>
                <a:latin typeface="Times New Roman" pitchFamily="18" charset="0"/>
              </a:rPr>
              <a:t>của</a:t>
            </a:r>
            <a:r>
              <a:rPr lang="en-US" altLang="en-US" sz="2800" b="1" dirty="0">
                <a:solidFill>
                  <a:schemeClr val="tx2"/>
                </a:solidFill>
                <a:latin typeface="Times New Roman" pitchFamily="18" charset="0"/>
              </a:rPr>
              <a:t> protein?</a:t>
            </a:r>
          </a:p>
        </p:txBody>
      </p:sp>
      <p:sp>
        <p:nvSpPr>
          <p:cNvPr id="1048607" name="Text Box 6"/>
          <p:cNvSpPr txBox="1"/>
          <p:nvPr/>
        </p:nvSpPr>
        <p:spPr>
          <a:xfrm>
            <a:off x="600111" y="1493418"/>
            <a:ext cx="7620001" cy="830997"/>
          </a:xfrm>
          <a:prstGeom prst="rect">
            <a:avLst/>
          </a:prstGeom>
          <a:solidFill>
            <a:schemeClr val="accent2">
              <a:lumMod val="20000"/>
              <a:lumOff val="80000"/>
            </a:schemeClr>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 typeface="Wingdings" pitchFamily="2" charset="2"/>
              <a:buNone/>
            </a:pPr>
            <a:r>
              <a:rPr lang="en-US" altLang="en-US" sz="2400" b="1" i="1" dirty="0">
                <a:solidFill>
                  <a:schemeClr val="tx1"/>
                </a:solidFill>
                <a:latin typeface="Times New Roman" pitchFamily="18" charset="0"/>
                <a:ea typeface="Times New Roman" pitchFamily="18" charset="0"/>
              </a:rPr>
              <a:t>  </a:t>
            </a:r>
            <a:r>
              <a:rPr lang="en-US" altLang="en-US" sz="2400" b="1" i="1" dirty="0" err="1">
                <a:solidFill>
                  <a:schemeClr val="tx1"/>
                </a:solidFill>
                <a:latin typeface="Times New Roman" pitchFamily="18" charset="0"/>
              </a:rPr>
              <a:t>Thành</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phần</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nguyên</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tố</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chủ</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yếu</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của</a:t>
            </a:r>
            <a:r>
              <a:rPr lang="en-US" altLang="en-US" sz="2400" b="1" i="1" dirty="0">
                <a:solidFill>
                  <a:schemeClr val="tx1"/>
                </a:solidFill>
                <a:latin typeface="Times New Roman" pitchFamily="18" charset="0"/>
              </a:rPr>
              <a:t> Protein </a:t>
            </a:r>
            <a:r>
              <a:rPr lang="en-US" altLang="en-US" sz="2400" b="1" i="1" dirty="0" err="1">
                <a:solidFill>
                  <a:schemeClr val="tx1"/>
                </a:solidFill>
                <a:latin typeface="Times New Roman" pitchFamily="18" charset="0"/>
              </a:rPr>
              <a:t>là</a:t>
            </a:r>
            <a:r>
              <a:rPr lang="en-US" altLang="en-US" sz="2400" b="1" i="1" dirty="0">
                <a:solidFill>
                  <a:schemeClr val="tx1"/>
                </a:solidFill>
                <a:latin typeface="Times New Roman" pitchFamily="18" charset="0"/>
              </a:rPr>
              <a:t> C, H, O, N </a:t>
            </a:r>
            <a:r>
              <a:rPr lang="en-US" altLang="en-US" sz="2400" b="1" i="1" dirty="0" err="1">
                <a:solidFill>
                  <a:schemeClr val="tx1"/>
                </a:solidFill>
                <a:latin typeface="Times New Roman" pitchFamily="18" charset="0"/>
              </a:rPr>
              <a:t>và</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một</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lượng</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nhỏ</a:t>
            </a:r>
            <a:r>
              <a:rPr lang="en-US" altLang="en-US" sz="2400" b="1" i="1" dirty="0">
                <a:solidFill>
                  <a:schemeClr val="tx1"/>
                </a:solidFill>
                <a:latin typeface="Times New Roman" pitchFamily="18" charset="0"/>
              </a:rPr>
              <a:t> S, P, </a:t>
            </a:r>
            <a:r>
              <a:rPr lang="en-US" altLang="en-US" sz="2400" b="1" i="1" dirty="0" err="1">
                <a:solidFill>
                  <a:schemeClr val="tx1"/>
                </a:solidFill>
                <a:latin typeface="Times New Roman" pitchFamily="18" charset="0"/>
              </a:rPr>
              <a:t>kim</a:t>
            </a:r>
            <a:r>
              <a:rPr lang="en-US" altLang="en-US" sz="2400" b="1" i="1" dirty="0">
                <a:solidFill>
                  <a:schemeClr val="tx1"/>
                </a:solidFill>
                <a:latin typeface="Times New Roman" pitchFamily="18" charset="0"/>
              </a:rPr>
              <a:t> </a:t>
            </a:r>
            <a:r>
              <a:rPr lang="en-US" altLang="en-US" sz="2400" b="1" i="1" dirty="0" err="1">
                <a:solidFill>
                  <a:schemeClr val="tx1"/>
                </a:solidFill>
                <a:latin typeface="Times New Roman" pitchFamily="18" charset="0"/>
              </a:rPr>
              <a:t>loại</a:t>
            </a:r>
            <a:r>
              <a:rPr lang="en-US" altLang="en-US" sz="2400" b="1" i="1" dirty="0">
                <a:solidFill>
                  <a:schemeClr val="tx1"/>
                </a:solidFill>
                <a:latin typeface="Times New Roman" pitchFamily="18" charset="0"/>
              </a:rPr>
              <a:t>, …</a:t>
            </a:r>
          </a:p>
        </p:txBody>
      </p:sp>
      <p:sp>
        <p:nvSpPr>
          <p:cNvPr id="1048613" name="Text Box 6"/>
          <p:cNvSpPr txBox="1"/>
          <p:nvPr/>
        </p:nvSpPr>
        <p:spPr>
          <a:xfrm>
            <a:off x="480283" y="2819400"/>
            <a:ext cx="3665430" cy="1938992"/>
          </a:xfrm>
          <a:prstGeom prst="rect">
            <a:avLst/>
          </a:prstGeom>
          <a:solidFill>
            <a:schemeClr val="accent2">
              <a:lumMod val="20000"/>
              <a:lumOff val="80000"/>
            </a:schemeClr>
          </a:solid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000000"/>
                </a:solidFill>
                <a:latin typeface="Times New Roman" pitchFamily="18" charset="0"/>
                <a:ea typeface="Times New Roman" pitchFamily="18" charset="0"/>
              </a:rPr>
              <a:t>  </a:t>
            </a:r>
            <a:r>
              <a:rPr lang="vi-VN" altLang="en-US" sz="2400" b="1" dirty="0">
                <a:solidFill>
                  <a:srgbClr val="000000"/>
                </a:solidFill>
                <a:latin typeface="Times New Roman" pitchFamily="18" charset="0"/>
              </a:rPr>
              <a:t>Protein </a:t>
            </a:r>
            <a:r>
              <a:rPr lang="en-US" altLang="en-US" sz="2400" b="1" dirty="0" err="1">
                <a:solidFill>
                  <a:srgbClr val="000000"/>
                </a:solidFill>
                <a:latin typeface="Times New Roman" pitchFamily="18" charset="0"/>
              </a:rPr>
              <a:t>được</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ra</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từ</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các</a:t>
            </a:r>
            <a:r>
              <a:rPr lang="en-US" altLang="en-US" sz="2400" b="1" dirty="0">
                <a:solidFill>
                  <a:srgbClr val="000000"/>
                </a:solidFill>
                <a:latin typeface="Times New Roman" pitchFamily="18" charset="0"/>
              </a:rPr>
              <a:t> amino acid, </a:t>
            </a:r>
            <a:r>
              <a:rPr lang="en-US" altLang="en-US" sz="2400" b="1" dirty="0" err="1">
                <a:solidFill>
                  <a:srgbClr val="000000"/>
                </a:solidFill>
                <a:latin typeface="Times New Roman" pitchFamily="18" charset="0"/>
              </a:rPr>
              <a:t>mỗi</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amino acid </a:t>
            </a:r>
            <a:r>
              <a:rPr lang="en-US" altLang="en-US" sz="2400" b="1" dirty="0" err="1">
                <a:solidFill>
                  <a:srgbClr val="000000"/>
                </a:solidFill>
                <a:latin typeface="Times New Roman" pitchFamily="18" charset="0"/>
              </a:rPr>
              <a:t>tạo</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thành</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một</a:t>
            </a:r>
            <a:r>
              <a:rPr lang="en-US" altLang="en-US" sz="2400" b="1" dirty="0">
                <a:solidFill>
                  <a:srgbClr val="000000"/>
                </a:solidFill>
                <a:latin typeface="Times New Roman" pitchFamily="18" charset="0"/>
              </a:rPr>
              <a:t> “</a:t>
            </a:r>
            <a:r>
              <a:rPr lang="en-US" altLang="en-US" sz="2400" b="1" i="1" dirty="0" err="1">
                <a:solidFill>
                  <a:srgbClr val="000000"/>
                </a:solidFill>
                <a:latin typeface="Times New Roman" pitchFamily="18" charset="0"/>
              </a:rPr>
              <a:t>mắt</a:t>
            </a:r>
            <a:r>
              <a:rPr lang="en-US" altLang="en-US" sz="2400" b="1" i="1" dirty="0">
                <a:solidFill>
                  <a:srgbClr val="000000"/>
                </a:solidFill>
                <a:latin typeface="Times New Roman" pitchFamily="18" charset="0"/>
              </a:rPr>
              <a:t> </a:t>
            </a:r>
            <a:r>
              <a:rPr lang="en-US" altLang="en-US" sz="2400" b="1" i="1" dirty="0" err="1">
                <a:solidFill>
                  <a:srgbClr val="000000"/>
                </a:solidFill>
                <a:latin typeface="Times New Roman" pitchFamily="18" charset="0"/>
              </a:rPr>
              <a:t>xích</a:t>
            </a:r>
            <a:r>
              <a:rPr lang="en-US" altLang="en-US" sz="2400" b="1" i="1" dirty="0">
                <a:solidFill>
                  <a:srgbClr val="000000"/>
                </a:solidFill>
                <a:latin typeface="Times New Roman" pitchFamily="18" charset="0"/>
              </a:rPr>
              <a:t>”</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trong</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Protein.</a:t>
            </a:r>
          </a:p>
        </p:txBody>
      </p:sp>
      <p:sp>
        <p:nvSpPr>
          <p:cNvPr id="24" name="Text Box 6"/>
          <p:cNvSpPr txBox="1"/>
          <p:nvPr/>
        </p:nvSpPr>
        <p:spPr>
          <a:xfrm>
            <a:off x="470123" y="5253377"/>
            <a:ext cx="3665430" cy="830997"/>
          </a:xfrm>
          <a:prstGeom prst="rect">
            <a:avLst/>
          </a:prstGeom>
          <a:solidFill>
            <a:schemeClr val="accent2">
              <a:lumMod val="20000"/>
              <a:lumOff val="80000"/>
            </a:schemeClr>
          </a:solidFill>
          <a:ln>
            <a:solidFill>
              <a:schemeClr val="accent1"/>
            </a:solid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400" dirty="0">
                <a:solidFill>
                  <a:srgbClr val="000000"/>
                </a:solidFill>
                <a:latin typeface="Times New Roman" pitchFamily="18" charset="0"/>
                <a:ea typeface="Times New Roman" pitchFamily="18" charset="0"/>
              </a:rPr>
              <a:t>  </a:t>
            </a:r>
            <a:r>
              <a:rPr lang="vi-VN" altLang="en-US" sz="2400" b="1" dirty="0">
                <a:solidFill>
                  <a:srgbClr val="000000"/>
                </a:solidFill>
                <a:latin typeface="Times New Roman" pitchFamily="18" charset="0"/>
              </a:rPr>
              <a:t>Protein </a:t>
            </a:r>
            <a:r>
              <a:rPr lang="en-US" altLang="en-US" sz="2400" b="1" dirty="0" err="1">
                <a:solidFill>
                  <a:srgbClr val="000000"/>
                </a:solidFill>
                <a:latin typeface="Times New Roman" pitchFamily="18" charset="0"/>
              </a:rPr>
              <a:t>có</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khối</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lượng</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phân</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tử</a:t>
            </a:r>
            <a:r>
              <a:rPr lang="en-US" altLang="en-US" sz="2400" b="1" dirty="0">
                <a:solidFill>
                  <a:srgbClr val="000000"/>
                </a:solidFill>
                <a:latin typeface="Times New Roman" pitchFamily="18" charset="0"/>
              </a:rPr>
              <a:t> </a:t>
            </a:r>
            <a:r>
              <a:rPr lang="en-US" altLang="en-US" sz="2400" b="1" dirty="0" err="1">
                <a:solidFill>
                  <a:srgbClr val="000000"/>
                </a:solidFill>
                <a:latin typeface="Times New Roman" pitchFamily="18" charset="0"/>
              </a:rPr>
              <a:t>lớn</a:t>
            </a:r>
            <a:endParaRPr lang="en-US" altLang="en-US" sz="2400" b="1" dirty="0">
              <a:solidFill>
                <a:srgbClr val="000000"/>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checkerboard(across)">
                                      <p:cBhvr>
                                        <p:cTn id="7" dur="500"/>
                                        <p:tgtEl>
                                          <p:spTgt spid="80"/>
                                        </p:tgtEl>
                                      </p:cBhvr>
                                    </p:animEffect>
                                  </p:childTnLst>
                                </p:cTn>
                              </p:par>
                              <p:par>
                                <p:cTn id="8" presetID="5" presetClass="entr" presetSubtype="1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checkerboard(across)">
                                      <p:cBhvr>
                                        <p:cTn id="10" dur="500"/>
                                        <p:tgtEl>
                                          <p:spTgt spid="81"/>
                                        </p:tgtEl>
                                      </p:cBhvr>
                                    </p:animEffect>
                                  </p:childTnLst>
                                </p:cTn>
                              </p:par>
                            </p:childTnLst>
                          </p:cTn>
                        </p:par>
                        <p:par>
                          <p:cTn id="11" fill="hold" nodeType="afterGroup">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048606"/>
                                        </p:tgtEl>
                                        <p:attrNameLst>
                                          <p:attrName>style.visibility</p:attrName>
                                        </p:attrNameLst>
                                      </p:cBhvr>
                                      <p:to>
                                        <p:strVal val="visible"/>
                                      </p:to>
                                    </p:set>
                                    <p:anim calcmode="lin" valueType="num">
                                      <p:cBhvr additive="base">
                                        <p:cTn id="14" dur="500"/>
                                        <p:tgtEl>
                                          <p:spTgt spid="1048606"/>
                                        </p:tgtEl>
                                        <p:attrNameLst>
                                          <p:attrName>ppt_y</p:attrName>
                                        </p:attrNameLst>
                                      </p:cBhvr>
                                      <p:tavLst>
                                        <p:tav tm="0">
                                          <p:val>
                                            <p:strVal val="#ppt_y+#ppt_h*1.125000"/>
                                          </p:val>
                                        </p:tav>
                                        <p:tav tm="100000">
                                          <p:val>
                                            <p:strVal val="#ppt_y"/>
                                          </p:val>
                                        </p:tav>
                                      </p:tavLst>
                                    </p:anim>
                                    <p:animEffect transition="in" filter="wipe(up)">
                                      <p:cBhvr>
                                        <p:cTn id="15" dur="500"/>
                                        <p:tgtEl>
                                          <p:spTgt spid="104860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48607">
                                            <p:bg/>
                                          </p:spTgt>
                                        </p:tgtEl>
                                        <p:attrNameLst>
                                          <p:attrName>style.visibility</p:attrName>
                                        </p:attrNameLst>
                                      </p:cBhvr>
                                      <p:to>
                                        <p:strVal val="visible"/>
                                      </p:to>
                                    </p:set>
                                    <p:anim calcmode="discrete" valueType="clr">
                                      <p:cBhvr override="childStyle">
                                        <p:cTn id="20" dur="50"/>
                                        <p:tgtEl>
                                          <p:spTgt spid="1048607">
                                            <p:bg/>
                                          </p:spTgt>
                                        </p:tgtEl>
                                        <p:attrNameLst>
                                          <p:attrName>style.color</p:attrName>
                                        </p:attrNameLst>
                                      </p:cBhvr>
                                      <p:tavLst>
                                        <p:tav tm="0">
                                          <p:val>
                                            <p:clrVal>
                                              <a:srgbClr val="333399"/>
                                            </p:clrVal>
                                          </p:val>
                                        </p:tav>
                                        <p:tav tm="50000">
                                          <p:val>
                                            <p:clrVal>
                                              <a:srgbClr val="009999"/>
                                            </p:clrVal>
                                          </p:val>
                                        </p:tav>
                                      </p:tavLst>
                                    </p:anim>
                                    <p:anim calcmode="discrete" valueType="clr">
                                      <p:cBhvr>
                                        <p:cTn id="21" dur="50"/>
                                        <p:tgtEl>
                                          <p:spTgt spid="1048607">
                                            <p:bg/>
                                          </p:spTgt>
                                        </p:tgtEl>
                                        <p:attrNameLst>
                                          <p:attrName>fill.color</p:attrName>
                                        </p:attrNameLst>
                                      </p:cBhvr>
                                      <p:tavLst>
                                        <p:tav tm="0">
                                          <p:val>
                                            <p:clrVal>
                                              <a:srgbClr val="333399"/>
                                            </p:clrVal>
                                          </p:val>
                                        </p:tav>
                                        <p:tav tm="50000">
                                          <p:val>
                                            <p:clrVal>
                                              <a:srgbClr val="009999"/>
                                            </p:clrVal>
                                          </p:val>
                                        </p:tav>
                                      </p:tavLst>
                                    </p:anim>
                                    <p:set>
                                      <p:cBhvr>
                                        <p:cTn id="22" dur="50"/>
                                        <p:tgtEl>
                                          <p:spTgt spid="1048607">
                                            <p:bg/>
                                          </p:spTgt>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1048607">
                                            <p:txEl>
                                              <p:pRg st="0" end="0"/>
                                            </p:txEl>
                                          </p:spTgt>
                                        </p:tgtEl>
                                        <p:attrNameLst>
                                          <p:attrName>style.visibility</p:attrName>
                                        </p:attrNameLst>
                                      </p:cBhvr>
                                      <p:to>
                                        <p:strVal val="visible"/>
                                      </p:to>
                                    </p:set>
                                    <p:anim calcmode="discrete" valueType="clr">
                                      <p:cBhvr override="childStyle">
                                        <p:cTn id="25" dur="50"/>
                                        <p:tgtEl>
                                          <p:spTgt spid="1048607">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26" dur="50"/>
                                        <p:tgtEl>
                                          <p:spTgt spid="1048607">
                                            <p:txEl>
                                              <p:pRg st="0" end="0"/>
                                            </p:txEl>
                                          </p:spTgt>
                                        </p:tgtEl>
                                        <p:attrNameLst>
                                          <p:attrName>fill.color</p:attrName>
                                        </p:attrNameLst>
                                      </p:cBhvr>
                                      <p:tavLst>
                                        <p:tav tm="0">
                                          <p:val>
                                            <p:clrVal>
                                              <a:srgbClr val="333399"/>
                                            </p:clrVal>
                                          </p:val>
                                        </p:tav>
                                        <p:tav tm="50000">
                                          <p:val>
                                            <p:clrVal>
                                              <a:srgbClr val="009999"/>
                                            </p:clrVal>
                                          </p:val>
                                        </p:tav>
                                      </p:tavLst>
                                    </p:anim>
                                    <p:set>
                                      <p:cBhvr>
                                        <p:cTn id="27" dur="50"/>
                                        <p:tgtEl>
                                          <p:spTgt spid="1048607">
                                            <p:txEl>
                                              <p:pRg st="0" end="0"/>
                                            </p:txEl>
                                          </p:spTgt>
                                        </p:tgtEl>
                                        <p:attrNameLst>
                                          <p:attrName>fill.type</p:attrName>
                                        </p:attrNameLst>
                                      </p:cBhvr>
                                      <p:to>
                                        <p:strVal val="solid"/>
                                      </p:to>
                                    </p:set>
                                  </p:childTnLst>
                                </p:cTn>
                              </p:par>
                              <p:par>
                                <p:cTn id="28" presetID="5" presetClass="exit" presetSubtype="10" fill="hold" grpId="1" nodeType="withEffect">
                                  <p:stCondLst>
                                    <p:cond delay="0"/>
                                  </p:stCondLst>
                                  <p:childTnLst>
                                    <p:animEffect transition="out" filter="checkerboard(across)">
                                      <p:cBhvr>
                                        <p:cTn id="29" dur="500"/>
                                        <p:tgtEl>
                                          <p:spTgt spid="1048606"/>
                                        </p:tgtEl>
                                      </p:cBhvr>
                                    </p:animEffect>
                                    <p:set>
                                      <p:cBhvr>
                                        <p:cTn id="30" dur="1" fill="hold">
                                          <p:stCondLst>
                                            <p:cond delay="499"/>
                                          </p:stCondLst>
                                        </p:cTn>
                                        <p:tgtEl>
                                          <p:spTgt spid="1048606"/>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048613">
                                            <p:bg/>
                                          </p:spTgt>
                                        </p:tgtEl>
                                        <p:attrNameLst>
                                          <p:attrName>style.visibility</p:attrName>
                                        </p:attrNameLst>
                                      </p:cBhvr>
                                      <p:to>
                                        <p:strVal val="visible"/>
                                      </p:to>
                                    </p:set>
                                    <p:anim calcmode="discrete" valueType="clr">
                                      <p:cBhvr override="childStyle">
                                        <p:cTn id="35" dur="50"/>
                                        <p:tgtEl>
                                          <p:spTgt spid="1048613">
                                            <p:bg/>
                                          </p:spTgt>
                                        </p:tgtEl>
                                        <p:attrNameLst>
                                          <p:attrName>style.color</p:attrName>
                                        </p:attrNameLst>
                                      </p:cBhvr>
                                      <p:tavLst>
                                        <p:tav tm="0">
                                          <p:val>
                                            <p:clrVal>
                                              <a:srgbClr val="333399"/>
                                            </p:clrVal>
                                          </p:val>
                                        </p:tav>
                                        <p:tav tm="50000">
                                          <p:val>
                                            <p:clrVal>
                                              <a:srgbClr val="009999"/>
                                            </p:clrVal>
                                          </p:val>
                                        </p:tav>
                                      </p:tavLst>
                                    </p:anim>
                                    <p:anim calcmode="discrete" valueType="clr">
                                      <p:cBhvr>
                                        <p:cTn id="36" dur="50"/>
                                        <p:tgtEl>
                                          <p:spTgt spid="1048613">
                                            <p:bg/>
                                          </p:spTgt>
                                        </p:tgtEl>
                                        <p:attrNameLst>
                                          <p:attrName>fill.color</p:attrName>
                                        </p:attrNameLst>
                                      </p:cBhvr>
                                      <p:tavLst>
                                        <p:tav tm="0">
                                          <p:val>
                                            <p:clrVal>
                                              <a:srgbClr val="333399"/>
                                            </p:clrVal>
                                          </p:val>
                                        </p:tav>
                                        <p:tav tm="50000">
                                          <p:val>
                                            <p:clrVal>
                                              <a:srgbClr val="009999"/>
                                            </p:clrVal>
                                          </p:val>
                                        </p:tav>
                                      </p:tavLst>
                                    </p:anim>
                                    <p:set>
                                      <p:cBhvr>
                                        <p:cTn id="37" dur="50"/>
                                        <p:tgtEl>
                                          <p:spTgt spid="1048613">
                                            <p:bg/>
                                          </p:spTgt>
                                        </p:tgtEl>
                                        <p:attrNameLst>
                                          <p:attrName>fill.type</p:attrName>
                                        </p:attrNameLst>
                                      </p:cBhvr>
                                      <p:to>
                                        <p:strVal val="solid"/>
                                      </p:to>
                                    </p:set>
                                  </p:childTnLst>
                                </p:cTn>
                              </p:par>
                              <p:par>
                                <p:cTn id="38" presetID="27" presetClass="entr" presetSubtype="0" fill="hold" grpId="0" nodeType="withEffect">
                                  <p:stCondLst>
                                    <p:cond delay="0"/>
                                  </p:stCondLst>
                                  <p:iterate type="lt">
                                    <p:tmPct val="50000"/>
                                  </p:iterate>
                                  <p:childTnLst>
                                    <p:set>
                                      <p:cBhvr>
                                        <p:cTn id="39" dur="1" fill="hold">
                                          <p:stCondLst>
                                            <p:cond delay="0"/>
                                          </p:stCondLst>
                                        </p:cTn>
                                        <p:tgtEl>
                                          <p:spTgt spid="1048613">
                                            <p:txEl>
                                              <p:pRg st="0" end="0"/>
                                            </p:txEl>
                                          </p:spTgt>
                                        </p:tgtEl>
                                        <p:attrNameLst>
                                          <p:attrName>style.visibility</p:attrName>
                                        </p:attrNameLst>
                                      </p:cBhvr>
                                      <p:to>
                                        <p:strVal val="visible"/>
                                      </p:to>
                                    </p:set>
                                    <p:anim calcmode="discrete" valueType="clr">
                                      <p:cBhvr override="childStyle">
                                        <p:cTn id="40" dur="50"/>
                                        <p:tgtEl>
                                          <p:spTgt spid="1048613">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41" dur="50"/>
                                        <p:tgtEl>
                                          <p:spTgt spid="1048613">
                                            <p:txEl>
                                              <p:pRg st="0" end="0"/>
                                            </p:txEl>
                                          </p:spTgt>
                                        </p:tgtEl>
                                        <p:attrNameLst>
                                          <p:attrName>fill.color</p:attrName>
                                        </p:attrNameLst>
                                      </p:cBhvr>
                                      <p:tavLst>
                                        <p:tav tm="0">
                                          <p:val>
                                            <p:clrVal>
                                              <a:srgbClr val="333399"/>
                                            </p:clrVal>
                                          </p:val>
                                        </p:tav>
                                        <p:tav tm="50000">
                                          <p:val>
                                            <p:clrVal>
                                              <a:srgbClr val="009999"/>
                                            </p:clrVal>
                                          </p:val>
                                        </p:tav>
                                      </p:tavLst>
                                    </p:anim>
                                    <p:set>
                                      <p:cBhvr>
                                        <p:cTn id="42" dur="50"/>
                                        <p:tgtEl>
                                          <p:spTgt spid="1048613">
                                            <p:txEl>
                                              <p:pRg st="0" end="0"/>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24">
                                            <p:bg/>
                                          </p:spTgt>
                                        </p:tgtEl>
                                        <p:attrNameLst>
                                          <p:attrName>style.visibility</p:attrName>
                                        </p:attrNameLst>
                                      </p:cBhvr>
                                      <p:to>
                                        <p:strVal val="visible"/>
                                      </p:to>
                                    </p:set>
                                    <p:anim calcmode="discrete" valueType="clr">
                                      <p:cBhvr override="childStyle">
                                        <p:cTn id="47" dur="50"/>
                                        <p:tgtEl>
                                          <p:spTgt spid="24">
                                            <p:bg/>
                                          </p:spTgt>
                                        </p:tgtEl>
                                        <p:attrNameLst>
                                          <p:attrName>style.color</p:attrName>
                                        </p:attrNameLst>
                                      </p:cBhvr>
                                      <p:tavLst>
                                        <p:tav tm="0">
                                          <p:val>
                                            <p:clrVal>
                                              <a:srgbClr val="333399"/>
                                            </p:clrVal>
                                          </p:val>
                                        </p:tav>
                                        <p:tav tm="50000">
                                          <p:val>
                                            <p:clrVal>
                                              <a:srgbClr val="009999"/>
                                            </p:clrVal>
                                          </p:val>
                                        </p:tav>
                                      </p:tavLst>
                                    </p:anim>
                                    <p:anim calcmode="discrete" valueType="clr">
                                      <p:cBhvr>
                                        <p:cTn id="48" dur="50"/>
                                        <p:tgtEl>
                                          <p:spTgt spid="24">
                                            <p:bg/>
                                          </p:spTgt>
                                        </p:tgtEl>
                                        <p:attrNameLst>
                                          <p:attrName>fill.color</p:attrName>
                                        </p:attrNameLst>
                                      </p:cBhvr>
                                      <p:tavLst>
                                        <p:tav tm="0">
                                          <p:val>
                                            <p:clrVal>
                                              <a:srgbClr val="333399"/>
                                            </p:clrVal>
                                          </p:val>
                                        </p:tav>
                                        <p:tav tm="50000">
                                          <p:val>
                                            <p:clrVal>
                                              <a:srgbClr val="009999"/>
                                            </p:clrVal>
                                          </p:val>
                                        </p:tav>
                                      </p:tavLst>
                                    </p:anim>
                                    <p:set>
                                      <p:cBhvr>
                                        <p:cTn id="49" dur="50"/>
                                        <p:tgtEl>
                                          <p:spTgt spid="24">
                                            <p:bg/>
                                          </p:spTgt>
                                        </p:tgtEl>
                                        <p:attrNameLst>
                                          <p:attrName>fill.type</p:attrName>
                                        </p:attrNameLst>
                                      </p:cBhvr>
                                      <p:to>
                                        <p:strVal val="solid"/>
                                      </p:to>
                                    </p:set>
                                  </p:childTnLst>
                                </p:cTn>
                              </p:par>
                              <p:par>
                                <p:cTn id="50" presetID="27" presetClass="entr" presetSubtype="0" fill="hold" grpId="0" nodeType="withEffect">
                                  <p:stCondLst>
                                    <p:cond delay="0"/>
                                  </p:stCondLst>
                                  <p:iterate type="lt">
                                    <p:tmPct val="50000"/>
                                  </p:iterate>
                                  <p:childTnLst>
                                    <p:set>
                                      <p:cBhvr>
                                        <p:cTn id="51" dur="1" fill="hold">
                                          <p:stCondLst>
                                            <p:cond delay="0"/>
                                          </p:stCondLst>
                                        </p:cTn>
                                        <p:tgtEl>
                                          <p:spTgt spid="24">
                                            <p:txEl>
                                              <p:pRg st="0" end="0"/>
                                            </p:txEl>
                                          </p:spTgt>
                                        </p:tgtEl>
                                        <p:attrNameLst>
                                          <p:attrName>style.visibility</p:attrName>
                                        </p:attrNameLst>
                                      </p:cBhvr>
                                      <p:to>
                                        <p:strVal val="visible"/>
                                      </p:to>
                                    </p:set>
                                    <p:anim calcmode="discrete" valueType="clr">
                                      <p:cBhvr override="childStyle">
                                        <p:cTn id="52" dur="50"/>
                                        <p:tgtEl>
                                          <p:spTgt spid="24">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53" dur="50"/>
                                        <p:tgtEl>
                                          <p:spTgt spid="24">
                                            <p:txEl>
                                              <p:pRg st="0" end="0"/>
                                            </p:txEl>
                                          </p:spTgt>
                                        </p:tgtEl>
                                        <p:attrNameLst>
                                          <p:attrName>fill.color</p:attrName>
                                        </p:attrNameLst>
                                      </p:cBhvr>
                                      <p:tavLst>
                                        <p:tav tm="0">
                                          <p:val>
                                            <p:clrVal>
                                              <a:srgbClr val="333399"/>
                                            </p:clrVal>
                                          </p:val>
                                        </p:tav>
                                        <p:tav tm="50000">
                                          <p:val>
                                            <p:clrVal>
                                              <a:srgbClr val="009999"/>
                                            </p:clrVal>
                                          </p:val>
                                        </p:tav>
                                      </p:tavLst>
                                    </p:anim>
                                    <p:set>
                                      <p:cBhvr>
                                        <p:cTn id="54" dur="50"/>
                                        <p:tgtEl>
                                          <p:spTgt spid="2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animBg="1"/>
      <p:bldP spid="1048606" grpId="1" animBg="1"/>
      <p:bldP spid="1048607" grpId="0" build="allAtOnce" animBg="1"/>
      <p:bldP spid="1048613" grpId="0" build="allAtOnce" animBg="1"/>
      <p:bldP spid="24"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609600" y="1447800"/>
            <a:ext cx="7620000" cy="342900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en-US" sz="2800" b="1" dirty="0">
                <a:solidFill>
                  <a:schemeClr val="tx2"/>
                </a:solidFill>
                <a:latin typeface="+mj-lt"/>
              </a:rPr>
              <a:t>- </a:t>
            </a:r>
            <a:r>
              <a:rPr lang="vi-VN" sz="2800" b="1" dirty="0">
                <a:solidFill>
                  <a:schemeClr val="tx2"/>
                </a:solidFill>
                <a:latin typeface="+mj-lt"/>
              </a:rPr>
              <a:t>Protein là những hợp chất hữu cơ phức tạp có khối lượng phân tử rất lớn, gồm nhiều đơn vị amino acid liên kết với nhau bởi liên kết peptide.</a:t>
            </a:r>
            <a:endParaRPr lang="en-US" sz="2800" b="1" dirty="0">
              <a:solidFill>
                <a:schemeClr val="tx2"/>
              </a:solidFill>
              <a:latin typeface="+mj-lt"/>
            </a:endParaRPr>
          </a:p>
          <a:p>
            <a:pPr algn="just"/>
            <a:r>
              <a:rPr lang="en-US" sz="2800" b="1" dirty="0">
                <a:solidFill>
                  <a:schemeClr val="tx2"/>
                </a:solidFill>
                <a:latin typeface="+mj-lt"/>
              </a:rPr>
              <a:t>- </a:t>
            </a:r>
            <a:r>
              <a:rPr lang="vi-VN" sz="2800" b="1" dirty="0">
                <a:solidFill>
                  <a:schemeClr val="tx2"/>
                </a:solidFill>
                <a:latin typeface="+mj-lt"/>
              </a:rPr>
              <a:t>Khối lượng phân tử của protein rất lớn, thường từ khoảng vài chục nghìn đến hàng triệu amu.</a:t>
            </a:r>
            <a:endParaRPr lang="en-US" sz="2800" b="1" dirty="0">
              <a:solidFill>
                <a:schemeClr val="tx2"/>
              </a:solidFill>
              <a:latin typeface="+mj-lt"/>
            </a:endParaRPr>
          </a:p>
        </p:txBody>
      </p:sp>
      <p:sp>
        <p:nvSpPr>
          <p:cNvPr id="15" name="圆角矩形 14"/>
          <p:cNvSpPr/>
          <p:nvPr/>
        </p:nvSpPr>
        <p:spPr bwMode="auto">
          <a:xfrm>
            <a:off x="2895600" y="381000"/>
            <a:ext cx="2819400" cy="838200"/>
          </a:xfrm>
          <a:prstGeom prst="roundRect">
            <a:avLst>
              <a:gd name="adj" fmla="val 50000"/>
            </a:avLst>
          </a:prstGeom>
          <a:solidFill>
            <a:schemeClr val="accent3">
              <a:lumMod val="95000"/>
            </a:schemeClr>
          </a:solidFill>
          <a:ln w="19050" cap="flat" cmpd="sng" algn="ctr">
            <a:solidFill>
              <a:schemeClr val="accent1"/>
            </a:solid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3200" b="1" dirty="0" smtClean="0">
                <a:solidFill>
                  <a:srgbClr val="002060"/>
                </a:solidFill>
                <a:latin typeface="Arial" panose="020B0604020202020204" pitchFamily="34" charset="0"/>
                <a:ea typeface="Microsoft YaHei" panose="020B0503020204020204" charset="-122"/>
                <a:cs typeface="Arial" panose="020B0604020202020204" pitchFamily="34" charset="0"/>
              </a:rPr>
              <a:t>KẾT LUẬN</a:t>
            </a:r>
            <a:endParaRPr lang="en-US" altLang="zh-CN" sz="3200" b="1" dirty="0">
              <a:solidFill>
                <a:srgbClr val="002060"/>
              </a:solidFill>
              <a:latin typeface="Arial" panose="020B0604020202020204" pitchFamily="34" charset="0"/>
              <a:ea typeface="Microsoft YaHei" panose="020B0503020204020204" charset="-122"/>
              <a:cs typeface="Arial" panose="020B0604020202020204" pitchFamily="34" charset="0"/>
            </a:endParaRPr>
          </a:p>
        </p:txBody>
      </p:sp>
    </p:spTree>
    <p:extLst>
      <p:ext uri="{BB962C8B-B14F-4D97-AF65-F5344CB8AC3E}">
        <p14:creationId xmlns:p14="http://schemas.microsoft.com/office/powerpoint/2010/main" val="188810750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31F73-0AF0-442C-9D5A-A721BA44FC59}"/>
              </a:ext>
            </a:extLst>
          </p:cNvPr>
          <p:cNvSpPr>
            <a:spLocks noGrp="1"/>
          </p:cNvSpPr>
          <p:nvPr>
            <p:ph idx="1"/>
          </p:nvPr>
        </p:nvSpPr>
        <p:spPr>
          <a:xfrm>
            <a:off x="2895600" y="1828800"/>
            <a:ext cx="6019800" cy="2344628"/>
          </a:xfrm>
          <a:solidFill>
            <a:schemeClr val="bg1"/>
          </a:solidFill>
        </p:spPr>
        <p:txBody>
          <a:bodyPr>
            <a:noAutofit/>
          </a:bodyPr>
          <a:lstStyle/>
          <a:p>
            <a:pPr marL="0" indent="0" algn="just">
              <a:lnSpc>
                <a:spcPct val="120000"/>
              </a:lnSpc>
              <a:buNone/>
            </a:pPr>
            <a:r>
              <a:rPr lang="en-US" b="1" u="sng" dirty="0" err="1">
                <a:solidFill>
                  <a:srgbClr val="BC4FA2"/>
                </a:solidFill>
                <a:latin typeface="Times New Roman" panose="02020603050405020304" pitchFamily="18" charset="0"/>
                <a:ea typeface="Arial" panose="020B0604020202020204" pitchFamily="34" charset="0"/>
                <a:cs typeface="Times New Roman" panose="02020603050405020304" pitchFamily="18" charset="0"/>
              </a:rPr>
              <a:t>Nhiệm</a:t>
            </a:r>
            <a:r>
              <a:rPr lang="en-US" b="1" u="sng"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 </a:t>
            </a:r>
            <a:r>
              <a:rPr lang="en-US" b="1" u="sng" dirty="0" err="1">
                <a:solidFill>
                  <a:srgbClr val="BC4FA2"/>
                </a:solidFill>
                <a:latin typeface="Times New Roman" panose="02020603050405020304" pitchFamily="18" charset="0"/>
                <a:ea typeface="Arial" panose="020B0604020202020204" pitchFamily="34" charset="0"/>
                <a:cs typeface="Times New Roman" panose="02020603050405020304" pitchFamily="18" charset="0"/>
              </a:rPr>
              <a:t>vụ</a:t>
            </a:r>
            <a:r>
              <a:rPr lang="en-US" b="1" u="sng"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a:t>
            </a:r>
            <a:r>
              <a:rPr lang="en-US" b="1" dirty="0">
                <a:solidFill>
                  <a:srgbClr val="BC4FA2"/>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thí</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thảo</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luận</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nhóm</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8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và</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hoàn</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thành</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phiếu</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học</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tập</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5 </a:t>
            </a:r>
            <a:r>
              <a:rPr lang="en-US" b="1"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phút</a:t>
            </a:r>
            <a:r>
              <a:rPr lang="en-US"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56985E0D-2AD4-455E-BD9A-96252830C0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67" t="12201" r="7495" b="11602"/>
          <a:stretch/>
        </p:blipFill>
        <p:spPr>
          <a:xfrm>
            <a:off x="304800" y="1600200"/>
            <a:ext cx="2438400" cy="3048323"/>
          </a:xfrm>
          <a:prstGeom prst="rect">
            <a:avLst/>
          </a:prstGeom>
        </p:spPr>
      </p:pic>
      <p:sp>
        <p:nvSpPr>
          <p:cNvPr id="9" name="TextBox 8"/>
          <p:cNvSpPr txBox="1"/>
          <p:nvPr/>
        </p:nvSpPr>
        <p:spPr>
          <a:xfrm>
            <a:off x="76200" y="152400"/>
            <a:ext cx="8534400" cy="584775"/>
          </a:xfrm>
          <a:prstGeom prst="rect">
            <a:avLst/>
          </a:prstGeom>
          <a:solidFill>
            <a:srgbClr val="FFC000"/>
          </a:solidFill>
        </p:spPr>
        <p:txBody>
          <a:bodyPr wrap="square" rtlCol="0">
            <a:spAutoFit/>
          </a:bodyPr>
          <a:lstStyle/>
          <a:p>
            <a:r>
              <a:rPr lang="en-US" sz="3200" b="1" u="sng" dirty="0">
                <a:solidFill>
                  <a:srgbClr val="003300"/>
                </a:solidFill>
                <a:latin typeface="Times New Roman" pitchFamily="18" charset="0"/>
                <a:cs typeface="Times New Roman" pitchFamily="18" charset="0"/>
              </a:rPr>
              <a:t>II. </a:t>
            </a:r>
            <a:r>
              <a:rPr lang="en-US" sz="3200" b="1" u="sng" dirty="0" err="1">
                <a:solidFill>
                  <a:srgbClr val="003300"/>
                </a:solidFill>
                <a:latin typeface="Times New Roman" pitchFamily="18" charset="0"/>
                <a:cs typeface="Times New Roman" pitchFamily="18" charset="0"/>
              </a:rPr>
              <a:t>Tính</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chất</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hóa</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học</a:t>
            </a:r>
            <a:endParaRPr lang="en-US" sz="3200" b="1" u="sng" dirty="0">
              <a:solidFill>
                <a:srgbClr val="003300"/>
              </a:solidFill>
              <a:latin typeface="Times New Roman" pitchFamily="18" charset="0"/>
              <a:cs typeface="Times New Roman" pitchFamily="18" charset="0"/>
            </a:endParaRPr>
          </a:p>
        </p:txBody>
      </p:sp>
    </p:spTree>
    <p:extLst>
      <p:ext uri="{BB962C8B-B14F-4D97-AF65-F5344CB8AC3E}">
        <p14:creationId xmlns:p14="http://schemas.microsoft.com/office/powerpoint/2010/main" val="974550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45" y="0"/>
            <a:ext cx="8776855" cy="543995"/>
          </a:xfrm>
          <a:prstGeom prst="rect">
            <a:avLst/>
          </a:prstGeom>
        </p:spPr>
        <p:txBody>
          <a:bodyPr wrap="square">
            <a:spAutoFit/>
          </a:bodyPr>
          <a:lstStyle/>
          <a:p>
            <a:pPr marL="177800" algn="just">
              <a:lnSpc>
                <a:spcPct val="137000"/>
              </a:lnSpc>
              <a:spcAft>
                <a:spcPts val="0"/>
              </a:spcAft>
            </a:pPr>
            <a:r>
              <a:rPr lang="vi-VN" sz="2400" b="1" i="1" dirty="0">
                <a:solidFill>
                  <a:srgbClr val="C00000"/>
                </a:solidFill>
                <a:latin typeface="Times New Roman" panose="02020603050405020304" pitchFamily="18" charset="0"/>
                <a:ea typeface="Times New Roman" panose="02020603050405020304" pitchFamily="18" charset="0"/>
              </a:rPr>
              <a:t>Chuẩn bị:</a:t>
            </a:r>
            <a:endParaRPr lang="en-US" sz="2400" b="1" dirty="0">
              <a:solidFill>
                <a:srgbClr val="002060"/>
              </a:solidFill>
              <a:latin typeface="Times New Roman" panose="02020603050405020304" pitchFamily="18" charset="0"/>
              <a:ea typeface="Times New Roman" panose="02020603050405020304" pitchFamily="18" charset="0"/>
            </a:endParaRPr>
          </a:p>
        </p:txBody>
      </p:sp>
      <p:pic>
        <p:nvPicPr>
          <p:cNvPr id="10" name="Picture 9" descr="ong_nghiem">
            <a:hlinkClick r:id="rId2"/>
          </p:cNvPr>
          <p:cNvPicPr/>
          <p:nvPr/>
        </p:nvPicPr>
        <p:blipFill>
          <a:blip r:embed="rId3"/>
          <a:srcRect/>
          <a:stretch>
            <a:fillRect/>
          </a:stretch>
        </p:blipFill>
        <p:spPr bwMode="auto">
          <a:xfrm>
            <a:off x="367145" y="762000"/>
            <a:ext cx="1766455"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den_con">
            <a:hlinkClick r:id="rId2"/>
          </p:cNvPr>
          <p:cNvPicPr/>
          <p:nvPr/>
        </p:nvPicPr>
        <p:blipFill>
          <a:blip r:embed="rId4"/>
          <a:srcRect/>
          <a:stretch>
            <a:fillRect/>
          </a:stretch>
        </p:blipFill>
        <p:spPr bwMode="auto">
          <a:xfrm>
            <a:off x="2523187" y="762000"/>
            <a:ext cx="1981200" cy="2300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coc_thuy_tinh">
            <a:hlinkClick r:id="rId2"/>
          </p:cNvPr>
          <p:cNvPicPr/>
          <p:nvPr/>
        </p:nvPicPr>
        <p:blipFill>
          <a:blip r:embed="rId5"/>
          <a:srcRect/>
          <a:stretch>
            <a:fillRect/>
          </a:stretch>
        </p:blipFill>
        <p:spPr bwMode="auto">
          <a:xfrm>
            <a:off x="4893975" y="695419"/>
            <a:ext cx="1828800" cy="2383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Axit clohydric HCl tinh khiết mua bán tại công ty Việt Hư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8679"/>
          <a:stretch/>
        </p:blipFill>
        <p:spPr bwMode="auto">
          <a:xfrm>
            <a:off x="4658284" y="4047785"/>
            <a:ext cx="1752600" cy="23598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ng_nho_giot">
            <a:hlinkClick r:id="rId2"/>
          </p:cNvPr>
          <p:cNvPicPr/>
          <p:nvPr/>
        </p:nvPicPr>
        <p:blipFill>
          <a:blip r:embed="rId7"/>
          <a:srcRect/>
          <a:stretch>
            <a:fillRect/>
          </a:stretch>
        </p:blipFill>
        <p:spPr bwMode="auto">
          <a:xfrm>
            <a:off x="6766900" y="740294"/>
            <a:ext cx="1905000" cy="23598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Hình ảnh quả trứng gà giữ kỷ lục nhiều lượt yêu thích nhất trên Instagram"/>
          <p:cNvPicPr>
            <a:picLocks noChangeAspect="1" noChangeArrowheads="1"/>
          </p:cNvPicPr>
          <p:nvPr/>
        </p:nvPicPr>
        <p:blipFill rotWithShape="1">
          <a:blip r:embed="rId8">
            <a:extLst>
              <a:ext uri="{28A0092B-C50C-407E-A947-70E740481C1C}">
                <a14:useLocalDpi xmlns:a14="http://schemas.microsoft.com/office/drawing/2010/main" val="0"/>
              </a:ext>
            </a:extLst>
          </a:blip>
          <a:srcRect l="12244" r="18367"/>
          <a:stretch/>
        </p:blipFill>
        <p:spPr bwMode="auto">
          <a:xfrm>
            <a:off x="6722775" y="3961250"/>
            <a:ext cx="182879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ẹp ống nghiệm - Công dụng và cách kẹp ống nghiệ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9611" y="3902597"/>
            <a:ext cx="1827789" cy="24319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ẹp ống nghiệm gỗ - dụng cụ thí nghiệm | Lazada.v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3550" y="3947395"/>
            <a:ext cx="1706815" cy="23423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ật lửa TF10 - Sản xuất bởi Trung Nguyên"/>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4904" r="23978"/>
          <a:stretch/>
        </p:blipFill>
        <p:spPr bwMode="auto">
          <a:xfrm>
            <a:off x="3567510" y="4103215"/>
            <a:ext cx="1066800" cy="2248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1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Effect transition="in" filter="barn(inVertical)">
                                      <p:cBhvr>
                                        <p:cTn id="37" dur="500"/>
                                        <p:tgtEl>
                                          <p:spTgt spid="307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barn(inVertical)">
                                      <p:cBhvr>
                                        <p:cTn id="42" dur="500"/>
                                        <p:tgtEl>
                                          <p:spTgt spid="307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barn(inVertical)">
                                      <p:cBhvr>
                                        <p:cTn id="47" dur="500"/>
                                        <p:tgtEl>
                                          <p:spTgt spid="20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barn(inVertical)">
                                      <p:cBhvr>
                                        <p:cTn id="5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442912" y="4445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PHIẾU HỌC TẬP</a:t>
            </a:r>
          </a:p>
        </p:txBody>
      </p:sp>
      <p:sp>
        <p:nvSpPr>
          <p:cNvPr id="6147" name="Rectangle 13"/>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72948632"/>
              </p:ext>
            </p:extLst>
          </p:nvPr>
        </p:nvGraphicFramePr>
        <p:xfrm>
          <a:off x="442912" y="519970"/>
          <a:ext cx="8153399" cy="5698016"/>
        </p:xfrm>
        <a:graphic>
          <a:graphicData uri="http://schemas.openxmlformats.org/drawingml/2006/table">
            <a:tbl>
              <a:tblPr firstRow="1" bandRow="1">
                <a:tableStyleId>{616DA210-FB5B-4158-B5E0-FEB733F419BA}</a:tableStyleId>
              </a:tblPr>
              <a:tblGrid>
                <a:gridCol w="700088">
                  <a:extLst>
                    <a:ext uri="{9D8B030D-6E8A-4147-A177-3AD203B41FA5}">
                      <a16:colId xmlns:a16="http://schemas.microsoft.com/office/drawing/2014/main" val="20000"/>
                    </a:ext>
                  </a:extLst>
                </a:gridCol>
                <a:gridCol w="31242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890711">
                  <a:extLst>
                    <a:ext uri="{9D8B030D-6E8A-4147-A177-3AD203B41FA5}">
                      <a16:colId xmlns:a16="http://schemas.microsoft.com/office/drawing/2014/main" val="20004"/>
                    </a:ext>
                  </a:extLst>
                </a:gridCol>
              </a:tblGrid>
              <a:tr h="546830">
                <a:tc>
                  <a:txBody>
                    <a:bodyPr/>
                    <a:lstStyle/>
                    <a:p>
                      <a:pPr algn="ctr"/>
                      <a:r>
                        <a:rPr lang="en-US" sz="2000" baseline="0" dirty="0">
                          <a:latin typeface="Times New Roman" pitchFamily="18" charset="0"/>
                          <a:cs typeface="Times New Roman" pitchFamily="18" charset="0"/>
                        </a:rPr>
                        <a:t>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Cách</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tiến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hành</a:t>
                      </a:r>
                      <a:r>
                        <a:rPr lang="en-US" sz="2000" baseline="0" dirty="0">
                          <a:latin typeface="Times New Roman" pitchFamily="18" charset="0"/>
                          <a:cs typeface="Times New Roman" pitchFamily="18" charset="0"/>
                        </a:rPr>
                        <a:t> 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Hiện</a:t>
                      </a:r>
                      <a:r>
                        <a:rPr lang="en-US" sz="2000" baseline="0" dirty="0">
                          <a:latin typeface="Times New Roman" pitchFamily="18" charset="0"/>
                          <a:cs typeface="Times New Roman" pitchFamily="18" charset="0"/>
                        </a:rPr>
                        <a:t> </a:t>
                      </a:r>
                      <a:r>
                        <a:rPr lang="en-US" sz="2000" baseline="0" dirty="0" err="1">
                          <a:latin typeface="Times New Roman" pitchFamily="18" charset="0"/>
                          <a:cs typeface="Times New Roman" pitchFamily="18" charset="0"/>
                        </a:rPr>
                        <a:t>tượng</a:t>
                      </a:r>
                      <a:r>
                        <a:rPr lang="en-US" sz="2000" baseline="0" dirty="0">
                          <a:latin typeface="Times New Roman" pitchFamily="18" charset="0"/>
                          <a:cs typeface="Times New Roman" pitchFamily="18" charset="0"/>
                        </a:rPr>
                        <a:t> TN</a:t>
                      </a:r>
                      <a:endParaRPr lang="en-US" sz="20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000" dirty="0" err="1">
                          <a:latin typeface="Times New Roman" pitchFamily="18" charset="0"/>
                          <a:cs typeface="Times New Roman" pitchFamily="18" charset="0"/>
                        </a:rPr>
                        <a:t>Kết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luận</a:t>
                      </a:r>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0"/>
                  </a:ext>
                </a:extLst>
              </a:tr>
              <a:tr h="842991">
                <a:tc>
                  <a:txBody>
                    <a:bodyPr/>
                    <a:lstStyle/>
                    <a:p>
                      <a:r>
                        <a:rPr lang="en-US" sz="2000" dirty="0">
                          <a:latin typeface="Times New Roman" pitchFamily="18" charset="0"/>
                          <a:cs typeface="Times New Roman" pitchFamily="18" charset="0"/>
                        </a:rPr>
                        <a:t>TN1</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Thêm vài giọt HC1</a:t>
                      </a: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1M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1"/>
                  </a:ext>
                </a:extLst>
              </a:tr>
              <a:tr h="905256">
                <a:tc>
                  <a:txBody>
                    <a:bodyPr/>
                    <a:lstStyle/>
                    <a:p>
                      <a:r>
                        <a:rPr lang="en-US" sz="2000" dirty="0">
                          <a:latin typeface="Times New Roman" pitchFamily="18" charset="0"/>
                          <a:cs typeface="Times New Roman" pitchFamily="18" charset="0"/>
                        </a:rPr>
                        <a:t>TN2</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Hơ nóng nhẹ ống nghiệm trên ngọn lửa đèn cồn trong khoảng 1 phút.</a:t>
                      </a:r>
                      <a:endParaRPr lang="en-US" sz="20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590546066"/>
                  </a:ext>
                </a:extLst>
              </a:tr>
              <a:tr h="905256">
                <a:tc>
                  <a:txBody>
                    <a:bodyPr/>
                    <a:lstStyle/>
                    <a:p>
                      <a:r>
                        <a:rPr lang="en-US" sz="2000" dirty="0">
                          <a:latin typeface="Times New Roman" pitchFamily="18" charset="0"/>
                          <a:cs typeface="Times New Roman" pitchFamily="18" charset="0"/>
                        </a:rPr>
                        <a:t>TN3</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r>
                        <a:rPr lang="en-US" sz="2000" dirty="0">
                          <a:latin typeface="Times New Roman" pitchFamily="18" charset="0"/>
                          <a:cs typeface="Times New Roman" pitchFamily="18" charset="0"/>
                        </a:rPr>
                        <a:t>- </a:t>
                      </a:r>
                      <a:r>
                        <a:rPr lang="vi-VN" sz="20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Đun nóng ống nghiệm trên ngọn lửa đèn cồn cho đến khi thấy có mùi khét</a:t>
                      </a:r>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tc>
                  <a:txBody>
                    <a:bodyPr/>
                    <a:lstStyle/>
                    <a:p>
                      <a:endParaRPr lang="en-US" sz="20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2824682100"/>
                  </a:ext>
                </a:extLst>
              </a:tr>
            </a:tbl>
          </a:graphicData>
        </a:graphic>
      </p:graphicFrame>
      <p:pic>
        <p:nvPicPr>
          <p:cNvPr id="3" name="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34200" y="5562600"/>
            <a:ext cx="1378094" cy="822324"/>
          </a:xfrm>
          <a:prstGeom prst="rect">
            <a:avLst/>
          </a:prstGeom>
        </p:spPr>
      </p:pic>
    </p:spTree>
    <p:extLst>
      <p:ext uri="{BB962C8B-B14F-4D97-AF65-F5344CB8AC3E}">
        <p14:creationId xmlns:p14="http://schemas.microsoft.com/office/powerpoint/2010/main" val="247299199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ChangeArrowheads="1"/>
          </p:cNvSpPr>
          <p:nvPr/>
        </p:nvSpPr>
        <p:spPr bwMode="auto">
          <a:xfrm>
            <a:off x="442912" y="44450"/>
            <a:ext cx="845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latin typeface="Times New Roman" panose="02020603050405020304" pitchFamily="18" charset="0"/>
                <a:cs typeface="Times New Roman" panose="02020603050405020304" pitchFamily="18" charset="0"/>
              </a:rPr>
              <a:t>PHIẾU HỌC TẬP</a:t>
            </a:r>
          </a:p>
        </p:txBody>
      </p:sp>
      <p:sp>
        <p:nvSpPr>
          <p:cNvPr id="6147" name="Rectangle 13"/>
          <p:cNvSpPr>
            <a:spLocks noChangeArrowheads="1"/>
          </p:cNvSpPr>
          <p:nvPr/>
        </p:nvSpPr>
        <p:spPr bwMode="auto">
          <a:xfrm>
            <a:off x="0" y="444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59702198"/>
              </p:ext>
            </p:extLst>
          </p:nvPr>
        </p:nvGraphicFramePr>
        <p:xfrm>
          <a:off x="184150" y="519970"/>
          <a:ext cx="8716962" cy="6185696"/>
        </p:xfrm>
        <a:graphic>
          <a:graphicData uri="http://schemas.openxmlformats.org/drawingml/2006/table">
            <a:tbl>
              <a:tblPr firstRow="1" bandRow="1">
                <a:tableStyleId>{616DA210-FB5B-4158-B5E0-FEB733F419BA}</a:tableStyleId>
              </a:tblPr>
              <a:tblGrid>
                <a:gridCol w="748478">
                  <a:extLst>
                    <a:ext uri="{9D8B030D-6E8A-4147-A177-3AD203B41FA5}">
                      <a16:colId xmlns:a16="http://schemas.microsoft.com/office/drawing/2014/main" val="20000"/>
                    </a:ext>
                  </a:extLst>
                </a:gridCol>
                <a:gridCol w="3340145">
                  <a:extLst>
                    <a:ext uri="{9D8B030D-6E8A-4147-A177-3AD203B41FA5}">
                      <a16:colId xmlns:a16="http://schemas.microsoft.com/office/drawing/2014/main" val="20002"/>
                    </a:ext>
                  </a:extLst>
                </a:gridCol>
                <a:gridCol w="2606942">
                  <a:extLst>
                    <a:ext uri="{9D8B030D-6E8A-4147-A177-3AD203B41FA5}">
                      <a16:colId xmlns:a16="http://schemas.microsoft.com/office/drawing/2014/main" val="20003"/>
                    </a:ext>
                  </a:extLst>
                </a:gridCol>
                <a:gridCol w="2021397">
                  <a:extLst>
                    <a:ext uri="{9D8B030D-6E8A-4147-A177-3AD203B41FA5}">
                      <a16:colId xmlns:a16="http://schemas.microsoft.com/office/drawing/2014/main" val="20004"/>
                    </a:ext>
                  </a:extLst>
                </a:gridCol>
              </a:tblGrid>
              <a:tr h="546830">
                <a:tc>
                  <a:txBody>
                    <a:bodyPr/>
                    <a:lstStyle/>
                    <a:p>
                      <a:pPr algn="ctr"/>
                      <a:r>
                        <a:rPr lang="en-US" sz="2200" baseline="0" dirty="0">
                          <a:latin typeface="Times New Roman" pitchFamily="18" charset="0"/>
                          <a:cs typeface="Times New Roman" pitchFamily="18" charset="0"/>
                        </a:rPr>
                        <a:t>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Cách</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tiến</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hành</a:t>
                      </a:r>
                      <a:r>
                        <a:rPr lang="en-US" sz="2200" baseline="0" dirty="0">
                          <a:latin typeface="Times New Roman" pitchFamily="18" charset="0"/>
                          <a:cs typeface="Times New Roman" pitchFamily="18" charset="0"/>
                        </a:rPr>
                        <a:t> 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Hiện</a:t>
                      </a:r>
                      <a:r>
                        <a:rPr lang="en-US" sz="2200" baseline="0" dirty="0">
                          <a:latin typeface="Times New Roman" pitchFamily="18" charset="0"/>
                          <a:cs typeface="Times New Roman" pitchFamily="18" charset="0"/>
                        </a:rPr>
                        <a:t> </a:t>
                      </a:r>
                      <a:r>
                        <a:rPr lang="en-US" sz="2200" baseline="0" dirty="0" err="1">
                          <a:latin typeface="Times New Roman" pitchFamily="18" charset="0"/>
                          <a:cs typeface="Times New Roman" pitchFamily="18" charset="0"/>
                        </a:rPr>
                        <a:t>tượng</a:t>
                      </a:r>
                      <a:r>
                        <a:rPr lang="en-US" sz="2200" baseline="0" dirty="0">
                          <a:latin typeface="Times New Roman" pitchFamily="18" charset="0"/>
                          <a:cs typeface="Times New Roman" pitchFamily="18" charset="0"/>
                        </a:rPr>
                        <a:t> TN</a:t>
                      </a:r>
                      <a:endParaRPr lang="en-US" sz="2200" dirty="0">
                        <a:latin typeface="Times New Roman" pitchFamily="18" charset="0"/>
                        <a:cs typeface="Times New Roman" pitchFamily="18" charset="0"/>
                      </a:endParaRPr>
                    </a:p>
                  </a:txBody>
                  <a:tcPr marT="45731" marB="45731">
                    <a:solidFill>
                      <a:schemeClr val="bg1"/>
                    </a:solidFill>
                  </a:tcPr>
                </a:tc>
                <a:tc>
                  <a:txBody>
                    <a:bodyPr/>
                    <a:lstStyle/>
                    <a:p>
                      <a:pPr algn="ctr"/>
                      <a:r>
                        <a:rPr lang="en-US" sz="2200" dirty="0" err="1">
                          <a:latin typeface="Times New Roman" pitchFamily="18" charset="0"/>
                          <a:cs typeface="Times New Roman" pitchFamily="18" charset="0"/>
                        </a:rPr>
                        <a:t>Kết</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luận</a:t>
                      </a:r>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0"/>
                  </a:ext>
                </a:extLst>
              </a:tr>
              <a:tr h="842991">
                <a:tc>
                  <a:txBody>
                    <a:bodyPr/>
                    <a:lstStyle/>
                    <a:p>
                      <a:r>
                        <a:rPr lang="en-US" sz="2200" dirty="0">
                          <a:latin typeface="Times New Roman" pitchFamily="18" charset="0"/>
                          <a:cs typeface="Times New Roman" pitchFamily="18" charset="0"/>
                        </a:rPr>
                        <a:t>TN1</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Thêm vài giọt HC1</a:t>
                      </a: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1M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10001"/>
                  </a:ext>
                </a:extLst>
              </a:tr>
              <a:tr h="905256">
                <a:tc>
                  <a:txBody>
                    <a:bodyPr/>
                    <a:lstStyle/>
                    <a:p>
                      <a:r>
                        <a:rPr lang="en-US" sz="2200" dirty="0">
                          <a:latin typeface="Times New Roman" pitchFamily="18" charset="0"/>
                          <a:cs typeface="Times New Roman" pitchFamily="18" charset="0"/>
                        </a:rPr>
                        <a:t>TN2</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Hơ nóng nhẹ ống nghiệm trên ngọn lửa đèn cồn trong khoảng 1 phút.</a:t>
                      </a:r>
                      <a:endParaRPr lang="en-US" sz="2200" b="0" i="0" u="none" strike="noStrik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590546066"/>
                  </a:ext>
                </a:extLst>
              </a:tr>
              <a:tr h="905256">
                <a:tc>
                  <a:txBody>
                    <a:bodyPr/>
                    <a:lstStyle/>
                    <a:p>
                      <a:r>
                        <a:rPr lang="en-US" sz="2200" dirty="0">
                          <a:latin typeface="Times New Roman" pitchFamily="18" charset="0"/>
                          <a:cs typeface="Times New Roman" pitchFamily="18" charset="0"/>
                        </a:rPr>
                        <a:t>TN3</a:t>
                      </a:r>
                    </a:p>
                  </a:txBody>
                  <a:tcPr marT="45731" marB="45731">
                    <a:solidFill>
                      <a:schemeClr val="bg1"/>
                    </a:solid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Lấy khoảng 2 mL lòng trắng trứng cho vào ống nghiệm.</a:t>
                      </a:r>
                      <a:endParaRPr lang="en-US"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endParaRPr>
                    </a:p>
                    <a:p>
                      <a:r>
                        <a:rPr lang="en-US" sz="2200" dirty="0">
                          <a:latin typeface="Times New Roman" pitchFamily="18" charset="0"/>
                          <a:cs typeface="Times New Roman" pitchFamily="18" charset="0"/>
                        </a:rPr>
                        <a:t>- </a:t>
                      </a:r>
                      <a:r>
                        <a:rPr lang="vi-VN" sz="2200" b="0" i="0" u="none" baseline="0" dirty="0">
                          <a:solidFill>
                            <a:schemeClr val="tx1"/>
                          </a:solidFill>
                          <a:effectLst/>
                          <a:latin typeface="Times New Roman" panose="02020603050405020304" pitchFamily="18" charset="0"/>
                          <a:ea typeface="+mn-ea"/>
                          <a:cs typeface="Times New Roman" panose="02020603050405020304" pitchFamily="18" charset="0"/>
                          <a:sym typeface="Calibri" pitchFamily="34" charset="0"/>
                        </a:rPr>
                        <a:t>Đun nóng ống nghiệm trên ngọn lửa đèn cồn cho đến khi thấy có mùi khét</a:t>
                      </a:r>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tc>
                  <a:txBody>
                    <a:bodyPr/>
                    <a:lstStyle/>
                    <a:p>
                      <a:endParaRPr lang="en-US" sz="2200" dirty="0">
                        <a:latin typeface="Times New Roman" pitchFamily="18" charset="0"/>
                        <a:cs typeface="Times New Roman" pitchFamily="18" charset="0"/>
                      </a:endParaRPr>
                    </a:p>
                  </a:txBody>
                  <a:tcPr marT="45731" marB="45731">
                    <a:solidFill>
                      <a:schemeClr val="bg1"/>
                    </a:solidFill>
                  </a:tcPr>
                </a:tc>
                <a:extLst>
                  <a:ext uri="{0D108BD9-81ED-4DB2-BD59-A6C34878D82A}">
                    <a16:rowId xmlns:a16="http://schemas.microsoft.com/office/drawing/2014/main" val="2824682100"/>
                  </a:ext>
                </a:extLst>
              </a:tr>
            </a:tbl>
          </a:graphicData>
        </a:graphic>
      </p:graphicFrame>
      <p:sp>
        <p:nvSpPr>
          <p:cNvPr id="3" name="TextBox 2"/>
          <p:cNvSpPr txBox="1"/>
          <p:nvPr/>
        </p:nvSpPr>
        <p:spPr>
          <a:xfrm>
            <a:off x="4343400" y="1143000"/>
            <a:ext cx="2438400" cy="1446550"/>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dạng keo rắn trong suốt.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843712" y="1163782"/>
            <a:ext cx="2057400" cy="1446550"/>
          </a:xfrm>
          <a:prstGeom prst="rect">
            <a:avLst/>
          </a:prstGeom>
          <a:noFill/>
        </p:spPr>
        <p:txBody>
          <a:bodyPr wrap="square" rtlCol="0">
            <a:spAutoFit/>
          </a:bodyPr>
          <a:lstStyle/>
          <a:p>
            <a:pPr algn="just"/>
            <a:r>
              <a:rPr lang="en-US" sz="2200" b="1" i="1" spc="-150" dirty="0" err="1">
                <a:solidFill>
                  <a:srgbClr val="002060"/>
                </a:solidFill>
                <a:latin typeface="Times New Roman" panose="02020603050405020304" pitchFamily="18" charset="0"/>
                <a:cs typeface="Times New Roman" panose="02020603050405020304" pitchFamily="18" charset="0"/>
              </a:rPr>
              <a:t>Dưới</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tác</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dụng</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của</a:t>
            </a:r>
            <a:r>
              <a:rPr lang="en-US" sz="2200" b="1" i="1" spc="-150" dirty="0">
                <a:solidFill>
                  <a:srgbClr val="002060"/>
                </a:solidFill>
                <a:latin typeface="Times New Roman" panose="02020603050405020304" pitchFamily="18" charset="0"/>
                <a:cs typeface="Times New Roman" panose="02020603050405020304" pitchFamily="18" charset="0"/>
              </a:rPr>
              <a:t> acid, protein </a:t>
            </a:r>
            <a:r>
              <a:rPr lang="en-US" sz="2200" b="1" i="1" spc="-150" dirty="0" err="1">
                <a:solidFill>
                  <a:srgbClr val="002060"/>
                </a:solidFill>
                <a:latin typeface="Times New Roman" panose="02020603050405020304" pitchFamily="18" charset="0"/>
                <a:cs typeface="Times New Roman" panose="02020603050405020304" pitchFamily="18" charset="0"/>
              </a:rPr>
              <a:t>có</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thể</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bị</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đông</a:t>
            </a:r>
            <a:r>
              <a:rPr lang="en-US" sz="2200" b="1" i="1" spc="-150" dirty="0">
                <a:solidFill>
                  <a:srgbClr val="002060"/>
                </a:solidFill>
                <a:latin typeface="Times New Roman" panose="02020603050405020304" pitchFamily="18" charset="0"/>
                <a:cs typeface="Times New Roman" panose="02020603050405020304" pitchFamily="18" charset="0"/>
              </a:rPr>
              <a:t> </a:t>
            </a:r>
            <a:r>
              <a:rPr lang="en-US" sz="2200" b="1" i="1" spc="-150" dirty="0" err="1">
                <a:solidFill>
                  <a:srgbClr val="002060"/>
                </a:solidFill>
                <a:latin typeface="Times New Roman" panose="02020603050405020304" pitchFamily="18" charset="0"/>
                <a:cs typeface="Times New Roman" panose="02020603050405020304" pitchFamily="18" charset="0"/>
              </a:rPr>
              <a:t>tụ</a:t>
            </a:r>
            <a:r>
              <a:rPr lang="en-US" sz="2200" b="1" i="1" spc="-150" dirty="0">
                <a:solidFill>
                  <a:srgbClr val="002060"/>
                </a:solidFill>
                <a:latin typeface="Times New Roman" panose="02020603050405020304" pitchFamily="18" charset="0"/>
                <a:cs typeface="Times New Roman" panose="02020603050405020304" pitchFamily="18" charset="0"/>
              </a:rPr>
              <a:t>.</a:t>
            </a:r>
          </a:p>
          <a:p>
            <a:pPr algn="just"/>
            <a:endParaRPr lang="en-US" sz="2200" b="1" i="1" spc="-150"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70676" y="2889543"/>
            <a:ext cx="2438400" cy="1446550"/>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a:t>
            </a:r>
            <a:r>
              <a:rPr lang="en-US" sz="2200" b="1" i="1" dirty="0" err="1">
                <a:solidFill>
                  <a:srgbClr val="002060"/>
                </a:solidFill>
                <a:latin typeface="Times New Roman" panose="02020603050405020304" pitchFamily="18" charset="0"/>
                <a:cs typeface="Times New Roman" panose="02020603050405020304" pitchFamily="18" charset="0"/>
              </a:rPr>
              <a:t>chất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rắn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trắng</a:t>
            </a:r>
            <a:r>
              <a:rPr lang="vi-VN" sz="2200" b="1" i="1" dirty="0">
                <a:solidFill>
                  <a:srgbClr val="002060"/>
                </a:solidFill>
                <a:latin typeface="Times New Roman" panose="02020603050405020304" pitchFamily="18" charset="0"/>
                <a:cs typeface="Times New Roman" panose="02020603050405020304" pitchFamily="18" charset="0"/>
              </a:rPr>
              <a: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861030" y="2889543"/>
            <a:ext cx="2057400" cy="1446550"/>
          </a:xfrm>
          <a:prstGeom prst="rect">
            <a:avLst/>
          </a:prstGeom>
          <a:noFill/>
        </p:spPr>
        <p:txBody>
          <a:bodyPr wrap="square" rtlCol="0">
            <a:spAutoFit/>
          </a:bodyPr>
          <a:lstStyle/>
          <a:p>
            <a:pPr algn="just"/>
            <a:r>
              <a:rPr lang="en-US" sz="2200" b="1" i="1" dirty="0" err="1">
                <a:solidFill>
                  <a:srgbClr val="002060"/>
                </a:solidFill>
                <a:latin typeface="Times New Roman" panose="02020603050405020304" pitchFamily="18" charset="0"/>
                <a:cs typeface="Times New Roman" panose="02020603050405020304" pitchFamily="18" charset="0"/>
              </a:rPr>
              <a:t>Dưới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tác</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dụng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của</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nhiệt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độ</a:t>
            </a:r>
            <a:r>
              <a:rPr lang="en-US" sz="2200" b="1" i="1" dirty="0">
                <a:solidFill>
                  <a:srgbClr val="002060"/>
                </a:solidFill>
                <a:latin typeface="Times New Roman" panose="02020603050405020304" pitchFamily="18" charset="0"/>
                <a:cs typeface="Times New Roman" panose="02020603050405020304" pitchFamily="18" charset="0"/>
              </a:rPr>
              <a:t> protein </a:t>
            </a:r>
            <a:r>
              <a:rPr lang="en-US" sz="2200" b="1" i="1" dirty="0" err="1">
                <a:solidFill>
                  <a:srgbClr val="002060"/>
                </a:solidFill>
                <a:latin typeface="Times New Roman" panose="02020603050405020304" pitchFamily="18" charset="0"/>
                <a:cs typeface="Times New Roman" panose="02020603050405020304" pitchFamily="18" charset="0"/>
              </a:rPr>
              <a:t>có</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thể</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bị</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đông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tụ</a:t>
            </a:r>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343400" y="4636086"/>
            <a:ext cx="2438400" cy="2462213"/>
          </a:xfrm>
          <a:prstGeom prst="rect">
            <a:avLst/>
          </a:prstGeom>
          <a:noFill/>
        </p:spPr>
        <p:txBody>
          <a:bodyPr wrap="square" rtlCol="0">
            <a:spAutoFit/>
          </a:bodyPr>
          <a:lstStyle/>
          <a:p>
            <a:pPr algn="just"/>
            <a:r>
              <a:rPr lang="vi-VN" sz="2200" b="1" i="1" dirty="0">
                <a:solidFill>
                  <a:srgbClr val="002060"/>
                </a:solidFill>
                <a:latin typeface="Times New Roman" panose="02020603050405020304" pitchFamily="18" charset="0"/>
                <a:cs typeface="Times New Roman" panose="02020603050405020304" pitchFamily="18" charset="0"/>
              </a:rPr>
              <a:t>Lòng trắng trứng đông tụ, tạo </a:t>
            </a:r>
            <a:r>
              <a:rPr lang="en-US" sz="2200" b="1" i="1" dirty="0" err="1">
                <a:solidFill>
                  <a:srgbClr val="002060"/>
                </a:solidFill>
                <a:latin typeface="Times New Roman" panose="02020603050405020304" pitchFamily="18" charset="0"/>
                <a:cs typeface="Times New Roman" panose="02020603050405020304" pitchFamily="18" charset="0"/>
              </a:rPr>
              <a:t>chất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rắn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trắng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sau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chuyển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dần</a:t>
            </a:r>
            <a:r>
              <a:rPr lang="en-US" sz="2200" b="1" i="1" dirty="0">
                <a:solidFill>
                  <a:srgbClr val="002060"/>
                </a:solidFill>
                <a:latin typeface="Times New Roman" panose="02020603050405020304" pitchFamily="18" charset="0"/>
                <a:cs typeface="Times New Roman" panose="02020603050405020304" pitchFamily="18" charset="0"/>
              </a:rPr>
              <a:t> sang </a:t>
            </a:r>
            <a:r>
              <a:rPr lang="en-US" sz="2200" b="1" i="1" dirty="0" err="1">
                <a:solidFill>
                  <a:srgbClr val="002060"/>
                </a:solidFill>
                <a:latin typeface="Times New Roman" panose="02020603050405020304" pitchFamily="18" charset="0"/>
                <a:cs typeface="Times New Roman" panose="02020603050405020304" pitchFamily="18" charset="0"/>
              </a:rPr>
              <a:t>màu</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đen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và</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tạo</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mùi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khét</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61030" y="4636086"/>
            <a:ext cx="2040082" cy="2123658"/>
          </a:xfrm>
          <a:prstGeom prst="rect">
            <a:avLst/>
          </a:prstGeom>
          <a:noFill/>
        </p:spPr>
        <p:txBody>
          <a:bodyPr wrap="square" rtlCol="0">
            <a:spAutoFit/>
          </a:bodyPr>
          <a:lstStyle/>
          <a:p>
            <a:pPr algn="just"/>
            <a:r>
              <a:rPr lang="en-US" sz="2200" b="1" i="1" dirty="0" err="1">
                <a:solidFill>
                  <a:srgbClr val="002060"/>
                </a:solidFill>
                <a:latin typeface="Times New Roman" panose="02020603050405020304" pitchFamily="18" charset="0"/>
                <a:cs typeface="Times New Roman" panose="02020603050405020304" pitchFamily="18" charset="0"/>
              </a:rPr>
              <a:t>Khi</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đun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nóng</a:t>
            </a:r>
            <a:r>
              <a:rPr lang="en-US" sz="2200" b="1" i="1" dirty="0">
                <a:solidFill>
                  <a:srgbClr val="002060"/>
                </a:solidFill>
                <a:latin typeface="Times New Roman" panose="02020603050405020304" pitchFamily="18" charset="0"/>
                <a:cs typeface="Times New Roman" panose="02020603050405020304" pitchFamily="18" charset="0"/>
              </a:rPr>
              <a:t> ở </a:t>
            </a:r>
            <a:r>
              <a:rPr lang="en-US" sz="2200" b="1" i="1" dirty="0" err="1">
                <a:solidFill>
                  <a:srgbClr val="002060"/>
                </a:solidFill>
                <a:latin typeface="Times New Roman" panose="02020603050405020304" pitchFamily="18" charset="0"/>
                <a:cs typeface="Times New Roman" panose="02020603050405020304" pitchFamily="18" charset="0"/>
              </a:rPr>
              <a:t>nhiệt</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độ</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cao</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không</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có</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nước</a:t>
            </a:r>
            <a:r>
              <a:rPr lang="en-US" sz="2200" b="1" i="1" dirty="0">
                <a:solidFill>
                  <a:srgbClr val="002060"/>
                </a:solidFill>
                <a:latin typeface="Times New Roman" panose="02020603050405020304" pitchFamily="18" charset="0"/>
                <a:cs typeface="Times New Roman" panose="02020603050405020304" pitchFamily="18" charset="0"/>
              </a:rPr>
              <a:t> protein </a:t>
            </a:r>
            <a:r>
              <a:rPr lang="en-US" sz="2200" b="1" i="1" dirty="0" err="1">
                <a:solidFill>
                  <a:srgbClr val="002060"/>
                </a:solidFill>
                <a:latin typeface="Times New Roman" panose="02020603050405020304" pitchFamily="18" charset="0"/>
                <a:cs typeface="Times New Roman" panose="02020603050405020304" pitchFamily="18" charset="0"/>
              </a:rPr>
              <a:t>bị</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phân</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hủy</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hoặc</a:t>
            </a:r>
            <a:r>
              <a:rPr lang="en-US" sz="2200" b="1" i="1" dirty="0">
                <a:solidFill>
                  <a:srgbClr val="002060"/>
                </a:solidFill>
                <a:latin typeface="Times New Roman" panose="02020603050405020304" pitchFamily="18" charset="0"/>
                <a:cs typeface="Times New Roman" panose="02020603050405020304" pitchFamily="18" charset="0"/>
              </a:rPr>
              <a:t> </a:t>
            </a:r>
            <a:r>
              <a:rPr lang="en-US" sz="2200" b="1" i="1" dirty="0" err="1">
                <a:solidFill>
                  <a:srgbClr val="002060"/>
                </a:solidFill>
                <a:latin typeface="Times New Roman" panose="02020603050405020304" pitchFamily="18" charset="0"/>
                <a:cs typeface="Times New Roman" panose="02020603050405020304" pitchFamily="18" charset="0"/>
              </a:rPr>
              <a:t>cháy</a:t>
            </a:r>
            <a:endParaRPr lang="en-US" sz="2200" b="1" i="1" dirty="0">
              <a:solidFill>
                <a:srgbClr val="002060"/>
              </a:solidFill>
              <a:latin typeface="Times New Roman" panose="02020603050405020304" pitchFamily="18" charset="0"/>
              <a:cs typeface="Times New Roman" panose="02020603050405020304" pitchFamily="18" charset="0"/>
            </a:endParaRPr>
          </a:p>
          <a:p>
            <a:pPr algn="just"/>
            <a:endParaRPr lang="en-US" sz="22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5284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oup 103"/>
          <p:cNvGrpSpPr/>
          <p:nvPr/>
        </p:nvGrpSpPr>
        <p:grpSpPr>
          <a:xfrm>
            <a:off x="-76379" y="95250"/>
            <a:ext cx="9199808" cy="1184275"/>
            <a:chOff x="-3252" y="1932"/>
            <a:chExt cx="8572" cy="746"/>
          </a:xfrm>
        </p:grpSpPr>
        <p:sp>
          <p:nvSpPr>
            <p:cNvPr id="1048725" name="Text Box 16"/>
            <p:cNvSpPr txBox="1"/>
            <p:nvPr/>
          </p:nvSpPr>
          <p:spPr>
            <a:xfrm>
              <a:off x="-2561" y="1999"/>
              <a:ext cx="7881" cy="679"/>
            </a:xfrm>
            <a:prstGeom prst="rect">
              <a:avLst/>
            </a:prstGeom>
            <a:solidFill>
              <a:schemeClr val="accent2">
                <a:lumMod val="20000"/>
                <a:lumOff val="80000"/>
              </a:schemeClr>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3200" b="1" dirty="0" err="1">
                  <a:solidFill>
                    <a:srgbClr val="002060"/>
                  </a:solidFill>
                  <a:latin typeface="Times New Roman" pitchFamily="18" charset="0"/>
                  <a:ea typeface="Times New Roman" pitchFamily="18" charset="0"/>
                </a:rPr>
                <a:t>Nêu</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quá</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trình</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hấp</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thụ</a:t>
              </a:r>
              <a:r>
                <a:rPr lang="en-US" altLang="en-US" sz="3200" b="1" dirty="0">
                  <a:solidFill>
                    <a:srgbClr val="002060"/>
                  </a:solidFill>
                  <a:latin typeface="Times New Roman" pitchFamily="18" charset="0"/>
                  <a:ea typeface="Times New Roman" pitchFamily="18" charset="0"/>
                </a:rPr>
                <a:t> protein </a:t>
              </a:r>
              <a:r>
                <a:rPr lang="en-US" altLang="en-US" sz="3200" b="1" dirty="0" err="1">
                  <a:solidFill>
                    <a:srgbClr val="002060"/>
                  </a:solidFill>
                  <a:latin typeface="Times New Roman" pitchFamily="18" charset="0"/>
                  <a:ea typeface="Times New Roman" pitchFamily="18" charset="0"/>
                </a:rPr>
                <a:t>trong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cơ</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thể</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người</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và</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động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vật</a:t>
              </a:r>
              <a:r>
                <a:rPr lang="en-US" altLang="en-US" sz="3200" b="1" dirty="0">
                  <a:solidFill>
                    <a:srgbClr val="002060"/>
                  </a:solidFill>
                  <a:latin typeface="Times New Roman" pitchFamily="18" charset="0"/>
                  <a:ea typeface="Times New Roman" pitchFamily="18" charset="0"/>
                </a:rPr>
                <a:t> ?</a:t>
              </a:r>
            </a:p>
          </p:txBody>
        </p:sp>
        <p:pic>
          <p:nvPicPr>
            <p:cNvPr id="2097178" name="Picture 8" descr="Cau hoi"/>
            <p:cNvPicPr>
              <a:picLocks/>
            </p:cNvPicPr>
            <p:nvPr/>
          </p:nvPicPr>
          <p:blipFill>
            <a:blip r:embed="rId2"/>
            <a:srcRect/>
            <a:stretch>
              <a:fillRect/>
            </a:stretch>
          </p:blipFill>
          <p:spPr>
            <a:xfrm>
              <a:off x="-3252" y="1932"/>
              <a:ext cx="691" cy="518"/>
            </a:xfrm>
            <a:prstGeom prst="rect">
              <a:avLst/>
            </a:prstGeom>
            <a:noFill/>
            <a:ln>
              <a:noFill/>
            </a:ln>
          </p:spPr>
        </p:pic>
      </p:grpSp>
      <p:sp>
        <p:nvSpPr>
          <p:cNvPr id="1048726" name="Text Box 6"/>
          <p:cNvSpPr txBox="1"/>
          <p:nvPr/>
        </p:nvSpPr>
        <p:spPr>
          <a:xfrm>
            <a:off x="695709" y="1927921"/>
            <a:ext cx="7848600" cy="3539430"/>
          </a:xfrm>
          <a:prstGeom prst="rect">
            <a:avLst/>
          </a:prstGeom>
          <a:solidFill>
            <a:schemeClr val="bg1"/>
          </a:solidFill>
          <a:ln w="28575" cap="flat" cmpd="sng">
            <a:solidFill>
              <a:srgbClr val="FF0000">
                <a:alpha val="100000"/>
              </a:srgbClr>
            </a:solidFill>
            <a:prstDash val="solid"/>
            <a:round/>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20000"/>
              </a:spcBef>
            </a:pPr>
            <a:r>
              <a:rPr lang="en-US" altLang="en-US" sz="2800" b="1"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Trong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nhờ</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dụng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của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men </a:t>
            </a:r>
            <a:r>
              <a:rPr lang="en-US" altLang="en-US" sz="2800" dirty="0" err="1">
                <a:solidFill>
                  <a:srgbClr val="0000FF"/>
                </a:solidFill>
                <a:latin typeface="Times New Roman" pitchFamily="18" charset="0"/>
                <a:ea typeface="Times New Roman" pitchFamily="18" charset="0"/>
              </a:rPr>
              <a:t>tiêu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hóa</a:t>
            </a:r>
            <a:r>
              <a:rPr lang="en-US" altLang="en-US" sz="2800" dirty="0">
                <a:solidFill>
                  <a:srgbClr val="0000FF"/>
                </a:solidFill>
                <a:latin typeface="Times New Roman" pitchFamily="18" charset="0"/>
                <a:ea typeface="Times New Roman" pitchFamily="18" charset="0"/>
              </a:rPr>
              <a:t> ở </a:t>
            </a:r>
            <a:r>
              <a:rPr lang="en-US" altLang="en-US" sz="2800" dirty="0" err="1">
                <a:solidFill>
                  <a:srgbClr val="0000FF"/>
                </a:solidFill>
                <a:latin typeface="Times New Roman" pitchFamily="18" charset="0"/>
                <a:ea typeface="Times New Roman" pitchFamily="18" charset="0"/>
              </a:rPr>
              <a:t>dạ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dày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ruột</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bị</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nước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phân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tích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thành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những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chất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giản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thấm</a:t>
            </a:r>
            <a:r>
              <a:rPr lang="en-US" altLang="en-US" sz="2800" dirty="0">
                <a:solidFill>
                  <a:srgbClr val="0000FF"/>
                </a:solidFill>
                <a:latin typeface="Times New Roman" pitchFamily="18" charset="0"/>
                <a:ea typeface="Times New Roman" pitchFamily="18" charset="0"/>
              </a:rPr>
              <a:t> qua </a:t>
            </a:r>
            <a:r>
              <a:rPr lang="en-US" altLang="en-US" sz="2800" dirty="0" err="1">
                <a:solidFill>
                  <a:srgbClr val="0000FF"/>
                </a:solidFill>
                <a:latin typeface="Times New Roman" pitchFamily="18" charset="0"/>
                <a:ea typeface="Times New Roman" pitchFamily="18" charset="0"/>
              </a:rPr>
              <a:t>mao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trong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ruột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máu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rồi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được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dẫn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đến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tế</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bào</a:t>
            </a:r>
            <a:r>
              <a:rPr lang="en-US" altLang="en-US" sz="2800" dirty="0">
                <a:solidFill>
                  <a:srgbClr val="0000FF"/>
                </a:solidFill>
                <a:latin typeface="Times New Roman" pitchFamily="18" charset="0"/>
                <a:ea typeface="Times New Roman" pitchFamily="18" charset="0"/>
              </a:rPr>
              <a:t>. Ở </a:t>
            </a:r>
            <a:r>
              <a:rPr lang="en-US" altLang="en-US" sz="2800" dirty="0" err="1">
                <a:solidFill>
                  <a:srgbClr val="0000FF"/>
                </a:solidFill>
                <a:latin typeface="Times New Roman" pitchFamily="18" charset="0"/>
                <a:ea typeface="Times New Roman" pitchFamily="18" charset="0"/>
              </a:rPr>
              <a:t>đây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chất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đơn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giản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trên</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lại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tổng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hợp</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thành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loại</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mới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protein </a:t>
            </a:r>
            <a:r>
              <a:rPr lang="en-US" altLang="en-US" sz="2800" dirty="0" err="1">
                <a:solidFill>
                  <a:srgbClr val="0000FF"/>
                </a:solidFill>
                <a:latin typeface="Times New Roman" pitchFamily="18" charset="0"/>
                <a:ea typeface="Times New Roman" pitchFamily="18" charset="0"/>
              </a:rPr>
              <a:t>này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dùng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chủ</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yếu</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việc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xây</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dựng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các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tế</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bào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mới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hoặc</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bị</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oxi</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hóa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sinh</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ra</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năng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lượng</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cho</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cơ</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thể</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hoạt</a:t>
            </a:r>
            <a:r>
              <a:rPr lang="en-US" altLang="en-US" sz="2800" dirty="0">
                <a:solidFill>
                  <a:srgbClr val="0000FF"/>
                </a:solidFill>
                <a:latin typeface="Times New Roman" pitchFamily="18" charset="0"/>
                <a:ea typeface="Times New Roman" pitchFamily="18" charset="0"/>
              </a:rPr>
              <a:t> </a:t>
            </a:r>
            <a:r>
              <a:rPr lang="en-US" altLang="en-US" sz="2800" dirty="0" err="1">
                <a:solidFill>
                  <a:srgbClr val="0000FF"/>
                </a:solidFill>
                <a:latin typeface="Times New Roman" pitchFamily="18" charset="0"/>
                <a:ea typeface="Times New Roman" pitchFamily="18" charset="0"/>
              </a:rPr>
              <a:t>động</a:t>
            </a:r>
            <a:r>
              <a:rPr lang="en-US" altLang="en-US" sz="2800" dirty="0">
                <a:solidFill>
                  <a:srgbClr val="0000FF"/>
                </a:solidFill>
                <a:latin typeface="Times New Roman" pitchFamily="18" charset="0"/>
                <a:ea typeface="Times New Roman" pitchFamily="18" charset="0"/>
              </a:rPr>
              <a:t>.</a:t>
            </a:r>
          </a:p>
        </p:txBody>
      </p:sp>
      <p:grpSp>
        <p:nvGrpSpPr>
          <p:cNvPr id="105" name="Group 104"/>
          <p:cNvGrpSpPr/>
          <p:nvPr/>
        </p:nvGrpSpPr>
        <p:grpSpPr>
          <a:xfrm>
            <a:off x="533400" y="5943600"/>
            <a:ext cx="8173971" cy="600076"/>
            <a:chOff x="399" y="2678"/>
            <a:chExt cx="5753" cy="378"/>
          </a:xfrm>
        </p:grpSpPr>
        <p:sp>
          <p:nvSpPr>
            <p:cNvPr id="1048727" name="Text Box 17"/>
            <p:cNvSpPr txBox="1"/>
            <p:nvPr/>
          </p:nvSpPr>
          <p:spPr>
            <a:xfrm>
              <a:off x="399" y="2726"/>
              <a:ext cx="5753" cy="330"/>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dirty="0">
                  <a:solidFill>
                    <a:srgbClr val="002060"/>
                  </a:solidFill>
                  <a:latin typeface="Times New Roman" pitchFamily="18" charset="0"/>
                </a:rPr>
                <a:t>Protein + </a:t>
              </a:r>
              <a:r>
                <a:rPr lang="en-US" altLang="en-US" sz="2800" b="1" dirty="0" err="1">
                  <a:solidFill>
                    <a:srgbClr val="002060"/>
                  </a:solidFill>
                  <a:latin typeface="Times New Roman" pitchFamily="18" charset="0"/>
                </a:rPr>
                <a:t>nước</a:t>
              </a:r>
              <a:r>
                <a:rPr lang="en-US" altLang="en-US" sz="2800" b="1" dirty="0">
                  <a:solidFill>
                    <a:srgbClr val="002060"/>
                  </a:solidFill>
                  <a:latin typeface="Times New Roman" pitchFamily="18" charset="0"/>
                </a:rPr>
                <a:t>                          </a:t>
              </a:r>
              <a:r>
                <a:rPr lang="en-US" altLang="en-US" sz="2800" b="1" dirty="0" err="1">
                  <a:solidFill>
                    <a:srgbClr val="002060"/>
                  </a:solidFill>
                  <a:latin typeface="Times New Roman" pitchFamily="18" charset="0"/>
                </a:rPr>
                <a:t>Hỗn</a:t>
              </a:r>
              <a:r>
                <a:rPr lang="en-US" altLang="en-US" sz="2800" b="1" dirty="0">
                  <a:solidFill>
                    <a:srgbClr val="002060"/>
                  </a:solidFill>
                  <a:latin typeface="Times New Roman" pitchFamily="18" charset="0"/>
                </a:rPr>
                <a:t> </a:t>
              </a:r>
              <a:r>
                <a:rPr lang="en-US" altLang="en-US" sz="2800" b="1" dirty="0" err="1">
                  <a:solidFill>
                    <a:srgbClr val="002060"/>
                  </a:solidFill>
                  <a:latin typeface="Times New Roman" pitchFamily="18" charset="0"/>
                </a:rPr>
                <a:t>hợp</a:t>
              </a:r>
              <a:r>
                <a:rPr lang="en-US" altLang="en-US" sz="2800" b="1" dirty="0">
                  <a:solidFill>
                    <a:srgbClr val="002060"/>
                  </a:solidFill>
                  <a:latin typeface="Times New Roman" pitchFamily="18" charset="0"/>
                </a:rPr>
                <a:t> amino </a:t>
              </a:r>
              <a:r>
                <a:rPr lang="en-US" altLang="en-US" sz="2800" b="1" dirty="0" smtClean="0">
                  <a:solidFill>
                    <a:srgbClr val="002060"/>
                  </a:solidFill>
                  <a:latin typeface="Times New Roman" pitchFamily="18" charset="0"/>
                </a:rPr>
                <a:t>acid</a:t>
              </a:r>
              <a:endParaRPr lang="en-US" altLang="en-US" sz="2800" b="1" dirty="0">
                <a:solidFill>
                  <a:srgbClr val="002060"/>
                </a:solidFill>
                <a:latin typeface="Times New Roman" pitchFamily="18" charset="0"/>
              </a:endParaRPr>
            </a:p>
          </p:txBody>
        </p:sp>
        <p:sp>
          <p:nvSpPr>
            <p:cNvPr id="1048728" name="Text Box 19"/>
            <p:cNvSpPr txBox="1"/>
            <p:nvPr/>
          </p:nvSpPr>
          <p:spPr>
            <a:xfrm>
              <a:off x="2187" y="2678"/>
              <a:ext cx="1613" cy="291"/>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50000"/>
                </a:spcBef>
              </a:pPr>
              <a:r>
                <a:rPr lang="en-US" altLang="en-US" sz="2400" b="1" dirty="0">
                  <a:solidFill>
                    <a:srgbClr val="006600"/>
                  </a:solidFill>
                  <a:latin typeface="Times New Roman" pitchFamily="18" charset="0"/>
                </a:rPr>
                <a:t>Acid, base</a:t>
              </a:r>
            </a:p>
          </p:txBody>
        </p:sp>
        <p:sp>
          <p:nvSpPr>
            <p:cNvPr id="1048729" name="Line 24"/>
            <p:cNvSpPr/>
            <p:nvPr/>
          </p:nvSpPr>
          <p:spPr>
            <a:xfrm>
              <a:off x="2412" y="2969"/>
              <a:ext cx="1056" cy="0"/>
            </a:xfrm>
            <a:prstGeom prst="line">
              <a:avLst/>
            </a:prstGeom>
            <a:noFill/>
            <a:ln w="28575" cap="flat" cmpd="sng">
              <a:solidFill>
                <a:srgbClr val="002060">
                  <a:alpha val="100000"/>
                </a:srgbClr>
              </a:solidFill>
              <a:prstDash val="solid"/>
              <a:round/>
              <a:tailEnd type="triangle" w="med" len="med"/>
            </a:ln>
          </p:spPr>
        </p:sp>
        <p:sp>
          <p:nvSpPr>
            <p:cNvPr id="1048730" name="Text Box 25"/>
            <p:cNvSpPr txBox="1"/>
            <p:nvPr/>
          </p:nvSpPr>
          <p:spPr>
            <a:xfrm>
              <a:off x="2275" y="2683"/>
              <a:ext cx="335" cy="291"/>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sz="2400" b="1" dirty="0">
                  <a:solidFill>
                    <a:srgbClr val="006600"/>
                  </a:solidFill>
                  <a:latin typeface="Times New Roman" pitchFamily="18" charset="0"/>
                </a:rPr>
                <a:t>t</a:t>
              </a:r>
              <a:r>
                <a:rPr lang="en-US" sz="2400" b="1" baseline="30000" dirty="0">
                  <a:solidFill>
                    <a:srgbClr val="006600"/>
                  </a:solidFill>
                  <a:latin typeface="Times New Roman" pitchFamily="18" charset="0"/>
                </a:rPr>
                <a:t>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048726"/>
                                        </p:tgtEl>
                                        <p:attrNameLst>
                                          <p:attrName>style.visibility</p:attrName>
                                        </p:attrNameLst>
                                      </p:cBhvr>
                                      <p:to>
                                        <p:strVal val="visible"/>
                                      </p:to>
                                    </p:set>
                                    <p:anim calcmode="lin" valueType="num">
                                      <p:cBhvr>
                                        <p:cTn id="7" dur="1000" fill="hold"/>
                                        <p:tgtEl>
                                          <p:spTgt spid="1048726"/>
                                        </p:tgtEl>
                                        <p:attrNameLst>
                                          <p:attrName>ppt_x</p:attrName>
                                        </p:attrNameLst>
                                      </p:cBhvr>
                                      <p:tavLst>
                                        <p:tav tm="0">
                                          <p:val>
                                            <p:strVal val="#ppt_x-.2"/>
                                          </p:val>
                                        </p:tav>
                                        <p:tav tm="100000">
                                          <p:val>
                                            <p:strVal val="#ppt_x"/>
                                          </p:val>
                                        </p:tav>
                                      </p:tavLst>
                                    </p:anim>
                                    <p:anim calcmode="lin" valueType="num">
                                      <p:cBhvr>
                                        <p:cTn id="8" dur="1000" fill="hold"/>
                                        <p:tgtEl>
                                          <p:spTgt spid="10487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487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wipe(left)">
                                      <p:cBhvr>
                                        <p:cTn id="1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304800" y="990600"/>
            <a:ext cx="8610600" cy="5715000"/>
          </a:xfrm>
          <a:prstGeom prst="roundRect">
            <a:avLst/>
          </a:prstGeom>
          <a:solidFill>
            <a:schemeClr val="bg1">
              <a:alpha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algn="just">
              <a:lnSpc>
                <a:spcPct val="135000"/>
              </a:lnSpc>
              <a:spcAft>
                <a:spcPts val="60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Protein bị thay đổi tính chất dưới tác dụng của acid, base hoặc nhiệt độ. Dưới tác dụng của một trong số các tác nhân này, protein có thể bị đông tụ.</a:t>
            </a:r>
            <a:endParaRPr lang="en-US" sz="2400" dirty="0">
              <a:solidFill>
                <a:schemeClr val="tx1"/>
              </a:solidFill>
              <a:latin typeface="Times New Roman" panose="02020603050405020304" pitchFamily="18" charset="0"/>
              <a:ea typeface="Times New Roman" panose="02020603050405020304" pitchFamily="18" charset="0"/>
            </a:endParaRPr>
          </a:p>
          <a:p>
            <a:pPr marL="177800" algn="just">
              <a:lnSpc>
                <a:spcPct val="140000"/>
              </a:lnSpc>
              <a:spcAft>
                <a:spcPts val="60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Khi bị đun nóng ở nhiệt độ cao và không có nước, protein bị phân huỷ hoặc cháy, tạo ra các chất bay hơi và có mùi khét.</a:t>
            </a:r>
            <a:endParaRPr lang="en-US" sz="2400" dirty="0">
              <a:solidFill>
                <a:schemeClr val="tx1"/>
              </a:solidFill>
              <a:latin typeface="Times New Roman" panose="02020603050405020304" pitchFamily="18" charset="0"/>
              <a:ea typeface="Times New Roman" panose="02020603050405020304" pitchFamily="18" charset="0"/>
            </a:endParaRPr>
          </a:p>
          <a:p>
            <a:pPr marL="177800" algn="just">
              <a:lnSpc>
                <a:spcPct val="137000"/>
              </a:lnSpc>
              <a:spcAft>
                <a:spcPts val="0"/>
              </a:spcAft>
            </a:pPr>
            <a:r>
              <a:rPr lang="en-US" sz="2400" dirty="0">
                <a:solidFill>
                  <a:schemeClr val="tx1"/>
                </a:solidFill>
                <a:latin typeface="Times New Roman" panose="02020603050405020304" pitchFamily="18" charset="0"/>
                <a:ea typeface="Times New Roman" panose="02020603050405020304" pitchFamily="18" charset="0"/>
              </a:rPr>
              <a:t>- </a:t>
            </a:r>
            <a:r>
              <a:rPr lang="vi-VN" sz="2400" dirty="0">
                <a:solidFill>
                  <a:schemeClr val="tx1"/>
                </a:solidFill>
                <a:latin typeface="Times New Roman" panose="02020603050405020304" pitchFamily="18" charset="0"/>
                <a:ea typeface="Times New Roman" panose="02020603050405020304" pitchFamily="18" charset="0"/>
              </a:rPr>
              <a:t>Protein bị thuỷ phân dưới tác dụng của acid, base hoặc enzyme. Quá trình thuỷ phân hoàn toàn protein tạo ra các amino acid cấu thành nên protein đó. Phản ứng thuỷ phân xảy ra tại liên kết peptide</a:t>
            </a:r>
            <a:endParaRPr lang="en-US" sz="2400" dirty="0">
              <a:solidFill>
                <a:schemeClr val="tx1"/>
              </a:solidFill>
              <a:latin typeface="Times New Roman" panose="02020603050405020304" pitchFamily="18" charset="0"/>
              <a:ea typeface="Times New Roman" panose="02020603050405020304" pitchFamily="18" charset="0"/>
            </a:endParaRPr>
          </a:p>
        </p:txBody>
      </p:sp>
      <p:sp>
        <p:nvSpPr>
          <p:cNvPr id="15" name="圆角矩形 14"/>
          <p:cNvSpPr/>
          <p:nvPr/>
        </p:nvSpPr>
        <p:spPr bwMode="auto">
          <a:xfrm>
            <a:off x="3502343" y="76200"/>
            <a:ext cx="2337911" cy="701040"/>
          </a:xfrm>
          <a:prstGeom prst="roundRect">
            <a:avLst>
              <a:gd name="adj" fmla="val 50000"/>
            </a:avLst>
          </a:prstGeom>
          <a:solidFill>
            <a:schemeClr val="bg1"/>
          </a:solidFill>
          <a:ln w="19050" cap="flat" cmpd="sng" algn="ctr">
            <a:noFill/>
            <a:prstDash val="solid"/>
            <a:round/>
            <a:headEnd type="none" w="med" len="med"/>
            <a:tailEnd type="none" w="med" len="med"/>
          </a:ln>
          <a:effectLst/>
        </p:spPr>
        <p:txBody>
          <a:bodyPr vert="horz" wrap="square" lIns="81612" tIns="40806" rIns="81612" bIns="40806" numCol="1" rtlCol="0" anchor="t" anchorCtr="0" compatLnSpc="1"/>
          <a:lstStyle/>
          <a:p>
            <a:pPr algn="ctr" defTabSz="611981"/>
            <a:r>
              <a:rPr lang="en-US" altLang="zh-CN" sz="2400" b="1" dirty="0">
                <a:solidFill>
                  <a:srgbClr val="FF0000"/>
                </a:solidFill>
                <a:latin typeface="Arial" panose="020B0604020202020204" pitchFamily="34" charset="0"/>
                <a:ea typeface="Microsoft YaHei" panose="020B0503020204020204" charset="-122"/>
                <a:cs typeface="Arial" panose="020B0604020202020204" pitchFamily="34" charset="0"/>
              </a:rPr>
              <a:t>KẾT LUẬN</a:t>
            </a:r>
          </a:p>
        </p:txBody>
      </p:sp>
    </p:spTree>
    <p:extLst>
      <p:ext uri="{BB962C8B-B14F-4D97-AF65-F5344CB8AC3E}">
        <p14:creationId xmlns:p14="http://schemas.microsoft.com/office/powerpoint/2010/main" val="618449053"/>
      </p:ext>
    </p:ext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868073"/>
            <a:ext cx="4267200" cy="3200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3" name="Rectangle 2"/>
          <p:cNvSpPr/>
          <p:nvPr/>
        </p:nvSpPr>
        <p:spPr>
          <a:xfrm>
            <a:off x="1905000" y="1706273"/>
            <a:ext cx="1905000" cy="1524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5" name="Straight Connector 4"/>
          <p:cNvCxnSpPr/>
          <p:nvPr/>
        </p:nvCxnSpPr>
        <p:spPr>
          <a:xfrm>
            <a:off x="685800" y="868073"/>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810000" y="868073"/>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98891" y="3209491"/>
            <a:ext cx="11430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85800" y="3230273"/>
            <a:ext cx="12192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22" name="TextBox 17"/>
          <p:cNvSpPr txBox="1">
            <a:spLocks noChangeArrowheads="1"/>
          </p:cNvSpPr>
          <p:nvPr/>
        </p:nvSpPr>
        <p:spPr bwMode="auto">
          <a:xfrm>
            <a:off x="2001982" y="1037791"/>
            <a:ext cx="25146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23" name="TextBox 18"/>
          <p:cNvSpPr txBox="1">
            <a:spLocks noChangeArrowheads="1"/>
          </p:cNvSpPr>
          <p:nvPr/>
        </p:nvSpPr>
        <p:spPr bwMode="auto">
          <a:xfrm>
            <a:off x="1981200" y="1806553"/>
            <a:ext cx="175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r>
              <a:rPr lang="en-US" altLang="en-US" sz="2000" b="1" dirty="0">
                <a:solidFill>
                  <a:srgbClr val="C00000"/>
                </a:solidFill>
              </a:rPr>
              <a:t>Ý </a:t>
            </a:r>
            <a:r>
              <a:rPr lang="en-US" altLang="en-US" sz="2000" b="1" dirty="0" err="1">
                <a:solidFill>
                  <a:srgbClr val="C00000"/>
                </a:solidFill>
              </a:rPr>
              <a:t>kiến</a:t>
            </a:r>
            <a:r>
              <a:rPr lang="en-US" altLang="en-US" sz="2000" b="1" dirty="0">
                <a:solidFill>
                  <a:srgbClr val="C00000"/>
                </a:solidFill>
              </a:rPr>
              <a:t> </a:t>
            </a:r>
            <a:r>
              <a:rPr lang="en-US" altLang="en-US" sz="2000" b="1" dirty="0" err="1">
                <a:solidFill>
                  <a:srgbClr val="C00000"/>
                </a:solidFill>
              </a:rPr>
              <a:t>chung</a:t>
            </a:r>
            <a:r>
              <a:rPr lang="en-US" altLang="en-US" sz="2000" b="1" dirty="0">
                <a:solidFill>
                  <a:srgbClr val="C00000"/>
                </a:solidFill>
              </a:rPr>
              <a:t> </a:t>
            </a:r>
            <a:r>
              <a:rPr lang="en-US" altLang="en-US" sz="2000" b="1" dirty="0" err="1">
                <a:solidFill>
                  <a:srgbClr val="C00000"/>
                </a:solidFill>
              </a:rPr>
              <a:t>của</a:t>
            </a:r>
            <a:r>
              <a:rPr lang="en-US" altLang="en-US" sz="2000" b="1" dirty="0">
                <a:solidFill>
                  <a:srgbClr val="C00000"/>
                </a:solidFill>
              </a:rPr>
              <a:t> </a:t>
            </a:r>
            <a:r>
              <a:rPr lang="en-US" altLang="en-US" sz="2000" b="1" dirty="0" err="1">
                <a:solidFill>
                  <a:srgbClr val="C00000"/>
                </a:solidFill>
              </a:rPr>
              <a:t>cả</a:t>
            </a:r>
            <a:r>
              <a:rPr lang="en-US" altLang="en-US" sz="2000" b="1" dirty="0">
                <a:solidFill>
                  <a:srgbClr val="C00000"/>
                </a:solidFill>
              </a:rPr>
              <a:t> </a:t>
            </a:r>
            <a:r>
              <a:rPr lang="en-US" altLang="en-US" sz="2000" b="1" dirty="0" err="1">
                <a:solidFill>
                  <a:srgbClr val="C00000"/>
                </a:solidFill>
              </a:rPr>
              <a:t>nhóm</a:t>
            </a:r>
            <a:r>
              <a:rPr lang="en-US" altLang="en-US" sz="2000" b="1" dirty="0">
                <a:solidFill>
                  <a:srgbClr val="C00000"/>
                </a:solidFill>
              </a:rPr>
              <a:t> </a:t>
            </a:r>
            <a:r>
              <a:rPr lang="en-US" altLang="en-US" sz="2000" b="1" dirty="0" err="1">
                <a:solidFill>
                  <a:srgbClr val="C00000"/>
                </a:solidFill>
              </a:rPr>
              <a:t>về</a:t>
            </a:r>
            <a:r>
              <a:rPr lang="en-US" altLang="en-US" sz="2000" b="1" dirty="0">
                <a:solidFill>
                  <a:srgbClr val="C00000"/>
                </a:solidFill>
              </a:rPr>
              <a:t> </a:t>
            </a:r>
            <a:r>
              <a:rPr lang="en-US" altLang="en-US" sz="2000" b="1" dirty="0" err="1">
                <a:solidFill>
                  <a:srgbClr val="C00000"/>
                </a:solidFill>
              </a:rPr>
              <a:t>lợi</a:t>
            </a:r>
            <a:r>
              <a:rPr lang="en-US" altLang="en-US" sz="2000" b="1" dirty="0">
                <a:solidFill>
                  <a:srgbClr val="C00000"/>
                </a:solidFill>
              </a:rPr>
              <a:t> </a:t>
            </a:r>
            <a:r>
              <a:rPr lang="en-US" altLang="en-US" sz="2000" b="1" dirty="0" err="1">
                <a:solidFill>
                  <a:srgbClr val="C00000"/>
                </a:solidFill>
              </a:rPr>
              <a:t>ích</a:t>
            </a:r>
            <a:r>
              <a:rPr lang="en-US" altLang="en-US" sz="2000" b="1" dirty="0">
                <a:solidFill>
                  <a:srgbClr val="C00000"/>
                </a:solidFill>
              </a:rPr>
              <a:t> </a:t>
            </a:r>
            <a:r>
              <a:rPr lang="en-US" altLang="en-US" sz="2000" b="1" dirty="0" err="1">
                <a:solidFill>
                  <a:srgbClr val="C00000"/>
                </a:solidFill>
              </a:rPr>
              <a:t>của</a:t>
            </a:r>
            <a:r>
              <a:rPr lang="en-US" altLang="en-US" sz="2000" b="1" dirty="0">
                <a:solidFill>
                  <a:srgbClr val="C00000"/>
                </a:solidFill>
              </a:rPr>
              <a:t> protein</a:t>
            </a:r>
          </a:p>
        </p:txBody>
      </p:sp>
      <p:sp>
        <p:nvSpPr>
          <p:cNvPr id="17424" name="TextBox 19"/>
          <p:cNvSpPr txBox="1">
            <a:spLocks noChangeArrowheads="1"/>
          </p:cNvSpPr>
          <p:nvPr/>
        </p:nvSpPr>
        <p:spPr bwMode="auto">
          <a:xfrm>
            <a:off x="331792" y="4455756"/>
            <a:ext cx="8610600" cy="1200329"/>
          </a:xfrm>
          <a:prstGeom prst="rect">
            <a:avLst/>
          </a:prstGeom>
          <a:solidFill>
            <a:schemeClr val="accent2">
              <a:lumMod val="20000"/>
              <a:lumOff val="80000"/>
            </a:schemeClr>
          </a:solidFill>
          <a:ln>
            <a:noFill/>
          </a:ln>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400" dirty="0">
                <a:solidFill>
                  <a:schemeClr val="tx2">
                    <a:lumMod val="75000"/>
                  </a:schemeClr>
                </a:solidFill>
              </a:rPr>
              <a:t>- 2 </a:t>
            </a:r>
            <a:r>
              <a:rPr lang="en-US" altLang="en-US" sz="2400" dirty="0" err="1">
                <a:solidFill>
                  <a:schemeClr val="tx2">
                    <a:lumMod val="75000"/>
                  </a:schemeClr>
                </a:solidFill>
              </a:rPr>
              <a:t>phút</a:t>
            </a:r>
            <a:r>
              <a:rPr lang="en-US" altLang="en-US" sz="2400" dirty="0">
                <a:solidFill>
                  <a:schemeClr val="tx2">
                    <a:lumMod val="75000"/>
                  </a:schemeClr>
                </a:solidFill>
              </a:rPr>
              <a:t> </a:t>
            </a:r>
            <a:r>
              <a:rPr lang="en-US" altLang="en-US" sz="2400" dirty="0" err="1">
                <a:solidFill>
                  <a:schemeClr val="tx2">
                    <a:lumMod val="75000"/>
                  </a:schemeClr>
                </a:solidFill>
              </a:rPr>
              <a:t>ghi</a:t>
            </a:r>
            <a:r>
              <a:rPr lang="en-US" altLang="en-US" sz="2400" dirty="0">
                <a:solidFill>
                  <a:schemeClr val="tx2">
                    <a:lumMod val="75000"/>
                  </a:schemeClr>
                </a:solidFill>
              </a:rPr>
              <a:t> ý </a:t>
            </a:r>
            <a:r>
              <a:rPr lang="en-US" altLang="en-US" sz="2400" dirty="0" err="1">
                <a:solidFill>
                  <a:schemeClr val="tx2">
                    <a:lumMod val="75000"/>
                  </a:schemeClr>
                </a:solidFill>
              </a:rPr>
              <a:t>kiến</a:t>
            </a:r>
            <a:r>
              <a:rPr lang="en-US" altLang="en-US" sz="2400" dirty="0">
                <a:solidFill>
                  <a:schemeClr val="tx2">
                    <a:lumMod val="75000"/>
                  </a:schemeClr>
                </a:solidFill>
              </a:rPr>
              <a:t> </a:t>
            </a:r>
            <a:r>
              <a:rPr lang="en-US" altLang="en-US" sz="2400" dirty="0" err="1">
                <a:solidFill>
                  <a:schemeClr val="tx2">
                    <a:lumMod val="75000"/>
                  </a:schemeClr>
                </a:solidFill>
              </a:rPr>
              <a:t>cá</a:t>
            </a:r>
            <a:r>
              <a:rPr lang="en-US" altLang="en-US" sz="2400" dirty="0">
                <a:solidFill>
                  <a:schemeClr val="tx2">
                    <a:lumMod val="75000"/>
                  </a:schemeClr>
                </a:solidFill>
              </a:rPr>
              <a:t> </a:t>
            </a:r>
            <a:r>
              <a:rPr lang="en-US" altLang="en-US" sz="2400" dirty="0" err="1">
                <a:solidFill>
                  <a:schemeClr val="tx2">
                    <a:lumMod val="75000"/>
                  </a:schemeClr>
                </a:solidFill>
              </a:rPr>
              <a:t>nhân</a:t>
            </a:r>
            <a:r>
              <a:rPr lang="en-US" altLang="en-US" sz="2400" dirty="0">
                <a:solidFill>
                  <a:schemeClr val="tx2">
                    <a:lumMod val="75000"/>
                  </a:schemeClr>
                </a:solidFill>
              </a:rPr>
              <a:t> </a:t>
            </a:r>
            <a:r>
              <a:rPr lang="en-US" altLang="en-US" sz="2400" dirty="0" err="1">
                <a:solidFill>
                  <a:schemeClr val="tx2">
                    <a:lumMod val="75000"/>
                  </a:schemeClr>
                </a:solidFill>
              </a:rPr>
              <a:t>tại</a:t>
            </a:r>
            <a:r>
              <a:rPr lang="en-US" altLang="en-US" sz="2400" dirty="0">
                <a:solidFill>
                  <a:schemeClr val="tx2">
                    <a:lumMod val="75000"/>
                  </a:schemeClr>
                </a:solidFill>
              </a:rPr>
              <a:t> </a:t>
            </a:r>
            <a:r>
              <a:rPr lang="en-US" altLang="en-US" sz="2400" dirty="0" err="1">
                <a:solidFill>
                  <a:schemeClr val="tx2">
                    <a:lumMod val="75000"/>
                  </a:schemeClr>
                </a:solidFill>
              </a:rPr>
              <a:t>các</a:t>
            </a:r>
            <a:r>
              <a:rPr lang="en-US" altLang="en-US" sz="2400" dirty="0">
                <a:solidFill>
                  <a:schemeClr val="tx2">
                    <a:lumMod val="75000"/>
                  </a:schemeClr>
                </a:solidFill>
              </a:rPr>
              <a:t> </a:t>
            </a:r>
            <a:r>
              <a:rPr lang="en-US" altLang="en-US" sz="2400" dirty="0" err="1">
                <a:solidFill>
                  <a:schemeClr val="tx2">
                    <a:lumMod val="75000"/>
                  </a:schemeClr>
                </a:solidFill>
              </a:rPr>
              <a:t>góc</a:t>
            </a:r>
            <a:r>
              <a:rPr lang="en-US" altLang="en-US" sz="2400" dirty="0">
                <a:solidFill>
                  <a:schemeClr val="tx2">
                    <a:lumMod val="75000"/>
                  </a:schemeClr>
                </a:solidFill>
              </a:rPr>
              <a:t> </a:t>
            </a:r>
            <a:r>
              <a:rPr lang="en-US" altLang="en-US" sz="2400" dirty="0" err="1">
                <a:solidFill>
                  <a:schemeClr val="tx2">
                    <a:lumMod val="75000"/>
                  </a:schemeClr>
                </a:solidFill>
              </a:rPr>
              <a:t>ngoài</a:t>
            </a:r>
            <a:r>
              <a:rPr lang="en-US" altLang="en-US" sz="2400" dirty="0">
                <a:solidFill>
                  <a:schemeClr val="tx2">
                    <a:lumMod val="75000"/>
                  </a:schemeClr>
                </a:solidFill>
              </a:rPr>
              <a:t> (</a:t>
            </a:r>
            <a:r>
              <a:rPr lang="en-US" altLang="en-US" sz="2400" dirty="0" err="1">
                <a:solidFill>
                  <a:schemeClr val="tx2">
                    <a:lumMod val="75000"/>
                  </a:schemeClr>
                </a:solidFill>
              </a:rPr>
              <a:t>ghi</a:t>
            </a:r>
            <a:r>
              <a:rPr lang="en-US" altLang="en-US" sz="2400" dirty="0">
                <a:solidFill>
                  <a:schemeClr val="tx2">
                    <a:lumMod val="75000"/>
                  </a:schemeClr>
                </a:solidFill>
              </a:rPr>
              <a:t> </a:t>
            </a:r>
            <a:r>
              <a:rPr lang="en-US" altLang="en-US" sz="2400" dirty="0" err="1">
                <a:solidFill>
                  <a:schemeClr val="tx2">
                    <a:lumMod val="75000"/>
                  </a:schemeClr>
                </a:solidFill>
              </a:rPr>
              <a:t>tên</a:t>
            </a:r>
            <a:r>
              <a:rPr lang="en-US" altLang="en-US" sz="2400" dirty="0">
                <a:solidFill>
                  <a:schemeClr val="tx2">
                    <a:lumMod val="75000"/>
                  </a:schemeClr>
                </a:solidFill>
              </a:rPr>
              <a:t> </a:t>
            </a:r>
            <a:r>
              <a:rPr lang="en-US" altLang="en-US" sz="2400" dirty="0" err="1">
                <a:solidFill>
                  <a:schemeClr val="tx2">
                    <a:lumMod val="75000"/>
                  </a:schemeClr>
                </a:solidFill>
              </a:rPr>
              <a:t>tại</a:t>
            </a:r>
            <a:r>
              <a:rPr lang="en-US" altLang="en-US" sz="2400" dirty="0">
                <a:solidFill>
                  <a:schemeClr val="tx2">
                    <a:lumMod val="75000"/>
                  </a:schemeClr>
                </a:solidFill>
              </a:rPr>
              <a:t> </a:t>
            </a:r>
            <a:r>
              <a:rPr lang="en-US" altLang="en-US" sz="2400" dirty="0" err="1">
                <a:solidFill>
                  <a:schemeClr val="tx2">
                    <a:lumMod val="75000"/>
                  </a:schemeClr>
                </a:solidFill>
              </a:rPr>
              <a:t>các</a:t>
            </a:r>
            <a:r>
              <a:rPr lang="en-US" altLang="en-US" sz="2400" dirty="0">
                <a:solidFill>
                  <a:schemeClr val="tx2">
                    <a:lumMod val="75000"/>
                  </a:schemeClr>
                </a:solidFill>
              </a:rPr>
              <a:t> </a:t>
            </a:r>
            <a:r>
              <a:rPr lang="en-US" altLang="en-US" sz="2400" dirty="0" err="1">
                <a:solidFill>
                  <a:schemeClr val="tx2">
                    <a:lumMod val="75000"/>
                  </a:schemeClr>
                </a:solidFill>
              </a:rPr>
              <a:t>góc</a:t>
            </a:r>
            <a:r>
              <a:rPr lang="en-US" altLang="en-US" sz="2400" dirty="0">
                <a:solidFill>
                  <a:schemeClr val="tx2">
                    <a:lumMod val="75000"/>
                  </a:schemeClr>
                </a:solidFill>
              </a:rPr>
              <a:t>)</a:t>
            </a:r>
          </a:p>
          <a:p>
            <a:pPr eaLnBrk="1" hangingPunct="1"/>
            <a:r>
              <a:rPr lang="en-US" altLang="en-US" sz="2400" dirty="0">
                <a:solidFill>
                  <a:schemeClr val="tx2">
                    <a:lumMod val="75000"/>
                  </a:schemeClr>
                </a:solidFill>
              </a:rPr>
              <a:t>- 3 </a:t>
            </a:r>
            <a:r>
              <a:rPr lang="en-US" altLang="en-US" sz="2400" dirty="0" err="1">
                <a:solidFill>
                  <a:schemeClr val="tx2">
                    <a:lumMod val="75000"/>
                  </a:schemeClr>
                </a:solidFill>
              </a:rPr>
              <a:t>phút</a:t>
            </a:r>
            <a:r>
              <a:rPr lang="en-US" altLang="en-US" sz="2400" dirty="0">
                <a:solidFill>
                  <a:schemeClr val="tx2">
                    <a:lumMod val="75000"/>
                  </a:schemeClr>
                </a:solidFill>
              </a:rPr>
              <a:t> </a:t>
            </a:r>
            <a:r>
              <a:rPr lang="en-US" altLang="en-US" sz="2400" dirty="0" err="1">
                <a:solidFill>
                  <a:schemeClr val="tx2">
                    <a:lumMod val="75000"/>
                  </a:schemeClr>
                </a:solidFill>
              </a:rPr>
              <a:t>thống</a:t>
            </a:r>
            <a:r>
              <a:rPr lang="en-US" altLang="en-US" sz="2400" dirty="0">
                <a:solidFill>
                  <a:schemeClr val="tx2">
                    <a:lumMod val="75000"/>
                  </a:schemeClr>
                </a:solidFill>
              </a:rPr>
              <a:t> </a:t>
            </a:r>
            <a:r>
              <a:rPr lang="en-US" altLang="en-US" sz="2400" dirty="0" err="1">
                <a:solidFill>
                  <a:schemeClr val="tx2">
                    <a:lumMod val="75000"/>
                  </a:schemeClr>
                </a:solidFill>
              </a:rPr>
              <a:t>nhất</a:t>
            </a:r>
            <a:r>
              <a:rPr lang="en-US" altLang="en-US" sz="2400" dirty="0">
                <a:solidFill>
                  <a:schemeClr val="tx2">
                    <a:lumMod val="75000"/>
                  </a:schemeClr>
                </a:solidFill>
              </a:rPr>
              <a:t> </a:t>
            </a:r>
            <a:r>
              <a:rPr lang="en-US" altLang="en-US" sz="2400" dirty="0" err="1">
                <a:solidFill>
                  <a:schemeClr val="tx2">
                    <a:lumMod val="75000"/>
                  </a:schemeClr>
                </a:solidFill>
              </a:rPr>
              <a:t>nhóm</a:t>
            </a:r>
            <a:r>
              <a:rPr lang="en-US" altLang="en-US" sz="2400" dirty="0">
                <a:solidFill>
                  <a:schemeClr val="tx2">
                    <a:lumMod val="75000"/>
                  </a:schemeClr>
                </a:solidFill>
              </a:rPr>
              <a:t>, </a:t>
            </a:r>
            <a:r>
              <a:rPr lang="en-US" altLang="en-US" sz="2400" dirty="0" err="1">
                <a:solidFill>
                  <a:schemeClr val="tx2">
                    <a:lumMod val="75000"/>
                  </a:schemeClr>
                </a:solidFill>
              </a:rPr>
              <a:t>nhóm</a:t>
            </a:r>
            <a:r>
              <a:rPr lang="en-US" altLang="en-US" sz="2400" dirty="0">
                <a:solidFill>
                  <a:schemeClr val="tx2">
                    <a:lumMod val="75000"/>
                  </a:schemeClr>
                </a:solidFill>
              </a:rPr>
              <a:t> </a:t>
            </a:r>
            <a:r>
              <a:rPr lang="en-US" altLang="en-US" sz="2400" dirty="0" err="1">
                <a:solidFill>
                  <a:schemeClr val="tx2">
                    <a:lumMod val="75000"/>
                  </a:schemeClr>
                </a:solidFill>
              </a:rPr>
              <a:t>trưởng</a:t>
            </a:r>
            <a:r>
              <a:rPr lang="en-US" altLang="en-US" sz="2400" dirty="0">
                <a:solidFill>
                  <a:schemeClr val="tx2">
                    <a:lumMod val="75000"/>
                  </a:schemeClr>
                </a:solidFill>
              </a:rPr>
              <a:t> </a:t>
            </a:r>
            <a:r>
              <a:rPr lang="en-US" altLang="en-US" sz="2400" dirty="0" err="1">
                <a:solidFill>
                  <a:schemeClr val="tx2">
                    <a:lumMod val="75000"/>
                  </a:schemeClr>
                </a:solidFill>
              </a:rPr>
              <a:t>ghi</a:t>
            </a:r>
            <a:r>
              <a:rPr lang="en-US" altLang="en-US" sz="2400" dirty="0">
                <a:solidFill>
                  <a:schemeClr val="tx2">
                    <a:lumMod val="75000"/>
                  </a:schemeClr>
                </a:solidFill>
              </a:rPr>
              <a:t> </a:t>
            </a:r>
            <a:r>
              <a:rPr lang="en-US" altLang="en-US" sz="2400" dirty="0" err="1">
                <a:solidFill>
                  <a:schemeClr val="tx2">
                    <a:lumMod val="75000"/>
                  </a:schemeClr>
                </a:solidFill>
              </a:rPr>
              <a:t>phần</a:t>
            </a:r>
            <a:r>
              <a:rPr lang="en-US" altLang="en-US" sz="2400" dirty="0">
                <a:solidFill>
                  <a:schemeClr val="tx2">
                    <a:lumMod val="75000"/>
                  </a:schemeClr>
                </a:solidFill>
              </a:rPr>
              <a:t> </a:t>
            </a:r>
            <a:r>
              <a:rPr lang="en-US" altLang="en-US" sz="2400" dirty="0" err="1">
                <a:solidFill>
                  <a:schemeClr val="tx2">
                    <a:lumMod val="75000"/>
                  </a:schemeClr>
                </a:solidFill>
              </a:rPr>
              <a:t>giữa</a:t>
            </a:r>
            <a:r>
              <a:rPr lang="en-US" altLang="en-US" sz="2400" dirty="0">
                <a:solidFill>
                  <a:schemeClr val="tx2">
                    <a:lumMod val="75000"/>
                  </a:schemeClr>
                </a:solidFill>
              </a:rPr>
              <a:t> (</a:t>
            </a:r>
            <a:r>
              <a:rPr lang="en-US" altLang="en-US" sz="2400" dirty="0" err="1">
                <a:solidFill>
                  <a:schemeClr val="tx2">
                    <a:lumMod val="75000"/>
                  </a:schemeClr>
                </a:solidFill>
              </a:rPr>
              <a:t>các</a:t>
            </a:r>
            <a:r>
              <a:rPr lang="en-US" altLang="en-US" sz="2400" dirty="0">
                <a:solidFill>
                  <a:schemeClr val="tx2">
                    <a:lumMod val="75000"/>
                  </a:schemeClr>
                </a:solidFill>
              </a:rPr>
              <a:t> ý </a:t>
            </a:r>
            <a:r>
              <a:rPr lang="en-US" altLang="en-US" sz="2400" dirty="0" err="1">
                <a:solidFill>
                  <a:schemeClr val="tx2">
                    <a:lumMod val="75000"/>
                  </a:schemeClr>
                </a:solidFill>
              </a:rPr>
              <a:t>kiến</a:t>
            </a:r>
            <a:r>
              <a:rPr lang="en-US" altLang="en-US" sz="2400" dirty="0">
                <a:solidFill>
                  <a:schemeClr val="tx2">
                    <a:lumMod val="75000"/>
                  </a:schemeClr>
                </a:solidFill>
              </a:rPr>
              <a:t> </a:t>
            </a:r>
            <a:r>
              <a:rPr lang="en-US" altLang="en-US" sz="2400" dirty="0" err="1">
                <a:solidFill>
                  <a:schemeClr val="tx2">
                    <a:lumMod val="75000"/>
                  </a:schemeClr>
                </a:solidFill>
              </a:rPr>
              <a:t>cá</a:t>
            </a:r>
            <a:r>
              <a:rPr lang="en-US" altLang="en-US" sz="2400" dirty="0">
                <a:solidFill>
                  <a:schemeClr val="tx2">
                    <a:lumMod val="75000"/>
                  </a:schemeClr>
                </a:solidFill>
              </a:rPr>
              <a:t> </a:t>
            </a:r>
            <a:r>
              <a:rPr lang="en-US" altLang="en-US" sz="2400" dirty="0" err="1">
                <a:solidFill>
                  <a:schemeClr val="tx2">
                    <a:lumMod val="75000"/>
                  </a:schemeClr>
                </a:solidFill>
              </a:rPr>
              <a:t>nhân</a:t>
            </a:r>
            <a:r>
              <a:rPr lang="en-US" altLang="en-US" sz="2400" dirty="0">
                <a:solidFill>
                  <a:schemeClr val="tx2">
                    <a:lumMod val="75000"/>
                  </a:schemeClr>
                </a:solidFill>
              </a:rPr>
              <a:t> </a:t>
            </a:r>
            <a:r>
              <a:rPr lang="en-US" altLang="en-US" sz="2400" dirty="0" err="1">
                <a:solidFill>
                  <a:schemeClr val="tx2">
                    <a:lumMod val="75000"/>
                  </a:schemeClr>
                </a:solidFill>
              </a:rPr>
              <a:t>trùng</a:t>
            </a:r>
            <a:r>
              <a:rPr lang="en-US" altLang="en-US" sz="2400" dirty="0">
                <a:solidFill>
                  <a:schemeClr val="tx2">
                    <a:lumMod val="75000"/>
                  </a:schemeClr>
                </a:solidFill>
              </a:rPr>
              <a:t> </a:t>
            </a:r>
            <a:r>
              <a:rPr lang="en-US" altLang="en-US" sz="2400" dirty="0" err="1">
                <a:solidFill>
                  <a:schemeClr val="tx2">
                    <a:lumMod val="75000"/>
                  </a:schemeClr>
                </a:solidFill>
              </a:rPr>
              <a:t>nhau</a:t>
            </a:r>
            <a:r>
              <a:rPr lang="en-US" altLang="en-US" sz="2400" dirty="0">
                <a:solidFill>
                  <a:schemeClr val="tx2">
                    <a:lumMod val="75000"/>
                  </a:schemeClr>
                </a:solidFill>
              </a:rPr>
              <a:t> </a:t>
            </a:r>
            <a:r>
              <a:rPr lang="en-US" altLang="en-US" sz="2400" dirty="0" err="1">
                <a:solidFill>
                  <a:schemeClr val="tx2">
                    <a:lumMod val="75000"/>
                  </a:schemeClr>
                </a:solidFill>
              </a:rPr>
              <a:t>chỉ</a:t>
            </a:r>
            <a:r>
              <a:rPr lang="en-US" altLang="en-US" sz="2400" dirty="0">
                <a:solidFill>
                  <a:schemeClr val="tx2">
                    <a:lumMod val="75000"/>
                  </a:schemeClr>
                </a:solidFill>
              </a:rPr>
              <a:t> </a:t>
            </a:r>
            <a:r>
              <a:rPr lang="en-US" altLang="en-US" sz="2400" dirty="0" err="1">
                <a:solidFill>
                  <a:schemeClr val="tx2">
                    <a:lumMod val="75000"/>
                  </a:schemeClr>
                </a:solidFill>
              </a:rPr>
              <a:t>ghi</a:t>
            </a:r>
            <a:r>
              <a:rPr lang="en-US" altLang="en-US" sz="2400" dirty="0">
                <a:solidFill>
                  <a:schemeClr val="tx2">
                    <a:lumMod val="75000"/>
                  </a:schemeClr>
                </a:solidFill>
              </a:rPr>
              <a:t> 1 </a:t>
            </a:r>
            <a:r>
              <a:rPr lang="en-US" altLang="en-US" sz="2400" dirty="0" err="1">
                <a:solidFill>
                  <a:schemeClr val="tx2">
                    <a:lumMod val="75000"/>
                  </a:schemeClr>
                </a:solidFill>
              </a:rPr>
              <a:t>lần</a:t>
            </a:r>
            <a:r>
              <a:rPr lang="en-US" altLang="en-US" sz="2400" dirty="0">
                <a:solidFill>
                  <a:schemeClr val="tx2">
                    <a:lumMod val="75000"/>
                  </a:schemeClr>
                </a:solidFill>
              </a:rPr>
              <a:t>) </a:t>
            </a:r>
          </a:p>
        </p:txBody>
      </p:sp>
      <p:sp>
        <p:nvSpPr>
          <p:cNvPr id="17425" name="TextBox 20"/>
          <p:cNvSpPr txBox="1">
            <a:spLocks noChangeArrowheads="1"/>
          </p:cNvSpPr>
          <p:nvPr/>
        </p:nvSpPr>
        <p:spPr bwMode="auto">
          <a:xfrm>
            <a:off x="2133599" y="3469986"/>
            <a:ext cx="23829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28" name="TextBox 23"/>
          <p:cNvSpPr txBox="1">
            <a:spLocks noChangeArrowheads="1"/>
          </p:cNvSpPr>
          <p:nvPr/>
        </p:nvSpPr>
        <p:spPr bwMode="auto">
          <a:xfrm rot="5400000">
            <a:off x="129848" y="2399514"/>
            <a:ext cx="2091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sp>
        <p:nvSpPr>
          <p:cNvPr id="17430" name="TextBox 25"/>
          <p:cNvSpPr txBox="1">
            <a:spLocks noChangeArrowheads="1"/>
          </p:cNvSpPr>
          <p:nvPr/>
        </p:nvSpPr>
        <p:spPr bwMode="auto">
          <a:xfrm rot="16200000">
            <a:off x="3103536" y="1849117"/>
            <a:ext cx="26670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000" b="1" dirty="0">
                <a:solidFill>
                  <a:srgbClr val="003300"/>
                </a:solidFill>
              </a:rPr>
              <a:t>Ý </a:t>
            </a:r>
            <a:r>
              <a:rPr lang="en-US" altLang="en-US" sz="2000" b="1" dirty="0" err="1">
                <a:solidFill>
                  <a:srgbClr val="003300"/>
                </a:solidFill>
              </a:rPr>
              <a:t>kiến</a:t>
            </a:r>
            <a:r>
              <a:rPr lang="en-US" altLang="en-US" sz="2000" b="1" dirty="0">
                <a:solidFill>
                  <a:srgbClr val="003300"/>
                </a:solidFill>
              </a:rPr>
              <a:t> </a:t>
            </a:r>
            <a:r>
              <a:rPr lang="en-US" altLang="en-US" sz="2000" b="1" dirty="0" err="1">
                <a:solidFill>
                  <a:srgbClr val="003300"/>
                </a:solidFill>
              </a:rPr>
              <a:t>cá</a:t>
            </a:r>
            <a:r>
              <a:rPr lang="en-US" altLang="en-US" sz="2000" b="1" dirty="0">
                <a:solidFill>
                  <a:srgbClr val="003300"/>
                </a:solidFill>
              </a:rPr>
              <a:t> </a:t>
            </a:r>
            <a:r>
              <a:rPr lang="en-US" altLang="en-US" sz="2000" b="1" dirty="0" err="1">
                <a:solidFill>
                  <a:srgbClr val="003300"/>
                </a:solidFill>
              </a:rPr>
              <a:t>nhân</a:t>
            </a:r>
            <a:endParaRPr lang="en-US" altLang="en-US" sz="2000" b="1" dirty="0">
              <a:solidFill>
                <a:srgbClr val="003300"/>
              </a:solidFill>
            </a:endParaRPr>
          </a:p>
        </p:txBody>
      </p:sp>
      <p:pic>
        <p:nvPicPr>
          <p:cNvPr id="31" name="3 Minute Timer with Music for Kids! Countdown Videos HD!">
            <a:hlinkClick r:id="" action="ppaction://media"/>
            <a:extLst>
              <a:ext uri="{FF2B5EF4-FFF2-40B4-BE49-F238E27FC236}">
                <a16:creationId xmlns:a16="http://schemas.microsoft.com/office/drawing/2014/main" id="{01A33A67-0158-4FD4-BB78-48649CD3BF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77000" y="5765507"/>
            <a:ext cx="2079945" cy="9906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
        <p:nvSpPr>
          <p:cNvPr id="29" name="TextBox 28"/>
          <p:cNvSpPr txBox="1"/>
          <p:nvPr/>
        </p:nvSpPr>
        <p:spPr>
          <a:xfrm>
            <a:off x="381000" y="76200"/>
            <a:ext cx="7467600" cy="584775"/>
          </a:xfrm>
          <a:prstGeom prst="rect">
            <a:avLst/>
          </a:prstGeom>
          <a:solidFill>
            <a:schemeClr val="accent2">
              <a:lumMod val="20000"/>
              <a:lumOff val="80000"/>
            </a:schemeClr>
          </a:solidFill>
        </p:spPr>
        <p:txBody>
          <a:bodyPr wrap="square" rtlCol="0">
            <a:spAutoFit/>
          </a:bodyPr>
          <a:lstStyle/>
          <a:p>
            <a:r>
              <a:rPr lang="en-US" sz="3200" b="1" u="sng" dirty="0">
                <a:solidFill>
                  <a:srgbClr val="003300"/>
                </a:solidFill>
                <a:latin typeface="Times New Roman" panose="02020603050405020304" pitchFamily="18" charset="0"/>
                <a:cs typeface="Times New Roman" pitchFamily="18" charset="0"/>
              </a:rPr>
              <a:t>III. </a:t>
            </a:r>
            <a:r>
              <a:rPr lang="en-US" sz="3200" b="1" u="sng" dirty="0" err="1">
                <a:solidFill>
                  <a:srgbClr val="003300"/>
                </a:solidFill>
                <a:latin typeface="Times New Roman" panose="02020603050405020304" pitchFamily="18" charset="0"/>
                <a:cs typeface="Times New Roman" panose="02020603050405020304" pitchFamily="18" charset="0"/>
              </a:rPr>
              <a:t>Vai</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trò</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và</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ứng</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dụng</a:t>
            </a:r>
            <a:r>
              <a:rPr lang="en-US" sz="3200" b="1" u="sng" dirty="0">
                <a:solidFill>
                  <a:srgbClr val="003300"/>
                </a:solidFill>
                <a:latin typeface="Times New Roman" panose="02020603050405020304" pitchFamily="18" charset="0"/>
                <a:cs typeface="Times New Roman" panose="02020603050405020304" pitchFamily="18" charset="0"/>
              </a:rPr>
              <a:t> </a:t>
            </a:r>
            <a:r>
              <a:rPr lang="en-US" sz="3200" b="1" u="sng" dirty="0" err="1">
                <a:solidFill>
                  <a:srgbClr val="003300"/>
                </a:solidFill>
                <a:latin typeface="Times New Roman" panose="02020603050405020304" pitchFamily="18" charset="0"/>
                <a:cs typeface="Times New Roman" panose="02020603050405020304" pitchFamily="18" charset="0"/>
              </a:rPr>
              <a:t>của</a:t>
            </a:r>
            <a:r>
              <a:rPr lang="en-US" sz="3200" b="1" u="sng" dirty="0">
                <a:solidFill>
                  <a:srgbClr val="003300"/>
                </a:solidFill>
                <a:latin typeface="Times New Roman" panose="02020603050405020304" pitchFamily="18" charset="0"/>
                <a:cs typeface="Times New Roman" panose="02020603050405020304" pitchFamily="18" charset="0"/>
              </a:rPr>
              <a:t> protein</a:t>
            </a:r>
          </a:p>
        </p:txBody>
      </p:sp>
      <p:pic>
        <p:nvPicPr>
          <p:cNvPr id="32" name="Đồng hồ đếm ngược 2 phút có tiến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0800000" flipH="1" flipV="1">
            <a:off x="1905000" y="5765507"/>
            <a:ext cx="2059163" cy="906172"/>
          </a:xfrm>
          <a:prstGeom prst="rect">
            <a:avLst/>
          </a:prstGeom>
        </p:spPr>
      </p:pic>
      <p:pic>
        <p:nvPicPr>
          <p:cNvPr id="33" name="Picutre 1685"/>
          <p:cNvPicPr/>
          <p:nvPr/>
        </p:nvPicPr>
        <p:blipFill>
          <a:blip r:embed="rId8"/>
          <a:stretch/>
        </p:blipFill>
        <p:spPr>
          <a:xfrm>
            <a:off x="5181599" y="868073"/>
            <a:ext cx="3657601" cy="3200400"/>
          </a:xfrm>
          <a:prstGeom prst="rect">
            <a:avLst/>
          </a:prstGeom>
        </p:spPr>
      </p:pic>
    </p:spTree>
    <p:extLst>
      <p:ext uri="{BB962C8B-B14F-4D97-AF65-F5344CB8AC3E}">
        <p14:creationId xmlns:p14="http://schemas.microsoft.com/office/powerpoint/2010/main" val="157969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0543"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1"/>
                                        </p:tgtEl>
                                      </p:cBhvr>
                                    </p:cmd>
                                  </p:childTnLst>
                                </p:cTn>
                              </p:par>
                            </p:childTnLst>
                          </p:cTn>
                        </p:par>
                      </p:childTnLst>
                    </p:cTn>
                  </p:par>
                </p:childTnLst>
              </p:cTn>
              <p:nextCondLst>
                <p:cond evt="onClick" delay="0">
                  <p:tgtEl>
                    <p:spTgt spid="31"/>
                  </p:tgtEl>
                </p:cond>
              </p:nextCondLst>
            </p:seq>
            <p:video>
              <p:cMediaNode vol="80000">
                <p:cTn id="16" fill="hold" display="0">
                  <p:stCondLst>
                    <p:cond delay="indefinite"/>
                  </p:stCondLst>
                </p:cTn>
                <p:tgtEl>
                  <p:spTgt spid="31"/>
                </p:tgtEl>
              </p:cMediaNode>
            </p:video>
            <p:video>
              <p:cMediaNode vol="80000">
                <p:cTn id="17" fill="hold" display="0">
                  <p:stCondLst>
                    <p:cond delay="indefinite"/>
                  </p:stCondLst>
                </p:cTn>
                <p:tgtEl>
                  <p:spTgt spid="3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186035"/>
            <a:ext cx="5693974"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FF0000"/>
                </a:solidFill>
                <a:effectLst>
                  <a:outerShdw blurRad="76200" dist="50800" dir="5400000" algn="tl" rotWithShape="0">
                    <a:srgbClr val="000000">
                      <a:alpha val="65000"/>
                    </a:srgbClr>
                  </a:outerShdw>
                </a:effectLst>
                <a:cs typeface="Arial" charset="0"/>
              </a:rPr>
              <a:t>AI NHANH HƠN?</a:t>
            </a:r>
          </a:p>
        </p:txBody>
      </p:sp>
      <p:pic>
        <p:nvPicPr>
          <p:cNvPr id="5" name="Picture 2" descr="F:\linh\chay nhan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50" y="57150"/>
            <a:ext cx="16113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Ống Nghiệm Hình ảnh | Định dạng hình ảnh PSD 401068664| vn.lovepik.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372101"/>
            <a:ext cx="1981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0" name="Horizontal Scroll 9"/>
          <p:cNvSpPr/>
          <p:nvPr/>
        </p:nvSpPr>
        <p:spPr>
          <a:xfrm>
            <a:off x="120650" y="914400"/>
            <a:ext cx="8794750" cy="5257801"/>
          </a:xfrm>
          <a:prstGeom prst="horizontalScroll">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solidFill>
                  <a:srgbClr val="002060"/>
                </a:solidFill>
                <a:latin typeface="Times New Roman" pitchFamily="18" charset="0"/>
                <a:cs typeface="Times New Roman" pitchFamily="18" charset="0"/>
              </a:rPr>
              <a:t>Luật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chơi</a:t>
            </a:r>
            <a:endParaRPr lang="en-US" sz="3600" dirty="0">
              <a:solidFill>
                <a:srgbClr val="002060"/>
              </a:solidFill>
              <a:latin typeface="Times New Roman" pitchFamily="18" charset="0"/>
              <a:cs typeface="Times New Roman" pitchFamily="18" charset="0"/>
            </a:endParaRPr>
          </a:p>
          <a:p>
            <a:pPr marL="285750" indent="-285750" algn="just">
              <a:buFontTx/>
              <a:buChar char="-"/>
            </a:pPr>
            <a:r>
              <a:rPr lang="en-US" sz="3600" dirty="0" err="1">
                <a:solidFill>
                  <a:srgbClr val="002060"/>
                </a:solidFill>
                <a:latin typeface="Times New Roman" pitchFamily="18" charset="0"/>
                <a:cs typeface="Times New Roman" pitchFamily="18" charset="0"/>
              </a:rPr>
              <a:t>Lớp</a:t>
            </a:r>
            <a:r>
              <a:rPr lang="en-US" sz="3600" dirty="0">
                <a:solidFill>
                  <a:srgbClr val="002060"/>
                </a:solidFill>
                <a:latin typeface="Times New Roman" pitchFamily="18" charset="0"/>
                <a:cs typeface="Times New Roman" pitchFamily="18" charset="0"/>
              </a:rPr>
              <a:t> chia </a:t>
            </a:r>
            <a:r>
              <a:rPr lang="en-US" sz="3600" dirty="0" err="1">
                <a:solidFill>
                  <a:srgbClr val="002060"/>
                </a:solidFill>
                <a:latin typeface="Times New Roman" pitchFamily="18" charset="0"/>
                <a:cs typeface="Times New Roman" pitchFamily="18" charset="0"/>
              </a:rPr>
              <a:t>thành</a:t>
            </a:r>
            <a:r>
              <a:rPr lang="en-US" sz="3600" dirty="0">
                <a:solidFill>
                  <a:srgbClr val="002060"/>
                </a:solidFill>
                <a:latin typeface="Times New Roman" pitchFamily="18" charset="0"/>
                <a:cs typeface="Times New Roman" pitchFamily="18" charset="0"/>
              </a:rPr>
              <a:t> 4 </a:t>
            </a:r>
            <a:r>
              <a:rPr lang="en-US" sz="3600" dirty="0" err="1">
                <a:solidFill>
                  <a:srgbClr val="002060"/>
                </a:solidFill>
                <a:latin typeface="Times New Roman" pitchFamily="18" charset="0"/>
                <a:cs typeface="Times New Roman" pitchFamily="18" charset="0"/>
              </a:rPr>
              <a:t>đội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chơi</a:t>
            </a:r>
            <a:r>
              <a:rPr lang="en-US" sz="3600" dirty="0">
                <a:solidFill>
                  <a:srgbClr val="002060"/>
                </a:solidFill>
                <a:latin typeface="Times New Roman" pitchFamily="18" charset="0"/>
                <a:cs typeface="Times New Roman" pitchFamily="18" charset="0"/>
              </a:rPr>
              <a:t>.</a:t>
            </a:r>
          </a:p>
          <a:p>
            <a:pPr marL="285750" indent="-285750" algn="just">
              <a:buFontTx/>
              <a:buChar char="-"/>
            </a:pPr>
            <a:r>
              <a:rPr lang="en-US" sz="3600" dirty="0" err="1">
                <a:solidFill>
                  <a:srgbClr val="002060"/>
                </a:solidFill>
                <a:latin typeface="Times New Roman" pitchFamily="18" charset="0"/>
                <a:cs typeface="Times New Roman" pitchFamily="18" charset="0"/>
              </a:rPr>
              <a:t>Mỗi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1 </a:t>
            </a:r>
            <a:r>
              <a:rPr lang="en-US" sz="3600" dirty="0" err="1">
                <a:solidFill>
                  <a:srgbClr val="002060"/>
                </a:solidFill>
                <a:latin typeface="Times New Roman" pitchFamily="18" charset="0"/>
                <a:cs typeface="Times New Roman" pitchFamily="18" charset="0"/>
              </a:rPr>
              <a:t>phút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để</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suy</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nghĩ</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ghi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vào</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bảng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phụ</a:t>
            </a:r>
            <a:r>
              <a:rPr lang="en-US" sz="3600" dirty="0">
                <a:solidFill>
                  <a:srgbClr val="002060"/>
                </a:solidFill>
                <a:latin typeface="Times New Roman" pitchFamily="18" charset="0"/>
                <a:cs typeface="Times New Roman" pitchFamily="18" charset="0"/>
              </a:rPr>
              <a:t>.</a:t>
            </a:r>
          </a:p>
          <a:p>
            <a:pPr marL="285750" indent="-285750" algn="just">
              <a:buFontTx/>
              <a:buChar char="-"/>
            </a:pPr>
            <a:r>
              <a:rPr lang="en-US" sz="3600" dirty="0" err="1">
                <a:solidFill>
                  <a:srgbClr val="002060"/>
                </a:solidFill>
                <a:latin typeface="Times New Roman" pitchFamily="18" charset="0"/>
                <a:cs typeface="Times New Roman" pitchFamily="18" charset="0"/>
              </a:rPr>
              <a:t>Hết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thời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gian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nào</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có</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được</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nhiều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đáp</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án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đúng</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nhất</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là</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đội</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chiến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thắng</a:t>
            </a:r>
            <a:r>
              <a:rPr lang="en-US" dirty="0">
                <a:solidFill>
                  <a:srgbClr val="002060"/>
                </a:solidFill>
              </a:rPr>
              <a:t>.</a:t>
            </a:r>
          </a:p>
        </p:txBody>
      </p:sp>
    </p:spTree>
    <p:extLst>
      <p:ext uri="{BB962C8B-B14F-4D97-AF65-F5344CB8AC3E}">
        <p14:creationId xmlns:p14="http://schemas.microsoft.com/office/powerpoint/2010/main" val="33660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Oval 4"/>
          <p:cNvSpPr/>
          <p:nvPr/>
        </p:nvSpPr>
        <p:spPr>
          <a:xfrm>
            <a:off x="152400" y="76200"/>
            <a:ext cx="8915400" cy="838200"/>
          </a:xfrm>
          <a:prstGeom prst="ellipse">
            <a:avLst/>
          </a:prstGeom>
          <a:gradFill rotWithShape="1">
            <a:gsLst>
              <a:gs pos="0">
                <a:srgbClr val="FFA2A1">
                  <a:alpha val="100000"/>
                </a:srgbClr>
              </a:gs>
              <a:gs pos="0">
                <a:srgbClr val="FFA2A1">
                  <a:alpha val="100000"/>
                </a:srgbClr>
              </a:gs>
              <a:gs pos="35001">
                <a:srgbClr val="FFBEBD">
                  <a:alpha val="100000"/>
                </a:srgbClr>
              </a:gs>
              <a:gs pos="100000">
                <a:srgbClr val="FFE5E5">
                  <a:alpha val="100000"/>
                </a:srgbClr>
              </a:gs>
            </a:gsLst>
            <a:lin ang="16200000" scaled="1"/>
          </a:gra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800" b="1" dirty="0" smtClean="0">
                <a:solidFill>
                  <a:schemeClr val="tx2">
                    <a:lumMod val="75000"/>
                  </a:schemeClr>
                </a:solidFill>
                <a:latin typeface="Times New Roman" pitchFamily="18" charset="0"/>
                <a:ea typeface="Times New Roman" pitchFamily="18" charset="0"/>
              </a:rPr>
              <a:t>VAI TRÒ SINH HỌC CỦA PROTEIN</a:t>
            </a:r>
            <a:endParaRPr lang="en-US" altLang="en-US" sz="2800" b="1" dirty="0">
              <a:solidFill>
                <a:schemeClr val="tx2">
                  <a:lumMod val="75000"/>
                </a:schemeClr>
              </a:solidFill>
              <a:latin typeface="Times New Roman" pitchFamily="18" charset="0"/>
              <a:ea typeface="Times New Roman" pitchFamily="18" charset="0"/>
            </a:endParaRPr>
          </a:p>
        </p:txBody>
      </p:sp>
      <p:sp>
        <p:nvSpPr>
          <p:cNvPr id="1048752" name="Rectangle 3"/>
          <p:cNvSpPr txBox="1"/>
          <p:nvPr/>
        </p:nvSpPr>
        <p:spPr>
          <a:xfrm>
            <a:off x="152400" y="1066800"/>
            <a:ext cx="8763000" cy="5791200"/>
          </a:xfrm>
          <a:prstGeom prst="rect">
            <a:avLst/>
          </a:prstGeom>
          <a:solidFill>
            <a:schemeClr val="bg1"/>
          </a:solid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algn="just" eaLnBrk="1" hangingPunct="1">
              <a:lnSpc>
                <a:spcPct val="90000"/>
              </a:lnSpc>
              <a:spcBef>
                <a:spcPct val="20000"/>
              </a:spcBef>
            </a:pPr>
            <a:r>
              <a:rPr lang="pt-BR" altLang="en-US" sz="2400" b="1" dirty="0">
                <a:solidFill>
                  <a:srgbClr val="000099"/>
                </a:solidFill>
                <a:latin typeface="Times New Roman" pitchFamily="18" charset="0"/>
                <a:ea typeface="Times New Roman" pitchFamily="18" charset="0"/>
              </a:rPr>
              <a:t>a. Xúc tác: </a:t>
            </a:r>
            <a:r>
              <a:rPr lang="pt-BR" altLang="en-US" sz="2400" dirty="0">
                <a:latin typeface="Times New Roman" pitchFamily="18" charset="0"/>
                <a:ea typeface="Times New Roman" pitchFamily="18" charset="0"/>
              </a:rPr>
              <a:t>Các protein có vai trò xúc tác cho các phản ứng được gọi là enzyme protein.</a:t>
            </a:r>
            <a:r>
              <a:rPr lang="pt-BR" altLang="en-US" sz="2400" b="1" dirty="0">
                <a:latin typeface="Times New Roman" pitchFamily="18" charset="0"/>
                <a:ea typeface="Times New Roman" pitchFamily="18" charset="0"/>
              </a:rPr>
              <a:t> </a:t>
            </a:r>
          </a:p>
          <a:p>
            <a:pPr lvl="0" algn="just" eaLnBrk="1" hangingPunct="1">
              <a:lnSpc>
                <a:spcPct val="90000"/>
              </a:lnSpc>
              <a:spcBef>
                <a:spcPct val="20000"/>
              </a:spcBef>
            </a:pPr>
            <a:r>
              <a:rPr lang="pt-BR" altLang="en-US" sz="2400" b="1" dirty="0">
                <a:solidFill>
                  <a:srgbClr val="800000"/>
                </a:solidFill>
                <a:latin typeface="Times New Roman" pitchFamily="18" charset="0"/>
                <a:ea typeface="Times New Roman" pitchFamily="18" charset="0"/>
              </a:rPr>
              <a:t>b. Vận tải : </a:t>
            </a:r>
            <a:r>
              <a:rPr lang="pt-BR" altLang="en-US" sz="2400" dirty="0">
                <a:latin typeface="Times New Roman" pitchFamily="18" charset="0"/>
                <a:ea typeface="Times New Roman" pitchFamily="18" charset="0"/>
              </a:rPr>
              <a:t>Một số protein có vai trò như những “xe tải” vận chuyển các chất trong cơ thể</a:t>
            </a:r>
          </a:p>
          <a:p>
            <a:pPr lvl="0" algn="just" eaLnBrk="1" hangingPunct="1">
              <a:lnSpc>
                <a:spcPct val="90000"/>
              </a:lnSpc>
              <a:spcBef>
                <a:spcPct val="20000"/>
              </a:spcBef>
            </a:pPr>
            <a:r>
              <a:rPr lang="pt-BR" altLang="en-US" sz="2400" b="1" dirty="0">
                <a:solidFill>
                  <a:srgbClr val="000099"/>
                </a:solidFill>
                <a:latin typeface="Times New Roman" pitchFamily="18" charset="0"/>
                <a:ea typeface="Times New Roman" pitchFamily="18" charset="0"/>
              </a:rPr>
              <a:t>c. Chuyển động: </a:t>
            </a:r>
            <a:r>
              <a:rPr lang="pt-BR" altLang="en-US" sz="2400" dirty="0">
                <a:latin typeface="Times New Roman" pitchFamily="18" charset="0"/>
                <a:ea typeface="Times New Roman" pitchFamily="18" charset="0"/>
              </a:rPr>
              <a:t>Nhiều protein trực tiếp tham gia trong quá trình chuyển động.</a:t>
            </a:r>
          </a:p>
          <a:p>
            <a:pPr lvl="0" algn="just" eaLnBrk="1" hangingPunct="1">
              <a:spcBef>
                <a:spcPct val="20000"/>
              </a:spcBef>
            </a:pPr>
            <a:r>
              <a:rPr lang="pt-BR" altLang="en-US" sz="2400" b="1" dirty="0">
                <a:solidFill>
                  <a:srgbClr val="660033"/>
                </a:solidFill>
                <a:latin typeface="Times New Roman" pitchFamily="18" charset="0"/>
                <a:ea typeface="Times New Roman" pitchFamily="18" charset="0"/>
              </a:rPr>
              <a:t>d. Bảo vệ: </a:t>
            </a:r>
            <a:r>
              <a:rPr lang="pt-BR" altLang="en-US" sz="2400" dirty="0">
                <a:latin typeface="Times New Roman" pitchFamily="18" charset="0"/>
                <a:ea typeface="Times New Roman" pitchFamily="18" charset="0"/>
              </a:rPr>
              <a:t>Nhận biết và “bắt” những vật lạ, vi rút, </a:t>
            </a:r>
            <a:r>
              <a:rPr lang="pt-BR" altLang="en-US" sz="2400" dirty="0" smtClean="0">
                <a:latin typeface="Times New Roman" pitchFamily="18" charset="0"/>
                <a:ea typeface="Times New Roman" pitchFamily="18" charset="0"/>
              </a:rPr>
              <a:t>VK hoặc TB lạ</a:t>
            </a:r>
            <a:r>
              <a:rPr lang="pt-BR" altLang="en-US" sz="2400" dirty="0">
                <a:latin typeface="Times New Roman" pitchFamily="18" charset="0"/>
                <a:ea typeface="Times New Roman" pitchFamily="18" charset="0"/>
              </a:rPr>
              <a:t>.</a:t>
            </a:r>
          </a:p>
          <a:p>
            <a:pPr lvl="0" algn="just" eaLnBrk="1" hangingPunct="1">
              <a:spcBef>
                <a:spcPct val="20000"/>
              </a:spcBef>
            </a:pPr>
            <a:r>
              <a:rPr lang="pt-BR" altLang="en-US" sz="2400" dirty="0">
                <a:latin typeface="Times New Roman" pitchFamily="18" charset="0"/>
                <a:ea typeface="Times New Roman" pitchFamily="18" charset="0"/>
              </a:rPr>
              <a:t> </a:t>
            </a:r>
            <a:r>
              <a:rPr lang="pt-BR" altLang="en-US" sz="2400" b="1" dirty="0">
                <a:solidFill>
                  <a:srgbClr val="FF0000"/>
                </a:solidFill>
                <a:latin typeface="Times New Roman" pitchFamily="18" charset="0"/>
                <a:ea typeface="Times New Roman" pitchFamily="18" charset="0"/>
              </a:rPr>
              <a:t>e. Truyền xung thần kinh: </a:t>
            </a:r>
            <a:r>
              <a:rPr lang="pt-BR" altLang="en-US" sz="2400" dirty="0">
                <a:latin typeface="Times New Roman" pitchFamily="18" charset="0"/>
                <a:ea typeface="Times New Roman" pitchFamily="18" charset="0"/>
              </a:rPr>
              <a:t>Một số protein có vai trò trung gian cho phản ứng trả lời của tế bào thần kinh đối với các chất kích thích đặc hiệu.</a:t>
            </a:r>
          </a:p>
          <a:p>
            <a:pPr lvl="0" algn="just" eaLnBrk="1" hangingPunct="1">
              <a:lnSpc>
                <a:spcPct val="80000"/>
              </a:lnSpc>
              <a:spcBef>
                <a:spcPct val="20000"/>
              </a:spcBef>
            </a:pPr>
            <a:r>
              <a:rPr lang="pt-BR" altLang="en-US" sz="2400" b="1" dirty="0">
                <a:solidFill>
                  <a:srgbClr val="003300"/>
                </a:solidFill>
                <a:latin typeface="Times New Roman" pitchFamily="18" charset="0"/>
                <a:ea typeface="Times New Roman" pitchFamily="18" charset="0"/>
              </a:rPr>
              <a:t>f. Điều hòa: </a:t>
            </a:r>
            <a:r>
              <a:rPr lang="en-US" altLang="en-US" sz="2400" dirty="0" err="1">
                <a:latin typeface="Times New Roman" pitchFamily="18" charset="0"/>
                <a:ea typeface="Times New Roman" pitchFamily="18" charset="0"/>
              </a:rPr>
              <a:t>Điều</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hòa</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quá</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trình</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truyền</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thông</a:t>
            </a:r>
            <a:r>
              <a:rPr lang="en-US" altLang="en-US" sz="2400" dirty="0">
                <a:latin typeface="Times New Roman" pitchFamily="18" charset="0"/>
                <a:ea typeface="Times New Roman" pitchFamily="18" charset="0"/>
              </a:rPr>
              <a:t> tin di </a:t>
            </a:r>
            <a:r>
              <a:rPr lang="en-US" altLang="en-US" sz="2400" dirty="0" err="1">
                <a:latin typeface="Times New Roman" pitchFamily="18" charset="0"/>
                <a:ea typeface="Times New Roman" pitchFamily="18" charset="0"/>
              </a:rPr>
              <a:t>truyền</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quá</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trình</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trao</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đổi</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chất</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điều</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hòa</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quá</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trình</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trao</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đổi</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chất</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khác</a:t>
            </a:r>
            <a:r>
              <a:rPr lang="en-US" altLang="en-US" sz="2400" dirty="0">
                <a:latin typeface="Times New Roman" pitchFamily="18" charset="0"/>
                <a:ea typeface="Times New Roman" pitchFamily="18" charset="0"/>
              </a:rPr>
              <a:t> </a:t>
            </a:r>
            <a:r>
              <a:rPr lang="en-US" altLang="en-US" sz="2400" dirty="0" err="1">
                <a:latin typeface="Times New Roman" pitchFamily="18" charset="0"/>
                <a:ea typeface="Times New Roman" pitchFamily="18" charset="0"/>
              </a:rPr>
              <a:t>nhau</a:t>
            </a:r>
            <a:r>
              <a:rPr lang="en-US" altLang="en-US" sz="2400" dirty="0">
                <a:latin typeface="Times New Roman" pitchFamily="18" charset="0"/>
                <a:ea typeface="Times New Roman" pitchFamily="18" charset="0"/>
              </a:rPr>
              <a:t>.</a:t>
            </a:r>
          </a:p>
          <a:p>
            <a:pPr lvl="0" algn="just" eaLnBrk="1" hangingPunct="1">
              <a:lnSpc>
                <a:spcPct val="80000"/>
              </a:lnSpc>
              <a:spcBef>
                <a:spcPct val="20000"/>
              </a:spcBef>
            </a:pPr>
            <a:r>
              <a:rPr lang="pt-BR" altLang="en-US" sz="2400" b="1" dirty="0">
                <a:solidFill>
                  <a:srgbClr val="CC0000"/>
                </a:solidFill>
                <a:latin typeface="Times New Roman" pitchFamily="18" charset="0"/>
                <a:ea typeface="Times New Roman" pitchFamily="18" charset="0"/>
              </a:rPr>
              <a:t>g. Kiến tạo chống đỡ cơ học: </a:t>
            </a:r>
            <a:r>
              <a:rPr lang="pt-BR" altLang="en-US" sz="2400" dirty="0">
                <a:latin typeface="Times New Roman" pitchFamily="18" charset="0"/>
                <a:ea typeface="Times New Roman" pitchFamily="18" charset="0"/>
              </a:rPr>
              <a:t>Thường có dạng hình sợi như slerotin trong lớp vỏ ngoài của côn trùng, collagen, eslatin của mô liên kết, mô xương, collagen đảm bảo độ bền và tính mềm dẻo của mô liên kết</a:t>
            </a:r>
            <a:r>
              <a:rPr lang="en-US" altLang="en-US" sz="2400" b="1" dirty="0">
                <a:latin typeface="Times New Roman" pitchFamily="18" charset="0"/>
                <a:ea typeface="Times New Roman" pitchFamily="18" charset="0"/>
              </a:rPr>
              <a:t>.</a:t>
            </a:r>
          </a:p>
          <a:p>
            <a:pPr lvl="0" eaLnBrk="1" hangingPunct="1">
              <a:lnSpc>
                <a:spcPct val="80000"/>
              </a:lnSpc>
              <a:spcBef>
                <a:spcPct val="20000"/>
              </a:spcBef>
            </a:pPr>
            <a:r>
              <a:rPr lang="pt-BR" altLang="en-US" sz="2400" b="1" dirty="0">
                <a:solidFill>
                  <a:srgbClr val="006600"/>
                </a:solidFill>
                <a:latin typeface="Times New Roman" pitchFamily="18" charset="0"/>
                <a:ea typeface="Times New Roman" pitchFamily="18" charset="0"/>
              </a:rPr>
              <a:t>h. Dự trữ dinh dưỡng: </a:t>
            </a:r>
            <a:r>
              <a:rPr lang="pt-BR" altLang="en-US" sz="2400" dirty="0">
                <a:latin typeface="Times New Roman" pitchFamily="18" charset="0"/>
                <a:ea typeface="Times New Roman" pitchFamily="18" charset="0"/>
              </a:rPr>
              <a:t>Cung cấp các acid amin cho phôi phát triển</a:t>
            </a:r>
            <a:r>
              <a:rPr lang="pt-BR" altLang="en-US" sz="2400" b="1" dirty="0" smtClean="0">
                <a:latin typeface="Times New Roman" pitchFamily="18" charset="0"/>
                <a:ea typeface="Times New Roman" pitchFamily="18" charset="0"/>
              </a:rPr>
              <a:t>.</a:t>
            </a:r>
            <a:endParaRPr lang="pt-BR" altLang="en-US" sz="2400" dirty="0">
              <a:latin typeface="Times New Roman" pitchFamily="18" charset="0"/>
              <a:ea typeface="Times New Roman" pitchFamily="18" charset="0"/>
            </a:endParaRPr>
          </a:p>
          <a:p>
            <a:pPr lvl="0" algn="just" eaLnBrk="1" hangingPunct="1">
              <a:lnSpc>
                <a:spcPct val="90000"/>
              </a:lnSpc>
              <a:spcBef>
                <a:spcPct val="20000"/>
              </a:spcBef>
            </a:pPr>
            <a:endParaRPr lang="pt-BR" altLang="en-US" sz="2400" dirty="0">
              <a:latin typeface="Times New Roman" pitchFamily="18" charset="0"/>
              <a:ea typeface="Times New Roman" pitchFamily="18" charset="0"/>
            </a:endParaRPr>
          </a:p>
          <a:p>
            <a:pPr lvl="0" algn="just" eaLnBrk="1" hangingPunct="1">
              <a:lnSpc>
                <a:spcPct val="90000"/>
              </a:lnSpc>
              <a:spcBef>
                <a:spcPct val="20000"/>
              </a:spcBef>
            </a:pPr>
            <a:endParaRPr lang="pt-BR" altLang="en-US" sz="2400" dirty="0">
              <a:latin typeface="Times New Roman" pitchFamily="18" charset="0"/>
              <a:ea typeface="Times New Roman" pitchFamily="18" charset="0"/>
            </a:endParaRPr>
          </a:p>
          <a:p>
            <a:pPr lvl="0" algn="just" eaLnBrk="1" hangingPunct="1">
              <a:lnSpc>
                <a:spcPct val="90000"/>
              </a:lnSpc>
              <a:spcBef>
                <a:spcPct val="20000"/>
              </a:spcBef>
              <a:buFontTx/>
              <a:buChar char="•"/>
            </a:pPr>
            <a:endParaRPr lang="pt-BR" altLang="en-US" sz="2400" dirty="0">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48752">
                                            <p:txEl>
                                              <p:pRg st="0" end="0"/>
                                            </p:txEl>
                                          </p:spTgt>
                                        </p:tgtEl>
                                        <p:attrNameLst>
                                          <p:attrName>style.visibility</p:attrName>
                                        </p:attrNameLst>
                                      </p:cBhvr>
                                      <p:to>
                                        <p:strVal val="visible"/>
                                      </p:to>
                                    </p:set>
                                    <p:anim calcmode="lin" valueType="num">
                                      <p:cBhvr additive="base">
                                        <p:cTn id="7" dur="500"/>
                                        <p:tgtEl>
                                          <p:spTgt spid="104875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48752">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048752">
                                            <p:txEl>
                                              <p:pRg st="1" end="1"/>
                                            </p:txEl>
                                          </p:spTgt>
                                        </p:tgtEl>
                                        <p:attrNameLst>
                                          <p:attrName>style.visibility</p:attrName>
                                        </p:attrNameLst>
                                      </p:cBhvr>
                                      <p:to>
                                        <p:strVal val="visible"/>
                                      </p:to>
                                    </p:set>
                                    <p:anim calcmode="lin" valueType="num">
                                      <p:cBhvr additive="base">
                                        <p:cTn id="13" dur="500"/>
                                        <p:tgtEl>
                                          <p:spTgt spid="104875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48752">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1048752">
                                            <p:txEl>
                                              <p:pRg st="2" end="2"/>
                                            </p:txEl>
                                          </p:spTgt>
                                        </p:tgtEl>
                                        <p:attrNameLst>
                                          <p:attrName>style.visibility</p:attrName>
                                        </p:attrNameLst>
                                      </p:cBhvr>
                                      <p:to>
                                        <p:strVal val="visible"/>
                                      </p:to>
                                    </p:set>
                                    <p:anim calcmode="lin" valueType="num">
                                      <p:cBhvr additive="base">
                                        <p:cTn id="19" dur="500"/>
                                        <p:tgtEl>
                                          <p:spTgt spid="104875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4875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048752">
                                            <p:txEl>
                                              <p:pRg st="3" end="3"/>
                                            </p:txEl>
                                          </p:spTgt>
                                        </p:tgtEl>
                                        <p:attrNameLst>
                                          <p:attrName>style.visibility</p:attrName>
                                        </p:attrNameLst>
                                      </p:cBhvr>
                                      <p:to>
                                        <p:strVal val="visible"/>
                                      </p:to>
                                    </p:set>
                                    <p:anim calcmode="lin" valueType="num">
                                      <p:cBhvr additive="base">
                                        <p:cTn id="25" dur="500"/>
                                        <p:tgtEl>
                                          <p:spTgt spid="104875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48752">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048752">
                                            <p:txEl>
                                              <p:pRg st="4" end="4"/>
                                            </p:txEl>
                                          </p:spTgt>
                                        </p:tgtEl>
                                        <p:attrNameLst>
                                          <p:attrName>style.visibility</p:attrName>
                                        </p:attrNameLst>
                                      </p:cBhvr>
                                      <p:to>
                                        <p:strVal val="visible"/>
                                      </p:to>
                                    </p:set>
                                    <p:anim calcmode="lin" valueType="num">
                                      <p:cBhvr additive="base">
                                        <p:cTn id="31" dur="500"/>
                                        <p:tgtEl>
                                          <p:spTgt spid="104875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4875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nodeType="clickEffect">
                                  <p:stCondLst>
                                    <p:cond delay="0"/>
                                  </p:stCondLst>
                                  <p:childTnLst>
                                    <p:set>
                                      <p:cBhvr>
                                        <p:cTn id="36" dur="1" fill="hold">
                                          <p:stCondLst>
                                            <p:cond delay="0"/>
                                          </p:stCondLst>
                                        </p:cTn>
                                        <p:tgtEl>
                                          <p:spTgt spid="1048752">
                                            <p:txEl>
                                              <p:pRg st="5" end="5"/>
                                            </p:txEl>
                                          </p:spTgt>
                                        </p:tgtEl>
                                        <p:attrNameLst>
                                          <p:attrName>style.visibility</p:attrName>
                                        </p:attrNameLst>
                                      </p:cBhvr>
                                      <p:to>
                                        <p:strVal val="visible"/>
                                      </p:to>
                                    </p:set>
                                    <p:anim calcmode="lin" valueType="num">
                                      <p:cBhvr additive="base">
                                        <p:cTn id="37" dur="500"/>
                                        <p:tgtEl>
                                          <p:spTgt spid="1048752">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048752">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2" presetClass="entr" presetSubtype="4" fill="hold" nodeType="clickEffect">
                                  <p:stCondLst>
                                    <p:cond delay="0"/>
                                  </p:stCondLst>
                                  <p:childTnLst>
                                    <p:set>
                                      <p:cBhvr>
                                        <p:cTn id="42" dur="1" fill="hold">
                                          <p:stCondLst>
                                            <p:cond delay="0"/>
                                          </p:stCondLst>
                                        </p:cTn>
                                        <p:tgtEl>
                                          <p:spTgt spid="1048752">
                                            <p:txEl>
                                              <p:pRg st="6" end="6"/>
                                            </p:txEl>
                                          </p:spTgt>
                                        </p:tgtEl>
                                        <p:attrNameLst>
                                          <p:attrName>style.visibility</p:attrName>
                                        </p:attrNameLst>
                                      </p:cBhvr>
                                      <p:to>
                                        <p:strVal val="visible"/>
                                      </p:to>
                                    </p:set>
                                    <p:anim calcmode="lin" valueType="num">
                                      <p:cBhvr additive="base">
                                        <p:cTn id="43" dur="500"/>
                                        <p:tgtEl>
                                          <p:spTgt spid="1048752">
                                            <p:txEl>
                                              <p:pRg st="6" end="6"/>
                                            </p:txEl>
                                          </p:spTgt>
                                        </p:tgtEl>
                                        <p:attrNameLst>
                                          <p:attrName>ppt_y</p:attrName>
                                        </p:attrNameLst>
                                      </p:cBhvr>
                                      <p:tavLst>
                                        <p:tav tm="0">
                                          <p:val>
                                            <p:strVal val="#ppt_y+#ppt_h*1.125000"/>
                                          </p:val>
                                        </p:tav>
                                        <p:tav tm="100000">
                                          <p:val>
                                            <p:strVal val="#ppt_y"/>
                                          </p:val>
                                        </p:tav>
                                      </p:tavLst>
                                    </p:anim>
                                    <p:animEffect transition="in" filter="wipe(up)">
                                      <p:cBhvr>
                                        <p:cTn id="44" dur="500"/>
                                        <p:tgtEl>
                                          <p:spTgt spid="1048752">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2" presetClass="entr" presetSubtype="4" fill="hold" nodeType="clickEffect">
                                  <p:stCondLst>
                                    <p:cond delay="0"/>
                                  </p:stCondLst>
                                  <p:childTnLst>
                                    <p:set>
                                      <p:cBhvr>
                                        <p:cTn id="48" dur="1" fill="hold">
                                          <p:stCondLst>
                                            <p:cond delay="0"/>
                                          </p:stCondLst>
                                        </p:cTn>
                                        <p:tgtEl>
                                          <p:spTgt spid="1048752">
                                            <p:txEl>
                                              <p:pRg st="7" end="7"/>
                                            </p:txEl>
                                          </p:spTgt>
                                        </p:tgtEl>
                                        <p:attrNameLst>
                                          <p:attrName>style.visibility</p:attrName>
                                        </p:attrNameLst>
                                      </p:cBhvr>
                                      <p:to>
                                        <p:strVal val="visible"/>
                                      </p:to>
                                    </p:set>
                                    <p:anim calcmode="lin" valueType="num">
                                      <p:cBhvr additive="base">
                                        <p:cTn id="49" dur="500"/>
                                        <p:tgtEl>
                                          <p:spTgt spid="1048752">
                                            <p:txEl>
                                              <p:pRg st="7" end="7"/>
                                            </p:txEl>
                                          </p:spTgt>
                                        </p:tgtEl>
                                        <p:attrNameLst>
                                          <p:attrName>ppt_y</p:attrName>
                                        </p:attrNameLst>
                                      </p:cBhvr>
                                      <p:tavLst>
                                        <p:tav tm="0">
                                          <p:val>
                                            <p:strVal val="#ppt_y+#ppt_h*1.125000"/>
                                          </p:val>
                                        </p:tav>
                                        <p:tav tm="100000">
                                          <p:val>
                                            <p:strVal val="#ppt_y"/>
                                          </p:val>
                                        </p:tav>
                                      </p:tavLst>
                                    </p:anim>
                                    <p:animEffect transition="in" filter="wipe(up)">
                                      <p:cBhvr>
                                        <p:cTn id="50" dur="500"/>
                                        <p:tgtEl>
                                          <p:spTgt spid="10487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Rectangle 8"/>
          <p:cNvSpPr>
            <a:spLocks noGrp="1"/>
          </p:cNvSpPr>
          <p:nvPr>
            <p:ph type="title"/>
          </p:nvPr>
        </p:nvSpPr>
        <p:spPr>
          <a:xfrm>
            <a:off x="381000" y="2240895"/>
            <a:ext cx="8382000" cy="1143000"/>
          </a:xfrm>
          <a:prstGeom prst="rect">
            <a:avLst/>
          </a:prstGeom>
          <a:solidFill>
            <a:schemeClr val="bg1"/>
          </a:solidFill>
          <a:ln>
            <a:noFill/>
          </a:ln>
        </p:spPr>
        <p:txBody>
          <a:bodyPr vert="horz" lIns="91440" tIns="45720" rIns="91440" bIns="45720" anchor="ctr"/>
          <a:lstStyle>
            <a:lvl1pPr marL="0" indent="0" algn="ctr" rtl="0" eaLnBrk="0" fontAlgn="base" latinLnBrk="0" hangingPunct="0">
              <a:lnSpc>
                <a:spcPct val="100000"/>
              </a:lnSpc>
              <a:spcBef>
                <a:spcPct val="0"/>
              </a:spcBef>
              <a:spcAft>
                <a:spcPct val="0"/>
              </a:spcAft>
              <a:buFontTx/>
              <a:buNone/>
              <a:defRPr sz="4400" b="0" i="0" u="none" baseline="0">
                <a:solidFill>
                  <a:schemeClr val="dk1"/>
                </a:solidFill>
                <a:latin typeface="Calibri" pitchFamily="34" charset="0"/>
                <a:sym typeface="Calibri" pitchFamily="34" charset="0"/>
              </a:defRPr>
            </a:lvl1pPr>
          </a:lstStyle>
          <a:p>
            <a:pPr lvl="0" algn="l" eaLnBrk="1" hangingPunct="1"/>
            <a:r>
              <a:rPr lang="pt-BR" altLang="en-US" sz="2800" dirty="0">
                <a:solidFill>
                  <a:schemeClr val="tx2">
                    <a:lumMod val="75000"/>
                  </a:schemeClr>
                </a:solidFill>
                <a:latin typeface="Times New Roman" pitchFamily="18" charset="0"/>
                <a:ea typeface="Times New Roman" pitchFamily="18" charset="0"/>
              </a:rPr>
              <a:t>Cung cấp các nguồn nguyên liệu cho sự tạo máu, bạch huyết, hormone, enzyme, kháng thể…</a:t>
            </a:r>
          </a:p>
        </p:txBody>
      </p:sp>
      <p:sp>
        <p:nvSpPr>
          <p:cNvPr id="1048754" name="Rectangle 7"/>
          <p:cNvSpPr txBox="1"/>
          <p:nvPr/>
        </p:nvSpPr>
        <p:spPr>
          <a:xfrm>
            <a:off x="381000" y="1066800"/>
            <a:ext cx="8382000" cy="1066800"/>
          </a:xfrm>
          <a:prstGeom prst="rect">
            <a:avLst/>
          </a:prstGeom>
          <a:solidFill>
            <a:schemeClr val="bg1"/>
          </a:solid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eaLnBrk="1" hangingPunct="1">
              <a:spcBef>
                <a:spcPct val="20000"/>
              </a:spcBef>
            </a:pPr>
            <a:r>
              <a:rPr lang="pt-BR" altLang="en-US" sz="2800" dirty="0">
                <a:solidFill>
                  <a:srgbClr val="000099"/>
                </a:solidFill>
                <a:latin typeface="Times New Roman" pitchFamily="18" charset="0"/>
                <a:ea typeface="Times New Roman" pitchFamily="18" charset="0"/>
              </a:rPr>
              <a:t>  </a:t>
            </a:r>
            <a:r>
              <a:rPr lang="pt-BR" altLang="en-US" sz="2800" dirty="0" smtClean="0">
                <a:solidFill>
                  <a:srgbClr val="000099"/>
                </a:solidFill>
                <a:latin typeface="Times New Roman" pitchFamily="18" charset="0"/>
                <a:ea typeface="Times New Roman" pitchFamily="18" charset="0"/>
              </a:rPr>
              <a:t>Là </a:t>
            </a:r>
            <a:r>
              <a:rPr lang="pt-BR" altLang="en-US" sz="2800" dirty="0">
                <a:solidFill>
                  <a:srgbClr val="000099"/>
                </a:solidFill>
                <a:latin typeface="Times New Roman" pitchFamily="18" charset="0"/>
                <a:ea typeface="Times New Roman" pitchFamily="18" charset="0"/>
              </a:rPr>
              <a:t>hợp phần chủ yếu, quyết định toàn bộ các đặc </a:t>
            </a:r>
            <a:r>
              <a:rPr lang="pt-BR" altLang="en-US" sz="2800" dirty="0" smtClean="0">
                <a:solidFill>
                  <a:srgbClr val="000099"/>
                </a:solidFill>
                <a:latin typeface="Times New Roman" pitchFamily="18" charset="0"/>
                <a:ea typeface="Times New Roman" pitchFamily="18" charset="0"/>
              </a:rPr>
              <a:t>trưng của </a:t>
            </a:r>
            <a:r>
              <a:rPr lang="pt-BR" altLang="en-US" sz="2800" dirty="0">
                <a:solidFill>
                  <a:srgbClr val="000099"/>
                </a:solidFill>
                <a:latin typeface="Times New Roman" pitchFamily="18" charset="0"/>
                <a:ea typeface="Times New Roman" pitchFamily="18" charset="0"/>
              </a:rPr>
              <a:t>khẩu phần thức ăn</a:t>
            </a:r>
          </a:p>
        </p:txBody>
      </p:sp>
      <p:pic>
        <p:nvPicPr>
          <p:cNvPr id="2097192" name="Picture 9" descr="images (7)"/>
          <p:cNvPicPr>
            <a:picLocks/>
          </p:cNvPicPr>
          <p:nvPr/>
        </p:nvPicPr>
        <p:blipFill>
          <a:blip r:embed="rId2"/>
          <a:srcRect/>
          <a:stretch>
            <a:fillRect/>
          </a:stretch>
        </p:blipFill>
        <p:spPr>
          <a:xfrm>
            <a:off x="4191000" y="3901440"/>
            <a:ext cx="2257425" cy="2743200"/>
          </a:xfrm>
          <a:prstGeom prst="rect">
            <a:avLst/>
          </a:prstGeom>
          <a:ln>
            <a:noFill/>
          </a:ln>
          <a:effectLst>
            <a:outerShdw blurRad="190500" algn="tl" rotWithShape="0">
              <a:srgbClr val="000000">
                <a:alpha val="70000"/>
              </a:srgbClr>
            </a:outerShdw>
          </a:effectLst>
        </p:spPr>
      </p:pic>
      <p:pic>
        <p:nvPicPr>
          <p:cNvPr id="2097193" name="Picture 10" descr="tải xuống (3)"/>
          <p:cNvPicPr>
            <a:picLocks/>
          </p:cNvPicPr>
          <p:nvPr/>
        </p:nvPicPr>
        <p:blipFill>
          <a:blip r:embed="rId3"/>
          <a:srcRect/>
          <a:stretch>
            <a:fillRect/>
          </a:stretch>
        </p:blipFill>
        <p:spPr>
          <a:xfrm>
            <a:off x="6702425" y="3911600"/>
            <a:ext cx="2286000" cy="2743200"/>
          </a:xfrm>
          <a:prstGeom prst="rect">
            <a:avLst/>
          </a:prstGeom>
          <a:ln>
            <a:noFill/>
          </a:ln>
          <a:effectLst>
            <a:outerShdw blurRad="190500" algn="tl" rotWithShape="0">
              <a:srgbClr val="000000">
                <a:alpha val="70000"/>
              </a:srgbClr>
            </a:outerShdw>
          </a:effectLst>
        </p:spPr>
      </p:pic>
      <p:pic>
        <p:nvPicPr>
          <p:cNvPr id="2097194" name="Picture 11" descr="small_1251709496_nv"/>
          <p:cNvPicPr>
            <a:picLocks/>
          </p:cNvPicPr>
          <p:nvPr/>
        </p:nvPicPr>
        <p:blipFill>
          <a:blip r:embed="rId4"/>
          <a:srcRect/>
          <a:stretch>
            <a:fillRect/>
          </a:stretch>
        </p:blipFill>
        <p:spPr>
          <a:xfrm>
            <a:off x="457200" y="3886200"/>
            <a:ext cx="3505200" cy="2667000"/>
          </a:xfrm>
          <a:prstGeom prst="rect">
            <a:avLst/>
          </a:prstGeom>
          <a:ln>
            <a:noFill/>
          </a:ln>
          <a:effectLst>
            <a:outerShdw blurRad="190500" algn="tl" rotWithShape="0">
              <a:srgbClr val="000000">
                <a:alpha val="70000"/>
              </a:srgbClr>
            </a:outerShdw>
          </a:effectLst>
        </p:spPr>
      </p:pic>
      <p:sp>
        <p:nvSpPr>
          <p:cNvPr id="1048755" name="TextBox 11"/>
          <p:cNvSpPr txBox="1"/>
          <p:nvPr/>
        </p:nvSpPr>
        <p:spPr>
          <a:xfrm>
            <a:off x="381000" y="193675"/>
            <a:ext cx="8534399" cy="523220"/>
          </a:xfrm>
          <a:prstGeom prst="rect">
            <a:avLst/>
          </a:prstGeom>
          <a:solidFill>
            <a:srgbClr val="FFC000"/>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0" lvl="1" indent="0" algn="ctr" eaLnBrk="1" hangingPunct="1"/>
            <a:r>
              <a:rPr lang="pt-BR" altLang="en-US" sz="2800" b="1" dirty="0" smtClean="0">
                <a:solidFill>
                  <a:schemeClr val="tx2">
                    <a:lumMod val="75000"/>
                  </a:schemeClr>
                </a:solidFill>
                <a:latin typeface="Times New Roman" pitchFamily="18" charset="0"/>
                <a:ea typeface="Times New Roman" pitchFamily="18" charset="0"/>
              </a:rPr>
              <a:t>VAI TRÒ DINH DƯỠNG CỦA PROTEIN</a:t>
            </a:r>
            <a:endParaRPr lang="pt-BR" altLang="en-US" sz="2800" b="1" dirty="0">
              <a:solidFill>
                <a:schemeClr val="tx2">
                  <a:lumMod val="75000"/>
                </a:schemeClr>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48754"/>
                                        </p:tgtEl>
                                        <p:attrNameLst>
                                          <p:attrName>style.visibility</p:attrName>
                                        </p:attrNameLst>
                                      </p:cBhvr>
                                      <p:to>
                                        <p:strVal val="visible"/>
                                      </p:to>
                                    </p:set>
                                    <p:animEffect transition="in" filter="fade">
                                      <p:cBhvr>
                                        <p:cTn id="7" dur="500"/>
                                        <p:tgtEl>
                                          <p:spTgt spid="1048754"/>
                                        </p:tgtEl>
                                      </p:cBhvr>
                                    </p:animEffect>
                                  </p:childTnLst>
                                </p:cTn>
                              </p:par>
                            </p:childTnLst>
                          </p:cTn>
                        </p:par>
                        <p:par>
                          <p:cTn id="8" fill="hold" nodeType="afterGroup">
                            <p:stCondLst>
                              <p:cond delay="500"/>
                            </p:stCondLst>
                            <p:childTnLst>
                              <p:par>
                                <p:cTn id="9" presetID="29" presetClass="entr" presetSubtype="0" fill="hold" nodeType="afterEffect">
                                  <p:stCondLst>
                                    <p:cond delay="0"/>
                                  </p:stCondLst>
                                  <p:childTnLst>
                                    <p:set>
                                      <p:cBhvr>
                                        <p:cTn id="10" dur="1" fill="hold">
                                          <p:stCondLst>
                                            <p:cond delay="0"/>
                                          </p:stCondLst>
                                        </p:cTn>
                                        <p:tgtEl>
                                          <p:spTgt spid="2097194"/>
                                        </p:tgtEl>
                                        <p:attrNameLst>
                                          <p:attrName>style.visibility</p:attrName>
                                        </p:attrNameLst>
                                      </p:cBhvr>
                                      <p:to>
                                        <p:strVal val="visible"/>
                                      </p:to>
                                    </p:set>
                                    <p:anim calcmode="lin" valueType="num">
                                      <p:cBhvr>
                                        <p:cTn id="11" dur="1000" fill="hold"/>
                                        <p:tgtEl>
                                          <p:spTgt spid="2097194"/>
                                        </p:tgtEl>
                                        <p:attrNameLst>
                                          <p:attrName>ppt_x</p:attrName>
                                        </p:attrNameLst>
                                      </p:cBhvr>
                                      <p:tavLst>
                                        <p:tav tm="0">
                                          <p:val>
                                            <p:strVal val="#ppt_x-.2"/>
                                          </p:val>
                                        </p:tav>
                                        <p:tav tm="100000">
                                          <p:val>
                                            <p:strVal val="#ppt_x"/>
                                          </p:val>
                                        </p:tav>
                                      </p:tavLst>
                                    </p:anim>
                                    <p:anim calcmode="lin" valueType="num">
                                      <p:cBhvr>
                                        <p:cTn id="12" dur="1000" fill="hold"/>
                                        <p:tgtEl>
                                          <p:spTgt spid="2097194"/>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09719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048753"/>
                                        </p:tgtEl>
                                        <p:attrNameLst>
                                          <p:attrName>style.visibility</p:attrName>
                                        </p:attrNameLst>
                                      </p:cBhvr>
                                      <p:to>
                                        <p:strVal val="visible"/>
                                      </p:to>
                                    </p:set>
                                    <p:anim calcmode="lin" valueType="num">
                                      <p:cBhvr>
                                        <p:cTn id="18" dur="500" fill="hold"/>
                                        <p:tgtEl>
                                          <p:spTgt spid="1048753"/>
                                        </p:tgtEl>
                                        <p:attrNameLst>
                                          <p:attrName>ppt_w</p:attrName>
                                        </p:attrNameLst>
                                      </p:cBhvr>
                                      <p:tavLst>
                                        <p:tav tm="0">
                                          <p:val>
                                            <p:fltVal val="0"/>
                                          </p:val>
                                        </p:tav>
                                        <p:tav tm="100000">
                                          <p:val>
                                            <p:strVal val="#ppt_w"/>
                                          </p:val>
                                        </p:tav>
                                      </p:tavLst>
                                    </p:anim>
                                    <p:anim calcmode="lin" valueType="num">
                                      <p:cBhvr>
                                        <p:cTn id="19" dur="500" fill="hold"/>
                                        <p:tgtEl>
                                          <p:spTgt spid="104875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500"/>
                            </p:stCondLst>
                            <p:childTnLst>
                              <p:par>
                                <p:cTn id="21" presetID="17" presetClass="entr" presetSubtype="10" fill="hold" nodeType="afterEffect">
                                  <p:stCondLst>
                                    <p:cond delay="0"/>
                                  </p:stCondLst>
                                  <p:childTnLst>
                                    <p:set>
                                      <p:cBhvr>
                                        <p:cTn id="22" dur="1" fill="hold">
                                          <p:stCondLst>
                                            <p:cond delay="0"/>
                                          </p:stCondLst>
                                        </p:cTn>
                                        <p:tgtEl>
                                          <p:spTgt spid="2097192"/>
                                        </p:tgtEl>
                                        <p:attrNameLst>
                                          <p:attrName>style.visibility</p:attrName>
                                        </p:attrNameLst>
                                      </p:cBhvr>
                                      <p:to>
                                        <p:strVal val="visible"/>
                                      </p:to>
                                    </p:set>
                                    <p:anim calcmode="lin" valueType="num">
                                      <p:cBhvr>
                                        <p:cTn id="23" dur="500" fill="hold"/>
                                        <p:tgtEl>
                                          <p:spTgt spid="2097192"/>
                                        </p:tgtEl>
                                        <p:attrNameLst>
                                          <p:attrName>ppt_w</p:attrName>
                                        </p:attrNameLst>
                                      </p:cBhvr>
                                      <p:tavLst>
                                        <p:tav tm="0">
                                          <p:val>
                                            <p:fltVal val="0"/>
                                          </p:val>
                                        </p:tav>
                                        <p:tav tm="100000">
                                          <p:val>
                                            <p:strVal val="#ppt_w"/>
                                          </p:val>
                                        </p:tav>
                                      </p:tavLst>
                                    </p:anim>
                                    <p:anim calcmode="lin" valueType="num">
                                      <p:cBhvr>
                                        <p:cTn id="24" dur="500" fill="hold"/>
                                        <p:tgtEl>
                                          <p:spTgt spid="209719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000"/>
                            </p:stCondLst>
                            <p:childTnLst>
                              <p:par>
                                <p:cTn id="26" presetID="17" presetClass="entr" presetSubtype="10" fill="hold" nodeType="afterEffect">
                                  <p:stCondLst>
                                    <p:cond delay="0"/>
                                  </p:stCondLst>
                                  <p:childTnLst>
                                    <p:set>
                                      <p:cBhvr>
                                        <p:cTn id="27" dur="1" fill="hold">
                                          <p:stCondLst>
                                            <p:cond delay="0"/>
                                          </p:stCondLst>
                                        </p:cTn>
                                        <p:tgtEl>
                                          <p:spTgt spid="2097193"/>
                                        </p:tgtEl>
                                        <p:attrNameLst>
                                          <p:attrName>style.visibility</p:attrName>
                                        </p:attrNameLst>
                                      </p:cBhvr>
                                      <p:to>
                                        <p:strVal val="visible"/>
                                      </p:to>
                                    </p:set>
                                    <p:anim calcmode="lin" valueType="num">
                                      <p:cBhvr>
                                        <p:cTn id="28" dur="500" fill="hold"/>
                                        <p:tgtEl>
                                          <p:spTgt spid="2097193"/>
                                        </p:tgtEl>
                                        <p:attrNameLst>
                                          <p:attrName>ppt_w</p:attrName>
                                        </p:attrNameLst>
                                      </p:cBhvr>
                                      <p:tavLst>
                                        <p:tav tm="0">
                                          <p:val>
                                            <p:fltVal val="0"/>
                                          </p:val>
                                        </p:tav>
                                        <p:tav tm="100000">
                                          <p:val>
                                            <p:strVal val="#ppt_w"/>
                                          </p:val>
                                        </p:tav>
                                      </p:tavLst>
                                    </p:anim>
                                    <p:anim calcmode="lin" valueType="num">
                                      <p:cBhvr>
                                        <p:cTn id="29" dur="500" fill="hold"/>
                                        <p:tgtEl>
                                          <p:spTgt spid="20971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3" grpId="0" animBg="1"/>
      <p:bldP spid="104875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6" name="Rectangle 3"/>
          <p:cNvSpPr txBox="1"/>
          <p:nvPr/>
        </p:nvSpPr>
        <p:spPr>
          <a:xfrm>
            <a:off x="533400" y="609600"/>
            <a:ext cx="8305800" cy="5105400"/>
          </a:xfrm>
          <a:prstGeom prst="rect">
            <a:avLst/>
          </a:prstGeom>
          <a:solidFill>
            <a:schemeClr val="bg1"/>
          </a:solid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20000"/>
              </a:spcBef>
              <a:buNone/>
            </a:pPr>
            <a:r>
              <a:rPr lang="pt-BR" altLang="en-US" sz="3200" dirty="0">
                <a:solidFill>
                  <a:schemeClr val="tx2">
                    <a:lumMod val="50000"/>
                  </a:schemeClr>
                </a:solidFill>
                <a:latin typeface="Times New Roman" pitchFamily="18" charset="0"/>
                <a:ea typeface="Times New Roman" pitchFamily="18" charset="0"/>
              </a:rPr>
              <a:t>    - Cần thiết cho chuyển hóa bình thường các chất dinh dưỡng khác, đặc biệt là vitamin và chất khoáng    </a:t>
            </a:r>
          </a:p>
          <a:p>
            <a:pPr lvl="0" algn="just" eaLnBrk="1" hangingPunct="1">
              <a:spcBef>
                <a:spcPct val="20000"/>
              </a:spcBef>
              <a:buNone/>
            </a:pPr>
            <a:r>
              <a:rPr lang="pt-BR" altLang="en-US" sz="3200" dirty="0">
                <a:solidFill>
                  <a:schemeClr val="tx2">
                    <a:lumMod val="50000"/>
                  </a:schemeClr>
                </a:solidFill>
                <a:latin typeface="Times New Roman" pitchFamily="18" charset="0"/>
                <a:ea typeface="Times New Roman" pitchFamily="18" charset="0"/>
              </a:rPr>
              <a:t>    - Là nguồn năng lượng cho cơ thể</a:t>
            </a:r>
          </a:p>
          <a:p>
            <a:pPr lvl="0" algn="just" eaLnBrk="1" hangingPunct="1">
              <a:spcBef>
                <a:spcPct val="20000"/>
              </a:spcBef>
            </a:pPr>
            <a:r>
              <a:rPr lang="pt-BR" altLang="en-US" sz="3200" dirty="0">
                <a:solidFill>
                  <a:schemeClr val="tx2">
                    <a:lumMod val="50000"/>
                  </a:schemeClr>
                </a:solidFill>
                <a:latin typeface="Times New Roman" pitchFamily="18" charset="0"/>
                <a:ea typeface="Times New Roman" pitchFamily="18" charset="0"/>
              </a:rPr>
              <a:t>    - Protein chiếm 19% trọng lượng cơ thể</a:t>
            </a:r>
          </a:p>
          <a:p>
            <a:pPr lvl="0" algn="just" eaLnBrk="1" hangingPunct="1">
              <a:spcBef>
                <a:spcPct val="20000"/>
              </a:spcBef>
            </a:pPr>
            <a:r>
              <a:rPr lang="pt-BR" altLang="en-US" sz="3200" dirty="0">
                <a:solidFill>
                  <a:schemeClr val="tx2">
                    <a:lumMod val="50000"/>
                  </a:schemeClr>
                </a:solidFill>
                <a:latin typeface="Times New Roman" pitchFamily="18" charset="0"/>
                <a:ea typeface="Times New Roman" pitchFamily="18" charset="0"/>
              </a:rPr>
              <a:t>    - </a:t>
            </a:r>
            <a:r>
              <a:rPr lang="en-US" altLang="en-US" sz="3200" dirty="0">
                <a:solidFill>
                  <a:schemeClr val="tx2">
                    <a:lumMod val="50000"/>
                  </a:schemeClr>
                </a:solidFill>
                <a:latin typeface="Times New Roman" pitchFamily="18" charset="0"/>
                <a:ea typeface="Times New Roman" pitchFamily="18" charset="0"/>
              </a:rPr>
              <a:t>Protein </a:t>
            </a:r>
            <a:r>
              <a:rPr lang="en-US" altLang="en-US" sz="3200" dirty="0" err="1">
                <a:solidFill>
                  <a:schemeClr val="tx2">
                    <a:lumMod val="50000"/>
                  </a:schemeClr>
                </a:solidFill>
                <a:latin typeface="Times New Roman" pitchFamily="18" charset="0"/>
                <a:ea typeface="Times New Roman" pitchFamily="18" charset="0"/>
              </a:rPr>
              <a:t>là</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thành</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phần</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không</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thể</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thiếu</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được</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của</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mọi</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cơ</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thể</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sống</a:t>
            </a:r>
            <a:r>
              <a:rPr lang="en-US" altLang="en-US" sz="3200" dirty="0">
                <a:solidFill>
                  <a:schemeClr val="tx2">
                    <a:lumMod val="50000"/>
                  </a:schemeClr>
                </a:solidFill>
                <a:latin typeface="Times New Roman" pitchFamily="18" charset="0"/>
                <a:ea typeface="Times New Roman" pitchFamily="18" charset="0"/>
              </a:rPr>
              <a:t>.</a:t>
            </a:r>
          </a:p>
          <a:p>
            <a:pPr lvl="0" algn="just" eaLnBrk="1" hangingPunct="1">
              <a:spcBef>
                <a:spcPct val="20000"/>
              </a:spcBef>
            </a:pPr>
            <a:r>
              <a:rPr lang="en-US" altLang="en-US" sz="3200" dirty="0">
                <a:solidFill>
                  <a:schemeClr val="tx2">
                    <a:lumMod val="50000"/>
                  </a:schemeClr>
                </a:solidFill>
                <a:latin typeface="Times New Roman" pitchFamily="18" charset="0"/>
                <a:ea typeface="Times New Roman" pitchFamily="18" charset="0"/>
              </a:rPr>
              <a:t>    - Protein </a:t>
            </a:r>
            <a:r>
              <a:rPr lang="en-US" altLang="en-US" sz="3200" dirty="0" err="1">
                <a:solidFill>
                  <a:schemeClr val="tx2">
                    <a:lumMod val="50000"/>
                  </a:schemeClr>
                </a:solidFill>
                <a:latin typeface="Times New Roman" pitchFamily="18" charset="0"/>
                <a:ea typeface="Times New Roman" pitchFamily="18" charset="0"/>
              </a:rPr>
              <a:t>kích</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thích</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sự</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thèm</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ăn</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và</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vì</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thế</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nó</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giữ</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vai</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trò</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chính</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tiếp</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nhận</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các</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chế</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độ</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ăn</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khác</a:t>
            </a:r>
            <a:r>
              <a:rPr lang="en-US" altLang="en-US" sz="3200" dirty="0">
                <a:solidFill>
                  <a:schemeClr val="tx2">
                    <a:lumMod val="50000"/>
                  </a:schemeClr>
                </a:solidFill>
                <a:latin typeface="Times New Roman" pitchFamily="18" charset="0"/>
                <a:ea typeface="Times New Roman" pitchFamily="18" charset="0"/>
              </a:rPr>
              <a:t> </a:t>
            </a:r>
            <a:r>
              <a:rPr lang="en-US" altLang="en-US" sz="3200" dirty="0" err="1">
                <a:solidFill>
                  <a:schemeClr val="tx2">
                    <a:lumMod val="50000"/>
                  </a:schemeClr>
                </a:solidFill>
                <a:latin typeface="Times New Roman" pitchFamily="18" charset="0"/>
                <a:ea typeface="Times New Roman" pitchFamily="18" charset="0"/>
              </a:rPr>
              <a:t>nhau</a:t>
            </a:r>
            <a:r>
              <a:rPr lang="en-US" altLang="en-US" sz="3200" dirty="0" smtClean="0">
                <a:solidFill>
                  <a:schemeClr val="tx2">
                    <a:lumMod val="50000"/>
                  </a:schemeClr>
                </a:solidFill>
                <a:latin typeface="Times New Roman" pitchFamily="18" charset="0"/>
                <a:ea typeface="Times New Roman" pitchFamily="18" charset="0"/>
              </a:rPr>
              <a:t>.</a:t>
            </a:r>
            <a:endParaRPr lang="en-US" altLang="en-US" sz="3200" dirty="0">
              <a:solidFill>
                <a:schemeClr val="tx2">
                  <a:lumMod val="50000"/>
                </a:schemeClr>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048756">
                                            <p:txEl>
                                              <p:pRg st="0" end="0"/>
                                            </p:txEl>
                                          </p:spTgt>
                                        </p:tgtEl>
                                        <p:attrNameLst>
                                          <p:attrName>style.visibility</p:attrName>
                                        </p:attrNameLst>
                                      </p:cBhvr>
                                      <p:to>
                                        <p:strVal val="visible"/>
                                      </p:to>
                                    </p:set>
                                    <p:anim calcmode="lin" valueType="num">
                                      <p:cBhvr additive="base">
                                        <p:cTn id="7" dur="500"/>
                                        <p:tgtEl>
                                          <p:spTgt spid="104875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48756">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nodeType="clickEffect">
                                  <p:stCondLst>
                                    <p:cond delay="0"/>
                                  </p:stCondLst>
                                  <p:childTnLst>
                                    <p:set>
                                      <p:cBhvr>
                                        <p:cTn id="12" dur="1" fill="hold">
                                          <p:stCondLst>
                                            <p:cond delay="0"/>
                                          </p:stCondLst>
                                        </p:cTn>
                                        <p:tgtEl>
                                          <p:spTgt spid="1048756">
                                            <p:txEl>
                                              <p:pRg st="1" end="1"/>
                                            </p:txEl>
                                          </p:spTgt>
                                        </p:tgtEl>
                                        <p:attrNameLst>
                                          <p:attrName>style.visibility</p:attrName>
                                        </p:attrNameLst>
                                      </p:cBhvr>
                                      <p:to>
                                        <p:strVal val="visible"/>
                                      </p:to>
                                    </p:set>
                                    <p:anim calcmode="lin" valueType="num">
                                      <p:cBhvr additive="base">
                                        <p:cTn id="13" dur="500"/>
                                        <p:tgtEl>
                                          <p:spTgt spid="104875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48756">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2" presetClass="entr" presetSubtype="4" fill="hold" nodeType="clickEffect">
                                  <p:stCondLst>
                                    <p:cond delay="0"/>
                                  </p:stCondLst>
                                  <p:childTnLst>
                                    <p:set>
                                      <p:cBhvr>
                                        <p:cTn id="18" dur="1" fill="hold">
                                          <p:stCondLst>
                                            <p:cond delay="0"/>
                                          </p:stCondLst>
                                        </p:cTn>
                                        <p:tgtEl>
                                          <p:spTgt spid="1048756">
                                            <p:txEl>
                                              <p:pRg st="2" end="2"/>
                                            </p:txEl>
                                          </p:spTgt>
                                        </p:tgtEl>
                                        <p:attrNameLst>
                                          <p:attrName>style.visibility</p:attrName>
                                        </p:attrNameLst>
                                      </p:cBhvr>
                                      <p:to>
                                        <p:strVal val="visible"/>
                                      </p:to>
                                    </p:set>
                                    <p:anim calcmode="lin" valueType="num">
                                      <p:cBhvr additive="base">
                                        <p:cTn id="19" dur="500"/>
                                        <p:tgtEl>
                                          <p:spTgt spid="104875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048756">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1048756">
                                            <p:txEl>
                                              <p:pRg st="3" end="3"/>
                                            </p:txEl>
                                          </p:spTgt>
                                        </p:tgtEl>
                                        <p:attrNameLst>
                                          <p:attrName>style.visibility</p:attrName>
                                        </p:attrNameLst>
                                      </p:cBhvr>
                                      <p:to>
                                        <p:strVal val="visible"/>
                                      </p:to>
                                    </p:set>
                                    <p:anim calcmode="lin" valueType="num">
                                      <p:cBhvr additive="base">
                                        <p:cTn id="25" dur="500"/>
                                        <p:tgtEl>
                                          <p:spTgt spid="104875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048756">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nodeType="clickEffect">
                                  <p:stCondLst>
                                    <p:cond delay="0"/>
                                  </p:stCondLst>
                                  <p:childTnLst>
                                    <p:set>
                                      <p:cBhvr>
                                        <p:cTn id="30" dur="1" fill="hold">
                                          <p:stCondLst>
                                            <p:cond delay="0"/>
                                          </p:stCondLst>
                                        </p:cTn>
                                        <p:tgtEl>
                                          <p:spTgt spid="1048756">
                                            <p:txEl>
                                              <p:pRg st="4" end="4"/>
                                            </p:txEl>
                                          </p:spTgt>
                                        </p:tgtEl>
                                        <p:attrNameLst>
                                          <p:attrName>style.visibility</p:attrName>
                                        </p:attrNameLst>
                                      </p:cBhvr>
                                      <p:to>
                                        <p:strVal val="visible"/>
                                      </p:to>
                                    </p:set>
                                    <p:anim calcmode="lin" valueType="num">
                                      <p:cBhvr additive="base">
                                        <p:cTn id="31" dur="500"/>
                                        <p:tgtEl>
                                          <p:spTgt spid="1048756">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0487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3" name="Text Box 6"/>
          <p:cNvSpPr txBox="1"/>
          <p:nvPr/>
        </p:nvSpPr>
        <p:spPr>
          <a:xfrm>
            <a:off x="1371600" y="5867400"/>
            <a:ext cx="6937082" cy="707886"/>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buClr>
                <a:srgbClr val="FF0000"/>
              </a:buClr>
              <a:buFontTx/>
              <a:buNone/>
            </a:pPr>
            <a:r>
              <a:rPr lang="en-US" altLang="en-US" sz="2000" b="1" dirty="0">
                <a:latin typeface="Times New Roman" pitchFamily="18" charset="0"/>
                <a:ea typeface="Times New Roman" pitchFamily="18" charset="0"/>
              </a:rPr>
              <a:t>  </a:t>
            </a:r>
            <a:r>
              <a:rPr lang="en-US" altLang="en-US" sz="2000" dirty="0">
                <a:latin typeface="Times New Roman" pitchFamily="18" charset="0"/>
                <a:ea typeface="Times New Roman" pitchFamily="18" charset="0"/>
              </a:rPr>
              <a:t>-</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Là</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thực</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phẩm</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quan</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trọng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của</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người</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và</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động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vật</a:t>
            </a:r>
            <a:r>
              <a:rPr lang="en-US" altLang="en-US" sz="2000" b="1" dirty="0">
                <a:latin typeface="Times New Roman" pitchFamily="18" charset="0"/>
                <a:ea typeface="Times New Roman" pitchFamily="18" charset="0"/>
              </a:rPr>
              <a:t>.</a:t>
            </a:r>
          </a:p>
          <a:p>
            <a:pPr lvl="0" algn="just" eaLnBrk="1" hangingPunct="1">
              <a:buClr>
                <a:srgbClr val="FF0000"/>
              </a:buClr>
              <a:buFontTx/>
              <a:buNone/>
            </a:pPr>
            <a:r>
              <a:rPr lang="en-US" altLang="en-US" sz="2000" b="1" dirty="0">
                <a:latin typeface="Times New Roman" pitchFamily="18" charset="0"/>
                <a:ea typeface="Times New Roman" pitchFamily="18" charset="0"/>
              </a:rPr>
              <a:t> </a:t>
            </a:r>
            <a:r>
              <a:rPr lang="en-US" altLang="en-US" sz="2000" dirty="0">
                <a:latin typeface="Times New Roman" pitchFamily="18" charset="0"/>
                <a:ea typeface="Times New Roman" pitchFamily="18" charset="0"/>
              </a:rPr>
              <a:t> - </a:t>
            </a:r>
            <a:r>
              <a:rPr lang="en-US" altLang="en-US" sz="2000" b="1" dirty="0" err="1">
                <a:latin typeface="Times New Roman" pitchFamily="18" charset="0"/>
                <a:ea typeface="Times New Roman" pitchFamily="18" charset="0"/>
              </a:rPr>
              <a:t>Làm</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nguyên</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liệu</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trong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công</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nghiệp</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dệt</a:t>
            </a:r>
            <a:r>
              <a:rPr lang="en-US" altLang="en-US" sz="2000" b="1" dirty="0">
                <a:latin typeface="Times New Roman" pitchFamily="18" charset="0"/>
                <a:ea typeface="Times New Roman" pitchFamily="18" charset="0"/>
              </a:rPr>
              <a:t>, da, </a:t>
            </a:r>
            <a:r>
              <a:rPr lang="en-US" altLang="en-US" sz="2000" b="1" dirty="0" err="1">
                <a:latin typeface="Times New Roman" pitchFamily="18" charset="0"/>
                <a:ea typeface="Times New Roman" pitchFamily="18" charset="0"/>
              </a:rPr>
              <a:t>mĩ</a:t>
            </a:r>
            <a:r>
              <a:rPr lang="en-US" altLang="en-US" sz="2000" b="1" dirty="0">
                <a:latin typeface="Times New Roman" pitchFamily="18" charset="0"/>
                <a:ea typeface="Times New Roman" pitchFamily="18" charset="0"/>
              </a:rPr>
              <a:t> </a:t>
            </a:r>
            <a:r>
              <a:rPr lang="en-US" altLang="en-US" sz="2000" b="1" dirty="0" err="1">
                <a:latin typeface="Times New Roman" pitchFamily="18" charset="0"/>
                <a:ea typeface="Times New Roman" pitchFamily="18" charset="0"/>
              </a:rPr>
              <a:t>nghệ</a:t>
            </a:r>
            <a:r>
              <a:rPr lang="en-US" altLang="en-US" sz="2000" b="1" dirty="0">
                <a:latin typeface="Times New Roman" pitchFamily="18" charset="0"/>
                <a:ea typeface="Times New Roman" pitchFamily="18" charset="0"/>
              </a:rPr>
              <a:t>…</a:t>
            </a:r>
          </a:p>
        </p:txBody>
      </p:sp>
      <p:grpSp>
        <p:nvGrpSpPr>
          <p:cNvPr id="125" name="Group 124"/>
          <p:cNvGrpSpPr/>
          <p:nvPr/>
        </p:nvGrpSpPr>
        <p:grpSpPr>
          <a:xfrm>
            <a:off x="1614055" y="730551"/>
            <a:ext cx="2438400" cy="2474279"/>
            <a:chOff x="3657380" y="2016125"/>
            <a:chExt cx="2438620" cy="1809707"/>
          </a:xfrm>
        </p:grpSpPr>
        <p:pic>
          <p:nvPicPr>
            <p:cNvPr id="2097195" name="Picture 5"/>
            <p:cNvPicPr>
              <a:picLocks/>
            </p:cNvPicPr>
            <p:nvPr/>
          </p:nvPicPr>
          <p:blipFill>
            <a:blip r:embed="rId2"/>
            <a:srcRect/>
            <a:stretch>
              <a:fillRect/>
            </a:stretch>
          </p:blipFill>
          <p:spPr>
            <a:xfrm>
              <a:off x="3671236" y="2016125"/>
              <a:ext cx="2424764" cy="1524000"/>
            </a:xfrm>
            <a:prstGeom prst="rect">
              <a:avLst/>
            </a:prstGeom>
            <a:noFill/>
            <a:ln w="9525" cap="flat" cmpd="sng">
              <a:solidFill>
                <a:srgbClr val="000099">
                  <a:alpha val="100000"/>
                </a:srgbClr>
              </a:solidFill>
              <a:prstDash val="solid"/>
              <a:round/>
            </a:ln>
          </p:spPr>
        </p:pic>
        <p:sp>
          <p:nvSpPr>
            <p:cNvPr id="1048774" name="Rectangle 39"/>
            <p:cNvSpPr/>
            <p:nvPr/>
          </p:nvSpPr>
          <p:spPr>
            <a:xfrm>
              <a:off x="3657380" y="3536018"/>
              <a:ext cx="2438620" cy="289814"/>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000099">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Thực phẩm</a:t>
              </a:r>
            </a:p>
          </p:txBody>
        </p:sp>
      </p:grpSp>
      <p:grpSp>
        <p:nvGrpSpPr>
          <p:cNvPr id="126" name="Group 125"/>
          <p:cNvGrpSpPr/>
          <p:nvPr/>
        </p:nvGrpSpPr>
        <p:grpSpPr>
          <a:xfrm>
            <a:off x="4319155" y="716263"/>
            <a:ext cx="2476500" cy="2525712"/>
            <a:chOff x="6438317" y="2057399"/>
            <a:chExt cx="2477083" cy="1875653"/>
          </a:xfrm>
        </p:grpSpPr>
        <p:pic>
          <p:nvPicPr>
            <p:cNvPr id="2097196" name="Picture 6"/>
            <p:cNvPicPr>
              <a:picLocks/>
            </p:cNvPicPr>
            <p:nvPr/>
          </p:nvPicPr>
          <p:blipFill>
            <a:blip r:embed="rId3"/>
            <a:srcRect/>
            <a:stretch>
              <a:fillRect/>
            </a:stretch>
          </p:blipFill>
          <p:spPr>
            <a:xfrm>
              <a:off x="6456213" y="2057399"/>
              <a:ext cx="2459186" cy="1576804"/>
            </a:xfrm>
            <a:prstGeom prst="rect">
              <a:avLst/>
            </a:prstGeom>
            <a:noFill/>
            <a:ln w="9525" cap="flat" cmpd="sng">
              <a:solidFill>
                <a:srgbClr val="7030A0">
                  <a:alpha val="100000"/>
                </a:srgbClr>
              </a:solidFill>
              <a:prstDash val="solid"/>
              <a:round/>
            </a:ln>
          </p:spPr>
        </p:pic>
        <p:sp>
          <p:nvSpPr>
            <p:cNvPr id="1048775" name="Rectangle 39"/>
            <p:cNvSpPr/>
            <p:nvPr/>
          </p:nvSpPr>
          <p:spPr>
            <a:xfrm>
              <a:off x="6438317" y="3621819"/>
              <a:ext cx="2477083" cy="311233"/>
            </a:xfrm>
            <a:prstGeom prst="rect">
              <a:avLst/>
            </a:prstGeom>
            <a:gradFill rotWithShape="1">
              <a:gsLst>
                <a:gs pos="0">
                  <a:srgbClr val="C9B5E8">
                    <a:alpha val="100000"/>
                  </a:srgbClr>
                </a:gs>
                <a:gs pos="0">
                  <a:srgbClr val="C9B5E8">
                    <a:alpha val="100000"/>
                  </a:srgbClr>
                </a:gs>
                <a:gs pos="35001">
                  <a:srgbClr val="D9CBEE">
                    <a:alpha val="100000"/>
                  </a:srgbClr>
                </a:gs>
                <a:gs pos="100000">
                  <a:srgbClr val="F0EAF9">
                    <a:alpha val="100000"/>
                  </a:srgbClr>
                </a:gs>
              </a:gsLst>
              <a:lin ang="16200000" scaled="1"/>
            </a:gradFill>
            <a:ln w="9525" cap="flat" cmpd="sng">
              <a:solidFill>
                <a:srgbClr val="7030A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Công nghiệp dệt</a:t>
              </a:r>
            </a:p>
          </p:txBody>
        </p:sp>
      </p:grpSp>
      <p:grpSp>
        <p:nvGrpSpPr>
          <p:cNvPr id="127" name="Group 126"/>
          <p:cNvGrpSpPr/>
          <p:nvPr/>
        </p:nvGrpSpPr>
        <p:grpSpPr>
          <a:xfrm>
            <a:off x="1614055" y="3456288"/>
            <a:ext cx="2452687" cy="2319337"/>
            <a:chOff x="3809998" y="4419600"/>
            <a:chExt cx="2298990" cy="1945264"/>
          </a:xfrm>
        </p:grpSpPr>
        <p:pic>
          <p:nvPicPr>
            <p:cNvPr id="2097197" name="Picture 7"/>
            <p:cNvPicPr>
              <a:picLocks/>
            </p:cNvPicPr>
            <p:nvPr/>
          </p:nvPicPr>
          <p:blipFill>
            <a:blip r:embed="rId4"/>
            <a:srcRect/>
            <a:stretch>
              <a:fillRect/>
            </a:stretch>
          </p:blipFill>
          <p:spPr>
            <a:xfrm>
              <a:off x="3810000" y="4419600"/>
              <a:ext cx="2286000" cy="1600200"/>
            </a:xfrm>
            <a:prstGeom prst="rect">
              <a:avLst/>
            </a:prstGeom>
            <a:gradFill rotWithShape="1">
              <a:gsLst>
                <a:gs pos="0">
                  <a:srgbClr val="FFFF99">
                    <a:alpha val="100000"/>
                  </a:srgbClr>
                </a:gs>
                <a:gs pos="100000">
                  <a:srgbClr val="66FFFF">
                    <a:alpha val="100000"/>
                  </a:srgbClr>
                </a:gs>
              </a:gsLst>
              <a:lin ang="5400000" scaled="1"/>
            </a:gradFill>
            <a:ln w="9525" cap="flat" cmpd="sng">
              <a:solidFill>
                <a:srgbClr val="FF66FF">
                  <a:alpha val="100000"/>
                </a:srgbClr>
              </a:solidFill>
              <a:prstDash val="solid"/>
              <a:round/>
            </a:ln>
          </p:spPr>
        </p:pic>
        <p:sp>
          <p:nvSpPr>
            <p:cNvPr id="1048776" name="Rectangle 39"/>
            <p:cNvSpPr/>
            <p:nvPr/>
          </p:nvSpPr>
          <p:spPr>
            <a:xfrm>
              <a:off x="3809998" y="6020016"/>
              <a:ext cx="2298990" cy="344848"/>
            </a:xfrm>
            <a:prstGeom prst="rect">
              <a:avLst/>
            </a:prstGeom>
            <a:gradFill rotWithShape="1">
              <a:gsLst>
                <a:gs pos="0">
                  <a:srgbClr val="FFA2A1">
                    <a:alpha val="100000"/>
                  </a:srgbClr>
                </a:gs>
                <a:gs pos="0">
                  <a:srgbClr val="FFA2A1">
                    <a:alpha val="100000"/>
                  </a:srgbClr>
                </a:gs>
                <a:gs pos="35001">
                  <a:srgbClr val="FFBEBD">
                    <a:alpha val="100000"/>
                  </a:srgbClr>
                </a:gs>
                <a:gs pos="100000">
                  <a:srgbClr val="FFE5E5">
                    <a:alpha val="100000"/>
                  </a:srgbClr>
                </a:gs>
              </a:gsLst>
              <a:lin ang="16200000" scaled="1"/>
            </a:gradFill>
            <a:ln w="9525" cap="flat" cmpd="sng">
              <a:solidFill>
                <a:srgbClr val="BE4B48">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Thuộc da</a:t>
              </a:r>
            </a:p>
          </p:txBody>
        </p:sp>
      </p:grpSp>
      <p:grpSp>
        <p:nvGrpSpPr>
          <p:cNvPr id="128" name="Group 127"/>
          <p:cNvGrpSpPr/>
          <p:nvPr/>
        </p:nvGrpSpPr>
        <p:grpSpPr>
          <a:xfrm>
            <a:off x="4350905" y="3456288"/>
            <a:ext cx="2444750" cy="2253615"/>
            <a:chOff x="6470074" y="4410075"/>
            <a:chExt cx="2445326" cy="1952825"/>
          </a:xfrm>
        </p:grpSpPr>
        <p:pic>
          <p:nvPicPr>
            <p:cNvPr id="2097198" name="Picture 2" descr="C:\Users\User\Downloads\1286505710_CMTC-031.gif"/>
            <p:cNvPicPr>
              <a:picLocks/>
            </p:cNvPicPr>
            <p:nvPr/>
          </p:nvPicPr>
          <p:blipFill>
            <a:blip r:embed="rId5"/>
            <a:srcRect/>
            <a:stretch>
              <a:fillRect/>
            </a:stretch>
          </p:blipFill>
          <p:spPr>
            <a:xfrm>
              <a:off x="6477000" y="4410075"/>
              <a:ext cx="2438400" cy="1609725"/>
            </a:xfrm>
            <a:prstGeom prst="rect">
              <a:avLst/>
            </a:prstGeom>
            <a:noFill/>
            <a:ln w="9525" cap="flat" cmpd="sng">
              <a:solidFill>
                <a:srgbClr val="000000">
                  <a:alpha val="100000"/>
                </a:srgbClr>
              </a:solidFill>
              <a:prstDash val="solid"/>
              <a:round/>
            </a:ln>
          </p:spPr>
        </p:pic>
        <p:sp>
          <p:nvSpPr>
            <p:cNvPr id="1048777" name="Rectangle 39"/>
            <p:cNvSpPr/>
            <p:nvPr/>
          </p:nvSpPr>
          <p:spPr>
            <a:xfrm>
              <a:off x="6470074" y="6019546"/>
              <a:ext cx="2445326" cy="343354"/>
            </a:xfrm>
            <a:prstGeom prst="rect">
              <a:avLst/>
            </a:prstGeom>
            <a:gradFill rotWithShape="1">
              <a:gsLst>
                <a:gs pos="0">
                  <a:srgbClr val="BCBCBC">
                    <a:alpha val="100000"/>
                  </a:srgbClr>
                </a:gs>
                <a:gs pos="0">
                  <a:srgbClr val="BCBCBC">
                    <a:alpha val="100000"/>
                  </a:srgbClr>
                </a:gs>
                <a:gs pos="35001">
                  <a:srgbClr val="D0D0D0">
                    <a:alpha val="100000"/>
                  </a:srgbClr>
                </a:gs>
                <a:gs pos="100000">
                  <a:srgbClr val="EDEDED">
                    <a:alpha val="100000"/>
                  </a:srgbClr>
                </a:gs>
              </a:gsLst>
              <a:lin ang="16200000" scaled="1"/>
            </a:gradFill>
            <a:ln w="9525" cap="flat" cmpd="sng">
              <a:solidFill>
                <a:srgbClr val="000000">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000" b="1">
                  <a:solidFill>
                    <a:srgbClr val="002060"/>
                  </a:solidFill>
                  <a:latin typeface="Times New Roman" pitchFamily="18" charset="0"/>
                  <a:ea typeface="Times New Roman" pitchFamily="18" charset="0"/>
                  <a:sym typeface="Webdings" pitchFamily="18" charset="2"/>
                </a:rPr>
                <a:t>Đồ mĩ nghệ</a:t>
              </a:r>
            </a:p>
          </p:txBody>
        </p:sp>
      </p:grpSp>
      <p:sp>
        <p:nvSpPr>
          <p:cNvPr id="1048778" name="Text Box 5"/>
          <p:cNvSpPr txBox="1"/>
          <p:nvPr/>
        </p:nvSpPr>
        <p:spPr>
          <a:xfrm>
            <a:off x="0" y="90172"/>
            <a:ext cx="9067800" cy="523220"/>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50000"/>
              </a:spcBef>
            </a:pPr>
            <a:r>
              <a:rPr lang="en-US" altLang="en-US" sz="2800" b="1" dirty="0">
                <a:solidFill>
                  <a:srgbClr val="006600"/>
                </a:solidFill>
                <a:latin typeface="Times New Roman" pitchFamily="18" charset="0"/>
                <a:ea typeface="Times New Roman" pitchFamily="18" charset="0"/>
              </a:rPr>
              <a:t>Protein </a:t>
            </a:r>
            <a:r>
              <a:rPr lang="en-US" altLang="en-US" sz="2800" b="1" dirty="0" err="1">
                <a:solidFill>
                  <a:srgbClr val="006600"/>
                </a:solidFill>
                <a:latin typeface="Times New Roman" pitchFamily="18" charset="0"/>
                <a:ea typeface="Times New Roman" pitchFamily="18" charset="0"/>
              </a:rPr>
              <a:t>có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những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Ứng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dụng</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nào</a:t>
            </a:r>
            <a:r>
              <a:rPr lang="en-US" altLang="en-US" sz="2800" b="1" dirty="0">
                <a:solidFill>
                  <a:srgbClr val="006600"/>
                </a:solidFill>
                <a:latin typeface="Times New Roman" pitchFamily="18" charset="0"/>
                <a:ea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48778"/>
                                        </p:tgtEl>
                                        <p:attrNameLst>
                                          <p:attrName>style.visibility</p:attrName>
                                        </p:attrNameLst>
                                      </p:cBhvr>
                                      <p:to>
                                        <p:strVal val="visible"/>
                                      </p:to>
                                    </p:set>
                                    <p:animEffect transition="in" filter="wipe(down)">
                                      <p:cBhvr>
                                        <p:cTn id="7" dur="500"/>
                                        <p:tgtEl>
                                          <p:spTgt spid="1048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strips(downLeft)">
                                      <p:cBhvr>
                                        <p:cTn id="12" dur="1000"/>
                                        <p:tgtEl>
                                          <p:spTgt spid="125"/>
                                        </p:tgtEl>
                                      </p:cBhvr>
                                    </p:animEffect>
                                  </p:childTnLst>
                                </p:cTn>
                              </p:par>
                            </p:childTnLst>
                          </p:cTn>
                        </p:par>
                        <p:par>
                          <p:cTn id="13" fill="hold" nodeType="afterGroup">
                            <p:stCondLst>
                              <p:cond delay="1000"/>
                            </p:stCondLst>
                            <p:childTnLst>
                              <p:par>
                                <p:cTn id="14" presetID="18" presetClass="entr" presetSubtype="12" fill="hold" nodeType="after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strips(downLeft)">
                                      <p:cBhvr>
                                        <p:cTn id="16" dur="1000"/>
                                        <p:tgtEl>
                                          <p:spTgt spid="126"/>
                                        </p:tgtEl>
                                      </p:cBhvr>
                                    </p:animEffect>
                                  </p:childTnLst>
                                </p:cTn>
                              </p:par>
                            </p:childTnLst>
                          </p:cTn>
                        </p:par>
                        <p:par>
                          <p:cTn id="17" fill="hold" nodeType="afterGroup">
                            <p:stCondLst>
                              <p:cond delay="2000"/>
                            </p:stCondLst>
                            <p:childTnLst>
                              <p:par>
                                <p:cTn id="18" presetID="18" presetClass="entr" presetSubtype="12" fill="hold" nodeType="afterEffect">
                                  <p:stCondLst>
                                    <p:cond delay="0"/>
                                  </p:stCondLst>
                                  <p:childTnLst>
                                    <p:set>
                                      <p:cBhvr>
                                        <p:cTn id="19" dur="1" fill="hold">
                                          <p:stCondLst>
                                            <p:cond delay="0"/>
                                          </p:stCondLst>
                                        </p:cTn>
                                        <p:tgtEl>
                                          <p:spTgt spid="128"/>
                                        </p:tgtEl>
                                        <p:attrNameLst>
                                          <p:attrName>style.visibility</p:attrName>
                                        </p:attrNameLst>
                                      </p:cBhvr>
                                      <p:to>
                                        <p:strVal val="visible"/>
                                      </p:to>
                                    </p:set>
                                    <p:animEffect transition="in" filter="strips(downLeft)">
                                      <p:cBhvr>
                                        <p:cTn id="20" dur="1000"/>
                                        <p:tgtEl>
                                          <p:spTgt spid="128"/>
                                        </p:tgtEl>
                                      </p:cBhvr>
                                    </p:animEffect>
                                  </p:childTnLst>
                                </p:cTn>
                              </p:par>
                            </p:childTnLst>
                          </p:cTn>
                        </p:par>
                        <p:par>
                          <p:cTn id="21" fill="hold" nodeType="afterGroup">
                            <p:stCondLst>
                              <p:cond delay="3000"/>
                            </p:stCondLst>
                            <p:childTnLst>
                              <p:par>
                                <p:cTn id="22" presetID="18" presetClass="entr" presetSubtype="12" fill="hold" nodeType="after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strips(downLeft)">
                                      <p:cBhvr>
                                        <p:cTn id="24" dur="1000"/>
                                        <p:tgtEl>
                                          <p:spTgt spid="12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1048773">
                                            <p:txEl>
                                              <p:pRg st="0" end="0"/>
                                            </p:txEl>
                                          </p:spTgt>
                                        </p:tgtEl>
                                        <p:attrNameLst>
                                          <p:attrName>style.visibility</p:attrName>
                                        </p:attrNameLst>
                                      </p:cBhvr>
                                      <p:to>
                                        <p:strVal val="visible"/>
                                      </p:to>
                                    </p:set>
                                    <p:anim calcmode="lin" valueType="num">
                                      <p:cBhvr additive="base">
                                        <p:cTn id="29" dur="500"/>
                                        <p:tgtEl>
                                          <p:spTgt spid="1048773">
                                            <p:txEl>
                                              <p:pRg st="0" end="0"/>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048773">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1048773">
                                            <p:txEl>
                                              <p:pRg st="1" end="1"/>
                                            </p:txEl>
                                          </p:spTgt>
                                        </p:tgtEl>
                                        <p:attrNameLst>
                                          <p:attrName>style.visibility</p:attrName>
                                        </p:attrNameLst>
                                      </p:cBhvr>
                                      <p:to>
                                        <p:strVal val="visible"/>
                                      </p:to>
                                    </p:set>
                                    <p:anim calcmode="lin" valueType="num">
                                      <p:cBhvr additive="base">
                                        <p:cTn id="35" dur="500"/>
                                        <p:tgtEl>
                                          <p:spTgt spid="1048773">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0487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99" name="Picture 4" descr="148d2083938766"/>
          <p:cNvPicPr>
            <a:picLocks/>
          </p:cNvPicPr>
          <p:nvPr/>
        </p:nvPicPr>
        <p:blipFill>
          <a:blip r:embed="rId2"/>
          <a:srcRect/>
          <a:stretch>
            <a:fillRect/>
          </a:stretch>
        </p:blipFill>
        <p:spPr>
          <a:xfrm>
            <a:off x="138113" y="36801"/>
            <a:ext cx="2933700" cy="1722438"/>
          </a:xfrm>
          <a:prstGeom prst="rect">
            <a:avLst/>
          </a:prstGeom>
          <a:noFill/>
          <a:ln w="9525" cap="flat" cmpd="sng">
            <a:solidFill>
              <a:srgbClr val="000000">
                <a:alpha val="100000"/>
              </a:srgbClr>
            </a:solidFill>
            <a:prstDash val="solid"/>
            <a:round/>
          </a:ln>
        </p:spPr>
      </p:pic>
      <p:pic>
        <p:nvPicPr>
          <p:cNvPr id="2097200" name="Picture 5" descr="XINHXINH_23732726"/>
          <p:cNvPicPr>
            <a:picLocks/>
          </p:cNvPicPr>
          <p:nvPr/>
        </p:nvPicPr>
        <p:blipFill>
          <a:blip r:embed="rId3"/>
          <a:srcRect/>
          <a:stretch>
            <a:fillRect/>
          </a:stretch>
        </p:blipFill>
        <p:spPr>
          <a:xfrm>
            <a:off x="3117850" y="71437"/>
            <a:ext cx="2809875" cy="1687802"/>
          </a:xfrm>
          <a:prstGeom prst="rect">
            <a:avLst/>
          </a:prstGeom>
          <a:noFill/>
          <a:ln w="9525" cap="flat" cmpd="sng">
            <a:solidFill>
              <a:srgbClr val="000000">
                <a:alpha val="100000"/>
              </a:srgbClr>
            </a:solidFill>
            <a:prstDash val="solid"/>
            <a:round/>
          </a:ln>
        </p:spPr>
      </p:pic>
      <p:pic>
        <p:nvPicPr>
          <p:cNvPr id="2097201" name="Picture 6" descr="2932561530076200744S500x500Q85"/>
          <p:cNvPicPr>
            <a:picLocks/>
          </p:cNvPicPr>
          <p:nvPr/>
        </p:nvPicPr>
        <p:blipFill>
          <a:blip r:embed="rId4"/>
          <a:srcRect/>
          <a:stretch>
            <a:fillRect/>
          </a:stretch>
        </p:blipFill>
        <p:spPr>
          <a:xfrm>
            <a:off x="6019800" y="80962"/>
            <a:ext cx="3048000" cy="1678277"/>
          </a:xfrm>
          <a:prstGeom prst="rect">
            <a:avLst/>
          </a:prstGeom>
          <a:noFill/>
          <a:ln w="9525" cap="flat" cmpd="sng">
            <a:solidFill>
              <a:srgbClr val="000000">
                <a:alpha val="100000"/>
              </a:srgbClr>
            </a:solidFill>
            <a:prstDash val="solid"/>
            <a:round/>
          </a:ln>
        </p:spPr>
      </p:pic>
      <p:pic>
        <p:nvPicPr>
          <p:cNvPr id="2097202" name="Picture 8" descr="dau-nanh"/>
          <p:cNvPicPr>
            <a:picLocks/>
          </p:cNvPicPr>
          <p:nvPr/>
        </p:nvPicPr>
        <p:blipFill>
          <a:blip r:embed="rId5"/>
          <a:srcRect/>
          <a:stretch>
            <a:fillRect/>
          </a:stretch>
        </p:blipFill>
        <p:spPr>
          <a:xfrm>
            <a:off x="3159558" y="1838268"/>
            <a:ext cx="2772009" cy="1695450"/>
          </a:xfrm>
          <a:prstGeom prst="rect">
            <a:avLst/>
          </a:prstGeom>
          <a:noFill/>
          <a:ln w="9525" cap="flat" cmpd="sng">
            <a:solidFill>
              <a:srgbClr val="000000">
                <a:alpha val="100000"/>
              </a:srgbClr>
            </a:solidFill>
            <a:prstDash val="solid"/>
            <a:round/>
          </a:ln>
        </p:spPr>
      </p:pic>
      <p:sp>
        <p:nvSpPr>
          <p:cNvPr id="1048784" name="Text Box 9"/>
          <p:cNvSpPr txBox="1"/>
          <p:nvPr/>
        </p:nvSpPr>
        <p:spPr>
          <a:xfrm>
            <a:off x="172720" y="3625447"/>
            <a:ext cx="8915400" cy="461665"/>
          </a:xfrm>
          <a:prstGeom prst="rect">
            <a:avLst/>
          </a:prstGeom>
          <a:solidFill>
            <a:schemeClr val="bg1"/>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Tại</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sao</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chúng</a:t>
            </a:r>
            <a:r>
              <a:rPr lang="en-US" altLang="en-US" sz="2400" b="1" dirty="0">
                <a:solidFill>
                  <a:srgbClr val="FF0000"/>
                </a:solidFill>
                <a:latin typeface="Times New Roman" pitchFamily="18" charset="0"/>
                <a:ea typeface="Times New Roman" pitchFamily="18" charset="0"/>
              </a:rPr>
              <a:t> ta </a:t>
            </a:r>
            <a:r>
              <a:rPr lang="en-US" altLang="en-US" sz="2400" b="1" dirty="0" err="1">
                <a:solidFill>
                  <a:srgbClr val="FF0000"/>
                </a:solidFill>
                <a:latin typeface="Times New Roman" pitchFamily="18" charset="0"/>
                <a:ea typeface="Times New Roman" pitchFamily="18" charset="0"/>
              </a:rPr>
              <a:t>cần</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những</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thực</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phẩm</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chứa</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prôtêin</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khác</a:t>
            </a:r>
            <a:r>
              <a:rPr lang="en-US" altLang="en-US" sz="2400" b="1" dirty="0">
                <a:solidFill>
                  <a:srgbClr val="FF0000"/>
                </a:solidFill>
                <a:latin typeface="Times New Roman" pitchFamily="18" charset="0"/>
                <a:ea typeface="Times New Roman" pitchFamily="18" charset="0"/>
              </a:rPr>
              <a:t> </a:t>
            </a:r>
            <a:r>
              <a:rPr lang="en-US" altLang="en-US" sz="2400" b="1" dirty="0" err="1">
                <a:solidFill>
                  <a:srgbClr val="FF0000"/>
                </a:solidFill>
                <a:latin typeface="Times New Roman" pitchFamily="18" charset="0"/>
                <a:ea typeface="Times New Roman" pitchFamily="18" charset="0"/>
              </a:rPr>
              <a:t>nhau</a:t>
            </a:r>
            <a:r>
              <a:rPr lang="en-US" altLang="en-US" sz="2400" b="1" dirty="0">
                <a:solidFill>
                  <a:srgbClr val="FF0000"/>
                </a:solidFill>
                <a:latin typeface="Times New Roman" pitchFamily="18" charset="0"/>
                <a:ea typeface="Times New Roman" pitchFamily="18" charset="0"/>
              </a:rPr>
              <a:t>?</a:t>
            </a:r>
          </a:p>
        </p:txBody>
      </p:sp>
      <p:pic>
        <p:nvPicPr>
          <p:cNvPr id="2097203" name="Picture 10" descr="16032011_lssk_namrom"/>
          <p:cNvPicPr>
            <a:picLocks/>
          </p:cNvPicPr>
          <p:nvPr/>
        </p:nvPicPr>
        <p:blipFill>
          <a:blip r:embed="rId6"/>
          <a:srcRect/>
          <a:stretch>
            <a:fillRect/>
          </a:stretch>
        </p:blipFill>
        <p:spPr>
          <a:xfrm>
            <a:off x="6071033" y="1850968"/>
            <a:ext cx="2996767" cy="1687864"/>
          </a:xfrm>
          <a:prstGeom prst="rect">
            <a:avLst/>
          </a:prstGeom>
          <a:noFill/>
          <a:ln w="9525" cap="flat" cmpd="sng">
            <a:solidFill>
              <a:srgbClr val="000000">
                <a:alpha val="100000"/>
              </a:srgbClr>
            </a:solidFill>
            <a:prstDash val="solid"/>
            <a:round/>
          </a:ln>
        </p:spPr>
      </p:pic>
      <p:pic>
        <p:nvPicPr>
          <p:cNvPr id="2097204" name="Picture 7" descr="images (3).jpg"/>
          <p:cNvPicPr>
            <a:picLocks/>
          </p:cNvPicPr>
          <p:nvPr/>
        </p:nvPicPr>
        <p:blipFill>
          <a:blip r:embed="rId7"/>
          <a:srcRect/>
          <a:stretch>
            <a:fillRect/>
          </a:stretch>
        </p:blipFill>
        <p:spPr>
          <a:xfrm>
            <a:off x="124258" y="1850968"/>
            <a:ext cx="2884388" cy="1687864"/>
          </a:xfrm>
          <a:prstGeom prst="rect">
            <a:avLst/>
          </a:prstGeom>
          <a:noFill/>
          <a:ln w="9525" cap="flat" cmpd="sng">
            <a:solidFill>
              <a:srgbClr val="000000">
                <a:alpha val="100000"/>
              </a:srgbClr>
            </a:solidFill>
            <a:prstDash val="solid"/>
            <a:round/>
          </a:ln>
        </p:spPr>
      </p:pic>
      <p:sp>
        <p:nvSpPr>
          <p:cNvPr id="2" name="TextBox 1"/>
          <p:cNvSpPr txBox="1"/>
          <p:nvPr/>
        </p:nvSpPr>
        <p:spPr>
          <a:xfrm>
            <a:off x="304801" y="4160024"/>
            <a:ext cx="8562578" cy="2677656"/>
          </a:xfrm>
          <a:prstGeom prst="rect">
            <a:avLst/>
          </a:prstGeom>
          <a:solidFill>
            <a:srgbClr val="FFC000"/>
          </a:solidFill>
        </p:spPr>
        <p:txBody>
          <a:bodyPr wrap="square" rtlCol="0">
            <a:spAutoFit/>
          </a:bodyPr>
          <a:lstStyle/>
          <a:p>
            <a:pPr algn="just"/>
            <a:r>
              <a:rPr lang="vi-VN" sz="2400" b="1" dirty="0">
                <a:solidFill>
                  <a:srgbClr val="002060"/>
                </a:solidFill>
                <a:latin typeface="Times New Roman" panose="02020603050405020304" pitchFamily="18" charset="0"/>
                <a:cs typeface="Times New Roman" panose="02020603050405020304" pitchFamily="18" charset="0"/>
              </a:rPr>
              <a:t>Vì cơ thể người không tự tổng hợp được tất cả các a</a:t>
            </a:r>
            <a:r>
              <a:rPr lang="en-US" sz="2400" b="1" dirty="0" err="1">
                <a:solidFill>
                  <a:srgbClr val="002060"/>
                </a:solidFill>
                <a:latin typeface="Times New Roman" panose="02020603050405020304" pitchFamily="18" charset="0"/>
                <a:cs typeface="Times New Roman" panose="02020603050405020304" pitchFamily="18" charset="0"/>
              </a:rPr>
              <a:t>cid</a:t>
            </a:r>
            <a:r>
              <a:rPr lang="vi-VN" sz="2400" b="1" dirty="0">
                <a:solidFill>
                  <a:srgbClr val="002060"/>
                </a:solidFill>
                <a:latin typeface="Times New Roman" panose="02020603050405020304" pitchFamily="18" charset="0"/>
                <a:cs typeface="Times New Roman" panose="02020603050405020304" pitchFamily="18" charset="0"/>
              </a:rPr>
              <a:t> amin mà phải lấy từ bên ngoài. Khi protêin được đưa vào sẽ được các enz</a:t>
            </a:r>
            <a:r>
              <a:rPr lang="en-US" sz="2400" b="1" dirty="0">
                <a:solidFill>
                  <a:srgbClr val="002060"/>
                </a:solidFill>
                <a:latin typeface="Times New Roman" panose="02020603050405020304" pitchFamily="18" charset="0"/>
                <a:cs typeface="Times New Roman" panose="02020603050405020304" pitchFamily="18" charset="0"/>
              </a:rPr>
              <a:t>y</a:t>
            </a:r>
            <a:r>
              <a:rPr lang="vi-VN" sz="2400" b="1" dirty="0">
                <a:solidFill>
                  <a:srgbClr val="002060"/>
                </a:solidFill>
                <a:latin typeface="Times New Roman" panose="02020603050405020304" pitchFamily="18" charset="0"/>
                <a:cs typeface="Times New Roman" panose="02020603050405020304" pitchFamily="18" charset="0"/>
              </a:rPr>
              <a:t>m</a:t>
            </a:r>
            <a:r>
              <a:rPr lang="en-US" sz="2400" b="1" dirty="0">
                <a:solidFill>
                  <a:srgbClr val="002060"/>
                </a:solidFill>
                <a:latin typeface="Times New Roman" panose="02020603050405020304" pitchFamily="18" charset="0"/>
                <a:cs typeface="Times New Roman" panose="02020603050405020304" pitchFamily="18" charset="0"/>
              </a:rPr>
              <a:t>e</a:t>
            </a:r>
            <a:r>
              <a:rPr lang="vi-VN" sz="2400" b="1" dirty="0">
                <a:solidFill>
                  <a:srgbClr val="002060"/>
                </a:solidFill>
                <a:latin typeface="Times New Roman" panose="02020603050405020304" pitchFamily="18" charset="0"/>
                <a:cs typeface="Times New Roman" panose="02020603050405020304" pitchFamily="18" charset="0"/>
              </a:rPr>
              <a:t> phân giải thành các a</a:t>
            </a:r>
            <a:r>
              <a:rPr lang="en-US" sz="2400" b="1" dirty="0" err="1">
                <a:solidFill>
                  <a:srgbClr val="002060"/>
                </a:solidFill>
                <a:latin typeface="Times New Roman" panose="02020603050405020304" pitchFamily="18" charset="0"/>
                <a:cs typeface="Times New Roman" panose="02020603050405020304" pitchFamily="18" charset="0"/>
              </a:rPr>
              <a:t>cid</a:t>
            </a:r>
            <a:r>
              <a:rPr lang="vi-VN" sz="2400" b="1" dirty="0">
                <a:solidFill>
                  <a:srgbClr val="002060"/>
                </a:solidFill>
                <a:latin typeface="Times New Roman" panose="02020603050405020304" pitchFamily="18" charset="0"/>
                <a:cs typeface="Times New Roman" panose="02020603050405020304" pitchFamily="18" charset="0"/>
              </a:rPr>
              <a:t> amin để hấp thụ tạo ra loại protein đặc thù cho cơ thể người.</a:t>
            </a:r>
            <a:r>
              <a:rPr lang="en-US" sz="2400" b="1" dirty="0">
                <a:solidFill>
                  <a:srgbClr val="002060"/>
                </a:solidFill>
                <a:latin typeface="Times New Roman" panose="02020603050405020304" pitchFamily="18" charset="0"/>
                <a:cs typeface="Times New Roman" panose="02020603050405020304" pitchFamily="18" charset="0"/>
              </a:rPr>
              <a:t> </a:t>
            </a:r>
            <a:r>
              <a:rPr lang="vi-VN" sz="2400" b="1" dirty="0">
                <a:solidFill>
                  <a:srgbClr val="002060"/>
                </a:solidFill>
                <a:latin typeface="Times New Roman" panose="02020603050405020304" pitchFamily="18" charset="0"/>
                <a:cs typeface="Times New Roman" panose="02020603050405020304" pitchFamily="18" charset="0"/>
              </a:rPr>
              <a:t>Mỗi loại thực phẩm chỉ chứa một số loại a</a:t>
            </a:r>
            <a:r>
              <a:rPr lang="en-US" sz="2400" b="1" dirty="0" err="1">
                <a:solidFill>
                  <a:srgbClr val="002060"/>
                </a:solidFill>
                <a:latin typeface="Times New Roman" panose="02020603050405020304" pitchFamily="18" charset="0"/>
                <a:cs typeface="Times New Roman" panose="02020603050405020304" pitchFamily="18" charset="0"/>
              </a:rPr>
              <a:t>cid</a:t>
            </a:r>
            <a:r>
              <a:rPr lang="vi-VN" sz="2400" b="1" dirty="0">
                <a:solidFill>
                  <a:srgbClr val="002060"/>
                </a:solidFill>
                <a:latin typeface="Times New Roman" panose="02020603050405020304" pitchFamily="18" charset="0"/>
                <a:cs typeface="Times New Roman" panose="02020603050405020304" pitchFamily="18" charset="0"/>
              </a:rPr>
              <a:t> amin nhất định nên để cung cấp được tất cả a</a:t>
            </a:r>
            <a:r>
              <a:rPr lang="en-US" sz="2400" b="1" dirty="0" err="1">
                <a:solidFill>
                  <a:srgbClr val="002060"/>
                </a:solidFill>
                <a:latin typeface="Times New Roman" panose="02020603050405020304" pitchFamily="18" charset="0"/>
                <a:cs typeface="Times New Roman" panose="02020603050405020304" pitchFamily="18" charset="0"/>
              </a:rPr>
              <a:t>cid</a:t>
            </a:r>
            <a:r>
              <a:rPr lang="vi-VN" sz="2400" b="1" dirty="0">
                <a:solidFill>
                  <a:srgbClr val="002060"/>
                </a:solidFill>
                <a:latin typeface="Times New Roman" panose="02020603050405020304" pitchFamily="18" charset="0"/>
                <a:cs typeface="Times New Roman" panose="02020603050405020304" pitchFamily="18" charset="0"/>
              </a:rPr>
              <a:t> amin cần cho tổng hợp protein thì cần bổ sung từ nhiều nguồn thực phẩm khác</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5" name="Rectangle 2"/>
          <p:cNvSpPr/>
          <p:nvPr/>
        </p:nvSpPr>
        <p:spPr>
          <a:xfrm>
            <a:off x="2057400" y="3063875"/>
            <a:ext cx="5970587" cy="522287"/>
          </a:xfrm>
          <a:prstGeom prst="rect">
            <a:avLst/>
          </a:prstGeom>
          <a:solidFill>
            <a:schemeClr val="accent2">
              <a:lumMod val="20000"/>
              <a:lumOff val="80000"/>
            </a:schemeClr>
          </a:solidFill>
          <a:ln>
            <a:noFill/>
          </a:ln>
        </p:spPr>
        <p:txBody>
          <a:bodyPr vert="horz"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it-IT" altLang="en-US" sz="2800" b="1" dirty="0">
                <a:solidFill>
                  <a:srgbClr val="800000"/>
                </a:solidFill>
                <a:latin typeface="Times New Roman" pitchFamily="18" charset="0"/>
                <a:ea typeface="Times New Roman" pitchFamily="18" charset="0"/>
              </a:rPr>
              <a:t>Những thực phẩm giàu protein</a:t>
            </a:r>
          </a:p>
        </p:txBody>
      </p:sp>
      <p:grpSp>
        <p:nvGrpSpPr>
          <p:cNvPr id="148" name="Group 147"/>
          <p:cNvGrpSpPr/>
          <p:nvPr/>
        </p:nvGrpSpPr>
        <p:grpSpPr>
          <a:xfrm>
            <a:off x="3179762" y="3690937"/>
            <a:ext cx="3011487" cy="3178175"/>
            <a:chOff x="0" y="251219"/>
            <a:chExt cx="4267200" cy="3177781"/>
          </a:xfrm>
        </p:grpSpPr>
        <p:pic>
          <p:nvPicPr>
            <p:cNvPr id="2097205" name="Picture 10" descr="lowfat_dairy_istock384x288"/>
            <p:cNvPicPr>
              <a:picLocks/>
            </p:cNvPicPr>
            <p:nvPr/>
          </p:nvPicPr>
          <p:blipFill>
            <a:blip r:embed="rId2"/>
            <a:srcRect/>
            <a:stretch>
              <a:fillRect/>
            </a:stretch>
          </p:blipFill>
          <p:spPr>
            <a:xfrm>
              <a:off x="0" y="251219"/>
              <a:ext cx="4267200" cy="3177781"/>
            </a:xfrm>
            <a:prstGeom prst="rect">
              <a:avLst/>
            </a:prstGeom>
            <a:noFill/>
            <a:ln w="9525" cap="flat" cmpd="sng">
              <a:solidFill>
                <a:srgbClr val="000000">
                  <a:alpha val="100000"/>
                </a:srgbClr>
              </a:solidFill>
              <a:prstDash val="solid"/>
              <a:round/>
            </a:ln>
          </p:spPr>
        </p:pic>
        <p:sp>
          <p:nvSpPr>
            <p:cNvPr id="1048786" name="Rectangle 12"/>
            <p:cNvSpPr txBox="1"/>
            <p:nvPr/>
          </p:nvSpPr>
          <p:spPr>
            <a:xfrm>
              <a:off x="304802" y="370609"/>
              <a:ext cx="1981200" cy="5334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20000"/>
                </a:spcBef>
                <a:buNone/>
              </a:pPr>
              <a:r>
                <a:rPr lang="en-US" altLang="en-US" sz="2400" b="1">
                  <a:solidFill>
                    <a:srgbClr val="000099"/>
                  </a:solidFill>
                  <a:latin typeface="Times New Roman" pitchFamily="18" charset="0"/>
                  <a:ea typeface="Times New Roman" pitchFamily="18" charset="0"/>
                </a:rPr>
                <a:t>Sữa ít béo</a:t>
              </a:r>
            </a:p>
          </p:txBody>
        </p:sp>
      </p:grpSp>
      <p:grpSp>
        <p:nvGrpSpPr>
          <p:cNvPr id="149" name="Group 148"/>
          <p:cNvGrpSpPr/>
          <p:nvPr/>
        </p:nvGrpSpPr>
        <p:grpSpPr>
          <a:xfrm>
            <a:off x="6248400" y="0"/>
            <a:ext cx="2895600" cy="3003550"/>
            <a:chOff x="4267200" y="457200"/>
            <a:chExt cx="4876800" cy="3003366"/>
          </a:xfrm>
        </p:grpSpPr>
        <p:pic>
          <p:nvPicPr>
            <p:cNvPr id="2097206" name="Picture 13" descr="beef_thumb"/>
            <p:cNvPicPr>
              <a:picLocks/>
            </p:cNvPicPr>
            <p:nvPr/>
          </p:nvPicPr>
          <p:blipFill>
            <a:blip r:embed="rId3"/>
            <a:srcRect/>
            <a:stretch>
              <a:fillRect/>
            </a:stretch>
          </p:blipFill>
          <p:spPr>
            <a:xfrm>
              <a:off x="4267200" y="457200"/>
              <a:ext cx="4876800" cy="3003366"/>
            </a:xfrm>
            <a:prstGeom prst="rect">
              <a:avLst/>
            </a:prstGeom>
            <a:noFill/>
            <a:ln w="9525" cap="flat" cmpd="sng">
              <a:solidFill>
                <a:srgbClr val="000000">
                  <a:alpha val="100000"/>
                </a:srgbClr>
              </a:solidFill>
              <a:prstDash val="solid"/>
              <a:round/>
            </a:ln>
          </p:spPr>
        </p:pic>
        <p:sp>
          <p:nvSpPr>
            <p:cNvPr id="1048787" name="Rectangle 16"/>
            <p:cNvSpPr/>
            <p:nvPr/>
          </p:nvSpPr>
          <p:spPr>
            <a:xfrm>
              <a:off x="4301836" y="520959"/>
              <a:ext cx="1890829" cy="447014"/>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400" b="1">
                  <a:solidFill>
                    <a:srgbClr val="C00000"/>
                  </a:solidFill>
                  <a:latin typeface="Times New Roman" pitchFamily="18" charset="0"/>
                  <a:ea typeface="Times New Roman" pitchFamily="18" charset="0"/>
                </a:rPr>
                <a:t>Thịt bò</a:t>
              </a:r>
            </a:p>
          </p:txBody>
        </p:sp>
      </p:grpSp>
      <p:grpSp>
        <p:nvGrpSpPr>
          <p:cNvPr id="150" name="Group 149"/>
          <p:cNvGrpSpPr/>
          <p:nvPr/>
        </p:nvGrpSpPr>
        <p:grpSpPr>
          <a:xfrm>
            <a:off x="0" y="3733800"/>
            <a:ext cx="3124200" cy="3200400"/>
            <a:chOff x="124690" y="2971800"/>
            <a:chExt cx="4366273" cy="3581400"/>
          </a:xfrm>
        </p:grpSpPr>
        <p:pic>
          <p:nvPicPr>
            <p:cNvPr id="2097207" name="Picture 17" descr="tải xuống (4)"/>
            <p:cNvPicPr>
              <a:picLocks/>
            </p:cNvPicPr>
            <p:nvPr/>
          </p:nvPicPr>
          <p:blipFill>
            <a:blip r:embed="rId4"/>
            <a:srcRect/>
            <a:stretch>
              <a:fillRect/>
            </a:stretch>
          </p:blipFill>
          <p:spPr>
            <a:xfrm>
              <a:off x="124690" y="2971800"/>
              <a:ext cx="4366273" cy="3048000"/>
            </a:xfrm>
            <a:prstGeom prst="rect">
              <a:avLst/>
            </a:prstGeom>
            <a:noFill/>
            <a:ln w="9525" cap="flat" cmpd="sng">
              <a:solidFill>
                <a:srgbClr val="000000">
                  <a:alpha val="100000"/>
                </a:srgbClr>
              </a:solidFill>
              <a:prstDash val="solid"/>
              <a:round/>
            </a:ln>
          </p:spPr>
        </p:pic>
        <p:sp>
          <p:nvSpPr>
            <p:cNvPr id="1048788" name="Rectangle 12"/>
            <p:cNvSpPr txBox="1"/>
            <p:nvPr/>
          </p:nvSpPr>
          <p:spPr>
            <a:xfrm>
              <a:off x="124690" y="6019800"/>
              <a:ext cx="4142509" cy="533400"/>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spcBef>
                  <a:spcPct val="20000"/>
                </a:spcBef>
                <a:buNone/>
              </a:pPr>
              <a:r>
                <a:rPr lang="en-US" altLang="en-US" sz="2400" b="1">
                  <a:solidFill>
                    <a:srgbClr val="006600"/>
                  </a:solidFill>
                  <a:latin typeface="Times New Roman" pitchFamily="18" charset="0"/>
                  <a:ea typeface="Times New Roman" pitchFamily="18" charset="0"/>
                </a:rPr>
                <a:t>Các loại hải sản</a:t>
              </a:r>
            </a:p>
          </p:txBody>
        </p:sp>
      </p:grpSp>
      <p:grpSp>
        <p:nvGrpSpPr>
          <p:cNvPr id="151" name="Group 150"/>
          <p:cNvGrpSpPr/>
          <p:nvPr/>
        </p:nvGrpSpPr>
        <p:grpSpPr>
          <a:xfrm>
            <a:off x="0" y="0"/>
            <a:ext cx="3124200" cy="3027362"/>
            <a:chOff x="-3" y="0"/>
            <a:chExt cx="3124199" cy="3027220"/>
          </a:xfrm>
        </p:grpSpPr>
        <p:pic>
          <p:nvPicPr>
            <p:cNvPr id="2097208" name="Picture 12" descr="tải xuống (6).jpg"/>
            <p:cNvPicPr>
              <a:picLocks/>
            </p:cNvPicPr>
            <p:nvPr/>
          </p:nvPicPr>
          <p:blipFill>
            <a:blip r:embed="rId5"/>
            <a:srcRect/>
            <a:stretch>
              <a:fillRect/>
            </a:stretch>
          </p:blipFill>
          <p:spPr>
            <a:xfrm rot="10800000">
              <a:off x="-3" y="0"/>
              <a:ext cx="3124199" cy="3027220"/>
            </a:xfrm>
            <a:prstGeom prst="rect">
              <a:avLst/>
            </a:prstGeom>
            <a:noFill/>
            <a:ln w="9525" cap="flat" cmpd="sng">
              <a:solidFill>
                <a:srgbClr val="000000">
                  <a:alpha val="100000"/>
                </a:srgbClr>
              </a:solidFill>
              <a:prstDash val="solid"/>
              <a:round/>
            </a:ln>
          </p:spPr>
        </p:pic>
        <p:sp>
          <p:nvSpPr>
            <p:cNvPr id="1048789" name="TextBox 1"/>
            <p:cNvSpPr txBox="1"/>
            <p:nvPr/>
          </p:nvSpPr>
          <p:spPr>
            <a:xfrm>
              <a:off x="976745" y="2541701"/>
              <a:ext cx="865187" cy="461665"/>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400" b="1">
                  <a:latin typeface="Times New Roman" pitchFamily="18" charset="0"/>
                  <a:ea typeface="Times New Roman" pitchFamily="18" charset="0"/>
                </a:rPr>
                <a:t>Cá</a:t>
              </a:r>
            </a:p>
          </p:txBody>
        </p:sp>
      </p:grpSp>
      <p:grpSp>
        <p:nvGrpSpPr>
          <p:cNvPr id="152" name="Group 151"/>
          <p:cNvGrpSpPr/>
          <p:nvPr/>
        </p:nvGrpSpPr>
        <p:grpSpPr>
          <a:xfrm>
            <a:off x="3214687" y="4762"/>
            <a:ext cx="3033712" cy="3022600"/>
            <a:chOff x="0" y="3429000"/>
            <a:chExt cx="4959319" cy="3429000"/>
          </a:xfrm>
        </p:grpSpPr>
        <p:pic>
          <p:nvPicPr>
            <p:cNvPr id="2097209" name="Picture 7" descr="trung3"/>
            <p:cNvPicPr>
              <a:picLocks/>
            </p:cNvPicPr>
            <p:nvPr/>
          </p:nvPicPr>
          <p:blipFill>
            <a:blip r:embed="rId6"/>
            <a:srcRect/>
            <a:stretch>
              <a:fillRect/>
            </a:stretch>
          </p:blipFill>
          <p:spPr>
            <a:xfrm>
              <a:off x="0" y="3429000"/>
              <a:ext cx="4800600" cy="3429000"/>
            </a:xfrm>
            <a:prstGeom prst="rect">
              <a:avLst/>
            </a:prstGeom>
            <a:noFill/>
            <a:ln w="9525" cap="flat" cmpd="sng">
              <a:solidFill>
                <a:srgbClr val="000000">
                  <a:alpha val="100000"/>
                </a:srgbClr>
              </a:solidFill>
              <a:prstDash val="solid"/>
              <a:round/>
            </a:ln>
          </p:spPr>
        </p:pic>
        <p:sp>
          <p:nvSpPr>
            <p:cNvPr id="1048790" name="TextBox 16"/>
            <p:cNvSpPr txBox="1"/>
            <p:nvPr/>
          </p:nvSpPr>
          <p:spPr>
            <a:xfrm>
              <a:off x="3009808" y="6324600"/>
              <a:ext cx="1949511" cy="52364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400" b="1">
                  <a:solidFill>
                    <a:srgbClr val="000066"/>
                  </a:solidFill>
                  <a:latin typeface="Times New Roman" pitchFamily="18" charset="0"/>
                  <a:ea typeface="Times New Roman" pitchFamily="18" charset="0"/>
                </a:rPr>
                <a:t>Trứng</a:t>
              </a:r>
            </a:p>
          </p:txBody>
        </p:sp>
      </p:grpSp>
      <p:grpSp>
        <p:nvGrpSpPr>
          <p:cNvPr id="153" name="Group 152"/>
          <p:cNvGrpSpPr/>
          <p:nvPr/>
        </p:nvGrpSpPr>
        <p:grpSpPr>
          <a:xfrm>
            <a:off x="6248400" y="3690937"/>
            <a:ext cx="2895600" cy="3187700"/>
            <a:chOff x="4945012" y="240830"/>
            <a:chExt cx="4198988" cy="3188170"/>
          </a:xfrm>
        </p:grpSpPr>
        <p:pic>
          <p:nvPicPr>
            <p:cNvPr id="2097210" name="Picture 4" descr="chicken-tandoori-12"/>
            <p:cNvPicPr>
              <a:picLocks/>
            </p:cNvPicPr>
            <p:nvPr/>
          </p:nvPicPr>
          <p:blipFill>
            <a:blip r:embed="rId7"/>
            <a:srcRect/>
            <a:stretch>
              <a:fillRect/>
            </a:stretch>
          </p:blipFill>
          <p:spPr>
            <a:xfrm>
              <a:off x="4945012" y="240830"/>
              <a:ext cx="4198988" cy="3188170"/>
            </a:xfrm>
            <a:prstGeom prst="rect">
              <a:avLst/>
            </a:prstGeom>
            <a:noFill/>
            <a:ln w="9525" cap="flat" cmpd="sng">
              <a:solidFill>
                <a:srgbClr val="000000">
                  <a:alpha val="100000"/>
                </a:srgbClr>
              </a:solidFill>
              <a:prstDash val="solid"/>
              <a:round/>
            </a:ln>
          </p:spPr>
        </p:pic>
        <p:sp>
          <p:nvSpPr>
            <p:cNvPr id="1048791" name="Rectangle 2"/>
            <p:cNvSpPr/>
            <p:nvPr/>
          </p:nvSpPr>
          <p:spPr>
            <a:xfrm>
              <a:off x="4999399" y="2874192"/>
              <a:ext cx="1977944" cy="510617"/>
            </a:xfrm>
            <a:prstGeom prst="rect">
              <a:avLst/>
            </a:prstGeom>
            <a:noFill/>
            <a:ln>
              <a:noFill/>
            </a:ln>
          </p:spPr>
          <p:txBody>
            <a:bodyPr vert="horz" wrap="non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800" b="1">
                  <a:solidFill>
                    <a:srgbClr val="FFFF00"/>
                  </a:solidFill>
                  <a:latin typeface="Times New Roman" pitchFamily="18" charset="0"/>
                  <a:ea typeface="Times New Roman" pitchFamily="18" charset="0"/>
                </a:rPr>
                <a:t>Thịt gà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diamond(in)">
                                      <p:cBhvr>
                                        <p:cTn id="7" dur="2000"/>
                                        <p:tgtEl>
                                          <p:spTgt spid="149"/>
                                        </p:tgtEl>
                                      </p:cBhvr>
                                    </p:animEffect>
                                  </p:childTnLst>
                                </p:cTn>
                              </p:par>
                              <p:par>
                                <p:cTn id="8" presetID="8" presetClass="entr" presetSubtype="16"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diamond(in)">
                                      <p:cBhvr>
                                        <p:cTn id="10" dur="2000"/>
                                        <p:tgtEl>
                                          <p:spTgt spid="152"/>
                                        </p:tgtEl>
                                      </p:cBhvr>
                                    </p:animEffect>
                                  </p:childTnLst>
                                </p:cTn>
                              </p:par>
                              <p:par>
                                <p:cTn id="11" presetID="8" presetClass="entr" presetSubtype="16"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animEffect transition="in" filter="diamond(in)">
                                      <p:cBhvr>
                                        <p:cTn id="13" dur="2000"/>
                                        <p:tgtEl>
                                          <p:spTgt spid="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12" fill="hold" nodeType="clickEffect">
                                  <p:stCondLst>
                                    <p:cond delay="0"/>
                                  </p:stCondLst>
                                  <p:childTnLst>
                                    <p:set>
                                      <p:cBhvr>
                                        <p:cTn id="17" dur="1" fill="hold">
                                          <p:stCondLst>
                                            <p:cond delay="0"/>
                                          </p:stCondLst>
                                        </p:cTn>
                                        <p:tgtEl>
                                          <p:spTgt spid="150"/>
                                        </p:tgtEl>
                                        <p:attrNameLst>
                                          <p:attrName>style.visibility</p:attrName>
                                        </p:attrNameLst>
                                      </p:cBhvr>
                                      <p:to>
                                        <p:strVal val="visible"/>
                                      </p:to>
                                    </p:set>
                                    <p:animEffect transition="in" filter="strips(downLeft)">
                                      <p:cBhvr>
                                        <p:cTn id="18" dur="1000"/>
                                        <p:tgtEl>
                                          <p:spTgt spid="150"/>
                                        </p:tgtEl>
                                      </p:cBhvr>
                                    </p:animEffect>
                                  </p:childTnLst>
                                </p:cTn>
                              </p:par>
                              <p:par>
                                <p:cTn id="19" presetID="18" presetClass="entr" presetSubtype="12"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strips(downLeft)">
                                      <p:cBhvr>
                                        <p:cTn id="21" dur="1000"/>
                                        <p:tgtEl>
                                          <p:spTgt spid="148"/>
                                        </p:tgtEl>
                                      </p:cBhvr>
                                    </p:animEffect>
                                  </p:childTnLst>
                                </p:cTn>
                              </p:par>
                              <p:par>
                                <p:cTn id="22" presetID="18" presetClass="entr" presetSubtype="12" fill="hold" nodeType="with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strips(downLeft)">
                                      <p:cBhvr>
                                        <p:cTn id="24" dur="10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2" name="Rectangle 3"/>
          <p:cNvSpPr/>
          <p:nvPr/>
        </p:nvSpPr>
        <p:spPr>
          <a:xfrm>
            <a:off x="304800" y="1267545"/>
            <a:ext cx="8686800" cy="3108543"/>
          </a:xfrm>
          <a:prstGeom prst="rect">
            <a:avLst/>
          </a:prstGeom>
          <a:solidFill>
            <a:schemeClr val="accent2">
              <a:lumMod val="20000"/>
              <a:lumOff val="80000"/>
            </a:schemeClr>
          </a:solidFill>
          <a:ln>
            <a:noFill/>
          </a:ln>
        </p:spPr>
        <p:txBody>
          <a:bodyPr vert="horz" wrap="square" lIns="91440" tIns="45720" rIns="91440" bIns="45720" anchor="ctr">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800" dirty="0">
                <a:solidFill>
                  <a:srgbClr val="000000"/>
                </a:solidFill>
                <a:latin typeface="Times New Roman" pitchFamily="18" charset="0"/>
                <a:ea typeface="Times New Roman" pitchFamily="18" charset="0"/>
              </a:rPr>
              <a:t>- Protein </a:t>
            </a:r>
            <a:r>
              <a:rPr lang="en-US" altLang="en-US" sz="2800" dirty="0" err="1">
                <a:solidFill>
                  <a:srgbClr val="000000"/>
                </a:solidFill>
                <a:latin typeface="Times New Roman" pitchFamily="18" charset="0"/>
                <a:ea typeface="Times New Roman" pitchFamily="18" charset="0"/>
              </a:rPr>
              <a:t>có</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tác</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dụng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bảo</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vệ</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cơ</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thể</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chống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nhiễm</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trùng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và</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cân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bằng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năng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lượng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cơ</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thể</a:t>
            </a:r>
            <a:r>
              <a:rPr lang="en-US" altLang="en-US" sz="2800" dirty="0">
                <a:solidFill>
                  <a:srgbClr val="000000"/>
                </a:solidFill>
                <a:latin typeface="Times New Roman" pitchFamily="18" charset="0"/>
                <a:ea typeface="Times New Roman" pitchFamily="18" charset="0"/>
              </a:rPr>
              <a:t>. </a:t>
            </a:r>
          </a:p>
          <a:p>
            <a:pPr lvl="0" eaLnBrk="1" hangingPunct="1"/>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Trong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tự</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nhiên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có</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hai</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nguồn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thực</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phẩm</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giàu</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chất</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đạm</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đạm</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động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vật</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là</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có</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nhiều</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axit</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amin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cần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thiết</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và</a:t>
            </a:r>
            <a:r>
              <a:rPr lang="en-US" altLang="en-US" sz="2800" dirty="0">
                <a:solidFill>
                  <a:srgbClr val="000000"/>
                </a:solidFill>
                <a:latin typeface="Times New Roman" pitchFamily="18" charset="0"/>
                <a:ea typeface="Times New Roman" pitchFamily="18" charset="0"/>
              </a:rPr>
              <a:t> ở </a:t>
            </a:r>
            <a:r>
              <a:rPr lang="en-US" altLang="en-US" sz="2800" dirty="0" err="1">
                <a:solidFill>
                  <a:srgbClr val="000000"/>
                </a:solidFill>
                <a:latin typeface="Times New Roman" pitchFamily="18" charset="0"/>
                <a:ea typeface="Times New Roman" pitchFamily="18" charset="0"/>
              </a:rPr>
              <a:t>tỷ</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lệ</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cân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đối</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nên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có</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giá</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trị</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sinh</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học</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cao</a:t>
            </a:r>
            <a:r>
              <a:rPr lang="en-US" altLang="en-US" sz="2800" dirty="0">
                <a:solidFill>
                  <a:srgbClr val="000000"/>
                </a:solidFill>
                <a:latin typeface="Times New Roman" pitchFamily="18" charset="0"/>
                <a:ea typeface="Times New Roman" pitchFamily="18" charset="0"/>
              </a:rPr>
              <a:t>.</a:t>
            </a:r>
          </a:p>
          <a:p>
            <a:pPr lvl="0" eaLnBrk="1" hangingPunct="1"/>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Cần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có</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chế</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độ</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ăn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uống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và</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luyện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tập</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hợp</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lý</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để</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tránh</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tình</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trạng</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thừa</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cân</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béo</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phì</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và</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một</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số</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bệnh</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nguy</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hiểm</a:t>
            </a:r>
            <a:r>
              <a:rPr lang="en-US" altLang="en-US" sz="2800" dirty="0">
                <a:solidFill>
                  <a:srgbClr val="000000"/>
                </a:solidFill>
                <a:latin typeface="Times New Roman" pitchFamily="18" charset="0"/>
                <a:ea typeface="Times New Roman" pitchFamily="18" charset="0"/>
              </a:rPr>
              <a:t> </a:t>
            </a:r>
            <a:r>
              <a:rPr lang="en-US" altLang="en-US" sz="2800" dirty="0" err="1">
                <a:solidFill>
                  <a:srgbClr val="000000"/>
                </a:solidFill>
                <a:latin typeface="Times New Roman" pitchFamily="18" charset="0"/>
                <a:ea typeface="Times New Roman" pitchFamily="18" charset="0"/>
              </a:rPr>
              <a:t>khác</a:t>
            </a:r>
            <a:r>
              <a:rPr lang="en-US" altLang="en-US" sz="2800" dirty="0">
                <a:solidFill>
                  <a:srgbClr val="000000"/>
                </a:solidFill>
                <a:latin typeface="Times New Roman" pitchFamily="18" charset="0"/>
                <a:ea typeface="Times New Roman" pitchFamily="18" charset="0"/>
              </a:rPr>
              <a:t>.</a:t>
            </a:r>
          </a:p>
        </p:txBody>
      </p:sp>
      <p:pic>
        <p:nvPicPr>
          <p:cNvPr id="2097211" name="Picture 5" descr="tải xuống (2)"/>
          <p:cNvPicPr>
            <a:picLocks/>
          </p:cNvPicPr>
          <p:nvPr/>
        </p:nvPicPr>
        <p:blipFill>
          <a:blip r:embed="rId2"/>
          <a:srcRect/>
          <a:stretch>
            <a:fillRect/>
          </a:stretch>
        </p:blipFill>
        <p:spPr>
          <a:xfrm>
            <a:off x="0" y="0"/>
            <a:ext cx="1066800" cy="1101617"/>
          </a:xfrm>
          <a:prstGeom prst="rect">
            <a:avLst/>
          </a:prstGeom>
          <a:noFill/>
          <a:ln>
            <a:noFill/>
          </a:ln>
        </p:spPr>
      </p:pic>
      <p:pic>
        <p:nvPicPr>
          <p:cNvPr id="2097212" name="Picture 6" descr="tải xuống (5).jpg"/>
          <p:cNvPicPr>
            <a:picLocks/>
          </p:cNvPicPr>
          <p:nvPr/>
        </p:nvPicPr>
        <p:blipFill>
          <a:blip r:embed="rId3"/>
          <a:srcRect/>
          <a:stretch>
            <a:fillRect/>
          </a:stretch>
        </p:blipFill>
        <p:spPr>
          <a:xfrm>
            <a:off x="0" y="4724400"/>
            <a:ext cx="4343400" cy="2133600"/>
          </a:xfrm>
          <a:prstGeom prst="rect">
            <a:avLst/>
          </a:prstGeom>
          <a:noFill/>
          <a:ln>
            <a:noFill/>
          </a:ln>
        </p:spPr>
      </p:pic>
      <p:pic>
        <p:nvPicPr>
          <p:cNvPr id="2097213" name="Picture 7" descr="chaybocham"/>
          <p:cNvPicPr>
            <a:picLocks/>
          </p:cNvPicPr>
          <p:nvPr/>
        </p:nvPicPr>
        <p:blipFill>
          <a:blip r:embed="rId4"/>
          <a:srcRect/>
          <a:stretch>
            <a:fillRect/>
          </a:stretch>
        </p:blipFill>
        <p:spPr>
          <a:xfrm>
            <a:off x="4819650" y="4724400"/>
            <a:ext cx="4324350" cy="2168525"/>
          </a:xfrm>
          <a:prstGeom prst="rect">
            <a:avLst/>
          </a:prstGeom>
          <a:noFill/>
          <a:ln>
            <a:noFill/>
          </a:ln>
        </p:spPr>
      </p:pic>
      <p:sp>
        <p:nvSpPr>
          <p:cNvPr id="1048793" name="TextBox 8"/>
          <p:cNvSpPr txBox="1"/>
          <p:nvPr/>
        </p:nvSpPr>
        <p:spPr>
          <a:xfrm>
            <a:off x="3352800" y="366424"/>
            <a:ext cx="2286000" cy="584775"/>
          </a:xfrm>
          <a:prstGeom prst="rect">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3200" b="1" dirty="0" err="1">
                <a:solidFill>
                  <a:srgbClr val="000099"/>
                </a:solidFill>
                <a:latin typeface="Times New Roman" pitchFamily="18" charset="0"/>
                <a:ea typeface="Times New Roman" pitchFamily="18" charset="0"/>
              </a:rPr>
              <a:t>Lời</a:t>
            </a:r>
            <a:r>
              <a:rPr lang="en-US" altLang="en-US" sz="3200" b="1" dirty="0">
                <a:solidFill>
                  <a:srgbClr val="000099"/>
                </a:solidFill>
                <a:latin typeface="Times New Roman" pitchFamily="18" charset="0"/>
                <a:ea typeface="Times New Roman" pitchFamily="18" charset="0"/>
              </a:rPr>
              <a:t> </a:t>
            </a:r>
            <a:r>
              <a:rPr lang="en-US" altLang="en-US" sz="3200" b="1" dirty="0" err="1">
                <a:solidFill>
                  <a:srgbClr val="000099"/>
                </a:solidFill>
                <a:latin typeface="Times New Roman" pitchFamily="18" charset="0"/>
                <a:ea typeface="Times New Roman" pitchFamily="18" charset="0"/>
              </a:rPr>
              <a:t>khuyên</a:t>
            </a:r>
            <a:endParaRPr lang="en-US" altLang="en-US" sz="3200" b="1" dirty="0">
              <a:solidFill>
                <a:srgbClr val="000099"/>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048792">
                                            <p:txEl>
                                              <p:pRg st="0" end="0"/>
                                            </p:txEl>
                                          </p:spTgt>
                                        </p:tgtEl>
                                        <p:attrNameLst>
                                          <p:attrName>style.visibility</p:attrName>
                                        </p:attrNameLst>
                                      </p:cBhvr>
                                      <p:to>
                                        <p:strVal val="visible"/>
                                      </p:to>
                                    </p:set>
                                    <p:anim calcmode="lin" valueType="num">
                                      <p:cBhvr>
                                        <p:cTn id="7" dur="500" fill="hold"/>
                                        <p:tgtEl>
                                          <p:spTgt spid="10487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4879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048792">
                                            <p:txEl>
                                              <p:pRg st="1" end="1"/>
                                            </p:txEl>
                                          </p:spTgt>
                                        </p:tgtEl>
                                        <p:attrNameLst>
                                          <p:attrName>style.visibility</p:attrName>
                                        </p:attrNameLst>
                                      </p:cBhvr>
                                      <p:to>
                                        <p:strVal val="visible"/>
                                      </p:to>
                                    </p:set>
                                    <p:anim calcmode="lin" valueType="num">
                                      <p:cBhvr>
                                        <p:cTn id="13" dur="500" fill="hold"/>
                                        <p:tgtEl>
                                          <p:spTgt spid="104879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4879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1048792">
                                            <p:txEl>
                                              <p:pRg st="2" end="2"/>
                                            </p:txEl>
                                          </p:spTgt>
                                        </p:tgtEl>
                                        <p:attrNameLst>
                                          <p:attrName>style.visibility</p:attrName>
                                        </p:attrNameLst>
                                      </p:cBhvr>
                                      <p:to>
                                        <p:strVal val="visible"/>
                                      </p:to>
                                    </p:set>
                                    <p:anim calcmode="lin" valueType="num">
                                      <p:cBhvr>
                                        <p:cTn id="19" dur="500" fill="hold"/>
                                        <p:tgtEl>
                                          <p:spTgt spid="104879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48792">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9" name="Rectangle 2"/>
          <p:cNvSpPr>
            <a:spLocks noGrp="1"/>
          </p:cNvSpPr>
          <p:nvPr>
            <p:ph type="title"/>
          </p:nvPr>
        </p:nvSpPr>
        <p:spPr>
          <a:xfrm>
            <a:off x="457200" y="274637"/>
            <a:ext cx="8229600" cy="1143000"/>
          </a:xfrm>
          <a:prstGeom prst="rect">
            <a:avLst/>
          </a:prstGeom>
          <a:noFill/>
          <a:ln>
            <a:noFill/>
          </a:ln>
        </p:spPr>
        <p:txBody>
          <a:bodyPr vert="horz" lIns="91440" tIns="45720" rIns="91440" bIns="45720" anchor="ctr"/>
          <a:lstStyle>
            <a:lvl1pPr marL="0" indent="0" algn="ctr" rtl="0" eaLnBrk="0" fontAlgn="base" latinLnBrk="0" hangingPunct="0">
              <a:lnSpc>
                <a:spcPct val="100000"/>
              </a:lnSpc>
              <a:spcBef>
                <a:spcPct val="0"/>
              </a:spcBef>
              <a:spcAft>
                <a:spcPct val="0"/>
              </a:spcAft>
              <a:buFontTx/>
              <a:buNone/>
              <a:defRPr sz="4400" b="0" i="0" u="none" baseline="0">
                <a:solidFill>
                  <a:schemeClr val="lt2"/>
                </a:solidFill>
                <a:latin typeface="Arial" pitchFamily="34" charset="0"/>
                <a:sym typeface="Calibri" pitchFamily="34" charset="0"/>
              </a:defRPr>
            </a:lvl1pPr>
          </a:lstStyle>
          <a:p>
            <a:pPr lvl="0" eaLnBrk="1" hangingPunct="1"/>
            <a:endParaRPr lang="en-US" altLang="en-US"/>
          </a:p>
        </p:txBody>
      </p:sp>
      <p:sp>
        <p:nvSpPr>
          <p:cNvPr id="1048800" name="Rectangle 3"/>
          <p:cNvSpPr>
            <a:spLocks noGrp="1"/>
          </p:cNvSpPr>
          <p:nvPr>
            <p:ph type="body" idx="1"/>
          </p:nvPr>
        </p:nvSpPr>
        <p:spPr>
          <a:xfrm>
            <a:off x="457200" y="1600200"/>
            <a:ext cx="8229600" cy="4525962"/>
          </a:xfrm>
          <a:prstGeom prst="rect">
            <a:avLst/>
          </a:prstGeom>
          <a:noFill/>
          <a:ln>
            <a:noFill/>
          </a:ln>
        </p:spPr>
        <p:txBody>
          <a:bodyPr vert="horz" lIns="91440" tIns="45720" rIns="91440" bIns="45720" anchor="t"/>
          <a:lstStyle>
            <a:lvl1pPr marL="342900" indent="-342900" algn="l" rtl="0" eaLnBrk="0" fontAlgn="base" latinLnBrk="0" hangingPunct="0">
              <a:lnSpc>
                <a:spcPct val="100000"/>
              </a:lnSpc>
              <a:spcBef>
                <a:spcPct val="20000"/>
              </a:spcBef>
              <a:spcAft>
                <a:spcPct val="0"/>
              </a:spcAft>
              <a:buSzPct val="100000"/>
              <a:buFontTx/>
              <a:buChar char="•"/>
              <a:defRPr sz="3200" b="0" i="0" u="none" baseline="0">
                <a:solidFill>
                  <a:schemeClr val="dk1"/>
                </a:solidFill>
                <a:latin typeface="Arial" pitchFamily="34" charset="0"/>
                <a:sym typeface="Calibri" pitchFamily="34" charset="0"/>
              </a:defRPr>
            </a:lvl1pPr>
            <a:lvl2pPr marL="742950" indent="-285750" algn="l" rtl="0" eaLnBrk="0" fontAlgn="base" latinLnBrk="0" hangingPunct="0">
              <a:lnSpc>
                <a:spcPct val="100000"/>
              </a:lnSpc>
              <a:spcBef>
                <a:spcPct val="20000"/>
              </a:spcBef>
              <a:spcAft>
                <a:spcPct val="0"/>
              </a:spcAft>
              <a:buSzPct val="100000"/>
              <a:buFontTx/>
              <a:buChar char="–"/>
              <a:defRPr sz="2800" b="0" i="0" u="none" baseline="0">
                <a:solidFill>
                  <a:schemeClr val="dk1"/>
                </a:solidFill>
                <a:latin typeface="Arial" pitchFamily="34" charset="0"/>
                <a:sym typeface="Calibri" pitchFamily="34" charset="0"/>
              </a:defRPr>
            </a:lvl2pPr>
            <a:lvl3pPr marL="1143000" indent="-228600" algn="l" rtl="0" eaLnBrk="0" fontAlgn="base" latinLnBrk="0" hangingPunct="0">
              <a:lnSpc>
                <a:spcPct val="100000"/>
              </a:lnSpc>
              <a:spcBef>
                <a:spcPct val="20000"/>
              </a:spcBef>
              <a:spcAft>
                <a:spcPct val="0"/>
              </a:spcAft>
              <a:buSzPct val="100000"/>
              <a:buFontTx/>
              <a:buChar char="•"/>
              <a:defRPr sz="2400" b="0" i="0" u="none" baseline="0">
                <a:solidFill>
                  <a:schemeClr val="dk1"/>
                </a:solidFill>
                <a:latin typeface="Arial" pitchFamily="34" charset="0"/>
                <a:sym typeface="Calibri" pitchFamily="34" charset="0"/>
              </a:defRPr>
            </a:lvl3pPr>
            <a:lvl4pPr marL="16002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4pPr>
            <a:lvl5pPr marL="2057400" indent="-228600" algn="l" rtl="0" eaLnBrk="0" fontAlgn="base" latinLnBrk="0" hangingPunct="0">
              <a:lnSpc>
                <a:spcPct val="100000"/>
              </a:lnSpc>
              <a:spcBef>
                <a:spcPct val="20000"/>
              </a:spcBef>
              <a:spcAft>
                <a:spcPct val="0"/>
              </a:spcAft>
              <a:buSzPct val="100000"/>
              <a:buFontTx/>
              <a:buChar char="»"/>
              <a:defRPr sz="2000" b="0" i="0" u="none" baseline="0">
                <a:solidFill>
                  <a:schemeClr val="dk1"/>
                </a:solidFill>
                <a:latin typeface="Arial" pitchFamily="34" charset="0"/>
                <a:sym typeface="Calibri" pitchFamily="34" charset="0"/>
              </a:defRPr>
            </a:lvl5pPr>
          </a:lstStyle>
          <a:p>
            <a:pPr lvl="0" eaLnBrk="1" hangingPunct="1"/>
            <a:endParaRPr lang="en-US" altLang="en-US"/>
          </a:p>
        </p:txBody>
      </p:sp>
      <p:pic>
        <p:nvPicPr>
          <p:cNvPr id="2097214" name="Picture 4" descr="1082169_442581272527582_608441031_n"/>
          <p:cNvPicPr>
            <a:picLocks/>
          </p:cNvPicPr>
          <p:nvPr/>
        </p:nvPicPr>
        <p:blipFill>
          <a:blip r:embed="rId2"/>
          <a:srcRect/>
          <a:stretch>
            <a:fillRect/>
          </a:stretch>
        </p:blipFill>
        <p:spPr>
          <a:xfrm>
            <a:off x="0" y="0"/>
            <a:ext cx="9144000" cy="68580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remium Vector | Cartoon kids with abcd letters">
            <a:extLst>
              <a:ext uri="{FF2B5EF4-FFF2-40B4-BE49-F238E27FC236}">
                <a16:creationId xmlns:a16="http://schemas.microsoft.com/office/drawing/2014/main" id="{DC2FBC38-CAF6-E8DE-C290-F784A687C8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08" y="1524000"/>
            <a:ext cx="4953000" cy="47672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3">
            <a:extLst>
              <a:ext uri="{FF2B5EF4-FFF2-40B4-BE49-F238E27FC236}">
                <a16:creationId xmlns:a16="http://schemas.microsoft.com/office/drawing/2014/main" id="{3A71B68C-21F6-4309-A9FA-F5DBD8858628}"/>
              </a:ext>
            </a:extLst>
          </p:cNvPr>
          <p:cNvSpPr/>
          <p:nvPr/>
        </p:nvSpPr>
        <p:spPr>
          <a:xfrm>
            <a:off x="2514600" y="152400"/>
            <a:ext cx="3888783" cy="1219200"/>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LUYỆN TẬP</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130EDC4-0FF1-0CED-71E4-006C821CF145}"/>
              </a:ext>
            </a:extLst>
          </p:cNvPr>
          <p:cNvSpPr txBox="1"/>
          <p:nvPr/>
        </p:nvSpPr>
        <p:spPr>
          <a:xfrm>
            <a:off x="5257800" y="1828800"/>
            <a:ext cx="3352800" cy="2246769"/>
          </a:xfrm>
          <a:prstGeom prst="rect">
            <a:avLst/>
          </a:prstGeom>
          <a:solidFill>
            <a:schemeClr val="accent2">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 B, C, D.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3131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dirty="0">
                <a:blipFill dpi="0" rotWithShape="0">
                  <a:blip r:embed="rId8"/>
                  <a:srcRect/>
                  <a:tile tx="0" ty="0" sx="100000" sy="100000" flip="none" algn="tl"/>
                </a:blipFill>
                <a:latin typeface="Arial Black" panose="020B0A04020102020204" pitchFamily="34" charset="0"/>
              </a:rPr>
              <a:t>10</a:t>
            </a:r>
          </a:p>
        </p:txBody>
      </p:sp>
      <p:sp>
        <p:nvSpPr>
          <p:cNvPr id="38"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3200" b="1" i="1" u="sng" dirty="0">
              <a:latin typeface="VNI-Souvir" pitchFamily="2" charset="0"/>
            </a:endParaRPr>
          </a:p>
          <a:p>
            <a:pPr algn="ctr" eaLnBrk="1" hangingPunct="1"/>
            <a:r>
              <a:rPr lang="en-US" altLang="en-US" sz="3200" b="1" u="sng" dirty="0" err="1">
                <a:solidFill>
                  <a:srgbClr val="000000"/>
                </a:solidFill>
                <a:latin typeface="VNI-Cooper" pitchFamily="2" charset="0"/>
              </a:rPr>
              <a:t>Câu</a:t>
            </a:r>
            <a:r>
              <a:rPr lang="en-US" altLang="en-US" sz="3200" b="1" u="sng" dirty="0">
                <a:solidFill>
                  <a:srgbClr val="000000"/>
                </a:solidFill>
                <a:latin typeface="VNI-Cooper" pitchFamily="2" charset="0"/>
              </a:rPr>
              <a:t> 1</a:t>
            </a:r>
            <a:r>
              <a:rPr lang="en-US" altLang="en-US" sz="3200" b="1" u="sng" dirty="0">
                <a:latin typeface="HP-Serpentine" pitchFamily="34" charset="0"/>
              </a:rPr>
              <a:t> :</a:t>
            </a:r>
            <a:endParaRPr lang="en-US" altLang="en-US" sz="3200" dirty="0">
              <a:latin typeface="HP-Serpentine" pitchFamily="34" charset="0"/>
            </a:endParaRPr>
          </a:p>
          <a:p>
            <a:pPr algn="ctr" eaLnBrk="1" hangingPunct="1"/>
            <a:endParaRPr lang="en-US" altLang="en-US" sz="3200" dirty="0">
              <a:latin typeface="HP-Serpentine" pitchFamily="34" charset="0"/>
            </a:endParaRPr>
          </a:p>
        </p:txBody>
      </p:sp>
      <p:pic>
        <p:nvPicPr>
          <p:cNvPr id="39"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p:cNvSpPr>
            <a:spLocks noChangeArrowheads="1"/>
          </p:cNvSpPr>
          <p:nvPr/>
        </p:nvSpPr>
        <p:spPr bwMode="auto">
          <a:xfrm>
            <a:off x="696912" y="1501378"/>
            <a:ext cx="76136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000" b="1" dirty="0">
                <a:solidFill>
                  <a:srgbClr val="002060"/>
                </a:solidFill>
              </a:rPr>
              <a:t>Liên kết giữa các amino acid tạo nên protein là</a:t>
            </a:r>
            <a:r>
              <a:rPr lang="en-US" sz="4000" b="1" dirty="0">
                <a:solidFill>
                  <a:srgbClr val="002060"/>
                </a:solidFill>
              </a:rPr>
              <a:t> </a:t>
            </a:r>
            <a:r>
              <a:rPr lang="vi-VN" altLang="en-US" sz="4000" b="1" dirty="0">
                <a:solidFill>
                  <a:srgbClr val="002060"/>
                </a:solidFill>
              </a:rPr>
              <a:t>?</a:t>
            </a:r>
          </a:p>
        </p:txBody>
      </p:sp>
      <p:grpSp>
        <p:nvGrpSpPr>
          <p:cNvPr id="42" name="Group 5"/>
          <p:cNvGrpSpPr>
            <a:grpSpLocks/>
          </p:cNvGrpSpPr>
          <p:nvPr/>
        </p:nvGrpSpPr>
        <p:grpSpPr bwMode="auto">
          <a:xfrm>
            <a:off x="596900" y="3213804"/>
            <a:ext cx="7896225" cy="636588"/>
            <a:chOff x="363" y="1994"/>
            <a:chExt cx="4974" cy="401"/>
          </a:xfrm>
        </p:grpSpPr>
        <p:pic>
          <p:nvPicPr>
            <p:cNvPr id="43"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7" descr="Pink tissue paper">
              <a:hlinkClick r:id="" action="ppaction://noaction" highlightClick="1">
                <a:snd r:embed="rId11" name="click.wav"/>
              </a:hlinkClick>
            </p:cNvPr>
            <p:cNvSpPr txBox="1">
              <a:spLocks noChangeArrowheads="1"/>
            </p:cNvSpPr>
            <p:nvPr/>
          </p:nvSpPr>
          <p:spPr bwMode="auto">
            <a:xfrm>
              <a:off x="414" y="2027"/>
              <a:ext cx="400"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A.</a:t>
              </a:r>
            </a:p>
          </p:txBody>
        </p:sp>
      </p:grpSp>
      <p:sp>
        <p:nvSpPr>
          <p:cNvPr id="45" name="Rectangle 8"/>
          <p:cNvSpPr>
            <a:spLocks noChangeArrowheads="1"/>
          </p:cNvSpPr>
          <p:nvPr/>
        </p:nvSpPr>
        <p:spPr bwMode="auto">
          <a:xfrm>
            <a:off x="1525588" y="3213100"/>
            <a:ext cx="24320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sz="2800" b="1" dirty="0"/>
              <a:t>liên kết ion.</a:t>
            </a:r>
            <a:endParaRPr lang="en-US" sz="2800" b="1" dirty="0"/>
          </a:p>
        </p:txBody>
      </p:sp>
      <p:grpSp>
        <p:nvGrpSpPr>
          <p:cNvPr id="46" name="Group 9"/>
          <p:cNvGrpSpPr>
            <a:grpSpLocks/>
          </p:cNvGrpSpPr>
          <p:nvPr/>
        </p:nvGrpSpPr>
        <p:grpSpPr bwMode="auto">
          <a:xfrm>
            <a:off x="576263" y="3910013"/>
            <a:ext cx="7896225" cy="633412"/>
            <a:chOff x="363" y="2463"/>
            <a:chExt cx="4974" cy="399"/>
          </a:xfrm>
        </p:grpSpPr>
        <p:pic>
          <p:nvPicPr>
            <p:cNvPr id="47"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descr="Pink tissue paper">
              <a:hlinkClick r:id="" action="ppaction://noaction" highlightClick="1">
                <a:snd r:embed="rId11" name="click.wav"/>
              </a:hlinkClick>
            </p:cNvPr>
            <p:cNvSpPr txBox="1">
              <a:spLocks noChangeArrowheads="1"/>
            </p:cNvSpPr>
            <p:nvPr/>
          </p:nvSpPr>
          <p:spPr bwMode="auto">
            <a:xfrm>
              <a:off x="414" y="2484"/>
              <a:ext cx="388"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B.</a:t>
              </a:r>
            </a:p>
          </p:txBody>
        </p:sp>
      </p:grpSp>
      <p:grpSp>
        <p:nvGrpSpPr>
          <p:cNvPr id="49" name="Group 12"/>
          <p:cNvGrpSpPr>
            <a:grpSpLocks/>
          </p:cNvGrpSpPr>
          <p:nvPr/>
        </p:nvGrpSpPr>
        <p:grpSpPr bwMode="auto">
          <a:xfrm>
            <a:off x="555625" y="4709323"/>
            <a:ext cx="7896225" cy="617538"/>
            <a:chOff x="363" y="2943"/>
            <a:chExt cx="4974" cy="389"/>
          </a:xfrm>
        </p:grpSpPr>
        <p:pic>
          <p:nvPicPr>
            <p:cNvPr id="51"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4" descr="Pink tissue paper">
              <a:hlinkClick r:id="" action="ppaction://noaction" highlightClick="1">
                <a:snd r:embed="rId11" name="click.wav"/>
              </a:hlinkClick>
            </p:cNvPr>
            <p:cNvSpPr txBox="1">
              <a:spLocks noChangeArrowheads="1"/>
            </p:cNvSpPr>
            <p:nvPr/>
          </p:nvSpPr>
          <p:spPr bwMode="auto">
            <a:xfrm>
              <a:off x="426" y="2964"/>
              <a:ext cx="388"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C.</a:t>
              </a:r>
            </a:p>
          </p:txBody>
        </p:sp>
      </p:grpSp>
      <p:grpSp>
        <p:nvGrpSpPr>
          <p:cNvPr id="53" name="Group 15"/>
          <p:cNvGrpSpPr>
            <a:grpSpLocks/>
          </p:cNvGrpSpPr>
          <p:nvPr/>
        </p:nvGrpSpPr>
        <p:grpSpPr bwMode="auto">
          <a:xfrm>
            <a:off x="576263" y="5432425"/>
            <a:ext cx="7896225" cy="636588"/>
            <a:chOff x="363" y="3422"/>
            <a:chExt cx="4974" cy="401"/>
          </a:xfrm>
        </p:grpSpPr>
        <p:pic>
          <p:nvPicPr>
            <p:cNvPr id="54"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descr="Pink tissue paper">
              <a:hlinkClick r:id="" action="ppaction://noaction" highlightClick="1">
                <a:snd r:embed="rId11" name="click.wav"/>
              </a:hlinkClick>
            </p:cNvPr>
            <p:cNvSpPr txBox="1">
              <a:spLocks noChangeArrowheads="1"/>
            </p:cNvSpPr>
            <p:nvPr/>
          </p:nvSpPr>
          <p:spPr bwMode="auto">
            <a:xfrm>
              <a:off x="426" y="3455"/>
              <a:ext cx="400" cy="368"/>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3200" b="1">
                  <a:latin typeface="VNI-Souvir" pitchFamily="2" charset="0"/>
                </a:rPr>
                <a:t>D.</a:t>
              </a:r>
            </a:p>
          </p:txBody>
        </p:sp>
      </p:grpSp>
      <p:sp>
        <p:nvSpPr>
          <p:cNvPr id="56" name="Rectangle 18"/>
          <p:cNvSpPr>
            <a:spLocks noChangeArrowheads="1"/>
          </p:cNvSpPr>
          <p:nvPr/>
        </p:nvSpPr>
        <p:spPr bwMode="auto">
          <a:xfrm>
            <a:off x="1937905" y="3969378"/>
            <a:ext cx="29482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lvl="1" indent="0"/>
            <a:r>
              <a:rPr lang="vi-VN" sz="2800" b="1" dirty="0"/>
              <a:t>liên kết hydrogen.</a:t>
            </a:r>
            <a:endParaRPr lang="en-US" sz="2800" b="1" dirty="0"/>
          </a:p>
          <a:p>
            <a:r>
              <a:rPr lang="en-US" altLang="en-US" sz="2800" b="1" dirty="0"/>
              <a:t>.</a:t>
            </a:r>
          </a:p>
        </p:txBody>
      </p:sp>
      <p:sp>
        <p:nvSpPr>
          <p:cNvPr id="57" name="Rectangle 19"/>
          <p:cNvSpPr>
            <a:spLocks noChangeArrowheads="1"/>
          </p:cNvSpPr>
          <p:nvPr/>
        </p:nvSpPr>
        <p:spPr bwMode="auto">
          <a:xfrm>
            <a:off x="1482725" y="4732338"/>
            <a:ext cx="4156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1"/>
            <a:r>
              <a:rPr lang="vi-VN" sz="2800" b="1" dirty="0"/>
              <a:t>liên kết cộng hoá trị.</a:t>
            </a:r>
            <a:endParaRPr lang="en-US" sz="2800" b="1" dirty="0"/>
          </a:p>
        </p:txBody>
      </p:sp>
      <p:sp>
        <p:nvSpPr>
          <p:cNvPr id="58" name="Rectangle 20"/>
          <p:cNvSpPr>
            <a:spLocks noChangeArrowheads="1"/>
          </p:cNvSpPr>
          <p:nvPr/>
        </p:nvSpPr>
        <p:spPr bwMode="auto">
          <a:xfrm>
            <a:off x="1354139" y="5460292"/>
            <a:ext cx="31806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lvl="1"/>
            <a:r>
              <a:rPr lang="vi-VN" altLang="en-US" sz="2800" b="1" dirty="0"/>
              <a:t> </a:t>
            </a:r>
            <a:r>
              <a:rPr lang="vi-VN" sz="2800" b="1" dirty="0"/>
              <a:t>liên kết peptide.</a:t>
            </a:r>
            <a:endParaRPr lang="en-US" sz="2800" b="1" dirty="0"/>
          </a:p>
        </p:txBody>
      </p:sp>
      <p:sp>
        <p:nvSpPr>
          <p:cNvPr id="59" name="Oval 58"/>
          <p:cNvSpPr/>
          <p:nvPr/>
        </p:nvSpPr>
        <p:spPr>
          <a:xfrm>
            <a:off x="533400" y="5410200"/>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p>
        </p:txBody>
      </p:sp>
    </p:spTree>
    <p:custDataLst>
      <p:tags r:id="rId1"/>
    </p:custDataLst>
    <p:extLst>
      <p:ext uri="{BB962C8B-B14F-4D97-AF65-F5344CB8AC3E}">
        <p14:creationId xmlns:p14="http://schemas.microsoft.com/office/powerpoint/2010/main" val="89013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box(in)">
                                      <p:cBhvr>
                                        <p:cTn id="9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Text Box 6"/>
          <p:cNvSpPr txBox="1"/>
          <p:nvPr/>
        </p:nvSpPr>
        <p:spPr>
          <a:xfrm>
            <a:off x="768927" y="5396182"/>
            <a:ext cx="8382000" cy="954107"/>
          </a:xfrm>
          <a:prstGeom prst="rect">
            <a:avLst/>
          </a:prstGeom>
          <a:solidFill>
            <a:schemeClr val="accent2">
              <a:lumMod val="40000"/>
              <a:lumOff val="60000"/>
            </a:schemeClr>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buClr>
                <a:srgbClr val="FF0000"/>
              </a:buClr>
              <a:buFont typeface="Wingdings" pitchFamily="2" charset="2"/>
              <a:buNone/>
            </a:pPr>
            <a:r>
              <a:rPr lang="en-US" altLang="en-US" sz="2800" b="1" dirty="0">
                <a:solidFill>
                  <a:srgbClr val="000000"/>
                </a:solidFill>
                <a:latin typeface="Times New Roman" pitchFamily="18" charset="0"/>
                <a:ea typeface="Times New Roman" pitchFamily="18" charset="0"/>
              </a:rPr>
              <a:t>Protein </a:t>
            </a:r>
            <a:r>
              <a:rPr lang="en-US" altLang="en-US" sz="2800" b="1" dirty="0" err="1">
                <a:solidFill>
                  <a:srgbClr val="000000"/>
                </a:solidFill>
                <a:latin typeface="Times New Roman" pitchFamily="18" charset="0"/>
                <a:ea typeface="Times New Roman" pitchFamily="18" charset="0"/>
              </a:rPr>
              <a:t>có</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trong</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cơ</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thể</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người</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động</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vật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và</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thực</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vật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như</a:t>
            </a:r>
            <a:r>
              <a:rPr lang="en-US" altLang="en-US" sz="2800" b="1" dirty="0">
                <a:solidFill>
                  <a:srgbClr val="00000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Thịt</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trứng</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máu</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sữa</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tóc</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rễ</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thân</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lá</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quả</a:t>
            </a:r>
            <a:r>
              <a:rPr lang="en-US" altLang="en-US" sz="2800" b="1" i="1" dirty="0">
                <a:solidFill>
                  <a:srgbClr val="002060"/>
                </a:solidFill>
                <a:latin typeface="Times New Roman" pitchFamily="18" charset="0"/>
                <a:ea typeface="Times New Roman" pitchFamily="18" charset="0"/>
              </a:rPr>
              <a:t>, </a:t>
            </a:r>
            <a:r>
              <a:rPr lang="en-US" altLang="en-US" sz="2800" b="1" i="1" dirty="0" err="1">
                <a:solidFill>
                  <a:srgbClr val="002060"/>
                </a:solidFill>
                <a:latin typeface="Times New Roman" pitchFamily="18" charset="0"/>
                <a:ea typeface="Times New Roman" pitchFamily="18" charset="0"/>
              </a:rPr>
              <a:t>hạt</a:t>
            </a:r>
            <a:r>
              <a:rPr lang="en-US" altLang="en-US" sz="2800" b="1" i="1" dirty="0">
                <a:solidFill>
                  <a:srgbClr val="002060"/>
                </a:solidFill>
                <a:latin typeface="Times New Roman" pitchFamily="18" charset="0"/>
                <a:ea typeface="Times New Roman" pitchFamily="18" charset="0"/>
              </a:rPr>
              <a:t>…</a:t>
            </a:r>
          </a:p>
        </p:txBody>
      </p:sp>
      <p:grpSp>
        <p:nvGrpSpPr>
          <p:cNvPr id="75" name="Group 74"/>
          <p:cNvGrpSpPr/>
          <p:nvPr/>
        </p:nvGrpSpPr>
        <p:grpSpPr>
          <a:xfrm>
            <a:off x="228599" y="228600"/>
            <a:ext cx="8789987" cy="746125"/>
            <a:chOff x="248" y="2592"/>
            <a:chExt cx="5032" cy="470"/>
          </a:xfrm>
        </p:grpSpPr>
        <p:sp>
          <p:nvSpPr>
            <p:cNvPr id="1048588" name="Text Box 16"/>
            <p:cNvSpPr txBox="1"/>
            <p:nvPr/>
          </p:nvSpPr>
          <p:spPr>
            <a:xfrm>
              <a:off x="724" y="2592"/>
              <a:ext cx="4556" cy="368"/>
            </a:xfrm>
            <a:prstGeom prst="rect">
              <a:avLst/>
            </a:prstGeom>
            <a:solidFill>
              <a:schemeClr val="accent2">
                <a:lumMod val="40000"/>
                <a:lumOff val="60000"/>
              </a:schemeClr>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3200" b="1" dirty="0">
                  <a:solidFill>
                    <a:srgbClr val="002060"/>
                  </a:solidFill>
                  <a:latin typeface="Times New Roman" pitchFamily="18" charset="0"/>
                  <a:ea typeface="Times New Roman" pitchFamily="18" charset="0"/>
                </a:rPr>
                <a:t>Theo </a:t>
              </a:r>
              <a:r>
                <a:rPr lang="en-US" altLang="en-US" sz="3200" b="1" dirty="0" err="1">
                  <a:solidFill>
                    <a:srgbClr val="002060"/>
                  </a:solidFill>
                  <a:latin typeface="Times New Roman" pitchFamily="18" charset="0"/>
                  <a:ea typeface="Times New Roman" pitchFamily="18" charset="0"/>
                </a:rPr>
                <a:t>em</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trong</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tự</a:t>
              </a:r>
              <a:r>
                <a:rPr lang="en-US" altLang="en-US" sz="3200" b="1" dirty="0">
                  <a:solidFill>
                    <a:srgbClr val="002060"/>
                  </a:solidFill>
                  <a:latin typeface="Times New Roman" pitchFamily="18" charset="0"/>
                  <a:ea typeface="Times New Roman" pitchFamily="18" charset="0"/>
                </a:rPr>
                <a:t> </a:t>
              </a:r>
              <a:r>
                <a:rPr lang="en-US" altLang="en-US" sz="3200" b="1" dirty="0" err="1">
                  <a:solidFill>
                    <a:srgbClr val="002060"/>
                  </a:solidFill>
                  <a:latin typeface="Times New Roman" pitchFamily="18" charset="0"/>
                  <a:ea typeface="Times New Roman" pitchFamily="18" charset="0"/>
                </a:rPr>
                <a:t>nhiên</a:t>
              </a:r>
              <a:r>
                <a:rPr lang="en-US" altLang="en-US" sz="3200" b="1" dirty="0">
                  <a:solidFill>
                    <a:srgbClr val="002060"/>
                  </a:solidFill>
                  <a:latin typeface="Times New Roman" pitchFamily="18" charset="0"/>
                  <a:ea typeface="Times New Roman" pitchFamily="18" charset="0"/>
                </a:rPr>
                <a:t> protein </a:t>
              </a:r>
              <a:r>
                <a:rPr lang="en-US" altLang="en-US" sz="3200" b="1" dirty="0" err="1">
                  <a:solidFill>
                    <a:srgbClr val="002060"/>
                  </a:solidFill>
                  <a:latin typeface="Times New Roman" pitchFamily="18" charset="0"/>
                  <a:ea typeface="Times New Roman" pitchFamily="18" charset="0"/>
                </a:rPr>
                <a:t>có</a:t>
              </a:r>
              <a:r>
                <a:rPr lang="en-US" altLang="en-US" sz="3200" b="1" dirty="0">
                  <a:solidFill>
                    <a:srgbClr val="002060"/>
                  </a:solidFill>
                  <a:latin typeface="Times New Roman" pitchFamily="18" charset="0"/>
                  <a:ea typeface="Times New Roman" pitchFamily="18" charset="0"/>
                </a:rPr>
                <a:t> ở </a:t>
              </a:r>
              <a:r>
                <a:rPr lang="en-US" altLang="en-US" sz="3200" b="1" dirty="0" err="1">
                  <a:solidFill>
                    <a:srgbClr val="002060"/>
                  </a:solidFill>
                  <a:latin typeface="Times New Roman" pitchFamily="18" charset="0"/>
                  <a:ea typeface="Times New Roman" pitchFamily="18" charset="0"/>
                </a:rPr>
                <a:t>đâu</a:t>
              </a:r>
              <a:r>
                <a:rPr lang="en-US" altLang="en-US" sz="3200" b="1" dirty="0">
                  <a:solidFill>
                    <a:srgbClr val="002060"/>
                  </a:solidFill>
                  <a:latin typeface="Times New Roman" pitchFamily="18" charset="0"/>
                  <a:ea typeface="Times New Roman" pitchFamily="18" charset="0"/>
                </a:rPr>
                <a:t>?</a:t>
              </a:r>
            </a:p>
          </p:txBody>
        </p:sp>
        <p:pic>
          <p:nvPicPr>
            <p:cNvPr id="2097154" name="Picture 8" descr="Cau hoi"/>
            <p:cNvPicPr>
              <a:picLocks/>
            </p:cNvPicPr>
            <p:nvPr/>
          </p:nvPicPr>
          <p:blipFill>
            <a:blip r:embed="rId4"/>
            <a:srcRect/>
            <a:stretch>
              <a:fillRect/>
            </a:stretch>
          </p:blipFill>
          <p:spPr>
            <a:xfrm>
              <a:off x="248" y="2630"/>
              <a:ext cx="576" cy="432"/>
            </a:xfrm>
            <a:prstGeom prst="rect">
              <a:avLst/>
            </a:prstGeom>
            <a:noFill/>
            <a:ln>
              <a:noFill/>
            </a:ln>
          </p:spPr>
        </p:pic>
      </p:grpSp>
      <p:pic>
        <p:nvPicPr>
          <p:cNvPr id="2097155" name="Picture 15" descr="su-quan-trong-cua-protein-2"/>
          <p:cNvPicPr>
            <a:picLocks/>
          </p:cNvPicPr>
          <p:nvPr/>
        </p:nvPicPr>
        <p:blipFill>
          <a:blip r:embed="rId5"/>
          <a:srcRect/>
          <a:stretch>
            <a:fillRect/>
          </a:stretch>
        </p:blipFill>
        <p:spPr>
          <a:xfrm>
            <a:off x="959427" y="1859232"/>
            <a:ext cx="8001000" cy="3221037"/>
          </a:xfrm>
          <a:prstGeom prst="rect">
            <a:avLst/>
          </a:prstGeom>
          <a:solidFill>
            <a:srgbClr val="0000FF"/>
          </a:solidFill>
          <a:ln w="9525" cap="flat" cmpd="sng">
            <a:solidFill>
              <a:srgbClr val="0000FF">
                <a:alpha val="100000"/>
              </a:srgbClr>
            </a:solidFill>
            <a:prstDash val="solid"/>
            <a:round/>
          </a:ln>
        </p:spPr>
      </p:pic>
      <p:pic>
        <p:nvPicPr>
          <p:cNvPr id="7" name="y2mate.com - 1_minute_timer_dong_ho_dem_nguoc_1_phut_LFCPjkqibdM_360p">
            <a:hlinkClick r:id="" action="ppaction://media"/>
            <a:extLst>
              <a:ext uri="{FF2B5EF4-FFF2-40B4-BE49-F238E27FC236}">
                <a16:creationId xmlns:a16="http://schemas.microsoft.com/office/drawing/2014/main" id="{D2E0CFD8-8655-4947-95CB-600E2B6958D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6600" y="824491"/>
            <a:ext cx="1208809" cy="83818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097155"/>
                                        </p:tgtEl>
                                        <p:attrNameLst>
                                          <p:attrName>style.visibility</p:attrName>
                                        </p:attrNameLst>
                                      </p:cBhvr>
                                      <p:to>
                                        <p:strVal val="visible"/>
                                      </p:to>
                                    </p:set>
                                    <p:animEffect transition="in" filter="circle(in)">
                                      <p:cBhvr>
                                        <p:cTn id="7" dur="2000"/>
                                        <p:tgtEl>
                                          <p:spTgt spid="2097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48587">
                                            <p:bg/>
                                          </p:spTgt>
                                        </p:tgtEl>
                                        <p:attrNameLst>
                                          <p:attrName>style.visibility</p:attrName>
                                        </p:attrNameLst>
                                      </p:cBhvr>
                                      <p:to>
                                        <p:strVal val="visible"/>
                                      </p:to>
                                    </p:set>
                                    <p:anim calcmode="discrete" valueType="clr">
                                      <p:cBhvr override="childStyle">
                                        <p:cTn id="12" dur="70"/>
                                        <p:tgtEl>
                                          <p:spTgt spid="1048587">
                                            <p:bg/>
                                          </p:spTgt>
                                        </p:tgtEl>
                                        <p:attrNameLst>
                                          <p:attrName>style.color</p:attrName>
                                        </p:attrNameLst>
                                      </p:cBhvr>
                                      <p:tavLst>
                                        <p:tav tm="0">
                                          <p:val>
                                            <p:clrVal>
                                              <a:srgbClr val="333399"/>
                                            </p:clrVal>
                                          </p:val>
                                        </p:tav>
                                        <p:tav tm="50000">
                                          <p:val>
                                            <p:clrVal>
                                              <a:srgbClr val="009999"/>
                                            </p:clrVal>
                                          </p:val>
                                        </p:tav>
                                      </p:tavLst>
                                    </p:anim>
                                    <p:anim calcmode="discrete" valueType="clr">
                                      <p:cBhvr>
                                        <p:cTn id="13" dur="70"/>
                                        <p:tgtEl>
                                          <p:spTgt spid="1048587">
                                            <p:bg/>
                                          </p:spTgt>
                                        </p:tgtEl>
                                        <p:attrNameLst>
                                          <p:attrName>fill.color</p:attrName>
                                        </p:attrNameLst>
                                      </p:cBhvr>
                                      <p:tavLst>
                                        <p:tav tm="0">
                                          <p:val>
                                            <p:clrVal>
                                              <a:srgbClr val="333399"/>
                                            </p:clrVal>
                                          </p:val>
                                        </p:tav>
                                        <p:tav tm="50000">
                                          <p:val>
                                            <p:clrVal>
                                              <a:srgbClr val="009999"/>
                                            </p:clrVal>
                                          </p:val>
                                        </p:tav>
                                      </p:tavLst>
                                    </p:anim>
                                    <p:set>
                                      <p:cBhvr>
                                        <p:cTn id="14" dur="70"/>
                                        <p:tgtEl>
                                          <p:spTgt spid="1048587">
                                            <p:bg/>
                                          </p:spTgt>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048587">
                                            <p:txEl>
                                              <p:pRg st="0" end="0"/>
                                            </p:txEl>
                                          </p:spTgt>
                                        </p:tgtEl>
                                        <p:attrNameLst>
                                          <p:attrName>style.visibility</p:attrName>
                                        </p:attrNameLst>
                                      </p:cBhvr>
                                      <p:to>
                                        <p:strVal val="visible"/>
                                      </p:to>
                                    </p:set>
                                    <p:anim calcmode="discrete" valueType="clr">
                                      <p:cBhvr override="childStyle">
                                        <p:cTn id="17" dur="70"/>
                                        <p:tgtEl>
                                          <p:spTgt spid="1048587">
                                            <p:txEl>
                                              <p:pRg st="0" end="0"/>
                                            </p:txEl>
                                          </p:spTgt>
                                        </p:tgtEl>
                                        <p:attrNameLst>
                                          <p:attrName>style.color</p:attrName>
                                        </p:attrNameLst>
                                      </p:cBhvr>
                                      <p:tavLst>
                                        <p:tav tm="0">
                                          <p:val>
                                            <p:clrVal>
                                              <a:srgbClr val="333399"/>
                                            </p:clrVal>
                                          </p:val>
                                        </p:tav>
                                        <p:tav tm="50000">
                                          <p:val>
                                            <p:clrVal>
                                              <a:srgbClr val="009999"/>
                                            </p:clrVal>
                                          </p:val>
                                        </p:tav>
                                      </p:tavLst>
                                    </p:anim>
                                    <p:anim calcmode="discrete" valueType="clr">
                                      <p:cBhvr>
                                        <p:cTn id="18" dur="70"/>
                                        <p:tgtEl>
                                          <p:spTgt spid="1048587">
                                            <p:txEl>
                                              <p:pRg st="0" end="0"/>
                                            </p:txEl>
                                          </p:spTgt>
                                        </p:tgtEl>
                                        <p:attrNameLst>
                                          <p:attrName>fill.color</p:attrName>
                                        </p:attrNameLst>
                                      </p:cBhvr>
                                      <p:tavLst>
                                        <p:tav tm="0">
                                          <p:val>
                                            <p:clrVal>
                                              <a:srgbClr val="333399"/>
                                            </p:clrVal>
                                          </p:val>
                                        </p:tav>
                                        <p:tav tm="50000">
                                          <p:val>
                                            <p:clrVal>
                                              <a:srgbClr val="009999"/>
                                            </p:clrVal>
                                          </p:val>
                                        </p:tav>
                                      </p:tavLst>
                                    </p:anim>
                                    <p:set>
                                      <p:cBhvr>
                                        <p:cTn id="19" dur="70"/>
                                        <p:tgtEl>
                                          <p:spTgt spid="1048587">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09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video>
              <p:cMediaNode vol="80000">
                <p:cTn id="29" fill="hold" display="0">
                  <p:stCondLst>
                    <p:cond delay="indefinite"/>
                  </p:stCondLst>
                </p:cTn>
                <p:tgtEl>
                  <p:spTgt spid="7"/>
                </p:tgtEl>
              </p:cMediaNode>
            </p:video>
          </p:childTnLst>
        </p:cTn>
      </p:par>
    </p:tnLst>
    <p:bldLst>
      <p:bldP spid="1048587"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4" descr="dong-ho-c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6"/>
                  <a:srcRect/>
                  <a:tile tx="0" ty="0" sx="100000" sy="100000" flip="none" algn="tl"/>
                </a:blipFill>
                <a:latin typeface="Arial Black" panose="020B0A04020102020204" pitchFamily="34" charset="0"/>
              </a:rPr>
              <a:t>10</a:t>
            </a:r>
          </a:p>
        </p:txBody>
      </p:sp>
      <p:pic>
        <p:nvPicPr>
          <p:cNvPr id="35" name="Picture 3" descr="fram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4"/>
          <p:cNvSpPr>
            <a:spLocks noChangeArrowheads="1"/>
          </p:cNvSpPr>
          <p:nvPr/>
        </p:nvSpPr>
        <p:spPr bwMode="auto">
          <a:xfrm>
            <a:off x="1133475" y="1397000"/>
            <a:ext cx="715684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sz="4000" b="1" dirty="0">
                <a:solidFill>
                  <a:srgbClr val="002060"/>
                </a:solidFill>
              </a:rPr>
              <a:t>Trong cơ thể con người, protein có chức năng</a:t>
            </a:r>
            <a:endParaRPr lang="en-US" sz="4000" b="1" dirty="0">
              <a:solidFill>
                <a:srgbClr val="002060"/>
              </a:solidFill>
            </a:endParaRPr>
          </a:p>
        </p:txBody>
      </p:sp>
      <p:grpSp>
        <p:nvGrpSpPr>
          <p:cNvPr id="37" name="Group 5"/>
          <p:cNvGrpSpPr>
            <a:grpSpLocks/>
          </p:cNvGrpSpPr>
          <p:nvPr/>
        </p:nvGrpSpPr>
        <p:grpSpPr bwMode="auto">
          <a:xfrm>
            <a:off x="576263" y="3165475"/>
            <a:ext cx="7896225" cy="604838"/>
            <a:chOff x="363" y="1994"/>
            <a:chExt cx="4974" cy="381"/>
          </a:xfrm>
        </p:grpSpPr>
        <p:pic>
          <p:nvPicPr>
            <p:cNvPr id="40" name="Picture 6"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7" descr="Pink tissue paper">
              <a:hlinkClick r:id="" action="ppaction://noaction" highlightClick="1">
                <a:snd r:embed="rId9" name="click.wav"/>
              </a:hlinkClick>
            </p:cNvPr>
            <p:cNvSpPr txBox="1">
              <a:spLocks noChangeArrowheads="1"/>
            </p:cNvSpPr>
            <p:nvPr/>
          </p:nvSpPr>
          <p:spPr bwMode="auto">
            <a:xfrm>
              <a:off x="414" y="2027"/>
              <a:ext cx="400"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dirty="0">
                  <a:latin typeface="VNI-Souvir" pitchFamily="2" charset="0"/>
                </a:rPr>
                <a:t>A.</a:t>
              </a:r>
            </a:p>
          </p:txBody>
        </p:sp>
      </p:grpSp>
      <p:sp>
        <p:nvSpPr>
          <p:cNvPr id="60" name="Rectangle 8"/>
          <p:cNvSpPr>
            <a:spLocks noChangeArrowheads="1"/>
          </p:cNvSpPr>
          <p:nvPr/>
        </p:nvSpPr>
        <p:spPr bwMode="auto">
          <a:xfrm>
            <a:off x="1525588" y="3213100"/>
            <a:ext cx="40286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dự trữ năng lượng.</a:t>
            </a:r>
            <a:endParaRPr lang="en-US" sz="2800" b="1" dirty="0"/>
          </a:p>
        </p:txBody>
      </p:sp>
      <p:grpSp>
        <p:nvGrpSpPr>
          <p:cNvPr id="61" name="Group 9"/>
          <p:cNvGrpSpPr>
            <a:grpSpLocks/>
          </p:cNvGrpSpPr>
          <p:nvPr/>
        </p:nvGrpSpPr>
        <p:grpSpPr bwMode="auto">
          <a:xfrm>
            <a:off x="576263" y="3910013"/>
            <a:ext cx="7896225" cy="633412"/>
            <a:chOff x="363" y="2463"/>
            <a:chExt cx="4974" cy="399"/>
          </a:xfrm>
        </p:grpSpPr>
        <p:pic>
          <p:nvPicPr>
            <p:cNvPr id="62" name="Picture 10"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 Box 11" descr="Pink tissue paper">
              <a:hlinkClick r:id="" action="ppaction://noaction" highlightClick="1">
                <a:snd r:embed="rId9" name="click.wav"/>
              </a:hlinkClick>
            </p:cNvPr>
            <p:cNvSpPr txBox="1">
              <a:spLocks noChangeArrowheads="1"/>
            </p:cNvSpPr>
            <p:nvPr/>
          </p:nvSpPr>
          <p:spPr bwMode="auto">
            <a:xfrm>
              <a:off x="414" y="2484"/>
              <a:ext cx="388"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4" name="Group 12"/>
          <p:cNvGrpSpPr>
            <a:grpSpLocks/>
          </p:cNvGrpSpPr>
          <p:nvPr/>
        </p:nvGrpSpPr>
        <p:grpSpPr bwMode="auto">
          <a:xfrm>
            <a:off x="576264" y="4672013"/>
            <a:ext cx="7896224" cy="581025"/>
            <a:chOff x="363" y="2943"/>
            <a:chExt cx="4974" cy="366"/>
          </a:xfrm>
        </p:grpSpPr>
        <p:pic>
          <p:nvPicPr>
            <p:cNvPr id="65" name="Picture 13"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Text Box 14" descr="Pink tissue paper">
              <a:hlinkClick r:id="" action="ppaction://noaction" highlightClick="1">
                <a:snd r:embed="rId9" name="click.wav"/>
              </a:hlinkClick>
            </p:cNvPr>
            <p:cNvSpPr txBox="1">
              <a:spLocks noChangeArrowheads="1"/>
            </p:cNvSpPr>
            <p:nvPr/>
          </p:nvSpPr>
          <p:spPr bwMode="auto">
            <a:xfrm>
              <a:off x="426" y="2964"/>
              <a:ext cx="388"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7" name="Group 15"/>
          <p:cNvGrpSpPr>
            <a:grpSpLocks/>
          </p:cNvGrpSpPr>
          <p:nvPr/>
        </p:nvGrpSpPr>
        <p:grpSpPr bwMode="auto">
          <a:xfrm>
            <a:off x="576262" y="5413669"/>
            <a:ext cx="7896225" cy="604838"/>
            <a:chOff x="363" y="3422"/>
            <a:chExt cx="4974" cy="381"/>
          </a:xfrm>
        </p:grpSpPr>
        <p:pic>
          <p:nvPicPr>
            <p:cNvPr id="68" name="Picture 16" descr="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 Box 17" descr="Pink tissue paper">
              <a:hlinkClick r:id="" action="ppaction://noaction" highlightClick="1">
                <a:snd r:embed="rId9" name="click.wav"/>
              </a:hlinkClick>
            </p:cNvPr>
            <p:cNvSpPr txBox="1">
              <a:spLocks noChangeArrowheads="1"/>
            </p:cNvSpPr>
            <p:nvPr/>
          </p:nvSpPr>
          <p:spPr bwMode="auto">
            <a:xfrm>
              <a:off x="426" y="3455"/>
              <a:ext cx="400" cy="327"/>
            </a:xfrm>
            <a:prstGeom prst="rect">
              <a:avLst/>
            </a:prstGeom>
            <a:blipFill dpi="0" rotWithShape="1">
              <a:blip r:embed="rId10"/>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0" name="Rectangle 18"/>
          <p:cNvSpPr>
            <a:spLocks noChangeArrowheads="1"/>
          </p:cNvSpPr>
          <p:nvPr/>
        </p:nvSpPr>
        <p:spPr bwMode="auto">
          <a:xfrm>
            <a:off x="1495425" y="3962400"/>
            <a:ext cx="4743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là nguồn vitamin chính.</a:t>
            </a:r>
            <a:endParaRPr lang="en-US" sz="2800" b="1" dirty="0"/>
          </a:p>
        </p:txBody>
      </p:sp>
      <p:sp>
        <p:nvSpPr>
          <p:cNvPr id="71" name="Rectangle 19"/>
          <p:cNvSpPr>
            <a:spLocks noChangeArrowheads="1"/>
          </p:cNvSpPr>
          <p:nvPr/>
        </p:nvSpPr>
        <p:spPr bwMode="auto">
          <a:xfrm>
            <a:off x="1482725" y="4732338"/>
            <a:ext cx="6594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lvl="2"/>
            <a:r>
              <a:rPr lang="vi-VN" sz="2800" b="1" dirty="0"/>
              <a:t>xây dựng và sửa chữa các tế bào.</a:t>
            </a:r>
            <a:endParaRPr lang="en-US" sz="2800" b="1" dirty="0"/>
          </a:p>
        </p:txBody>
      </p:sp>
      <p:sp>
        <p:nvSpPr>
          <p:cNvPr id="72" name="Rectangle 20"/>
          <p:cNvSpPr>
            <a:spLocks noChangeArrowheads="1"/>
          </p:cNvSpPr>
          <p:nvPr/>
        </p:nvSpPr>
        <p:spPr bwMode="auto">
          <a:xfrm>
            <a:off x="2438400" y="5388748"/>
            <a:ext cx="44951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lvl="2" indent="0" eaLnBrk="1" hangingPunct="1"/>
            <a:r>
              <a:rPr lang="vi-VN" sz="2800" b="1" dirty="0"/>
              <a:t>tạo ra nguồn carbohydrate.</a:t>
            </a:r>
            <a:r>
              <a:rPr lang="en-US" altLang="en-US" sz="2800" b="1" dirty="0">
                <a:latin typeface="VNI-Souvir" pitchFamily="2" charset="0"/>
              </a:rPr>
              <a:t> </a:t>
            </a:r>
          </a:p>
        </p:txBody>
      </p:sp>
      <p:sp>
        <p:nvSpPr>
          <p:cNvPr id="73"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b="1" u="sng" dirty="0" err="1">
                <a:solidFill>
                  <a:srgbClr val="000000"/>
                </a:solidFill>
                <a:latin typeface="VNI-Cooper" pitchFamily="2" charset="0"/>
              </a:rPr>
              <a:t>Câu</a:t>
            </a:r>
            <a:r>
              <a:rPr lang="en-US" altLang="en-US" b="1" u="sng" dirty="0">
                <a:solidFill>
                  <a:srgbClr val="000000"/>
                </a:solidFill>
                <a:latin typeface="VNI-Cooper" pitchFamily="2" charset="0"/>
              </a:rPr>
              <a:t> 2</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sp>
        <p:nvSpPr>
          <p:cNvPr id="74" name="Oval 73"/>
          <p:cNvSpPr/>
          <p:nvPr/>
        </p:nvSpPr>
        <p:spPr>
          <a:xfrm>
            <a:off x="405680" y="4608946"/>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b="1"/>
          </a:p>
        </p:txBody>
      </p:sp>
    </p:spTree>
    <p:custDataLst>
      <p:tags r:id="rId1"/>
    </p:custDataLst>
    <p:extLst>
      <p:ext uri="{BB962C8B-B14F-4D97-AF65-F5344CB8AC3E}">
        <p14:creationId xmlns:p14="http://schemas.microsoft.com/office/powerpoint/2010/main" val="199759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5"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3</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6"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p:cNvSpPr>
            <a:spLocks noChangeArrowheads="1"/>
          </p:cNvSpPr>
          <p:nvPr/>
        </p:nvSpPr>
        <p:spPr bwMode="auto">
          <a:xfrm>
            <a:off x="993776" y="1438275"/>
            <a:ext cx="7239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s-AR" sz="4000" b="1" dirty="0" err="1">
                <a:solidFill>
                  <a:srgbClr val="002060"/>
                </a:solidFill>
              </a:rPr>
              <a:t>Các</a:t>
            </a:r>
            <a:r>
              <a:rPr lang="es-AR" sz="4000" b="1" dirty="0">
                <a:solidFill>
                  <a:srgbClr val="002060"/>
                </a:solidFill>
              </a:rPr>
              <a:t> </a:t>
            </a:r>
            <a:r>
              <a:rPr lang="es-AR" sz="4000" b="1" dirty="0" err="1">
                <a:solidFill>
                  <a:srgbClr val="002060"/>
                </a:solidFill>
              </a:rPr>
              <a:t>phân</a:t>
            </a:r>
            <a:r>
              <a:rPr lang="es-AR" sz="4000" b="1" dirty="0">
                <a:solidFill>
                  <a:srgbClr val="002060"/>
                </a:solidFill>
              </a:rPr>
              <a:t> </a:t>
            </a:r>
            <a:r>
              <a:rPr lang="es-AR" sz="4000" b="1" dirty="0" err="1">
                <a:solidFill>
                  <a:srgbClr val="002060"/>
                </a:solidFill>
              </a:rPr>
              <a:t>tử</a:t>
            </a:r>
            <a:r>
              <a:rPr lang="es-AR" sz="4000" b="1" dirty="0">
                <a:solidFill>
                  <a:srgbClr val="002060"/>
                </a:solidFill>
              </a:rPr>
              <a:t> </a:t>
            </a:r>
            <a:r>
              <a:rPr lang="es-AR" sz="4000" b="1" dirty="0" err="1">
                <a:solidFill>
                  <a:srgbClr val="002060"/>
                </a:solidFill>
              </a:rPr>
              <a:t>protein</a:t>
            </a:r>
            <a:r>
              <a:rPr lang="es-AR" sz="4000" b="1" dirty="0">
                <a:solidFill>
                  <a:srgbClr val="002060"/>
                </a:solidFill>
              </a:rPr>
              <a:t> </a:t>
            </a:r>
            <a:r>
              <a:rPr lang="es-AR" sz="4000" b="1" dirty="0" err="1">
                <a:solidFill>
                  <a:srgbClr val="002060"/>
                </a:solidFill>
              </a:rPr>
              <a:t>đều</a:t>
            </a:r>
            <a:r>
              <a:rPr lang="es-AR" sz="4000" b="1" dirty="0">
                <a:solidFill>
                  <a:srgbClr val="002060"/>
                </a:solidFill>
              </a:rPr>
              <a:t> </a:t>
            </a:r>
            <a:r>
              <a:rPr lang="es-AR" sz="4000" b="1" dirty="0" err="1">
                <a:solidFill>
                  <a:srgbClr val="002060"/>
                </a:solidFill>
              </a:rPr>
              <a:t>phải</a:t>
            </a:r>
            <a:r>
              <a:rPr lang="es-AR" sz="4000" b="1" dirty="0">
                <a:solidFill>
                  <a:srgbClr val="002060"/>
                </a:solidFill>
              </a:rPr>
              <a:t> </a:t>
            </a:r>
            <a:r>
              <a:rPr lang="es-AR" sz="4000" b="1" dirty="0" err="1">
                <a:solidFill>
                  <a:srgbClr val="002060"/>
                </a:solidFill>
              </a:rPr>
              <a:t>có</a:t>
            </a:r>
            <a:r>
              <a:rPr lang="es-AR" sz="4000" b="1" dirty="0">
                <a:solidFill>
                  <a:srgbClr val="002060"/>
                </a:solidFill>
              </a:rPr>
              <a:t> </a:t>
            </a:r>
            <a:r>
              <a:rPr lang="es-AR" sz="4000" b="1" dirty="0" err="1">
                <a:solidFill>
                  <a:srgbClr val="002060"/>
                </a:solidFill>
              </a:rPr>
              <a:t>chứa</a:t>
            </a:r>
            <a:r>
              <a:rPr lang="es-AR" sz="4000" b="1" dirty="0">
                <a:solidFill>
                  <a:srgbClr val="002060"/>
                </a:solidFill>
              </a:rPr>
              <a:t> </a:t>
            </a:r>
            <a:r>
              <a:rPr lang="es-AR" sz="4000" b="1" dirty="0" err="1">
                <a:solidFill>
                  <a:srgbClr val="002060"/>
                </a:solidFill>
              </a:rPr>
              <a:t>nguyên</a:t>
            </a:r>
            <a:r>
              <a:rPr lang="es-AR" sz="4000" b="1" dirty="0">
                <a:solidFill>
                  <a:srgbClr val="002060"/>
                </a:solidFill>
              </a:rPr>
              <a:t> </a:t>
            </a:r>
            <a:r>
              <a:rPr lang="es-AR" sz="4000" b="1" dirty="0" err="1">
                <a:solidFill>
                  <a:srgbClr val="002060"/>
                </a:solidFill>
              </a:rPr>
              <a:t>tố</a:t>
            </a:r>
            <a:endParaRPr lang="en-US" sz="4000" b="1" dirty="0">
              <a:solidFill>
                <a:srgbClr val="002060"/>
              </a:solidFill>
            </a:endParaRPr>
          </a:p>
        </p:txBody>
      </p:sp>
      <p:grpSp>
        <p:nvGrpSpPr>
          <p:cNvPr id="40" name="Group 5"/>
          <p:cNvGrpSpPr>
            <a:grpSpLocks/>
          </p:cNvGrpSpPr>
          <p:nvPr/>
        </p:nvGrpSpPr>
        <p:grpSpPr bwMode="auto">
          <a:xfrm>
            <a:off x="576263" y="3165475"/>
            <a:ext cx="7896225" cy="604838"/>
            <a:chOff x="363" y="1994"/>
            <a:chExt cx="4974" cy="381"/>
          </a:xfrm>
        </p:grpSpPr>
        <p:pic>
          <p:nvPicPr>
            <p:cNvPr id="50"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A.</a:t>
              </a:r>
            </a:p>
          </p:txBody>
        </p:sp>
      </p:grpSp>
      <p:sp>
        <p:nvSpPr>
          <p:cNvPr id="61" name="Rectangle 8"/>
          <p:cNvSpPr>
            <a:spLocks noChangeArrowheads="1"/>
          </p:cNvSpPr>
          <p:nvPr/>
        </p:nvSpPr>
        <p:spPr bwMode="auto">
          <a:xfrm>
            <a:off x="1525588" y="3213100"/>
            <a:ext cx="4570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2800" b="1" dirty="0" err="1"/>
              <a:t>carbon</a:t>
            </a:r>
            <a:r>
              <a:rPr lang="fr-FR" sz="2800" b="1" dirty="0"/>
              <a:t>, </a:t>
            </a:r>
            <a:r>
              <a:rPr lang="fr-FR" sz="2800" b="1" dirty="0" err="1"/>
              <a:t>hyđrogen</a:t>
            </a:r>
            <a:r>
              <a:rPr lang="fr-FR" sz="2800" b="1" dirty="0"/>
              <a:t>.</a:t>
            </a:r>
            <a:endParaRPr lang="en-US" altLang="en-US" sz="2800" b="1" dirty="0">
              <a:latin typeface="Arial" panose="020B0604020202020204" pitchFamily="34" charset="0"/>
            </a:endParaRPr>
          </a:p>
        </p:txBody>
      </p:sp>
      <p:grpSp>
        <p:nvGrpSpPr>
          <p:cNvPr id="62" name="Group 9"/>
          <p:cNvGrpSpPr>
            <a:grpSpLocks/>
          </p:cNvGrpSpPr>
          <p:nvPr/>
        </p:nvGrpSpPr>
        <p:grpSpPr bwMode="auto">
          <a:xfrm>
            <a:off x="576263" y="3910013"/>
            <a:ext cx="7896225" cy="633412"/>
            <a:chOff x="363" y="2463"/>
            <a:chExt cx="4974" cy="399"/>
          </a:xfrm>
        </p:grpSpPr>
        <p:pic>
          <p:nvPicPr>
            <p:cNvPr id="63"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5" name="Group 12"/>
          <p:cNvGrpSpPr>
            <a:grpSpLocks/>
          </p:cNvGrpSpPr>
          <p:nvPr/>
        </p:nvGrpSpPr>
        <p:grpSpPr bwMode="auto">
          <a:xfrm>
            <a:off x="576263" y="4672013"/>
            <a:ext cx="7896225" cy="581025"/>
            <a:chOff x="363" y="2943"/>
            <a:chExt cx="4974" cy="366"/>
          </a:xfrm>
        </p:grpSpPr>
        <p:pic>
          <p:nvPicPr>
            <p:cNvPr id="66"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8" name="Group 15"/>
          <p:cNvGrpSpPr>
            <a:grpSpLocks/>
          </p:cNvGrpSpPr>
          <p:nvPr/>
        </p:nvGrpSpPr>
        <p:grpSpPr bwMode="auto">
          <a:xfrm>
            <a:off x="576263" y="5432425"/>
            <a:ext cx="7896225" cy="604838"/>
            <a:chOff x="363" y="3422"/>
            <a:chExt cx="4974" cy="381"/>
          </a:xfrm>
        </p:grpSpPr>
        <p:pic>
          <p:nvPicPr>
            <p:cNvPr id="69"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1" name="Rectangle 18"/>
          <p:cNvSpPr>
            <a:spLocks noChangeArrowheads="1"/>
          </p:cNvSpPr>
          <p:nvPr/>
        </p:nvSpPr>
        <p:spPr bwMode="auto">
          <a:xfrm>
            <a:off x="1495425" y="3962400"/>
            <a:ext cx="2698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2800" b="1" dirty="0" err="1" smtClean="0"/>
              <a:t>carbon</a:t>
            </a:r>
            <a:r>
              <a:rPr lang="fr-FR" sz="2800" b="1" dirty="0"/>
              <a:t>, </a:t>
            </a:r>
            <a:r>
              <a:rPr lang="fr-FR" sz="2800" b="1" dirty="0" err="1"/>
              <a:t>oxygen</a:t>
            </a:r>
            <a:r>
              <a:rPr lang="fr-FR" sz="2800" b="1" dirty="0"/>
              <a:t>.</a:t>
            </a:r>
            <a:endParaRPr lang="en-US" sz="2800" b="1" dirty="0"/>
          </a:p>
        </p:txBody>
      </p:sp>
      <p:sp>
        <p:nvSpPr>
          <p:cNvPr id="72" name="Rectangle 19"/>
          <p:cNvSpPr>
            <a:spLocks noChangeArrowheads="1"/>
          </p:cNvSpPr>
          <p:nvPr/>
        </p:nvSpPr>
        <p:spPr bwMode="auto">
          <a:xfrm>
            <a:off x="1482725" y="4732338"/>
            <a:ext cx="5984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2800" b="1" dirty="0"/>
              <a:t>ca</a:t>
            </a:r>
            <a:r>
              <a:rPr lang="en-US" sz="2800" b="1" dirty="0"/>
              <a:t>r</a:t>
            </a:r>
            <a:r>
              <a:rPr lang="vi-VN" sz="2800" b="1" dirty="0"/>
              <a:t>bon, </a:t>
            </a:r>
            <a:r>
              <a:rPr lang="fr-FR" sz="2800" b="1" dirty="0" err="1"/>
              <a:t>hyđrogen</a:t>
            </a:r>
            <a:r>
              <a:rPr lang="vi-VN" sz="2800" b="1" dirty="0"/>
              <a:t>, </a:t>
            </a:r>
            <a:r>
              <a:rPr lang="fr-FR" sz="2800" b="1" dirty="0" err="1"/>
              <a:t>oxygen</a:t>
            </a:r>
            <a:r>
              <a:rPr lang="vi-VN" sz="2800" b="1" dirty="0"/>
              <a:t>.</a:t>
            </a:r>
            <a:endParaRPr lang="en-US" altLang="en-US" sz="2800" b="1" dirty="0">
              <a:latin typeface="Arial" panose="020B0604020202020204" pitchFamily="34" charset="0"/>
            </a:endParaRPr>
          </a:p>
        </p:txBody>
      </p:sp>
      <p:sp>
        <p:nvSpPr>
          <p:cNvPr id="73" name="Rectangle 20"/>
          <p:cNvSpPr>
            <a:spLocks noChangeArrowheads="1"/>
          </p:cNvSpPr>
          <p:nvPr/>
        </p:nvSpPr>
        <p:spPr bwMode="auto">
          <a:xfrm>
            <a:off x="1525588" y="5447022"/>
            <a:ext cx="57214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b="1" dirty="0"/>
              <a:t>ca</a:t>
            </a:r>
            <a:r>
              <a:rPr lang="en-US" sz="2800" b="1" dirty="0"/>
              <a:t>r</a:t>
            </a:r>
            <a:r>
              <a:rPr lang="vi-VN" sz="2800" b="1" dirty="0"/>
              <a:t>bon, </a:t>
            </a:r>
            <a:r>
              <a:rPr lang="fr-FR" sz="2800" b="1" dirty="0" err="1"/>
              <a:t>hyđrogen</a:t>
            </a:r>
            <a:r>
              <a:rPr lang="vi-VN" sz="2800" b="1" dirty="0"/>
              <a:t>, </a:t>
            </a:r>
            <a:r>
              <a:rPr lang="fr-FR" sz="2800" b="1" dirty="0" err="1"/>
              <a:t>oxygen</a:t>
            </a:r>
            <a:r>
              <a:rPr lang="vi-VN" sz="2800" b="1" dirty="0"/>
              <a:t>, nit</a:t>
            </a:r>
            <a:r>
              <a:rPr lang="en-US" sz="2800" b="1" dirty="0" err="1"/>
              <a:t>rogen</a:t>
            </a:r>
            <a:r>
              <a:rPr lang="vi-VN" sz="2800" b="1" dirty="0"/>
              <a:t>.</a:t>
            </a:r>
            <a:endParaRPr lang="en-US" sz="2800" b="1" dirty="0"/>
          </a:p>
        </p:txBody>
      </p:sp>
      <p:sp>
        <p:nvSpPr>
          <p:cNvPr id="74" name="Oval 73"/>
          <p:cNvSpPr/>
          <p:nvPr/>
        </p:nvSpPr>
        <p:spPr>
          <a:xfrm>
            <a:off x="511176" y="5401469"/>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79604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5"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4</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6"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4"/>
          <p:cNvSpPr>
            <a:spLocks noChangeArrowheads="1"/>
          </p:cNvSpPr>
          <p:nvPr/>
        </p:nvSpPr>
        <p:spPr bwMode="auto">
          <a:xfrm>
            <a:off x="2133600" y="1578010"/>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4000" b="1" dirty="0">
                <a:solidFill>
                  <a:srgbClr val="002060"/>
                </a:solidFill>
              </a:rPr>
              <a:t>Protein được tạo từ</a:t>
            </a:r>
            <a:endParaRPr lang="en-US" sz="4000" b="1" dirty="0">
              <a:solidFill>
                <a:srgbClr val="002060"/>
              </a:solidFill>
            </a:endParaRPr>
          </a:p>
        </p:txBody>
      </p:sp>
      <p:grpSp>
        <p:nvGrpSpPr>
          <p:cNvPr id="40" name="Group 5"/>
          <p:cNvGrpSpPr>
            <a:grpSpLocks/>
          </p:cNvGrpSpPr>
          <p:nvPr/>
        </p:nvGrpSpPr>
        <p:grpSpPr bwMode="auto">
          <a:xfrm>
            <a:off x="576263" y="3165475"/>
            <a:ext cx="7896225" cy="604838"/>
            <a:chOff x="363" y="1994"/>
            <a:chExt cx="4974" cy="381"/>
          </a:xfrm>
        </p:grpSpPr>
        <p:pic>
          <p:nvPicPr>
            <p:cNvPr id="50"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A.</a:t>
              </a:r>
            </a:p>
          </p:txBody>
        </p:sp>
      </p:grpSp>
      <p:sp>
        <p:nvSpPr>
          <p:cNvPr id="61" name="Rectangle 8"/>
          <p:cNvSpPr>
            <a:spLocks noChangeArrowheads="1"/>
          </p:cNvSpPr>
          <p:nvPr/>
        </p:nvSpPr>
        <p:spPr bwMode="auto">
          <a:xfrm>
            <a:off x="2510162" y="3258715"/>
            <a:ext cx="5256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sz="2800" b="1" dirty="0"/>
              <a:t>các </a:t>
            </a:r>
            <a:r>
              <a:rPr lang="en-US" sz="2800" b="1" dirty="0"/>
              <a:t>acid</a:t>
            </a:r>
            <a:r>
              <a:rPr lang="vi-VN" sz="2800" b="1" dirty="0"/>
              <a:t> </a:t>
            </a:r>
            <a:r>
              <a:rPr lang="en-US" sz="2800" b="1" dirty="0" err="1"/>
              <a:t>béo</a:t>
            </a:r>
            <a:endParaRPr lang="en-US" sz="2800" b="1" dirty="0">
              <a:cs typeface="Times New Roman" pitchFamily="18" charset="0"/>
            </a:endParaRPr>
          </a:p>
        </p:txBody>
      </p:sp>
      <p:grpSp>
        <p:nvGrpSpPr>
          <p:cNvPr id="62" name="Group 9"/>
          <p:cNvGrpSpPr>
            <a:grpSpLocks/>
          </p:cNvGrpSpPr>
          <p:nvPr/>
        </p:nvGrpSpPr>
        <p:grpSpPr bwMode="auto">
          <a:xfrm>
            <a:off x="576263" y="3910013"/>
            <a:ext cx="7896225" cy="633412"/>
            <a:chOff x="363" y="2463"/>
            <a:chExt cx="4974" cy="399"/>
          </a:xfrm>
        </p:grpSpPr>
        <p:pic>
          <p:nvPicPr>
            <p:cNvPr id="63"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B.</a:t>
              </a:r>
            </a:p>
          </p:txBody>
        </p:sp>
      </p:grpSp>
      <p:grpSp>
        <p:nvGrpSpPr>
          <p:cNvPr id="65" name="Group 12"/>
          <p:cNvGrpSpPr>
            <a:grpSpLocks/>
          </p:cNvGrpSpPr>
          <p:nvPr/>
        </p:nvGrpSpPr>
        <p:grpSpPr bwMode="auto">
          <a:xfrm>
            <a:off x="576263" y="4672013"/>
            <a:ext cx="7896225" cy="581025"/>
            <a:chOff x="363" y="2943"/>
            <a:chExt cx="4974" cy="366"/>
          </a:xfrm>
        </p:grpSpPr>
        <p:pic>
          <p:nvPicPr>
            <p:cNvPr id="66"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C.</a:t>
              </a:r>
            </a:p>
          </p:txBody>
        </p:sp>
      </p:grpSp>
      <p:grpSp>
        <p:nvGrpSpPr>
          <p:cNvPr id="68" name="Group 15"/>
          <p:cNvGrpSpPr>
            <a:grpSpLocks/>
          </p:cNvGrpSpPr>
          <p:nvPr/>
        </p:nvGrpSpPr>
        <p:grpSpPr bwMode="auto">
          <a:xfrm>
            <a:off x="576263" y="5432425"/>
            <a:ext cx="7896225" cy="604838"/>
            <a:chOff x="363" y="3422"/>
            <a:chExt cx="4974" cy="381"/>
          </a:xfrm>
        </p:grpSpPr>
        <p:pic>
          <p:nvPicPr>
            <p:cNvPr id="69"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latin typeface="VNI-Souvir" pitchFamily="2" charset="0"/>
                </a:rPr>
                <a:t>D.</a:t>
              </a:r>
            </a:p>
          </p:txBody>
        </p:sp>
      </p:grpSp>
      <p:sp>
        <p:nvSpPr>
          <p:cNvPr id="71" name="Rectangle 18"/>
          <p:cNvSpPr>
            <a:spLocks noChangeArrowheads="1"/>
          </p:cNvSpPr>
          <p:nvPr/>
        </p:nvSpPr>
        <p:spPr bwMode="auto">
          <a:xfrm>
            <a:off x="2520072" y="3938164"/>
            <a:ext cx="24849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altLang="en-US" sz="2800" b="1" dirty="0"/>
              <a:t> </a:t>
            </a:r>
            <a:r>
              <a:rPr lang="vi-VN" sz="2800" b="1" dirty="0"/>
              <a:t>các </a:t>
            </a:r>
            <a:r>
              <a:rPr lang="en-US" sz="2800" b="1" dirty="0"/>
              <a:t>acid </a:t>
            </a:r>
            <a:r>
              <a:rPr lang="en-US" sz="2800" b="1" dirty="0" err="1"/>
              <a:t>vô</a:t>
            </a:r>
            <a:r>
              <a:rPr lang="en-US" sz="2800" b="1" dirty="0"/>
              <a:t> </a:t>
            </a:r>
            <a:r>
              <a:rPr lang="en-US" sz="2800" b="1" dirty="0" err="1"/>
              <a:t>cơ</a:t>
            </a:r>
            <a:r>
              <a:rPr lang="vi-VN" sz="2800" b="1" dirty="0"/>
              <a:t>.</a:t>
            </a:r>
            <a:endParaRPr lang="en-US" sz="2800" b="1" dirty="0">
              <a:cs typeface="Times New Roman" pitchFamily="18" charset="0"/>
            </a:endParaRPr>
          </a:p>
        </p:txBody>
      </p:sp>
      <p:sp>
        <p:nvSpPr>
          <p:cNvPr id="72" name="Rectangle 19"/>
          <p:cNvSpPr>
            <a:spLocks noChangeArrowheads="1"/>
          </p:cNvSpPr>
          <p:nvPr/>
        </p:nvSpPr>
        <p:spPr bwMode="auto">
          <a:xfrm>
            <a:off x="2530476" y="4663578"/>
            <a:ext cx="5984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vi-VN" sz="2800" b="1" dirty="0"/>
              <a:t>các amino a</a:t>
            </a:r>
            <a:r>
              <a:rPr lang="en-US" sz="2800" b="1" dirty="0" err="1"/>
              <a:t>cid</a:t>
            </a:r>
            <a:r>
              <a:rPr lang="vi-VN" sz="2800" b="1" dirty="0"/>
              <a:t>.</a:t>
            </a:r>
            <a:endParaRPr lang="en-US" sz="2800" b="1" dirty="0">
              <a:cs typeface="Times New Roman" pitchFamily="18" charset="0"/>
            </a:endParaRPr>
          </a:p>
        </p:txBody>
      </p:sp>
      <p:sp>
        <p:nvSpPr>
          <p:cNvPr id="73" name="Rectangle 20"/>
          <p:cNvSpPr>
            <a:spLocks noChangeArrowheads="1"/>
          </p:cNvSpPr>
          <p:nvPr/>
        </p:nvSpPr>
        <p:spPr bwMode="auto">
          <a:xfrm>
            <a:off x="2510162" y="5441625"/>
            <a:ext cx="24641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vi-VN" sz="2800" b="1" dirty="0"/>
              <a:t>các a</a:t>
            </a:r>
            <a:r>
              <a:rPr lang="en-US" sz="2800" b="1" dirty="0" err="1"/>
              <a:t>cid</a:t>
            </a:r>
            <a:r>
              <a:rPr lang="vi-VN" sz="2800" b="1" dirty="0"/>
              <a:t> a</a:t>
            </a:r>
            <a:r>
              <a:rPr lang="en-US" sz="2800" b="1" dirty="0"/>
              <a:t>c</a:t>
            </a:r>
            <a:r>
              <a:rPr lang="vi-VN" sz="2800" b="1" dirty="0"/>
              <a:t>etic</a:t>
            </a:r>
            <a:r>
              <a:rPr lang="en-US" sz="2800" b="1" dirty="0">
                <a:cs typeface="Times New Roman" pitchFamily="18" charset="0"/>
              </a:rPr>
              <a:t>.</a:t>
            </a:r>
            <a:endParaRPr lang="en-US" altLang="en-US" sz="2800" b="1" dirty="0">
              <a:latin typeface="Arial" panose="020B0604020202020204" pitchFamily="34" charset="0"/>
            </a:endParaRPr>
          </a:p>
        </p:txBody>
      </p:sp>
      <p:sp>
        <p:nvSpPr>
          <p:cNvPr id="74" name="Oval 73"/>
          <p:cNvSpPr/>
          <p:nvPr/>
        </p:nvSpPr>
        <p:spPr>
          <a:xfrm>
            <a:off x="533400" y="4643292"/>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110386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box(in)">
                                      <p:cBhvr>
                                        <p:cTn id="93"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8385" y="5214937"/>
            <a:ext cx="885616" cy="748665"/>
          </a:xfrm>
          <a:prstGeom prst="rect">
            <a:avLst/>
          </a:prstGeom>
        </p:spPr>
      </p:pic>
      <p:pic>
        <p:nvPicPr>
          <p:cNvPr id="6" name="Picture 124" descr="dong-ho-c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152400"/>
            <a:ext cx="815579" cy="10858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WordArt 125" descr="Purple mesh"/>
          <p:cNvSpPr>
            <a:spLocks noChangeArrowheads="1" noChangeShapeType="1" noTextEdit="1"/>
          </p:cNvSpPr>
          <p:nvPr/>
        </p:nvSpPr>
        <p:spPr bwMode="auto">
          <a:xfrm>
            <a:off x="8296275" y="619124"/>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0</a:t>
            </a:r>
          </a:p>
        </p:txBody>
      </p:sp>
      <p:sp>
        <p:nvSpPr>
          <p:cNvPr id="8" name="WordArt 126" descr="Purple mesh"/>
          <p:cNvSpPr>
            <a:spLocks noChangeArrowheads="1" noChangeShapeType="1" noTextEdit="1"/>
          </p:cNvSpPr>
          <p:nvPr/>
        </p:nvSpPr>
        <p:spPr bwMode="auto">
          <a:xfrm>
            <a:off x="8301038"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a:t>
            </a:r>
          </a:p>
        </p:txBody>
      </p:sp>
      <p:sp>
        <p:nvSpPr>
          <p:cNvPr id="9" name="WordArt 127" descr="Purple mesh"/>
          <p:cNvSpPr>
            <a:spLocks noChangeArrowheads="1" noChangeShapeType="1" noTextEdit="1"/>
          </p:cNvSpPr>
          <p:nvPr/>
        </p:nvSpPr>
        <p:spPr bwMode="auto">
          <a:xfrm>
            <a:off x="8297466" y="609599"/>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2</a:t>
            </a:r>
          </a:p>
        </p:txBody>
      </p:sp>
      <p:sp>
        <p:nvSpPr>
          <p:cNvPr id="10" name="WordArt 128" descr="Purple mesh"/>
          <p:cNvSpPr>
            <a:spLocks noChangeArrowheads="1" noChangeShapeType="1" noTextEdit="1"/>
          </p:cNvSpPr>
          <p:nvPr/>
        </p:nvSpPr>
        <p:spPr bwMode="auto">
          <a:xfrm>
            <a:off x="8305800" y="606028"/>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3</a:t>
            </a:r>
          </a:p>
        </p:txBody>
      </p:sp>
      <p:sp>
        <p:nvSpPr>
          <p:cNvPr id="11" name="WordArt 129" descr="Purple mesh"/>
          <p:cNvSpPr>
            <a:spLocks noChangeArrowheads="1" noChangeShapeType="1" noTextEdit="1"/>
          </p:cNvSpPr>
          <p:nvPr/>
        </p:nvSpPr>
        <p:spPr bwMode="auto">
          <a:xfrm>
            <a:off x="8305800"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4</a:t>
            </a:r>
          </a:p>
        </p:txBody>
      </p:sp>
      <p:sp>
        <p:nvSpPr>
          <p:cNvPr id="12" name="WordArt 130" descr="Purple mesh"/>
          <p:cNvSpPr>
            <a:spLocks noChangeArrowheads="1" noChangeShapeType="1" noTextEdit="1"/>
          </p:cNvSpPr>
          <p:nvPr/>
        </p:nvSpPr>
        <p:spPr bwMode="auto">
          <a:xfrm>
            <a:off x="8290322" y="607218"/>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5</a:t>
            </a:r>
          </a:p>
        </p:txBody>
      </p:sp>
      <p:sp>
        <p:nvSpPr>
          <p:cNvPr id="13" name="WordArt 131" descr="Purple mesh"/>
          <p:cNvSpPr>
            <a:spLocks noChangeArrowheads="1" noChangeShapeType="1" noTextEdit="1"/>
          </p:cNvSpPr>
          <p:nvPr/>
        </p:nvSpPr>
        <p:spPr bwMode="auto">
          <a:xfrm>
            <a:off x="8298656"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6</a:t>
            </a:r>
          </a:p>
        </p:txBody>
      </p:sp>
      <p:sp>
        <p:nvSpPr>
          <p:cNvPr id="14" name="WordArt 132" descr="Purple mesh"/>
          <p:cNvSpPr>
            <a:spLocks noChangeArrowheads="1" noChangeShapeType="1" noTextEdit="1"/>
          </p:cNvSpPr>
          <p:nvPr/>
        </p:nvSpPr>
        <p:spPr bwMode="auto">
          <a:xfrm>
            <a:off x="8303419" y="616743"/>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7</a:t>
            </a:r>
          </a:p>
        </p:txBody>
      </p:sp>
      <p:sp>
        <p:nvSpPr>
          <p:cNvPr id="15" name="WordArt 133" descr="Purple mesh"/>
          <p:cNvSpPr>
            <a:spLocks noChangeArrowheads="1" noChangeShapeType="1" noTextEdit="1"/>
          </p:cNvSpPr>
          <p:nvPr/>
        </p:nvSpPr>
        <p:spPr bwMode="auto">
          <a:xfrm>
            <a:off x="8290322" y="616743"/>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8</a:t>
            </a:r>
          </a:p>
        </p:txBody>
      </p:sp>
      <p:sp>
        <p:nvSpPr>
          <p:cNvPr id="16" name="WordArt 134" descr="Purple mesh"/>
          <p:cNvSpPr>
            <a:spLocks noChangeArrowheads="1" noChangeShapeType="1" noTextEdit="1"/>
          </p:cNvSpPr>
          <p:nvPr/>
        </p:nvSpPr>
        <p:spPr bwMode="auto">
          <a:xfrm>
            <a:off x="8296275" y="609599"/>
            <a:ext cx="360760"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9</a:t>
            </a:r>
          </a:p>
        </p:txBody>
      </p:sp>
      <p:sp>
        <p:nvSpPr>
          <p:cNvPr id="17" name="WordArt 135" descr="Purple mesh"/>
          <p:cNvSpPr>
            <a:spLocks noChangeArrowheads="1" noChangeShapeType="1" noTextEdit="1"/>
          </p:cNvSpPr>
          <p:nvPr/>
        </p:nvSpPr>
        <p:spPr bwMode="auto">
          <a:xfrm>
            <a:off x="8290322" y="611981"/>
            <a:ext cx="360759" cy="442913"/>
          </a:xfrm>
          <a:prstGeom prst="rect">
            <a:avLst/>
          </a:prstGeom>
          <a:extLst>
            <a:ext uri="{91240B29-F687-4F45-9708-019B960494DF}">
              <a14:hiddenLine xmlns:a14="http://schemas.microsoft.com/office/drawing/2010/main" w="19050">
                <a:solidFill>
                  <a:srgbClr val="FF0066"/>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2700" kern="10">
                <a:blipFill dpi="0" rotWithShape="0">
                  <a:blip r:embed="rId8"/>
                  <a:srcRect/>
                  <a:tile tx="0" ty="0" sx="100000" sy="100000" flip="none" algn="tl"/>
                </a:blipFill>
                <a:latin typeface="Arial Black" panose="020B0A04020102020204" pitchFamily="34" charset="0"/>
              </a:rPr>
              <a:t>10</a:t>
            </a:r>
          </a:p>
        </p:txBody>
      </p:sp>
      <p:sp>
        <p:nvSpPr>
          <p:cNvPr id="38" name="AutoShape 2"/>
          <p:cNvSpPr>
            <a:spLocks noChangeArrowheads="1"/>
          </p:cNvSpPr>
          <p:nvPr/>
        </p:nvSpPr>
        <p:spPr bwMode="auto">
          <a:xfrm>
            <a:off x="514350" y="457200"/>
            <a:ext cx="1409700" cy="647700"/>
          </a:xfrm>
          <a:prstGeom prst="roundRect">
            <a:avLst>
              <a:gd name="adj" fmla="val 16667"/>
            </a:avLst>
          </a:prstGeom>
          <a:solidFill>
            <a:srgbClr val="99FF33"/>
          </a:solidFill>
          <a:ln w="57150">
            <a:solidFill>
              <a:srgbClr val="6600CC"/>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800" b="1" i="1" u="sng" dirty="0">
              <a:latin typeface="VNI-Souvir" pitchFamily="2" charset="0"/>
            </a:endParaRPr>
          </a:p>
          <a:p>
            <a:pPr algn="ctr" eaLnBrk="1" hangingPunct="1"/>
            <a:r>
              <a:rPr lang="en-US" altLang="en-US" sz="2800" b="1" u="sng" dirty="0" err="1">
                <a:solidFill>
                  <a:srgbClr val="000000"/>
                </a:solidFill>
                <a:latin typeface="VNI-Cooper" pitchFamily="2" charset="0"/>
              </a:rPr>
              <a:t>Câu</a:t>
            </a:r>
            <a:r>
              <a:rPr lang="en-US" altLang="en-US" sz="2800" b="1" u="sng" dirty="0">
                <a:solidFill>
                  <a:srgbClr val="000000"/>
                </a:solidFill>
                <a:latin typeface="VNI-Cooper" pitchFamily="2" charset="0"/>
              </a:rPr>
              <a:t> 5</a:t>
            </a:r>
            <a:r>
              <a:rPr lang="en-US" altLang="en-US" sz="1800" b="1" u="sng" dirty="0">
                <a:latin typeface="HP-Serpentine" pitchFamily="34" charset="0"/>
              </a:rPr>
              <a:t> :</a:t>
            </a:r>
            <a:endParaRPr lang="en-US" altLang="en-US" sz="1800" dirty="0">
              <a:latin typeface="HP-Serpentine" pitchFamily="34" charset="0"/>
            </a:endParaRPr>
          </a:p>
          <a:p>
            <a:pPr algn="ctr" eaLnBrk="1" hangingPunct="1"/>
            <a:endParaRPr lang="en-US" altLang="en-US" sz="1800" dirty="0">
              <a:latin typeface="HP-Serpentine" pitchFamily="34" charset="0"/>
            </a:endParaRPr>
          </a:p>
        </p:txBody>
      </p:sp>
      <p:pic>
        <p:nvPicPr>
          <p:cNvPr id="39" name="Picture 3" descr="frame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 y="1263650"/>
            <a:ext cx="78549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4"/>
          <p:cNvSpPr>
            <a:spLocks noChangeArrowheads="1"/>
          </p:cNvSpPr>
          <p:nvPr/>
        </p:nvSpPr>
        <p:spPr bwMode="auto">
          <a:xfrm>
            <a:off x="938341" y="1519486"/>
            <a:ext cx="723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4000" b="1" dirty="0" err="1">
                <a:solidFill>
                  <a:srgbClr val="002060"/>
                </a:solidFill>
              </a:rPr>
              <a:t>Dấu</a:t>
            </a:r>
            <a:r>
              <a:rPr lang="fr-FR" sz="4000" b="1" dirty="0">
                <a:solidFill>
                  <a:srgbClr val="002060"/>
                </a:solidFill>
              </a:rPr>
              <a:t> </a:t>
            </a:r>
            <a:r>
              <a:rPr lang="fr-FR" sz="4000" b="1" dirty="0" err="1">
                <a:solidFill>
                  <a:srgbClr val="002060"/>
                </a:solidFill>
              </a:rPr>
              <a:t>hiệu</a:t>
            </a:r>
            <a:r>
              <a:rPr lang="fr-FR" sz="4000" b="1" dirty="0">
                <a:solidFill>
                  <a:srgbClr val="002060"/>
                </a:solidFill>
              </a:rPr>
              <a:t> </a:t>
            </a:r>
            <a:r>
              <a:rPr lang="fr-FR" sz="4000" b="1" dirty="0" err="1">
                <a:solidFill>
                  <a:srgbClr val="002060"/>
                </a:solidFill>
              </a:rPr>
              <a:t>để</a:t>
            </a:r>
            <a:r>
              <a:rPr lang="fr-FR" sz="4000" b="1" dirty="0">
                <a:solidFill>
                  <a:srgbClr val="002060"/>
                </a:solidFill>
              </a:rPr>
              <a:t> </a:t>
            </a:r>
            <a:r>
              <a:rPr lang="fr-FR" sz="4000" b="1" dirty="0" err="1">
                <a:solidFill>
                  <a:srgbClr val="002060"/>
                </a:solidFill>
              </a:rPr>
              <a:t>nhận</a:t>
            </a:r>
            <a:r>
              <a:rPr lang="fr-FR" sz="4000" b="1" dirty="0">
                <a:solidFill>
                  <a:srgbClr val="002060"/>
                </a:solidFill>
              </a:rPr>
              <a:t> </a:t>
            </a:r>
            <a:r>
              <a:rPr lang="fr-FR" sz="4000" b="1" dirty="0" err="1">
                <a:solidFill>
                  <a:srgbClr val="002060"/>
                </a:solidFill>
              </a:rPr>
              <a:t>biết</a:t>
            </a:r>
            <a:r>
              <a:rPr lang="fr-FR" sz="4000" b="1" dirty="0">
                <a:solidFill>
                  <a:srgbClr val="002060"/>
                </a:solidFill>
              </a:rPr>
              <a:t> </a:t>
            </a:r>
            <a:r>
              <a:rPr lang="fr-FR" sz="4000" b="1" dirty="0" err="1">
                <a:solidFill>
                  <a:srgbClr val="002060"/>
                </a:solidFill>
              </a:rPr>
              <a:t>protein</a:t>
            </a:r>
            <a:r>
              <a:rPr lang="fr-FR" sz="4000" b="1" dirty="0">
                <a:solidFill>
                  <a:srgbClr val="002060"/>
                </a:solidFill>
              </a:rPr>
              <a:t> là</a:t>
            </a:r>
            <a:endParaRPr lang="en-US" sz="4000" b="1" dirty="0">
              <a:solidFill>
                <a:srgbClr val="002060"/>
              </a:solidFill>
            </a:endParaRPr>
          </a:p>
        </p:txBody>
      </p:sp>
      <p:grpSp>
        <p:nvGrpSpPr>
          <p:cNvPr id="42" name="Group 5"/>
          <p:cNvGrpSpPr>
            <a:grpSpLocks/>
          </p:cNvGrpSpPr>
          <p:nvPr/>
        </p:nvGrpSpPr>
        <p:grpSpPr bwMode="auto">
          <a:xfrm>
            <a:off x="576263" y="3165475"/>
            <a:ext cx="8186737" cy="604838"/>
            <a:chOff x="363" y="1994"/>
            <a:chExt cx="4974" cy="381"/>
          </a:xfrm>
        </p:grpSpPr>
        <p:pic>
          <p:nvPicPr>
            <p:cNvPr id="43" name="Picture 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1994"/>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 Box 7" descr="Pink tissue paper">
              <a:hlinkClick r:id="" action="ppaction://noaction" highlightClick="1">
                <a:snd r:embed="rId11" name="click.wav"/>
              </a:hlinkClick>
            </p:cNvPr>
            <p:cNvSpPr txBox="1">
              <a:spLocks noChangeArrowheads="1"/>
            </p:cNvSpPr>
            <p:nvPr/>
          </p:nvSpPr>
          <p:spPr bwMode="auto">
            <a:xfrm>
              <a:off x="414" y="2027"/>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A.</a:t>
              </a:r>
            </a:p>
          </p:txBody>
        </p:sp>
      </p:grpSp>
      <p:sp>
        <p:nvSpPr>
          <p:cNvPr id="45" name="Rectangle 8"/>
          <p:cNvSpPr>
            <a:spLocks noChangeArrowheads="1"/>
          </p:cNvSpPr>
          <p:nvPr/>
        </p:nvSpPr>
        <p:spPr bwMode="auto">
          <a:xfrm>
            <a:off x="1267117" y="3213100"/>
            <a:ext cx="7495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fr-FR" sz="2800" b="1" dirty="0" err="1"/>
              <a:t>làm</a:t>
            </a:r>
            <a:r>
              <a:rPr lang="fr-FR" sz="2800" b="1" dirty="0"/>
              <a:t> </a:t>
            </a:r>
            <a:r>
              <a:rPr lang="fr-FR" sz="2800" b="1" dirty="0" err="1"/>
              <a:t>dung</a:t>
            </a:r>
            <a:r>
              <a:rPr lang="fr-FR" sz="2800" b="1" dirty="0"/>
              <a:t> </a:t>
            </a:r>
            <a:r>
              <a:rPr lang="fr-FR" sz="2800" b="1" dirty="0" err="1"/>
              <a:t>dịch</a:t>
            </a:r>
            <a:r>
              <a:rPr lang="fr-FR" sz="2800" b="1" dirty="0"/>
              <a:t> </a:t>
            </a:r>
            <a:r>
              <a:rPr lang="fr-FR" sz="2800" b="1" dirty="0" err="1"/>
              <a:t>iot</a:t>
            </a:r>
            <a:r>
              <a:rPr lang="fr-FR" sz="2800" b="1" dirty="0"/>
              <a:t> </a:t>
            </a:r>
            <a:r>
              <a:rPr lang="fr-FR" sz="2800" b="1" dirty="0" err="1"/>
              <a:t>đổi</a:t>
            </a:r>
            <a:r>
              <a:rPr lang="fr-FR" sz="2800" b="1" dirty="0"/>
              <a:t> </a:t>
            </a:r>
            <a:r>
              <a:rPr lang="fr-FR" sz="2800" b="1" dirty="0" err="1"/>
              <a:t>màu</a:t>
            </a:r>
            <a:r>
              <a:rPr lang="fr-FR" sz="2800" b="1" dirty="0"/>
              <a:t> </a:t>
            </a:r>
            <a:r>
              <a:rPr lang="fr-FR" sz="2800" b="1" dirty="0" err="1"/>
              <a:t>xanh</a:t>
            </a:r>
            <a:r>
              <a:rPr lang="fr-FR" sz="2800" b="1" dirty="0"/>
              <a:t>.</a:t>
            </a:r>
            <a:endParaRPr lang="en-US" sz="2800" b="1" dirty="0"/>
          </a:p>
        </p:txBody>
      </p:sp>
      <p:grpSp>
        <p:nvGrpSpPr>
          <p:cNvPr id="46" name="Group 9"/>
          <p:cNvGrpSpPr>
            <a:grpSpLocks/>
          </p:cNvGrpSpPr>
          <p:nvPr/>
        </p:nvGrpSpPr>
        <p:grpSpPr bwMode="auto">
          <a:xfrm>
            <a:off x="576263" y="3910013"/>
            <a:ext cx="8186737" cy="633412"/>
            <a:chOff x="363" y="2463"/>
            <a:chExt cx="4974" cy="399"/>
          </a:xfrm>
        </p:grpSpPr>
        <p:pic>
          <p:nvPicPr>
            <p:cNvPr id="47" name="Picture 10"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463"/>
              <a:ext cx="4974"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11" descr="Pink tissue paper">
              <a:hlinkClick r:id="" action="ppaction://noaction" highlightClick="1">
                <a:snd r:embed="rId11" name="click.wav"/>
              </a:hlinkClick>
            </p:cNvPr>
            <p:cNvSpPr txBox="1">
              <a:spLocks noChangeArrowheads="1"/>
            </p:cNvSpPr>
            <p:nvPr/>
          </p:nvSpPr>
          <p:spPr bwMode="auto">
            <a:xfrm>
              <a:off x="414" y="248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B.</a:t>
              </a:r>
            </a:p>
          </p:txBody>
        </p:sp>
      </p:grpSp>
      <p:grpSp>
        <p:nvGrpSpPr>
          <p:cNvPr id="49" name="Group 12"/>
          <p:cNvGrpSpPr>
            <a:grpSpLocks/>
          </p:cNvGrpSpPr>
          <p:nvPr/>
        </p:nvGrpSpPr>
        <p:grpSpPr bwMode="auto">
          <a:xfrm>
            <a:off x="576263" y="4672013"/>
            <a:ext cx="8186737" cy="581025"/>
            <a:chOff x="363" y="2943"/>
            <a:chExt cx="4974" cy="366"/>
          </a:xfrm>
        </p:grpSpPr>
        <p:pic>
          <p:nvPicPr>
            <p:cNvPr id="51" name="Picture 13"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2943"/>
              <a:ext cx="4974"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14" descr="Pink tissue paper">
              <a:hlinkClick r:id="" action="ppaction://noaction" highlightClick="1">
                <a:snd r:embed="rId11" name="click.wav"/>
              </a:hlinkClick>
            </p:cNvPr>
            <p:cNvSpPr txBox="1">
              <a:spLocks noChangeArrowheads="1"/>
            </p:cNvSpPr>
            <p:nvPr/>
          </p:nvSpPr>
          <p:spPr bwMode="auto">
            <a:xfrm>
              <a:off x="426" y="2964"/>
              <a:ext cx="388"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C.</a:t>
              </a:r>
            </a:p>
          </p:txBody>
        </p:sp>
      </p:grpSp>
      <p:grpSp>
        <p:nvGrpSpPr>
          <p:cNvPr id="53" name="Group 15"/>
          <p:cNvGrpSpPr>
            <a:grpSpLocks/>
          </p:cNvGrpSpPr>
          <p:nvPr/>
        </p:nvGrpSpPr>
        <p:grpSpPr bwMode="auto">
          <a:xfrm>
            <a:off x="576263" y="5432425"/>
            <a:ext cx="8186737" cy="604838"/>
            <a:chOff x="363" y="3422"/>
            <a:chExt cx="4974" cy="381"/>
          </a:xfrm>
        </p:grpSpPr>
        <p:pic>
          <p:nvPicPr>
            <p:cNvPr id="54" name="Picture 16" descr="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 y="3422"/>
              <a:ext cx="4974"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17" descr="Pink tissue paper">
              <a:hlinkClick r:id="" action="ppaction://noaction" highlightClick="1">
                <a:snd r:embed="rId11" name="click.wav"/>
              </a:hlinkClick>
            </p:cNvPr>
            <p:cNvSpPr txBox="1">
              <a:spLocks noChangeArrowheads="1"/>
            </p:cNvSpPr>
            <p:nvPr/>
          </p:nvSpPr>
          <p:spPr bwMode="auto">
            <a:xfrm>
              <a:off x="426" y="3455"/>
              <a:ext cx="400" cy="327"/>
            </a:xfrm>
            <a:prstGeom prst="rect">
              <a:avLst/>
            </a:prstGeom>
            <a:blipFill dpi="0" rotWithShape="1">
              <a:blip r:embed="rId1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a:cs typeface="Times New Roman" panose="02020603050405020304" pitchFamily="18" charset="0"/>
                </a:rPr>
                <a:t>D.</a:t>
              </a:r>
            </a:p>
          </p:txBody>
        </p:sp>
      </p:grpSp>
      <p:sp>
        <p:nvSpPr>
          <p:cNvPr id="56" name="Rectangle 18"/>
          <p:cNvSpPr>
            <a:spLocks noChangeArrowheads="1"/>
          </p:cNvSpPr>
          <p:nvPr/>
        </p:nvSpPr>
        <p:spPr bwMode="auto">
          <a:xfrm>
            <a:off x="1192537" y="4033694"/>
            <a:ext cx="764504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300" b="1" dirty="0"/>
              <a:t>Đ</a:t>
            </a:r>
            <a:r>
              <a:rPr lang="vi-VN" sz="2300" b="1" dirty="0" smtClean="0"/>
              <a:t>ốt </a:t>
            </a:r>
            <a:r>
              <a:rPr lang="vi-VN" sz="2300" b="1" dirty="0"/>
              <a:t>cháy có mùi khét và có phản ứng đông tụ khi đun nóng.</a:t>
            </a:r>
            <a:endParaRPr lang="en-US" sz="2300" b="1" dirty="0"/>
          </a:p>
        </p:txBody>
      </p:sp>
      <p:sp>
        <p:nvSpPr>
          <p:cNvPr id="57" name="Rectangle 19"/>
          <p:cNvSpPr>
            <a:spLocks noChangeArrowheads="1"/>
          </p:cNvSpPr>
          <p:nvPr/>
        </p:nvSpPr>
        <p:spPr bwMode="auto">
          <a:xfrm>
            <a:off x="1219200" y="4732338"/>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sz="2800" b="1" dirty="0"/>
              <a:t>có phản ứng đông tụ trắng khi đun nóng.</a:t>
            </a:r>
            <a:endParaRPr lang="en-US" sz="2800" b="1" dirty="0">
              <a:cs typeface="Times New Roman" panose="02020603050405020304" pitchFamily="18" charset="0"/>
            </a:endParaRPr>
          </a:p>
        </p:txBody>
      </p:sp>
      <p:sp>
        <p:nvSpPr>
          <p:cNvPr id="58" name="Rectangle 20"/>
          <p:cNvSpPr>
            <a:spLocks noChangeArrowheads="1"/>
          </p:cNvSpPr>
          <p:nvPr/>
        </p:nvSpPr>
        <p:spPr bwMode="auto">
          <a:xfrm>
            <a:off x="1219200" y="5457697"/>
            <a:ext cx="51203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800" b="1" dirty="0" err="1"/>
              <a:t>thủy</a:t>
            </a:r>
            <a:r>
              <a:rPr lang="en-US" sz="2800" b="1" dirty="0"/>
              <a:t> </a:t>
            </a:r>
            <a:r>
              <a:rPr lang="en-US" sz="2800" b="1" dirty="0" err="1"/>
              <a:t>phân</a:t>
            </a:r>
            <a:r>
              <a:rPr lang="en-US" sz="2800" b="1" dirty="0"/>
              <a:t> </a:t>
            </a:r>
            <a:r>
              <a:rPr lang="en-US" sz="2800" b="1" dirty="0" err="1"/>
              <a:t>trong</a:t>
            </a:r>
            <a:r>
              <a:rPr lang="en-US" sz="2800" b="1" dirty="0"/>
              <a:t> dung </a:t>
            </a:r>
            <a:r>
              <a:rPr lang="en-US" sz="2800" b="1" dirty="0" err="1"/>
              <a:t>dịch</a:t>
            </a:r>
            <a:r>
              <a:rPr lang="en-US" sz="2800" b="1" dirty="0"/>
              <a:t> acid.</a:t>
            </a:r>
          </a:p>
        </p:txBody>
      </p:sp>
      <p:sp>
        <p:nvSpPr>
          <p:cNvPr id="59" name="Oval 58"/>
          <p:cNvSpPr/>
          <p:nvPr/>
        </p:nvSpPr>
        <p:spPr>
          <a:xfrm>
            <a:off x="457200" y="3900344"/>
            <a:ext cx="762000" cy="685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857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out)">
                                      <p:cBhvr>
                                        <p:cTn id="16" dur="50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3" name="ding.wav"/>
                                        </p:tgtEl>
                                      </p:cMediaNode>
                                    </p:audio>
                                  </p:subTnLst>
                                </p:cTn>
                              </p:par>
                            </p:childTnLst>
                          </p:cTn>
                        </p:par>
                        <p:par>
                          <p:cTn id="17" fill="hold">
                            <p:stCondLst>
                              <p:cond delay="1000"/>
                            </p:stCondLst>
                            <p:childTnLst>
                              <p:par>
                                <p:cTn id="18" presetID="8" presetClass="exit" presetSubtype="32" fill="hold" nodeType="afterEffect">
                                  <p:stCondLst>
                                    <p:cond delay="0"/>
                                  </p:stCondLst>
                                  <p:childTnLst>
                                    <p:animEffect transition="out" filter="diamond(out)">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par>
                          <p:cTn id="21" fill="hold">
                            <p:stCondLst>
                              <p:cond delay="1500"/>
                            </p:stCondLst>
                            <p:childTnLst>
                              <p:par>
                                <p:cTn id="22" presetID="6" presetClass="entr" presetSubtype="32"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out)">
                                      <p:cBhvr>
                                        <p:cTn id="24" dur="500"/>
                                        <p:tgtEl>
                                          <p:spTgt spid="15"/>
                                        </p:tgtEl>
                                      </p:cBhvr>
                                    </p:animEffect>
                                  </p:childTnLst>
                                  <p:subTnLst>
                                    <p:audio>
                                      <p:cMediaNode>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5" fill="hold">
                            <p:stCondLst>
                              <p:cond delay="2000"/>
                            </p:stCondLst>
                            <p:childTnLst>
                              <p:par>
                                <p:cTn id="26" presetID="8" presetClass="exit" presetSubtype="32" fill="hold" nodeType="afterEffect">
                                  <p:stCondLst>
                                    <p:cond delay="0"/>
                                  </p:stCondLst>
                                  <p:childTnLst>
                                    <p:animEffect transition="out" filter="diamond(ou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par>
                          <p:cTn id="29" fill="hold">
                            <p:stCondLst>
                              <p:cond delay="2500"/>
                            </p:stCondLst>
                            <p:childTnLst>
                              <p:par>
                                <p:cTn id="30" presetID="6" presetClass="entr" presetSubtype="32"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out)">
                                      <p:cBhvr>
                                        <p:cTn id="32" dur="500"/>
                                        <p:tgtEl>
                                          <p:spTgt spid="14"/>
                                        </p:tgtEl>
                                      </p:cBhvr>
                                    </p:animEffect>
                                  </p:childTnLst>
                                  <p:subTnLst>
                                    <p:audio>
                                      <p:cMediaNode>
                                        <p:cTn display="0" masterRel="sameClick">
                                          <p:stCondLst>
                                            <p:cond evt="begin" delay="0">
                                              <p:tn val="30"/>
                                            </p:cond>
                                          </p:stCondLst>
                                          <p:endCondLst>
                                            <p:cond evt="onStopAudio" delay="0">
                                              <p:tgtEl>
                                                <p:sldTgt/>
                                              </p:tgtEl>
                                            </p:cond>
                                          </p:endCondLst>
                                        </p:cTn>
                                        <p:tgtEl>
                                          <p:sndTgt r:embed="rId3" name="ding.wav"/>
                                        </p:tgtEl>
                                      </p:cMediaNode>
                                    </p:audio>
                                  </p:subTnLst>
                                </p:cTn>
                              </p:par>
                            </p:childTnLst>
                          </p:cTn>
                        </p:par>
                        <p:par>
                          <p:cTn id="33" fill="hold">
                            <p:stCondLst>
                              <p:cond delay="3000"/>
                            </p:stCondLst>
                            <p:childTnLst>
                              <p:par>
                                <p:cTn id="34" presetID="8" presetClass="exit" presetSubtype="32" fill="hold" nodeType="afterEffect">
                                  <p:stCondLst>
                                    <p:cond delay="0"/>
                                  </p:stCondLst>
                                  <p:childTnLst>
                                    <p:animEffect transition="out" filter="diamond(out)">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par>
                          <p:cTn id="37" fill="hold">
                            <p:stCondLst>
                              <p:cond delay="3500"/>
                            </p:stCondLst>
                            <p:childTnLst>
                              <p:par>
                                <p:cTn id="38" presetID="6" presetClass="entr" presetSubtype="32"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out)">
                                      <p:cBhvr>
                                        <p:cTn id="40" dur="500"/>
                                        <p:tgtEl>
                                          <p:spTgt spid="13"/>
                                        </p:tgtEl>
                                      </p:cBhvr>
                                    </p:animEffect>
                                  </p:childTnLst>
                                  <p:subTnLst>
                                    <p:audio>
                                      <p:cMediaNode>
                                        <p:cTn display="0" masterRel="sameClick">
                                          <p:stCondLst>
                                            <p:cond evt="begin" delay="0">
                                              <p:tn val="38"/>
                                            </p:cond>
                                          </p:stCondLst>
                                          <p:endCondLst>
                                            <p:cond evt="onStopAudio" delay="0">
                                              <p:tgtEl>
                                                <p:sldTgt/>
                                              </p:tgtEl>
                                            </p:cond>
                                          </p:endCondLst>
                                        </p:cTn>
                                        <p:tgtEl>
                                          <p:sndTgt r:embed="rId3" name="ding.wav"/>
                                        </p:tgtEl>
                                      </p:cMediaNode>
                                    </p:audio>
                                  </p:subTnLst>
                                </p:cTn>
                              </p:par>
                            </p:childTnLst>
                          </p:cTn>
                        </p:par>
                        <p:par>
                          <p:cTn id="41" fill="hold">
                            <p:stCondLst>
                              <p:cond delay="4000"/>
                            </p:stCondLst>
                            <p:childTnLst>
                              <p:par>
                                <p:cTn id="42" presetID="8" presetClass="exit" presetSubtype="32" fill="hold" nodeType="afterEffect">
                                  <p:stCondLst>
                                    <p:cond delay="0"/>
                                  </p:stCondLst>
                                  <p:childTnLst>
                                    <p:animEffect transition="out" filter="diamond(out)">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par>
                          <p:cTn id="45" fill="hold">
                            <p:stCondLst>
                              <p:cond delay="4500"/>
                            </p:stCondLst>
                            <p:childTnLst>
                              <p:par>
                                <p:cTn id="46" presetID="6" presetClass="entr" presetSubtype="3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out)">
                                      <p:cBhvr>
                                        <p:cTn id="48" dur="500"/>
                                        <p:tgtEl>
                                          <p:spTgt spid="12"/>
                                        </p:tgtEl>
                                      </p:cBhvr>
                                    </p:animEffec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9" fill="hold">
                            <p:stCondLst>
                              <p:cond delay="5000"/>
                            </p:stCondLst>
                            <p:childTnLst>
                              <p:par>
                                <p:cTn id="50" presetID="8" presetClass="exit" presetSubtype="32" fill="hold" nodeType="afterEffect">
                                  <p:stCondLst>
                                    <p:cond delay="0"/>
                                  </p:stCondLst>
                                  <p:childTnLst>
                                    <p:animEffect transition="out" filter="diamond(out)">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childTnLst>
                          </p:cTn>
                        </p:par>
                        <p:par>
                          <p:cTn id="53" fill="hold">
                            <p:stCondLst>
                              <p:cond delay="5500"/>
                            </p:stCondLst>
                            <p:childTnLst>
                              <p:par>
                                <p:cTn id="54" presetID="6" presetClass="entr" presetSubtype="32"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circle(out)">
                                      <p:cBhvr>
                                        <p:cTn id="56" dur="500"/>
                                        <p:tgtEl>
                                          <p:spTgt spid="11"/>
                                        </p:tgtEl>
                                      </p:cBhvr>
                                    </p:animEffect>
                                  </p:childTnLst>
                                  <p:subTnLst>
                                    <p:audio>
                                      <p:cMediaNode>
                                        <p:cTn display="0" masterRel="sameClick">
                                          <p:stCondLst>
                                            <p:cond evt="begin" delay="0">
                                              <p:tn val="54"/>
                                            </p:cond>
                                          </p:stCondLst>
                                          <p:endCondLst>
                                            <p:cond evt="onStopAudio" delay="0">
                                              <p:tgtEl>
                                                <p:sldTgt/>
                                              </p:tgtEl>
                                            </p:cond>
                                          </p:endCondLst>
                                        </p:cTn>
                                        <p:tgtEl>
                                          <p:sndTgt r:embed="rId3" name="ding.wav"/>
                                        </p:tgtEl>
                                      </p:cMediaNode>
                                    </p:audio>
                                  </p:subTnLst>
                                </p:cTn>
                              </p:par>
                            </p:childTnLst>
                          </p:cTn>
                        </p:par>
                        <p:par>
                          <p:cTn id="57" fill="hold">
                            <p:stCondLst>
                              <p:cond delay="6000"/>
                            </p:stCondLst>
                            <p:childTnLst>
                              <p:par>
                                <p:cTn id="58" presetID="8" presetClass="exit" presetSubtype="32" fill="hold" nodeType="afterEffect">
                                  <p:stCondLst>
                                    <p:cond delay="0"/>
                                  </p:stCondLst>
                                  <p:childTnLst>
                                    <p:animEffect transition="out" filter="diamond(out)">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childTnLst>
                          </p:cTn>
                        </p:par>
                        <p:par>
                          <p:cTn id="61" fill="hold">
                            <p:stCondLst>
                              <p:cond delay="6500"/>
                            </p:stCondLst>
                            <p:childTnLst>
                              <p:par>
                                <p:cTn id="62" presetID="6" presetClass="entr" presetSubtype="32"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circle(out)">
                                      <p:cBhvr>
                                        <p:cTn id="64" dur="500"/>
                                        <p:tgtEl>
                                          <p:spTgt spid="10"/>
                                        </p:tgtEl>
                                      </p:cBhvr>
                                    </p:animEffect>
                                  </p:childTnLst>
                                  <p:subTnLst>
                                    <p:audio>
                                      <p:cMediaNode>
                                        <p:cTn display="0" masterRel="sameClick">
                                          <p:stCondLst>
                                            <p:cond evt="begin" delay="0">
                                              <p:tn val="62"/>
                                            </p:cond>
                                          </p:stCondLst>
                                          <p:endCondLst>
                                            <p:cond evt="onStopAudio" delay="0">
                                              <p:tgtEl>
                                                <p:sldTgt/>
                                              </p:tgtEl>
                                            </p:cond>
                                          </p:endCondLst>
                                        </p:cTn>
                                        <p:tgtEl>
                                          <p:sndTgt r:embed="rId3" name="ding.wav"/>
                                        </p:tgtEl>
                                      </p:cMediaNode>
                                    </p:audio>
                                  </p:subTnLst>
                                </p:cTn>
                              </p:par>
                            </p:childTnLst>
                          </p:cTn>
                        </p:par>
                        <p:par>
                          <p:cTn id="65" fill="hold">
                            <p:stCondLst>
                              <p:cond delay="7000"/>
                            </p:stCondLst>
                            <p:childTnLst>
                              <p:par>
                                <p:cTn id="66" presetID="8" presetClass="exit" presetSubtype="32" fill="hold" nodeType="afterEffect">
                                  <p:stCondLst>
                                    <p:cond delay="0"/>
                                  </p:stCondLst>
                                  <p:childTnLst>
                                    <p:animEffect transition="out" filter="diamond(out)">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par>
                          <p:cTn id="69" fill="hold">
                            <p:stCondLst>
                              <p:cond delay="7500"/>
                            </p:stCondLst>
                            <p:childTnLst>
                              <p:par>
                                <p:cTn id="70" presetID="6" presetClass="entr" presetSubtype="32"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circle(out)">
                                      <p:cBhvr>
                                        <p:cTn id="72" dur="500"/>
                                        <p:tgtEl>
                                          <p:spTgt spid="9"/>
                                        </p:tgtEl>
                                      </p:cBhvr>
                                    </p:animEffect>
                                  </p:childTnLst>
                                  <p:subTnLst>
                                    <p:audio>
                                      <p:cMediaNode>
                                        <p:cTn display="0" masterRel="sameClick">
                                          <p:stCondLst>
                                            <p:cond evt="begin" delay="0">
                                              <p:tn val="70"/>
                                            </p:cond>
                                          </p:stCondLst>
                                          <p:endCondLst>
                                            <p:cond evt="onStopAudio" delay="0">
                                              <p:tgtEl>
                                                <p:sldTgt/>
                                              </p:tgtEl>
                                            </p:cond>
                                          </p:endCondLst>
                                        </p:cTn>
                                        <p:tgtEl>
                                          <p:sndTgt r:embed="rId3" name="ding.wav"/>
                                        </p:tgtEl>
                                      </p:cMediaNode>
                                    </p:audio>
                                  </p:subTnLst>
                                </p:cTn>
                              </p:par>
                            </p:childTnLst>
                          </p:cTn>
                        </p:par>
                        <p:par>
                          <p:cTn id="73" fill="hold">
                            <p:stCondLst>
                              <p:cond delay="8000"/>
                            </p:stCondLst>
                            <p:childTnLst>
                              <p:par>
                                <p:cTn id="74" presetID="8" presetClass="exit" presetSubtype="32" fill="hold" nodeType="afterEffect">
                                  <p:stCondLst>
                                    <p:cond delay="0"/>
                                  </p:stCondLst>
                                  <p:childTnLst>
                                    <p:animEffect transition="out" filter="diamond(out)">
                                      <p:cBhvr>
                                        <p:cTn id="75" dur="500"/>
                                        <p:tgtEl>
                                          <p:spTgt spid="9"/>
                                        </p:tgtEl>
                                      </p:cBhvr>
                                    </p:animEffect>
                                    <p:set>
                                      <p:cBhvr>
                                        <p:cTn id="76" dur="1" fill="hold">
                                          <p:stCondLst>
                                            <p:cond delay="499"/>
                                          </p:stCondLst>
                                        </p:cTn>
                                        <p:tgtEl>
                                          <p:spTgt spid="9"/>
                                        </p:tgtEl>
                                        <p:attrNameLst>
                                          <p:attrName>style.visibility</p:attrName>
                                        </p:attrNameLst>
                                      </p:cBhvr>
                                      <p:to>
                                        <p:strVal val="hidden"/>
                                      </p:to>
                                    </p:set>
                                  </p:childTnLst>
                                </p:cTn>
                              </p:par>
                            </p:childTnLst>
                          </p:cTn>
                        </p:par>
                        <p:par>
                          <p:cTn id="77" fill="hold">
                            <p:stCondLst>
                              <p:cond delay="8500"/>
                            </p:stCondLst>
                            <p:childTnLst>
                              <p:par>
                                <p:cTn id="78" presetID="6" presetClass="entr" presetSubtype="32" fill="hold" nodeType="after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circle(out)">
                                      <p:cBhvr>
                                        <p:cTn id="80" dur="500"/>
                                        <p:tgtEl>
                                          <p:spTgt spid="8"/>
                                        </p:tgtEl>
                                      </p:cBhvr>
                                    </p:animEffect>
                                  </p:childTnLst>
                                  <p:subTnLst>
                                    <p:audio>
                                      <p:cMediaNode>
                                        <p:cTn display="0" masterRel="sameClick">
                                          <p:stCondLst>
                                            <p:cond evt="begin" delay="0">
                                              <p:tn val="78"/>
                                            </p:cond>
                                          </p:stCondLst>
                                          <p:endCondLst>
                                            <p:cond evt="onStopAudio" delay="0">
                                              <p:tgtEl>
                                                <p:sldTgt/>
                                              </p:tgtEl>
                                            </p:cond>
                                          </p:endCondLst>
                                        </p:cTn>
                                        <p:tgtEl>
                                          <p:sndTgt r:embed="rId3" name="ding.wav"/>
                                        </p:tgtEl>
                                      </p:cMediaNode>
                                    </p:audio>
                                  </p:subTnLst>
                                </p:cTn>
                              </p:par>
                            </p:childTnLst>
                          </p:cTn>
                        </p:par>
                        <p:par>
                          <p:cTn id="81" fill="hold">
                            <p:stCondLst>
                              <p:cond delay="9000"/>
                            </p:stCondLst>
                            <p:childTnLst>
                              <p:par>
                                <p:cTn id="82" presetID="8" presetClass="exit" presetSubtype="32" fill="hold" nodeType="afterEffect">
                                  <p:stCondLst>
                                    <p:cond delay="0"/>
                                  </p:stCondLst>
                                  <p:childTnLst>
                                    <p:animEffect transition="out" filter="diamond(out)">
                                      <p:cBhvr>
                                        <p:cTn id="83" dur="500"/>
                                        <p:tgtEl>
                                          <p:spTgt spid="8"/>
                                        </p:tgtEl>
                                      </p:cBhvr>
                                    </p:animEffect>
                                    <p:set>
                                      <p:cBhvr>
                                        <p:cTn id="84" dur="1" fill="hold">
                                          <p:stCondLst>
                                            <p:cond delay="499"/>
                                          </p:stCondLst>
                                        </p:cTn>
                                        <p:tgtEl>
                                          <p:spTgt spid="8"/>
                                        </p:tgtEl>
                                        <p:attrNameLst>
                                          <p:attrName>style.visibility</p:attrName>
                                        </p:attrNameLst>
                                      </p:cBhvr>
                                      <p:to>
                                        <p:strVal val="hidden"/>
                                      </p:to>
                                    </p:set>
                                  </p:childTnLst>
                                </p:cTn>
                              </p:par>
                            </p:childTnLst>
                          </p:cTn>
                        </p:par>
                        <p:par>
                          <p:cTn id="85" fill="hold">
                            <p:stCondLst>
                              <p:cond delay="9500"/>
                            </p:stCondLst>
                            <p:childTnLst>
                              <p:par>
                                <p:cTn id="86" presetID="6" presetClass="entr" presetSubtype="32" fill="hold" nodeType="after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circle(out)">
                                      <p:cBhvr>
                                        <p:cTn id="88" dur="500"/>
                                        <p:tgtEl>
                                          <p:spTgt spid="7"/>
                                        </p:tgtEl>
                                      </p:cBhvr>
                                    </p:animEffect>
                                  </p:childTnLst>
                                  <p:subTnLst>
                                    <p:audio>
                                      <p:cMediaNode>
                                        <p:cTn display="0" masterRel="sameClick">
                                          <p:stCondLst>
                                            <p:cond evt="begin" delay="0">
                                              <p:tn val="86"/>
                                            </p:cond>
                                          </p:stCondLst>
                                          <p:endCondLst>
                                            <p:cond evt="onStopAudio" delay="0">
                                              <p:tgtEl>
                                                <p:sldTgt/>
                                              </p:tgtEl>
                                            </p:cond>
                                          </p:endCondLst>
                                        </p:cTn>
                                        <p:tgtEl>
                                          <p:sndTgt r:embed="rId4" name="tada.wav"/>
                                        </p:tgtEl>
                                      </p:cMediaNode>
                                    </p:audio>
                                  </p:subTnLst>
                                </p:cTn>
                              </p:par>
                            </p:childTnLst>
                          </p:cTn>
                        </p:par>
                      </p:childTnLst>
                    </p:cTn>
                  </p:par>
                  <p:par>
                    <p:cTn id="89" fill="hold">
                      <p:stCondLst>
                        <p:cond delay="indefinite"/>
                      </p:stCondLst>
                      <p:childTnLst>
                        <p:par>
                          <p:cTn id="90" fill="hold">
                            <p:stCondLst>
                              <p:cond delay="0"/>
                            </p:stCondLst>
                            <p:childTnLst>
                              <p:par>
                                <p:cTn id="91" presetID="4" presetClass="entr" presetSubtype="16" fill="hold" grpId="0" nodeType="click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box(in)">
                                      <p:cBhvr>
                                        <p:cTn id="9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Tôi Thích Suy Nghĩ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2667000" cy="24431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bi-quyet-nau-canh-cua-dong-trong"/>
          <p:cNvPicPr>
            <a:picLocks/>
          </p:cNvPicPr>
          <p:nvPr/>
        </p:nvPicPr>
        <p:blipFill>
          <a:blip r:embed="rId3"/>
          <a:srcRect/>
          <a:stretch>
            <a:fillRect/>
          </a:stretch>
        </p:blipFill>
        <p:spPr>
          <a:xfrm>
            <a:off x="3505200" y="2133600"/>
            <a:ext cx="4572000" cy="3124200"/>
          </a:xfrm>
          <a:prstGeom prst="rect">
            <a:avLst/>
          </a:prstGeom>
          <a:noFill/>
          <a:ln>
            <a:noFill/>
          </a:ln>
        </p:spPr>
      </p:pic>
      <p:grpSp>
        <p:nvGrpSpPr>
          <p:cNvPr id="4" name="Group 3"/>
          <p:cNvGrpSpPr/>
          <p:nvPr/>
        </p:nvGrpSpPr>
        <p:grpSpPr>
          <a:xfrm>
            <a:off x="2819400" y="478422"/>
            <a:ext cx="6095788" cy="1384731"/>
            <a:chOff x="502" y="2608"/>
            <a:chExt cx="4631" cy="1044"/>
          </a:xfrm>
        </p:grpSpPr>
        <p:sp>
          <p:nvSpPr>
            <p:cNvPr id="5" name="Text Box 16"/>
            <p:cNvSpPr txBox="1"/>
            <p:nvPr/>
          </p:nvSpPr>
          <p:spPr>
            <a:xfrm>
              <a:off x="717" y="2608"/>
              <a:ext cx="4416" cy="1044"/>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r>
                <a:rPr lang="en-US" altLang="en-US" sz="2800" b="1" dirty="0" err="1">
                  <a:solidFill>
                    <a:srgbClr val="0033CC"/>
                  </a:solidFill>
                  <a:latin typeface="Times New Roman" pitchFamily="18" charset="0"/>
                </a:rPr>
                <a:t>Giải</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thích</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hiện</a:t>
              </a:r>
              <a:r>
                <a:rPr lang="en-US" altLang="en-US" sz="2800" b="1" dirty="0">
                  <a:solidFill>
                    <a:srgbClr val="0033CC"/>
                  </a:solidFill>
                  <a:latin typeface="Times New Roman" pitchFamily="18" charset="0"/>
                </a:rPr>
                <a:t> </a:t>
              </a:r>
              <a:r>
                <a:rPr lang="en-US" altLang="en-US" sz="2800" b="1" dirty="0" err="1">
                  <a:solidFill>
                    <a:srgbClr val="0033CC"/>
                  </a:solidFill>
                  <a:latin typeface="Times New Roman" pitchFamily="18" charset="0"/>
                </a:rPr>
                <a:t>tượng</a:t>
              </a:r>
              <a:r>
                <a:rPr lang="en-US" altLang="en-US" sz="2800" b="1" dirty="0">
                  <a:solidFill>
                    <a:srgbClr val="0033CC"/>
                  </a:solidFill>
                  <a:latin typeface="Times New Roman" pitchFamily="18" charset="0"/>
                </a:rPr>
                <a:t>: </a:t>
              </a:r>
              <a:r>
                <a:rPr lang="en-US" altLang="en-US" sz="2800" b="1" dirty="0" err="1">
                  <a:solidFill>
                    <a:srgbClr val="FF0000"/>
                  </a:solidFill>
                  <a:latin typeface="Times New Roman" pitchFamily="18" charset="0"/>
                </a:rPr>
                <a:t>khi</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nấu</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canh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cua</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gạch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cua</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xuất</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hiện</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dần</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từng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mảng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trong</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quá</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trình</a:t>
              </a:r>
              <a:r>
                <a:rPr lang="en-US" altLang="en-US" sz="2800" b="1" dirty="0">
                  <a:solidFill>
                    <a:srgbClr val="FF0000"/>
                  </a:solidFill>
                  <a:latin typeface="Times New Roman" pitchFamily="18" charset="0"/>
                </a:rPr>
                <a:t> </a:t>
              </a:r>
              <a:r>
                <a:rPr lang="en-US" altLang="en-US" sz="2800" b="1" dirty="0" err="1">
                  <a:solidFill>
                    <a:srgbClr val="FF0000"/>
                  </a:solidFill>
                  <a:latin typeface="Times New Roman" pitchFamily="18" charset="0"/>
                </a:rPr>
                <a:t>đun</a:t>
              </a:r>
              <a:r>
                <a:rPr lang="en-US" altLang="en-US" sz="2800" b="1" dirty="0">
                  <a:solidFill>
                    <a:srgbClr val="FF0000"/>
                  </a:solidFill>
                  <a:latin typeface="Times New Roman" pitchFamily="18" charset="0"/>
                </a:rPr>
                <a:t> ?</a:t>
              </a:r>
            </a:p>
          </p:txBody>
        </p:sp>
        <p:pic>
          <p:nvPicPr>
            <p:cNvPr id="6" name="Picture 8" descr="Cau hoi"/>
            <p:cNvPicPr>
              <a:picLocks/>
            </p:cNvPicPr>
            <p:nvPr/>
          </p:nvPicPr>
          <p:blipFill>
            <a:blip r:embed="rId4"/>
            <a:srcRect/>
            <a:stretch>
              <a:fillRect/>
            </a:stretch>
          </p:blipFill>
          <p:spPr>
            <a:xfrm>
              <a:off x="502" y="2608"/>
              <a:ext cx="396" cy="518"/>
            </a:xfrm>
            <a:prstGeom prst="rect">
              <a:avLst/>
            </a:prstGeom>
            <a:noFill/>
            <a:ln>
              <a:noFill/>
            </a:ln>
          </p:spPr>
        </p:pic>
      </p:grpSp>
      <p:sp>
        <p:nvSpPr>
          <p:cNvPr id="7" name="Rectangle 6"/>
          <p:cNvSpPr/>
          <p:nvPr/>
        </p:nvSpPr>
        <p:spPr>
          <a:xfrm>
            <a:off x="762000" y="5715000"/>
            <a:ext cx="7957794" cy="954107"/>
          </a:xfrm>
          <a:prstGeom prst="rect">
            <a:avLst/>
          </a:prstGeom>
          <a:solidFill>
            <a:schemeClr val="accent2">
              <a:lumMod val="20000"/>
              <a:lumOff val="80000"/>
            </a:schemeClr>
          </a:solidFill>
          <a:ln>
            <a:solidFill>
              <a:schemeClr val="accent1"/>
            </a:solidFill>
          </a:ln>
        </p:spPr>
        <p:txBody>
          <a:bodyPr wrap="square">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D</a:t>
            </a:r>
            <a:r>
              <a:rPr lang="en-US" sz="2800" b="1" dirty="0" smtClean="0">
                <a:solidFill>
                  <a:srgbClr val="002060"/>
                </a:solidFill>
                <a:latin typeface="Times New Roman" panose="02020603050405020304" pitchFamily="18" charset="0"/>
                <a:cs typeface="Times New Roman" panose="02020603050405020304" pitchFamily="18" charset="0"/>
              </a:rPr>
              <a:t>o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gạch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cua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protein,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đun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nóng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thì</a:t>
            </a:r>
            <a:r>
              <a:rPr lang="en-US" sz="2800" b="1" dirty="0">
                <a:solidFill>
                  <a:srgbClr val="002060"/>
                </a:solidFill>
                <a:latin typeface="Times New Roman" panose="02020603050405020304" pitchFamily="18" charset="0"/>
                <a:cs typeface="Times New Roman" panose="02020603050405020304" pitchFamily="18" charset="0"/>
              </a:rPr>
              <a:t> protein </a:t>
            </a:r>
            <a:r>
              <a:rPr lang="en-US" sz="2800" b="1" dirty="0" err="1">
                <a:solidFill>
                  <a:srgbClr val="002060"/>
                </a:solidFill>
                <a:latin typeface="Times New Roman" panose="02020603050405020304" pitchFamily="18" charset="0"/>
                <a:cs typeface="Times New Roman" panose="02020603050405020304" pitchFamily="18" charset="0"/>
              </a:rPr>
              <a:t>bị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tụ</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73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Text Box 6"/>
          <p:cNvSpPr txBox="1"/>
          <p:nvPr/>
        </p:nvSpPr>
        <p:spPr>
          <a:xfrm>
            <a:off x="457200" y="5410200"/>
            <a:ext cx="7924800" cy="954107"/>
          </a:xfrm>
          <a:prstGeom prst="rect">
            <a:avLst/>
          </a:prstGeom>
          <a:solidFill>
            <a:schemeClr val="accent2">
              <a:lumMod val="20000"/>
              <a:lumOff val="80000"/>
            </a:schemeClr>
          </a:solidFill>
          <a:ln w="19050" cap="flat" cmpd="sng">
            <a:solidFill>
              <a:srgbClr val="FF0000">
                <a:alpha val="100000"/>
              </a:srgbClr>
            </a:solidFill>
            <a:prstDash val="solid"/>
            <a:round/>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spcBef>
                <a:spcPct val="50000"/>
              </a:spcBef>
            </a:pPr>
            <a:r>
              <a:rPr lang="en-US" altLang="en-US" sz="2800" b="1" dirty="0" err="1">
                <a:solidFill>
                  <a:srgbClr val="006600"/>
                </a:solidFill>
                <a:latin typeface="Times New Roman" pitchFamily="18" charset="0"/>
                <a:ea typeface="Times New Roman" pitchFamily="18" charset="0"/>
              </a:rPr>
              <a:t>Đốt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hai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lụa</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nếu</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nào</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khi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cháy</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có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mùi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khét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đó</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là</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mảnh</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được</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dệt</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từ</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sợi</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tơ</a:t>
            </a:r>
            <a:r>
              <a:rPr lang="en-US" altLang="en-US" sz="2800" b="1" dirty="0">
                <a:solidFill>
                  <a:srgbClr val="006600"/>
                </a:solidFill>
                <a:latin typeface="Times New Roman" pitchFamily="18" charset="0"/>
                <a:ea typeface="Times New Roman" pitchFamily="18" charset="0"/>
              </a:rPr>
              <a:t> </a:t>
            </a:r>
            <a:r>
              <a:rPr lang="en-US" altLang="en-US" sz="2800" b="1" dirty="0" err="1">
                <a:solidFill>
                  <a:srgbClr val="006600"/>
                </a:solidFill>
                <a:latin typeface="Times New Roman" pitchFamily="18" charset="0"/>
                <a:ea typeface="Times New Roman" pitchFamily="18" charset="0"/>
              </a:rPr>
              <a:t>tằm</a:t>
            </a:r>
            <a:r>
              <a:rPr lang="en-US" altLang="en-US" sz="2800" b="1" dirty="0">
                <a:solidFill>
                  <a:srgbClr val="006600"/>
                </a:solidFill>
                <a:latin typeface="Times New Roman" pitchFamily="18" charset="0"/>
                <a:ea typeface="Times New Roman" pitchFamily="18" charset="0"/>
              </a:rPr>
              <a:t>.</a:t>
            </a:r>
          </a:p>
        </p:txBody>
      </p:sp>
      <p:sp>
        <p:nvSpPr>
          <p:cNvPr id="1048735" name="Text Box 25"/>
          <p:cNvSpPr txBox="1"/>
          <p:nvPr/>
        </p:nvSpPr>
        <p:spPr>
          <a:xfrm>
            <a:off x="436880" y="3200400"/>
            <a:ext cx="8483600" cy="1384995"/>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dirty="0" err="1">
                <a:solidFill>
                  <a:srgbClr val="FF0000"/>
                </a:solidFill>
                <a:latin typeface="Times New Roman" pitchFamily="18" charset="0"/>
              </a:rPr>
              <a:t>Có</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hai</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mảnh</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lụa</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bề</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ngoài</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giống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nhau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được</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dệt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bằng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sợi</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tơ</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tằm</a:t>
            </a:r>
            <a:r>
              <a:rPr lang="en-US" altLang="en-US" sz="2800" dirty="0">
                <a:solidFill>
                  <a:srgbClr val="FF0000"/>
                </a:solidFill>
                <a:latin typeface="Times New Roman" pitchFamily="18" charset="0"/>
              </a:rPr>
              <a:t> ( </a:t>
            </a:r>
            <a:r>
              <a:rPr lang="en-US" altLang="en-US" sz="2800" dirty="0" err="1">
                <a:solidFill>
                  <a:srgbClr val="FF0000"/>
                </a:solidFill>
                <a:latin typeface="Times New Roman" pitchFamily="18" charset="0"/>
              </a:rPr>
              <a:t>hoặc</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lông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cừu</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và</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một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được</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dệt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bằng</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tơ</a:t>
            </a:r>
            <a:r>
              <a:rPr lang="en-US" altLang="en-US" sz="2800" dirty="0">
                <a:solidFill>
                  <a:srgbClr val="FF0000"/>
                </a:solidFill>
                <a:latin typeface="Times New Roman" pitchFamily="18" charset="0"/>
              </a:rPr>
              <a:t> nylon. Cho </a:t>
            </a:r>
            <a:r>
              <a:rPr lang="en-US" altLang="en-US" sz="2800" dirty="0" err="1">
                <a:solidFill>
                  <a:srgbClr val="FF0000"/>
                </a:solidFill>
                <a:latin typeface="Times New Roman" pitchFamily="18" charset="0"/>
              </a:rPr>
              <a:t>biết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cách</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đơn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giản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để</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phân</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biệt</a:t>
            </a:r>
            <a:r>
              <a:rPr lang="en-US" altLang="en-US" sz="2800" dirty="0">
                <a:solidFill>
                  <a:srgbClr val="FF0000"/>
                </a:solidFill>
                <a:latin typeface="Times New Roman" pitchFamily="18" charset="0"/>
              </a:rPr>
              <a:t> </a:t>
            </a:r>
            <a:r>
              <a:rPr lang="en-US" altLang="en-US" sz="2800" dirty="0" err="1">
                <a:solidFill>
                  <a:srgbClr val="FF0000"/>
                </a:solidFill>
                <a:latin typeface="Times New Roman" pitchFamily="18" charset="0"/>
              </a:rPr>
              <a:t>chúng</a:t>
            </a:r>
            <a:r>
              <a:rPr lang="en-US" altLang="en-US" sz="2800" dirty="0">
                <a:solidFill>
                  <a:srgbClr val="FF0000"/>
                </a:solidFill>
                <a:latin typeface="Times New Roman" pitchFamily="18" charset="0"/>
              </a:rPr>
              <a:t>?</a:t>
            </a:r>
          </a:p>
        </p:txBody>
      </p:sp>
      <p:pic>
        <p:nvPicPr>
          <p:cNvPr id="27" name="Picture 10" descr="Tôi Thích Suy Nghĩ của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 y="311727"/>
            <a:ext cx="1946873" cy="151707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7+ cách nhận biết vải cotton 100 đơn giản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1728"/>
            <a:ext cx="5029200" cy="243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718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8735"/>
                                        </p:tgtEl>
                                        <p:attrNameLst>
                                          <p:attrName>style.visibility</p:attrName>
                                        </p:attrNameLst>
                                      </p:cBhvr>
                                      <p:to>
                                        <p:strVal val="visible"/>
                                      </p:to>
                                    </p:set>
                                    <p:animEffect transition="in" filter="circle(in)">
                                      <p:cBhvr>
                                        <p:cTn id="7" dur="2000"/>
                                        <p:tgtEl>
                                          <p:spTgt spid="1048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048734"/>
                                        </p:tgtEl>
                                        <p:attrNameLst>
                                          <p:attrName>style.visibility</p:attrName>
                                        </p:attrNameLst>
                                      </p:cBhvr>
                                      <p:to>
                                        <p:strVal val="visible"/>
                                      </p:to>
                                    </p:set>
                                    <p:anim calcmode="lin" valueType="num">
                                      <p:cBhvr>
                                        <p:cTn id="12" dur="1000" fill="hold"/>
                                        <p:tgtEl>
                                          <p:spTgt spid="1048734"/>
                                        </p:tgtEl>
                                        <p:attrNameLst>
                                          <p:attrName>ppt_x</p:attrName>
                                        </p:attrNameLst>
                                      </p:cBhvr>
                                      <p:tavLst>
                                        <p:tav tm="0">
                                          <p:val>
                                            <p:strVal val="#ppt_x-.2"/>
                                          </p:val>
                                        </p:tav>
                                        <p:tav tm="100000">
                                          <p:val>
                                            <p:strVal val="#ppt_x"/>
                                          </p:val>
                                        </p:tav>
                                      </p:tavLst>
                                    </p:anim>
                                    <p:anim calcmode="lin" valueType="num">
                                      <p:cBhvr>
                                        <p:cTn id="13" dur="1000" fill="hold"/>
                                        <p:tgtEl>
                                          <p:spTgt spid="10487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487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88" name="Picture 8" descr="IMG_1390"/>
          <p:cNvPicPr>
            <a:picLocks/>
          </p:cNvPicPr>
          <p:nvPr/>
        </p:nvPicPr>
        <p:blipFill>
          <a:blip r:embed="rId2"/>
          <a:srcRect/>
          <a:stretch>
            <a:fillRect/>
          </a:stretch>
        </p:blipFill>
        <p:spPr>
          <a:xfrm>
            <a:off x="0" y="0"/>
            <a:ext cx="4357687" cy="3124200"/>
          </a:xfrm>
          <a:prstGeom prst="rect">
            <a:avLst/>
          </a:prstGeom>
          <a:noFill/>
          <a:ln w="9525" cap="flat" cmpd="sng">
            <a:solidFill>
              <a:srgbClr val="006600">
                <a:alpha val="100000"/>
              </a:srgbClr>
            </a:solidFill>
            <a:prstDash val="solid"/>
            <a:round/>
          </a:ln>
        </p:spPr>
      </p:pic>
      <p:pic>
        <p:nvPicPr>
          <p:cNvPr id="2097189" name="Picture 3" descr="CachLamDauHuDungMuoiEpson-2"/>
          <p:cNvPicPr>
            <a:picLocks/>
          </p:cNvPicPr>
          <p:nvPr/>
        </p:nvPicPr>
        <p:blipFill>
          <a:blip r:embed="rId3"/>
          <a:srcRect/>
          <a:stretch>
            <a:fillRect/>
          </a:stretch>
        </p:blipFill>
        <p:spPr>
          <a:xfrm>
            <a:off x="4953000" y="0"/>
            <a:ext cx="4191000" cy="3124200"/>
          </a:xfrm>
          <a:prstGeom prst="rect">
            <a:avLst/>
          </a:prstGeom>
          <a:noFill/>
          <a:ln w="9525" cap="flat" cmpd="sng">
            <a:solidFill>
              <a:srgbClr val="006600">
                <a:alpha val="100000"/>
              </a:srgbClr>
            </a:solidFill>
            <a:prstDash val="solid"/>
            <a:round/>
          </a:ln>
        </p:spPr>
      </p:pic>
      <p:pic>
        <p:nvPicPr>
          <p:cNvPr id="2097190" name="Picture 3" descr="4175601447_de4d017ac9"/>
          <p:cNvPicPr>
            <a:picLocks/>
          </p:cNvPicPr>
          <p:nvPr/>
        </p:nvPicPr>
        <p:blipFill>
          <a:blip r:embed="rId4"/>
          <a:srcRect/>
          <a:stretch>
            <a:fillRect/>
          </a:stretch>
        </p:blipFill>
        <p:spPr>
          <a:xfrm>
            <a:off x="4953000" y="3733800"/>
            <a:ext cx="4191000" cy="3124200"/>
          </a:xfrm>
          <a:prstGeom prst="rect">
            <a:avLst/>
          </a:prstGeom>
          <a:noFill/>
          <a:ln w="9525" cap="flat" cmpd="sng">
            <a:solidFill>
              <a:srgbClr val="006600">
                <a:alpha val="100000"/>
              </a:srgbClr>
            </a:solidFill>
            <a:prstDash val="solid"/>
            <a:round/>
          </a:ln>
        </p:spPr>
      </p:pic>
      <p:pic>
        <p:nvPicPr>
          <p:cNvPr id="2097191" name="Picture 4" descr="images"/>
          <p:cNvPicPr>
            <a:picLocks/>
          </p:cNvPicPr>
          <p:nvPr/>
        </p:nvPicPr>
        <p:blipFill>
          <a:blip r:embed="rId5"/>
          <a:srcRect/>
          <a:stretch>
            <a:fillRect/>
          </a:stretch>
        </p:blipFill>
        <p:spPr>
          <a:xfrm>
            <a:off x="-6350" y="3733800"/>
            <a:ext cx="4364037" cy="3124200"/>
          </a:xfrm>
          <a:prstGeom prst="rect">
            <a:avLst/>
          </a:prstGeom>
          <a:noFill/>
          <a:ln w="9525" cap="flat" cmpd="sng">
            <a:solidFill>
              <a:srgbClr val="006600">
                <a:alpha val="100000"/>
              </a:srgbClr>
            </a:solidFill>
            <a:prstDash val="solid"/>
            <a:round/>
          </a:ln>
        </p:spPr>
      </p:pic>
      <p:cxnSp>
        <p:nvCxnSpPr>
          <p:cNvPr id="3145728" name="Straight Arrow Connector 8"/>
          <p:cNvCxnSpPr>
            <a:cxnSpLocks/>
          </p:cNvCxnSpPr>
          <p:nvPr/>
        </p:nvCxnSpPr>
        <p:spPr>
          <a:xfrm>
            <a:off x="4357687" y="1562100"/>
            <a:ext cx="595312"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3145729" name="Straight Arrow Connector 9"/>
          <p:cNvCxnSpPr>
            <a:cxnSpLocks/>
          </p:cNvCxnSpPr>
          <p:nvPr/>
        </p:nvCxnSpPr>
        <p:spPr>
          <a:xfrm>
            <a:off x="7062787" y="3086100"/>
            <a:ext cx="0" cy="68580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cxnSp>
        <p:nvCxnSpPr>
          <p:cNvPr id="3145730" name="Straight Arrow Connector 10"/>
          <p:cNvCxnSpPr>
            <a:cxnSpLocks/>
          </p:cNvCxnSpPr>
          <p:nvPr/>
        </p:nvCxnSpPr>
        <p:spPr>
          <a:xfrm flipH="1">
            <a:off x="4311650" y="5181600"/>
            <a:ext cx="685800" cy="0"/>
          </a:xfrm>
          <a:prstGeom prst="straightConnector1">
            <a:avLst/>
          </a:prstGeom>
          <a:noFill/>
          <a:ln w="38100" cap="flat" cmpd="sng">
            <a:solidFill>
              <a:srgbClr val="800000">
                <a:alpha val="100000"/>
              </a:srgbClr>
            </a:solidFill>
            <a:prstDash val="solid"/>
            <a:round/>
            <a:tailEnd type="arrow" w="med" len="med"/>
          </a:ln>
          <a:effectLst>
            <a:outerShdw dist="23000" dir="5400000">
              <a:srgbClr val="000000">
                <a:alpha val="34999"/>
              </a:srgbClr>
            </a:outerShdw>
          </a:effectLst>
        </p:spPr>
      </p:cxnSp>
    </p:spTree>
    <p:extLst>
      <p:ext uri="{BB962C8B-B14F-4D97-AF65-F5344CB8AC3E}">
        <p14:creationId xmlns:p14="http://schemas.microsoft.com/office/powerpoint/2010/main" val="3488622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097188"/>
                                        </p:tgtEl>
                                        <p:attrNameLst>
                                          <p:attrName>style.visibility</p:attrName>
                                        </p:attrNameLst>
                                      </p:cBhvr>
                                      <p:to>
                                        <p:strVal val="visible"/>
                                      </p:to>
                                    </p:set>
                                    <p:animEffect transition="in" filter="strips(downLeft)">
                                      <p:cBhvr>
                                        <p:cTn id="7" dur="500"/>
                                        <p:tgtEl>
                                          <p:spTgt spid="20971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145728"/>
                                        </p:tgtEl>
                                        <p:attrNameLst>
                                          <p:attrName>style.visibility</p:attrName>
                                        </p:attrNameLst>
                                      </p:cBhvr>
                                      <p:to>
                                        <p:strVal val="visible"/>
                                      </p:to>
                                    </p:set>
                                    <p:animEffect transition="in" filter="strips(downLeft)">
                                      <p:cBhvr>
                                        <p:cTn id="12" dur="500"/>
                                        <p:tgtEl>
                                          <p:spTgt spid="3145728"/>
                                        </p:tgtEl>
                                      </p:cBhvr>
                                    </p:animEffect>
                                  </p:childTnLst>
                                </p:cTn>
                              </p:par>
                            </p:childTnLst>
                          </p:cTn>
                        </p:par>
                        <p:par>
                          <p:cTn id="13" fill="hold" nodeType="afterGroup">
                            <p:stCondLst>
                              <p:cond delay="500"/>
                            </p:stCondLst>
                            <p:childTnLst>
                              <p:par>
                                <p:cTn id="14" presetID="18" presetClass="entr" presetSubtype="12" fill="hold" nodeType="afterEffect">
                                  <p:stCondLst>
                                    <p:cond delay="0"/>
                                  </p:stCondLst>
                                  <p:childTnLst>
                                    <p:set>
                                      <p:cBhvr>
                                        <p:cTn id="15" dur="1" fill="hold">
                                          <p:stCondLst>
                                            <p:cond delay="0"/>
                                          </p:stCondLst>
                                        </p:cTn>
                                        <p:tgtEl>
                                          <p:spTgt spid="2097189"/>
                                        </p:tgtEl>
                                        <p:attrNameLst>
                                          <p:attrName>style.visibility</p:attrName>
                                        </p:attrNameLst>
                                      </p:cBhvr>
                                      <p:to>
                                        <p:strVal val="visible"/>
                                      </p:to>
                                    </p:set>
                                    <p:animEffect transition="in" filter="strips(downLeft)">
                                      <p:cBhvr>
                                        <p:cTn id="16" dur="500"/>
                                        <p:tgtEl>
                                          <p:spTgt spid="20971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nodeType="clickEffect">
                                  <p:stCondLst>
                                    <p:cond delay="0"/>
                                  </p:stCondLst>
                                  <p:childTnLst>
                                    <p:set>
                                      <p:cBhvr>
                                        <p:cTn id="20" dur="1" fill="hold">
                                          <p:stCondLst>
                                            <p:cond delay="0"/>
                                          </p:stCondLst>
                                        </p:cTn>
                                        <p:tgtEl>
                                          <p:spTgt spid="3145729"/>
                                        </p:tgtEl>
                                        <p:attrNameLst>
                                          <p:attrName>style.visibility</p:attrName>
                                        </p:attrNameLst>
                                      </p:cBhvr>
                                      <p:to>
                                        <p:strVal val="visible"/>
                                      </p:to>
                                    </p:set>
                                    <p:animEffect transition="in" filter="strips(downLeft)">
                                      <p:cBhvr>
                                        <p:cTn id="21" dur="500"/>
                                        <p:tgtEl>
                                          <p:spTgt spid="3145729"/>
                                        </p:tgtEl>
                                      </p:cBhvr>
                                    </p:animEffect>
                                  </p:childTnLst>
                                </p:cTn>
                              </p:par>
                            </p:childTnLst>
                          </p:cTn>
                        </p:par>
                        <p:par>
                          <p:cTn id="22" fill="hold" nodeType="afterGroup">
                            <p:stCondLst>
                              <p:cond delay="500"/>
                            </p:stCondLst>
                            <p:childTnLst>
                              <p:par>
                                <p:cTn id="23" presetID="18" presetClass="entr" presetSubtype="12" fill="hold" nodeType="afterEffect">
                                  <p:stCondLst>
                                    <p:cond delay="0"/>
                                  </p:stCondLst>
                                  <p:childTnLst>
                                    <p:set>
                                      <p:cBhvr>
                                        <p:cTn id="24" dur="1" fill="hold">
                                          <p:stCondLst>
                                            <p:cond delay="0"/>
                                          </p:stCondLst>
                                        </p:cTn>
                                        <p:tgtEl>
                                          <p:spTgt spid="2097190"/>
                                        </p:tgtEl>
                                        <p:attrNameLst>
                                          <p:attrName>style.visibility</p:attrName>
                                        </p:attrNameLst>
                                      </p:cBhvr>
                                      <p:to>
                                        <p:strVal val="visible"/>
                                      </p:to>
                                    </p:set>
                                    <p:animEffect transition="in" filter="strips(downLeft)">
                                      <p:cBhvr>
                                        <p:cTn id="25" dur="500"/>
                                        <p:tgtEl>
                                          <p:spTgt spid="209719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8" presetClass="entr" presetSubtype="12" fill="hold" nodeType="clickEffect">
                                  <p:stCondLst>
                                    <p:cond delay="0"/>
                                  </p:stCondLst>
                                  <p:childTnLst>
                                    <p:set>
                                      <p:cBhvr>
                                        <p:cTn id="29" dur="1" fill="hold">
                                          <p:stCondLst>
                                            <p:cond delay="0"/>
                                          </p:stCondLst>
                                        </p:cTn>
                                        <p:tgtEl>
                                          <p:spTgt spid="3145730"/>
                                        </p:tgtEl>
                                        <p:attrNameLst>
                                          <p:attrName>style.visibility</p:attrName>
                                        </p:attrNameLst>
                                      </p:cBhvr>
                                      <p:to>
                                        <p:strVal val="visible"/>
                                      </p:to>
                                    </p:set>
                                    <p:animEffect transition="in" filter="strips(downLeft)">
                                      <p:cBhvr>
                                        <p:cTn id="30" dur="500"/>
                                        <p:tgtEl>
                                          <p:spTgt spid="3145730"/>
                                        </p:tgtEl>
                                      </p:cBhvr>
                                    </p:animEffect>
                                  </p:childTnLst>
                                </p:cTn>
                              </p:par>
                            </p:childTnLst>
                          </p:cTn>
                        </p:par>
                        <p:par>
                          <p:cTn id="31" fill="hold" nodeType="afterGroup">
                            <p:stCondLst>
                              <p:cond delay="500"/>
                            </p:stCondLst>
                            <p:childTnLst>
                              <p:par>
                                <p:cTn id="32" presetID="18" presetClass="entr" presetSubtype="12" fill="hold" nodeType="afterEffect">
                                  <p:stCondLst>
                                    <p:cond delay="0"/>
                                  </p:stCondLst>
                                  <p:childTnLst>
                                    <p:set>
                                      <p:cBhvr>
                                        <p:cTn id="33" dur="1" fill="hold">
                                          <p:stCondLst>
                                            <p:cond delay="0"/>
                                          </p:stCondLst>
                                        </p:cTn>
                                        <p:tgtEl>
                                          <p:spTgt spid="2097191"/>
                                        </p:tgtEl>
                                        <p:attrNameLst>
                                          <p:attrName>style.visibility</p:attrName>
                                        </p:attrNameLst>
                                      </p:cBhvr>
                                      <p:to>
                                        <p:strVal val="visible"/>
                                      </p:to>
                                    </p:set>
                                    <p:animEffect transition="in" filter="strips(downLeft)">
                                      <p:cBhvr>
                                        <p:cTn id="34" dur="500"/>
                                        <p:tgtEl>
                                          <p:spTgt spid="209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9" name="Rounded Rectangle 18"/>
          <p:cNvSpPr/>
          <p:nvPr/>
        </p:nvSpPr>
        <p:spPr>
          <a:xfrm>
            <a:off x="554304" y="2756788"/>
            <a:ext cx="1933948" cy="1434212"/>
          </a:xfrm>
          <a:prstGeom prst="roundRect">
            <a:avLst/>
          </a:prstGeom>
          <a:solidFill>
            <a:srgbClr val="FF99FF"/>
          </a:solidFill>
          <a:ln w="19050">
            <a:solidFill>
              <a:srgbClr val="BD2DB3"/>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a:solidFill>
                  <a:srgbClr val="002060"/>
                </a:solidFill>
                <a:latin typeface="Times New Roman" panose="02020603050405020304" pitchFamily="18" charset="0"/>
                <a:cs typeface="Times New Roman" panose="02020603050405020304" pitchFamily="18" charset="0"/>
              </a:rPr>
              <a:t>P</a:t>
            </a:r>
            <a:r>
              <a:rPr lang="en-US" sz="4000" b="1" dirty="0" smtClean="0">
                <a:solidFill>
                  <a:srgbClr val="002060"/>
                </a:solidFill>
                <a:latin typeface="Times New Roman" panose="02020603050405020304" pitchFamily="18" charset="0"/>
                <a:cs typeface="Times New Roman" panose="02020603050405020304" pitchFamily="18" charset="0"/>
              </a:rPr>
              <a:t>rotein</a:t>
            </a:r>
            <a:endParaRPr lang="en-US" sz="4000" b="1" dirty="0">
              <a:solidFill>
                <a:srgbClr val="002060"/>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V="1">
            <a:off x="2488252" y="1524000"/>
            <a:ext cx="940748" cy="17593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3505199" y="373433"/>
            <a:ext cx="4876799" cy="1637677"/>
          </a:xfrm>
          <a:custGeom>
            <a:avLst/>
            <a:gdLst>
              <a:gd name="connsiteX0" fmla="*/ 0 w 3873558"/>
              <a:gd name="connsiteY0" fmla="*/ 193678 h 1936779"/>
              <a:gd name="connsiteX1" fmla="*/ 193678 w 3873558"/>
              <a:gd name="connsiteY1" fmla="*/ 0 h 1936779"/>
              <a:gd name="connsiteX2" fmla="*/ 3679880 w 3873558"/>
              <a:gd name="connsiteY2" fmla="*/ 0 h 1936779"/>
              <a:gd name="connsiteX3" fmla="*/ 3873558 w 3873558"/>
              <a:gd name="connsiteY3" fmla="*/ 193678 h 1936779"/>
              <a:gd name="connsiteX4" fmla="*/ 3873558 w 3873558"/>
              <a:gd name="connsiteY4" fmla="*/ 1743101 h 1936779"/>
              <a:gd name="connsiteX5" fmla="*/ 3679880 w 3873558"/>
              <a:gd name="connsiteY5" fmla="*/ 1936779 h 1936779"/>
              <a:gd name="connsiteX6" fmla="*/ 193678 w 3873558"/>
              <a:gd name="connsiteY6" fmla="*/ 1936779 h 1936779"/>
              <a:gd name="connsiteX7" fmla="*/ 0 w 3873558"/>
              <a:gd name="connsiteY7" fmla="*/ 1743101 h 1936779"/>
              <a:gd name="connsiteX8" fmla="*/ 0 w 3873558"/>
              <a:gd name="connsiteY8" fmla="*/ 193678 h 19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1936779">
                <a:moveTo>
                  <a:pt x="0" y="193678"/>
                </a:moveTo>
                <a:cubicBezTo>
                  <a:pt x="0" y="86713"/>
                  <a:pt x="86713" y="0"/>
                  <a:pt x="193678" y="0"/>
                </a:cubicBezTo>
                <a:lnTo>
                  <a:pt x="3679880" y="0"/>
                </a:lnTo>
                <a:cubicBezTo>
                  <a:pt x="3786845" y="0"/>
                  <a:pt x="3873558" y="86713"/>
                  <a:pt x="3873558" y="193678"/>
                </a:cubicBezTo>
                <a:lnTo>
                  <a:pt x="3873558" y="1743101"/>
                </a:lnTo>
                <a:cubicBezTo>
                  <a:pt x="3873558" y="1850066"/>
                  <a:pt x="3786845" y="1936779"/>
                  <a:pt x="3679880" y="1936779"/>
                </a:cubicBezTo>
                <a:lnTo>
                  <a:pt x="193678" y="1936779"/>
                </a:lnTo>
                <a:cubicBezTo>
                  <a:pt x="86713" y="1936779"/>
                  <a:pt x="0" y="1850066"/>
                  <a:pt x="0" y="1743101"/>
                </a:cubicBezTo>
                <a:lnTo>
                  <a:pt x="0" y="193678"/>
                </a:lnTo>
                <a:close/>
              </a:path>
            </a:pathLst>
          </a:cu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966" tIns="71966" rIns="71966" bIns="71966" numCol="1" spcCol="1270" anchor="ctr" anchorCtr="0">
            <a:noAutofit/>
          </a:bodyPr>
          <a:lstStyle/>
          <a:p>
            <a:pPr lvl="0" algn="just" defTabSz="1066800">
              <a:lnSpc>
                <a:spcPct val="90000"/>
              </a:lnSpc>
              <a:spcBef>
                <a:spcPct val="0"/>
              </a:spcBef>
              <a:spcAft>
                <a:spcPct val="35000"/>
              </a:spcAft>
            </a:pPr>
            <a:r>
              <a:rPr lang="vi-VN" sz="2400" u="none" kern="1200" dirty="0">
                <a:solidFill>
                  <a:srgbClr val="002060"/>
                </a:solidFill>
                <a:latin typeface="+mj-lt"/>
              </a:rPr>
              <a:t>Protein là những hợp chất hữu cơ phức tạp có khối lượng phân tử rẩt lớn, gồm nhiều đơn vị amino acid liên kết với nhau bởi liên kết peptide.</a:t>
            </a:r>
            <a:endParaRPr lang="en-US" sz="2400" kern="1200" dirty="0">
              <a:solidFill>
                <a:srgbClr val="002060"/>
              </a:solidFill>
              <a:latin typeface="+mj-lt"/>
            </a:endParaRPr>
          </a:p>
        </p:txBody>
      </p:sp>
      <p:cxnSp>
        <p:nvCxnSpPr>
          <p:cNvPr id="26" name="Straight Arrow Connector 25"/>
          <p:cNvCxnSpPr/>
          <p:nvPr/>
        </p:nvCxnSpPr>
        <p:spPr>
          <a:xfrm>
            <a:off x="2488252" y="3283394"/>
            <a:ext cx="10169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3502367" y="2376502"/>
            <a:ext cx="4879631" cy="2194783"/>
          </a:xfrm>
          <a:custGeom>
            <a:avLst/>
            <a:gdLst>
              <a:gd name="connsiteX0" fmla="*/ 0 w 3873558"/>
              <a:gd name="connsiteY0" fmla="*/ 201506 h 2015063"/>
              <a:gd name="connsiteX1" fmla="*/ 201506 w 3873558"/>
              <a:gd name="connsiteY1" fmla="*/ 0 h 2015063"/>
              <a:gd name="connsiteX2" fmla="*/ 3672052 w 3873558"/>
              <a:gd name="connsiteY2" fmla="*/ 0 h 2015063"/>
              <a:gd name="connsiteX3" fmla="*/ 3873558 w 3873558"/>
              <a:gd name="connsiteY3" fmla="*/ 201506 h 2015063"/>
              <a:gd name="connsiteX4" fmla="*/ 3873558 w 3873558"/>
              <a:gd name="connsiteY4" fmla="*/ 1813557 h 2015063"/>
              <a:gd name="connsiteX5" fmla="*/ 3672052 w 3873558"/>
              <a:gd name="connsiteY5" fmla="*/ 2015063 h 2015063"/>
              <a:gd name="connsiteX6" fmla="*/ 201506 w 3873558"/>
              <a:gd name="connsiteY6" fmla="*/ 2015063 h 2015063"/>
              <a:gd name="connsiteX7" fmla="*/ 0 w 3873558"/>
              <a:gd name="connsiteY7" fmla="*/ 1813557 h 2015063"/>
              <a:gd name="connsiteX8" fmla="*/ 0 w 3873558"/>
              <a:gd name="connsiteY8" fmla="*/ 201506 h 201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2015063">
                <a:moveTo>
                  <a:pt x="0" y="201506"/>
                </a:moveTo>
                <a:cubicBezTo>
                  <a:pt x="0" y="90217"/>
                  <a:pt x="90217" y="0"/>
                  <a:pt x="201506" y="0"/>
                </a:cubicBezTo>
                <a:lnTo>
                  <a:pt x="3672052" y="0"/>
                </a:lnTo>
                <a:cubicBezTo>
                  <a:pt x="3783341" y="0"/>
                  <a:pt x="3873558" y="90217"/>
                  <a:pt x="3873558" y="201506"/>
                </a:cubicBezTo>
                <a:lnTo>
                  <a:pt x="3873558" y="1813557"/>
                </a:lnTo>
                <a:cubicBezTo>
                  <a:pt x="3873558" y="1924846"/>
                  <a:pt x="3783341" y="2015063"/>
                  <a:pt x="3672052" y="2015063"/>
                </a:cubicBezTo>
                <a:lnTo>
                  <a:pt x="201506" y="2015063"/>
                </a:lnTo>
                <a:cubicBezTo>
                  <a:pt x="90217" y="2015063"/>
                  <a:pt x="0" y="1924846"/>
                  <a:pt x="0" y="1813557"/>
                </a:cubicBezTo>
                <a:lnTo>
                  <a:pt x="0" y="201506"/>
                </a:lnTo>
                <a:close/>
              </a:path>
            </a:pathLst>
          </a:custGeom>
          <a:solidFill>
            <a:schemeClr val="bg2">
              <a:lumMod val="9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719" tIns="71719" rIns="71719" bIns="71719" numCol="1" spcCol="1270" anchor="ctr" anchorCtr="0">
            <a:noAutofit/>
          </a:bodyPr>
          <a:lstStyle/>
          <a:p>
            <a:pPr lvl="0" algn="just" defTabSz="889000">
              <a:lnSpc>
                <a:spcPct val="90000"/>
              </a:lnSpc>
              <a:spcBef>
                <a:spcPct val="0"/>
              </a:spcBef>
              <a:spcAft>
                <a:spcPct val="35000"/>
              </a:spcAft>
            </a:pPr>
            <a:r>
              <a:rPr lang="vi-VN" sz="2300" u="none" kern="1200" dirty="0">
                <a:solidFill>
                  <a:srgbClr val="002060"/>
                </a:solidFill>
                <a:latin typeface="+mj-lt"/>
              </a:rPr>
              <a:t>Protein bị thuỷ phân trong môi trường acid, base hoặc dưới tác dụng của enzyme, bị đông tụ dưới tác dụng của acid, base hoặc nhiệt độ và dễ bị phân huỷ khi đun nóng mạnh. Khi đốt cháy, protein bị phân huỷ tạo ra mùi khét.</a:t>
            </a:r>
            <a:endParaRPr lang="en-US" sz="2300" kern="1200" dirty="0">
              <a:solidFill>
                <a:srgbClr val="002060"/>
              </a:solidFill>
              <a:latin typeface="+mj-lt"/>
            </a:endParaRPr>
          </a:p>
        </p:txBody>
      </p:sp>
      <p:cxnSp>
        <p:nvCxnSpPr>
          <p:cNvPr id="29" name="Straight Arrow Connector 28"/>
          <p:cNvCxnSpPr/>
          <p:nvPr/>
        </p:nvCxnSpPr>
        <p:spPr>
          <a:xfrm>
            <a:off x="2488252" y="3283394"/>
            <a:ext cx="1016948" cy="22030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3537004" y="4800600"/>
            <a:ext cx="4844994" cy="1716802"/>
          </a:xfrm>
          <a:custGeom>
            <a:avLst/>
            <a:gdLst>
              <a:gd name="connsiteX0" fmla="*/ 0 w 3873558"/>
              <a:gd name="connsiteY0" fmla="*/ 193678 h 1936779"/>
              <a:gd name="connsiteX1" fmla="*/ 193678 w 3873558"/>
              <a:gd name="connsiteY1" fmla="*/ 0 h 1936779"/>
              <a:gd name="connsiteX2" fmla="*/ 3679880 w 3873558"/>
              <a:gd name="connsiteY2" fmla="*/ 0 h 1936779"/>
              <a:gd name="connsiteX3" fmla="*/ 3873558 w 3873558"/>
              <a:gd name="connsiteY3" fmla="*/ 193678 h 1936779"/>
              <a:gd name="connsiteX4" fmla="*/ 3873558 w 3873558"/>
              <a:gd name="connsiteY4" fmla="*/ 1743101 h 1936779"/>
              <a:gd name="connsiteX5" fmla="*/ 3679880 w 3873558"/>
              <a:gd name="connsiteY5" fmla="*/ 1936779 h 1936779"/>
              <a:gd name="connsiteX6" fmla="*/ 193678 w 3873558"/>
              <a:gd name="connsiteY6" fmla="*/ 1936779 h 1936779"/>
              <a:gd name="connsiteX7" fmla="*/ 0 w 3873558"/>
              <a:gd name="connsiteY7" fmla="*/ 1743101 h 1936779"/>
              <a:gd name="connsiteX8" fmla="*/ 0 w 3873558"/>
              <a:gd name="connsiteY8" fmla="*/ 193678 h 193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3558" h="1936779">
                <a:moveTo>
                  <a:pt x="0" y="193678"/>
                </a:moveTo>
                <a:cubicBezTo>
                  <a:pt x="0" y="86713"/>
                  <a:pt x="86713" y="0"/>
                  <a:pt x="193678" y="0"/>
                </a:cubicBezTo>
                <a:lnTo>
                  <a:pt x="3679880" y="0"/>
                </a:lnTo>
                <a:cubicBezTo>
                  <a:pt x="3786845" y="0"/>
                  <a:pt x="3873558" y="86713"/>
                  <a:pt x="3873558" y="193678"/>
                </a:cubicBezTo>
                <a:lnTo>
                  <a:pt x="3873558" y="1743101"/>
                </a:lnTo>
                <a:cubicBezTo>
                  <a:pt x="3873558" y="1850066"/>
                  <a:pt x="3786845" y="1936779"/>
                  <a:pt x="3679880" y="1936779"/>
                </a:cubicBezTo>
                <a:lnTo>
                  <a:pt x="193678" y="1936779"/>
                </a:lnTo>
                <a:cubicBezTo>
                  <a:pt x="86713" y="1936779"/>
                  <a:pt x="0" y="1850066"/>
                  <a:pt x="0" y="1743101"/>
                </a:cubicBezTo>
                <a:lnTo>
                  <a:pt x="0" y="193678"/>
                </a:lnTo>
                <a:close/>
              </a:path>
            </a:pathLst>
          </a:custGeom>
          <a:solidFill>
            <a:schemeClr val="accent2">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966" tIns="71966" rIns="71966" bIns="71966" numCol="1" spcCol="1270" anchor="ctr" anchorCtr="0">
            <a:noAutofit/>
          </a:bodyPr>
          <a:lstStyle/>
          <a:p>
            <a:pPr lvl="0" algn="just" defTabSz="1066800">
              <a:lnSpc>
                <a:spcPct val="90000"/>
              </a:lnSpc>
              <a:spcBef>
                <a:spcPct val="0"/>
              </a:spcBef>
              <a:spcAft>
                <a:spcPct val="35000"/>
              </a:spcAft>
            </a:pPr>
            <a:r>
              <a:rPr lang="vi-VN" sz="2400" u="none" kern="1200" dirty="0">
                <a:solidFill>
                  <a:srgbClr val="002060"/>
                </a:solidFill>
                <a:latin typeface="+mj-lt"/>
              </a:rPr>
              <a:t>Protein là một trong các nguồn thực phẩm quan trọng. Một số protein là nguồn nguyên liệu để sản xuất tơ sợi tự nhiên.</a:t>
            </a:r>
            <a:endParaRPr lang="en-US" sz="2400" u="none" kern="1200" dirty="0">
              <a:solidFill>
                <a:srgbClr val="002060"/>
              </a:solidFill>
              <a:latin typeface="+mj-lt"/>
            </a:endParaRPr>
          </a:p>
        </p:txBody>
      </p:sp>
    </p:spTree>
    <p:extLst>
      <p:ext uri="{BB962C8B-B14F-4D97-AF65-F5344CB8AC3E}">
        <p14:creationId xmlns:p14="http://schemas.microsoft.com/office/powerpoint/2010/main" val="12096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28" grpId="0" animBg="1"/>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FD86F-1C02-4502-B97E-DAB7CE951B6D}"/>
              </a:ext>
            </a:extLst>
          </p:cNvPr>
          <p:cNvPicPr>
            <a:picLocks noChangeAspect="1"/>
          </p:cNvPicPr>
          <p:nvPr/>
        </p:nvPicPr>
        <p:blipFill>
          <a:blip r:embed="rId2"/>
          <a:stretch>
            <a:fillRect/>
          </a:stretch>
        </p:blipFill>
        <p:spPr>
          <a:xfrm>
            <a:off x="2971800" y="4343400"/>
            <a:ext cx="2972091" cy="2203981"/>
          </a:xfrm>
          <a:prstGeom prst="rect">
            <a:avLst/>
          </a:prstGeom>
        </p:spPr>
      </p:pic>
      <p:sp>
        <p:nvSpPr>
          <p:cNvPr id="3" name="Title 1"/>
          <p:cNvSpPr txBox="1">
            <a:spLocks/>
          </p:cNvSpPr>
          <p:nvPr/>
        </p:nvSpPr>
        <p:spPr>
          <a:xfrm>
            <a:off x="457200" y="274638"/>
            <a:ext cx="8229600" cy="868362"/>
          </a:xfrm>
          <a:prstGeom prst="rect">
            <a:avLst/>
          </a:prstGeom>
          <a:solidFill>
            <a:schemeClr val="bg2"/>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vi-VN" sz="4000" b="1" kern="0" dirty="0">
                <a:solidFill>
                  <a:srgbClr val="002060"/>
                </a:solidFill>
                <a:latin typeface="Times New Roman" pitchFamily="18" charset="0"/>
                <a:cs typeface="Times New Roman" pitchFamily="18" charset="0"/>
              </a:rPr>
              <a:t>Hướng dẫn về nhà</a:t>
            </a:r>
            <a:endParaRPr lang="vi-VN" sz="4000" kern="0" dirty="0">
              <a:solidFill>
                <a:srgbClr val="002060"/>
              </a:solidFill>
              <a:latin typeface="Times New Roman" pitchFamily="18" charset="0"/>
              <a:cs typeface="Times New Roman" pitchFamily="18" charset="0"/>
            </a:endParaRPr>
          </a:p>
        </p:txBody>
      </p:sp>
      <p:sp>
        <p:nvSpPr>
          <p:cNvPr id="4" name="Content Placeholder 2"/>
          <p:cNvSpPr txBox="1">
            <a:spLocks/>
          </p:cNvSpPr>
          <p:nvPr/>
        </p:nvSpPr>
        <p:spPr>
          <a:xfrm>
            <a:off x="421640" y="1447800"/>
            <a:ext cx="8229600" cy="2720182"/>
          </a:xfrm>
          <a:prstGeom prst="rect">
            <a:avLst/>
          </a:prstGeom>
          <a:solidFill>
            <a:schemeClr val="accent2">
              <a:lumMod val="20000"/>
              <a:lumOff val="80000"/>
            </a:schemeClr>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vi-VN" sz="2800" kern="0" dirty="0">
                <a:latin typeface="Times New Roman" pitchFamily="18" charset="0"/>
                <a:cs typeface="Times New Roman" pitchFamily="18" charset="0"/>
              </a:rPr>
              <a:t>Học bài cũ</a:t>
            </a:r>
            <a:r>
              <a:rPr lang="en-US" sz="2800" kern="0" dirty="0">
                <a:latin typeface="Times New Roman" pitchFamily="18" charset="0"/>
                <a:cs typeface="Times New Roman" pitchFamily="18" charset="0"/>
              </a:rPr>
              <a:t>.</a:t>
            </a:r>
            <a:endParaRPr lang="vi-VN" sz="2800" kern="0" dirty="0">
              <a:latin typeface="Times New Roman" pitchFamily="18" charset="0"/>
              <a:cs typeface="Times New Roman" pitchFamily="18" charset="0"/>
            </a:endParaRPr>
          </a:p>
          <a:p>
            <a:r>
              <a:rPr lang="en-US" sz="2800" kern="0" dirty="0" err="1">
                <a:latin typeface="Times New Roman" pitchFamily="18" charset="0"/>
                <a:cs typeface="Times New Roman" pitchFamily="18" charset="0"/>
              </a:rPr>
              <a:t>Xem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trước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nội</a:t>
            </a:r>
            <a:r>
              <a:rPr lang="en-US" sz="2800" kern="0" dirty="0">
                <a:latin typeface="Times New Roman" pitchFamily="18" charset="0"/>
                <a:cs typeface="Times New Roman" pitchFamily="18" charset="0"/>
              </a:rPr>
              <a:t> dung : </a:t>
            </a:r>
          </a:p>
          <a:p>
            <a:pPr>
              <a:buFontTx/>
              <a:buNone/>
            </a:pP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Bài</a:t>
            </a:r>
            <a:r>
              <a:rPr lang="en-US" sz="2800" kern="0" dirty="0">
                <a:latin typeface="Times New Roman" pitchFamily="18" charset="0"/>
                <a:cs typeface="Times New Roman" pitchFamily="18" charset="0"/>
              </a:rPr>
              <a:t> polymer</a:t>
            </a:r>
          </a:p>
          <a:p>
            <a:pPr>
              <a:buFontTx/>
              <a:buChar char="-"/>
            </a:pPr>
            <a:r>
              <a:rPr lang="en-US" sz="2800" kern="0" dirty="0" err="1">
                <a:latin typeface="Times New Roman" pitchFamily="18" charset="0"/>
                <a:cs typeface="Times New Roman" pitchFamily="18" charset="0"/>
              </a:rPr>
              <a:t>Nhóm</a:t>
            </a:r>
            <a:r>
              <a:rPr lang="en-US" sz="2800" kern="0" dirty="0">
                <a:latin typeface="Times New Roman" pitchFamily="18" charset="0"/>
                <a:cs typeface="Times New Roman" pitchFamily="18" charset="0"/>
              </a:rPr>
              <a:t> 1,3: </a:t>
            </a:r>
            <a:r>
              <a:rPr lang="en-US" sz="2800" kern="0" dirty="0" err="1">
                <a:latin typeface="Times New Roman" pitchFamily="18" charset="0"/>
                <a:cs typeface="Times New Roman" pitchFamily="18" charset="0"/>
              </a:rPr>
              <a:t>Tìm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hiểu</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lợi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ích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sử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dụng</a:t>
            </a:r>
            <a:r>
              <a:rPr lang="en-US" sz="2800" kern="0" dirty="0">
                <a:latin typeface="Times New Roman" pitchFamily="18" charset="0"/>
                <a:cs typeface="Times New Roman" pitchFamily="18" charset="0"/>
              </a:rPr>
              <a:t> polymer</a:t>
            </a:r>
          </a:p>
          <a:p>
            <a:pPr>
              <a:buFontTx/>
              <a:buChar char="-"/>
            </a:pPr>
            <a:r>
              <a:rPr lang="en-US" sz="2800" dirty="0" err="1">
                <a:latin typeface="Times New Roman" pitchFamily="18" charset="0"/>
                <a:cs typeface="Times New Roman" pitchFamily="18" charset="0"/>
              </a:rPr>
              <a:t>Nhóm</a:t>
            </a:r>
            <a:r>
              <a:rPr lang="en-US" sz="2800" dirty="0">
                <a:latin typeface="Times New Roman" pitchFamily="18" charset="0"/>
                <a:cs typeface="Times New Roman" pitchFamily="18" charset="0"/>
              </a:rPr>
              <a:t> 2,4: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polymer</a:t>
            </a:r>
          </a:p>
          <a:p>
            <a:pPr>
              <a:buFontTx/>
              <a:buChar char="-"/>
            </a:pPr>
            <a:endParaRPr lang="en-US" sz="2800" kern="0" dirty="0">
              <a:latin typeface="Times New Roman" pitchFamily="18" charset="0"/>
              <a:cs typeface="Times New Roman" pitchFamily="18" charset="0"/>
            </a:endParaRPr>
          </a:p>
          <a:p>
            <a:pPr>
              <a:buFontTx/>
              <a:buNone/>
            </a:pPr>
            <a:endParaRPr lang="vi-VN" sz="2800" kern="0" dirty="0">
              <a:latin typeface="Times New Roman" pitchFamily="18" charset="0"/>
              <a:cs typeface="Times New Roman" pitchFamily="18" charset="0"/>
            </a:endParaRPr>
          </a:p>
        </p:txBody>
      </p:sp>
    </p:spTree>
    <p:extLst>
      <p:ext uri="{BB962C8B-B14F-4D97-AF65-F5344CB8AC3E}">
        <p14:creationId xmlns:p14="http://schemas.microsoft.com/office/powerpoint/2010/main" val="1824368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 descr="E:\MA\Bai du thi cua Ma\ca%20chua%201.jpg"/>
          <p:cNvPicPr>
            <a:picLocks/>
          </p:cNvPicPr>
          <p:nvPr/>
        </p:nvPicPr>
        <p:blipFill>
          <a:blip r:embed="rId3"/>
          <a:srcRect/>
          <a:stretch>
            <a:fillRect/>
          </a:stretch>
        </p:blipFill>
        <p:spPr>
          <a:xfrm>
            <a:off x="3444875" y="4475162"/>
            <a:ext cx="2559050" cy="1870075"/>
          </a:xfrm>
          <a:prstGeom prst="rect">
            <a:avLst/>
          </a:prstGeom>
          <a:noFill/>
          <a:ln>
            <a:noFill/>
          </a:ln>
        </p:spPr>
      </p:pic>
      <p:pic>
        <p:nvPicPr>
          <p:cNvPr id="2097157" name="Picture 44" descr="C:\Users\CAOTUAN\Pictures\bai 26\42-15963174.jpg"/>
          <p:cNvPicPr>
            <a:picLocks/>
          </p:cNvPicPr>
          <p:nvPr/>
        </p:nvPicPr>
        <p:blipFill>
          <a:blip r:embed="rId4"/>
          <a:srcRect/>
          <a:stretch>
            <a:fillRect/>
          </a:stretch>
        </p:blipFill>
        <p:spPr>
          <a:xfrm>
            <a:off x="6589712" y="4475162"/>
            <a:ext cx="2328862" cy="1901825"/>
          </a:xfrm>
          <a:prstGeom prst="rect">
            <a:avLst/>
          </a:prstGeom>
          <a:noFill/>
          <a:ln>
            <a:noFill/>
          </a:ln>
        </p:spPr>
      </p:pic>
      <p:pic>
        <p:nvPicPr>
          <p:cNvPr id="2097158" name="Picture 45" descr="C:\Users\CAOTUAN\Pictures\bai 26\1490698b232d5e.jpg"/>
          <p:cNvPicPr>
            <a:picLocks/>
          </p:cNvPicPr>
          <p:nvPr/>
        </p:nvPicPr>
        <p:blipFill>
          <a:blip r:embed="rId5"/>
          <a:srcRect/>
          <a:stretch>
            <a:fillRect/>
          </a:stretch>
        </p:blipFill>
        <p:spPr>
          <a:xfrm>
            <a:off x="255587" y="4584700"/>
            <a:ext cx="2408237" cy="1871662"/>
          </a:xfrm>
          <a:prstGeom prst="rect">
            <a:avLst/>
          </a:prstGeom>
          <a:noFill/>
          <a:ln>
            <a:noFill/>
          </a:ln>
        </p:spPr>
      </p:pic>
      <p:sp>
        <p:nvSpPr>
          <p:cNvPr id="1048589" name="TextBox 6"/>
          <p:cNvSpPr txBox="1"/>
          <p:nvPr/>
        </p:nvSpPr>
        <p:spPr>
          <a:xfrm>
            <a:off x="255587" y="3902075"/>
            <a:ext cx="2682874"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000" b="1" dirty="0" err="1">
                <a:solidFill>
                  <a:srgbClr val="000000"/>
                </a:solidFill>
                <a:latin typeface="Times New Roman" pitchFamily="18" charset="0"/>
                <a:ea typeface="Times New Roman" pitchFamily="18" charset="0"/>
              </a:rPr>
              <a:t>Không</a:t>
            </a:r>
            <a:r>
              <a:rPr lang="en-US" altLang="en-US" sz="2000" b="1" dirty="0">
                <a:solidFill>
                  <a:srgbClr val="000000"/>
                </a:solidFill>
                <a:latin typeface="Times New Roman" pitchFamily="18" charset="0"/>
                <a:ea typeface="Times New Roman" pitchFamily="18" charset="0"/>
              </a:rPr>
              <a:t> </a:t>
            </a:r>
            <a:r>
              <a:rPr lang="en-US" altLang="en-US" sz="2000" b="1" dirty="0" err="1">
                <a:solidFill>
                  <a:srgbClr val="000000"/>
                </a:solidFill>
                <a:latin typeface="Times New Roman" pitchFamily="18" charset="0"/>
                <a:ea typeface="Times New Roman" pitchFamily="18" charset="0"/>
              </a:rPr>
              <a:t>chứa</a:t>
            </a:r>
            <a:r>
              <a:rPr lang="en-US" altLang="en-US" sz="2000" b="1" dirty="0">
                <a:solidFill>
                  <a:srgbClr val="000000"/>
                </a:solidFill>
                <a:latin typeface="Times New Roman" pitchFamily="18" charset="0"/>
                <a:ea typeface="Times New Roman" pitchFamily="18" charset="0"/>
              </a:rPr>
              <a:t> </a:t>
            </a:r>
            <a:r>
              <a:rPr lang="en-US" altLang="en-US" sz="2200" b="1" dirty="0">
                <a:solidFill>
                  <a:srgbClr val="000000"/>
                </a:solidFill>
                <a:latin typeface="Times New Roman" pitchFamily="18" charset="0"/>
                <a:ea typeface="Times New Roman" pitchFamily="18" charset="0"/>
              </a:rPr>
              <a:t>protein</a:t>
            </a:r>
          </a:p>
        </p:txBody>
      </p:sp>
      <p:sp>
        <p:nvSpPr>
          <p:cNvPr id="1048590" name="TextBox 7"/>
          <p:cNvSpPr txBox="1"/>
          <p:nvPr/>
        </p:nvSpPr>
        <p:spPr>
          <a:xfrm>
            <a:off x="3448049" y="3902075"/>
            <a:ext cx="2811462"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sp>
        <p:nvSpPr>
          <p:cNvPr id="1048591" name="TextBox 8"/>
          <p:cNvSpPr txBox="1"/>
          <p:nvPr/>
        </p:nvSpPr>
        <p:spPr>
          <a:xfrm>
            <a:off x="3712224" y="6271993"/>
            <a:ext cx="2044700" cy="430887"/>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ít</a:t>
            </a:r>
            <a:r>
              <a:rPr lang="en-US" altLang="en-US" sz="2200" b="1" dirty="0">
                <a:solidFill>
                  <a:srgbClr val="000000"/>
                </a:solidFill>
                <a:latin typeface="Times New Roman" pitchFamily="18" charset="0"/>
                <a:ea typeface="Times New Roman" pitchFamily="18" charset="0"/>
              </a:rPr>
              <a:t> protein</a:t>
            </a:r>
          </a:p>
        </p:txBody>
      </p:sp>
      <p:sp>
        <p:nvSpPr>
          <p:cNvPr id="1048592" name="TextBox 9"/>
          <p:cNvSpPr txBox="1"/>
          <p:nvPr/>
        </p:nvSpPr>
        <p:spPr>
          <a:xfrm>
            <a:off x="6421439" y="6240918"/>
            <a:ext cx="2722561"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sp>
        <p:nvSpPr>
          <p:cNvPr id="1048593" name="TextBox 10"/>
          <p:cNvSpPr txBox="1"/>
          <p:nvPr/>
        </p:nvSpPr>
        <p:spPr>
          <a:xfrm>
            <a:off x="277235" y="6316038"/>
            <a:ext cx="2719386"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nhiều</a:t>
            </a:r>
            <a:r>
              <a:rPr lang="en-US" altLang="en-US" sz="2200" b="1" dirty="0">
                <a:solidFill>
                  <a:srgbClr val="000000"/>
                </a:solidFill>
                <a:latin typeface="Times New Roman" pitchFamily="18" charset="0"/>
                <a:ea typeface="Times New Roman" pitchFamily="18" charset="0"/>
              </a:rPr>
              <a:t> protein</a:t>
            </a:r>
          </a:p>
        </p:txBody>
      </p:sp>
      <p:pic>
        <p:nvPicPr>
          <p:cNvPr id="2097159" name="Picture 6" descr="E:\MA\Bai du thi cua Ma\chuoi chin.bmp"/>
          <p:cNvPicPr>
            <a:picLocks/>
          </p:cNvPicPr>
          <p:nvPr/>
        </p:nvPicPr>
        <p:blipFill>
          <a:blip r:embed="rId6"/>
          <a:srcRect/>
          <a:stretch>
            <a:fillRect/>
          </a:stretch>
        </p:blipFill>
        <p:spPr>
          <a:xfrm>
            <a:off x="6480175" y="2000250"/>
            <a:ext cx="2432050" cy="1901825"/>
          </a:xfrm>
          <a:prstGeom prst="rect">
            <a:avLst/>
          </a:prstGeom>
          <a:noFill/>
          <a:ln>
            <a:noFill/>
          </a:ln>
        </p:spPr>
      </p:pic>
      <p:sp>
        <p:nvSpPr>
          <p:cNvPr id="1048594" name="TextBox 12"/>
          <p:cNvSpPr txBox="1"/>
          <p:nvPr/>
        </p:nvSpPr>
        <p:spPr>
          <a:xfrm>
            <a:off x="6638131" y="3928630"/>
            <a:ext cx="2116138" cy="430887"/>
          </a:xfrm>
          <a:prstGeom prst="rect">
            <a:avLst/>
          </a:prstGeom>
          <a:no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eaLnBrk="1" hangingPunct="1"/>
            <a:r>
              <a:rPr lang="en-US" altLang="en-US" sz="2200" b="1" dirty="0" err="1">
                <a:solidFill>
                  <a:srgbClr val="000000"/>
                </a:solidFill>
                <a:latin typeface="Times New Roman" pitchFamily="18" charset="0"/>
                <a:ea typeface="Times New Roman" pitchFamily="18" charset="0"/>
              </a:rPr>
              <a:t>Chứa</a:t>
            </a:r>
            <a:r>
              <a:rPr lang="en-US" altLang="en-US" sz="2200" b="1" dirty="0">
                <a:solidFill>
                  <a:srgbClr val="000000"/>
                </a:solidFill>
                <a:latin typeface="Times New Roman" pitchFamily="18" charset="0"/>
                <a:ea typeface="Times New Roman" pitchFamily="18" charset="0"/>
              </a:rPr>
              <a:t> </a:t>
            </a:r>
            <a:r>
              <a:rPr lang="en-US" altLang="en-US" sz="2200" b="1" dirty="0" err="1">
                <a:solidFill>
                  <a:srgbClr val="000000"/>
                </a:solidFill>
                <a:latin typeface="Times New Roman" pitchFamily="18" charset="0"/>
                <a:ea typeface="Times New Roman" pitchFamily="18" charset="0"/>
              </a:rPr>
              <a:t>ít</a:t>
            </a:r>
            <a:r>
              <a:rPr lang="en-US" altLang="en-US" sz="2200" b="1" dirty="0">
                <a:solidFill>
                  <a:srgbClr val="000000"/>
                </a:solidFill>
                <a:latin typeface="Times New Roman" pitchFamily="18" charset="0"/>
                <a:ea typeface="Times New Roman" pitchFamily="18" charset="0"/>
              </a:rPr>
              <a:t> protein</a:t>
            </a:r>
          </a:p>
        </p:txBody>
      </p:sp>
      <p:pic>
        <p:nvPicPr>
          <p:cNvPr id="2097160" name="Picture 7" descr="E:\MA\Bai du thi cua Ma\cangu_thumb.jpg"/>
          <p:cNvPicPr>
            <a:picLocks/>
          </p:cNvPicPr>
          <p:nvPr/>
        </p:nvPicPr>
        <p:blipFill>
          <a:blip r:embed="rId7"/>
          <a:srcRect/>
          <a:stretch>
            <a:fillRect/>
          </a:stretch>
        </p:blipFill>
        <p:spPr>
          <a:xfrm>
            <a:off x="3395662" y="2030412"/>
            <a:ext cx="2547937" cy="1876425"/>
          </a:xfrm>
          <a:prstGeom prst="rect">
            <a:avLst/>
          </a:prstGeom>
          <a:noFill/>
          <a:ln>
            <a:noFill/>
          </a:ln>
        </p:spPr>
      </p:pic>
      <p:pic>
        <p:nvPicPr>
          <p:cNvPr id="2097161" name="Picture 6" descr="AG00013_"/>
          <p:cNvPicPr>
            <a:picLocks/>
          </p:cNvPicPr>
          <p:nvPr/>
        </p:nvPicPr>
        <p:blipFill>
          <a:blip r:embed="rId8"/>
          <a:srcRect/>
          <a:stretch>
            <a:fillRect/>
          </a:stretch>
        </p:blipFill>
        <p:spPr>
          <a:xfrm>
            <a:off x="0" y="228600"/>
            <a:ext cx="2057400" cy="1500187"/>
          </a:xfrm>
          <a:prstGeom prst="rect">
            <a:avLst/>
          </a:prstGeom>
          <a:noFill/>
          <a:ln>
            <a:noFill/>
          </a:ln>
        </p:spPr>
      </p:pic>
      <p:sp>
        <p:nvSpPr>
          <p:cNvPr id="1048595" name="Cloud Callout 15"/>
          <p:cNvSpPr/>
          <p:nvPr/>
        </p:nvSpPr>
        <p:spPr>
          <a:xfrm>
            <a:off x="1828800" y="0"/>
            <a:ext cx="6477000" cy="1905000"/>
          </a:xfrm>
          <a:prstGeom prst="cloudCallout">
            <a:avLst>
              <a:gd name="adj1" fmla="val -71139"/>
              <a:gd name="adj2" fmla="val -15676"/>
            </a:avLst>
          </a:prstGeom>
          <a:gradFill rotWithShape="1">
            <a:gsLst>
              <a:gs pos="0">
                <a:srgbClr val="A3C4FF">
                  <a:alpha val="100000"/>
                </a:srgbClr>
              </a:gs>
              <a:gs pos="0">
                <a:srgbClr val="A3C4FF">
                  <a:alpha val="100000"/>
                </a:srgbClr>
              </a:gs>
              <a:gs pos="35001">
                <a:srgbClr val="BFD5FF">
                  <a:alpha val="100000"/>
                </a:srgbClr>
              </a:gs>
              <a:gs pos="100000">
                <a:srgbClr val="E5EEFF">
                  <a:alpha val="100000"/>
                </a:srgbClr>
              </a:gs>
            </a:gsLst>
            <a:lin ang="16200000" scaled="1"/>
          </a:gradFill>
          <a:ln w="9525" cap="flat" cmpd="sng">
            <a:solidFill>
              <a:srgbClr val="4A7EBB">
                <a:alpha val="100000"/>
              </a:srgbClr>
            </a:solidFill>
            <a:prstDash val="solid"/>
            <a:round/>
          </a:ln>
          <a:effectLst>
            <a:outerShdw dist="20000" dir="5400000">
              <a:srgbClr val="000000">
                <a:alpha val="37999"/>
              </a:srgbClr>
            </a:outerShdw>
          </a:effectLst>
        </p:spPr>
        <p:txBody>
          <a:bodyPr vert="horz"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just" eaLnBrk="1" hangingPunct="1"/>
            <a:r>
              <a:rPr lang="en-US" altLang="en-US" sz="2400" b="1" dirty="0" err="1">
                <a:solidFill>
                  <a:srgbClr val="002060"/>
                </a:solidFill>
                <a:latin typeface="Times New Roman" pitchFamily="18" charset="0"/>
                <a:ea typeface="Times New Roman" pitchFamily="18" charset="0"/>
              </a:rPr>
              <a:t>Loại</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thực</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phẩm</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nào</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sau</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đây</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chứa</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nhiều</a:t>
            </a:r>
            <a:r>
              <a:rPr lang="en-US" altLang="en-US" sz="2400" b="1" dirty="0">
                <a:solidFill>
                  <a:srgbClr val="002060"/>
                </a:solidFill>
                <a:latin typeface="Times New Roman" pitchFamily="18" charset="0"/>
                <a:ea typeface="Times New Roman" pitchFamily="18" charset="0"/>
              </a:rPr>
              <a:t> protein, </a:t>
            </a:r>
            <a:r>
              <a:rPr lang="en-US" altLang="en-US" sz="2400" b="1" dirty="0" err="1">
                <a:solidFill>
                  <a:srgbClr val="002060"/>
                </a:solidFill>
                <a:latin typeface="Times New Roman" pitchFamily="18" charset="0"/>
                <a:ea typeface="Times New Roman" pitchFamily="18" charset="0"/>
              </a:rPr>
              <a:t>ít</a:t>
            </a:r>
            <a:r>
              <a:rPr lang="en-US" altLang="en-US" sz="2400" b="1" dirty="0">
                <a:solidFill>
                  <a:srgbClr val="002060"/>
                </a:solidFill>
                <a:latin typeface="Times New Roman" pitchFamily="18" charset="0"/>
                <a:ea typeface="Times New Roman" pitchFamily="18" charset="0"/>
              </a:rPr>
              <a:t> protein </a:t>
            </a:r>
            <a:r>
              <a:rPr lang="en-US" altLang="en-US" sz="2400" b="1" dirty="0" err="1">
                <a:solidFill>
                  <a:srgbClr val="002060"/>
                </a:solidFill>
                <a:latin typeface="Times New Roman" pitchFamily="18" charset="0"/>
                <a:ea typeface="Times New Roman" pitchFamily="18" charset="0"/>
              </a:rPr>
              <a:t>hoặc</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không</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chứa</a:t>
            </a:r>
            <a:r>
              <a:rPr lang="en-US" altLang="en-US" sz="2400" b="1" dirty="0">
                <a:solidFill>
                  <a:srgbClr val="002060"/>
                </a:solidFill>
                <a:latin typeface="Times New Roman" pitchFamily="18" charset="0"/>
                <a:ea typeface="Times New Roman" pitchFamily="18" charset="0"/>
              </a:rPr>
              <a:t> protein ?</a:t>
            </a:r>
          </a:p>
        </p:txBody>
      </p:sp>
      <p:pic>
        <p:nvPicPr>
          <p:cNvPr id="2097162" name="Picture 17" descr="C:\Users\User\Downloads\nuocep_bapcaitim copy.png"/>
          <p:cNvPicPr>
            <a:picLocks/>
          </p:cNvPicPr>
          <p:nvPr/>
        </p:nvPicPr>
        <p:blipFill>
          <a:blip r:embed="rId9"/>
          <a:srcRect/>
          <a:stretch>
            <a:fillRect/>
          </a:stretch>
        </p:blipFill>
        <p:spPr>
          <a:xfrm>
            <a:off x="366712" y="2133600"/>
            <a:ext cx="2224087" cy="1689100"/>
          </a:xfrm>
          <a:prstGeom prst="rect">
            <a:avLst/>
          </a:prstGeom>
          <a:noFill/>
          <a:ln w="9525" cap="flat" cmpd="sng">
            <a:solidFill>
              <a:srgbClr val="000000">
                <a:alpha val="100000"/>
              </a:srgbClr>
            </a:solidFill>
            <a:prstDash val="solid"/>
            <a:rou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1048595"/>
                                        </p:tgtEl>
                                        <p:attrNameLst>
                                          <p:attrName>style.visibility</p:attrName>
                                        </p:attrNameLst>
                                      </p:cBhvr>
                                      <p:to>
                                        <p:strVal val="visible"/>
                                      </p:to>
                                    </p:set>
                                    <p:animEffect transition="in" filter="diamond(in)">
                                      <p:cBhvr>
                                        <p:cTn id="7" dur="1000"/>
                                        <p:tgtEl>
                                          <p:spTgt spid="1048595"/>
                                        </p:tgtEl>
                                      </p:cBhvr>
                                    </p:animEffect>
                                  </p:childTnLst>
                                </p:cTn>
                              </p:par>
                            </p:childTnLst>
                          </p:cTn>
                        </p:par>
                        <p:par>
                          <p:cTn id="8" fill="hold" nodeType="afterGroup">
                            <p:stCondLst>
                              <p:cond delay="1000"/>
                            </p:stCondLst>
                            <p:childTnLst>
                              <p:par>
                                <p:cTn id="9" presetID="8" presetClass="entr" presetSubtype="16" fill="hold" nodeType="afterEffect">
                                  <p:stCondLst>
                                    <p:cond delay="0"/>
                                  </p:stCondLst>
                                  <p:childTnLst>
                                    <p:set>
                                      <p:cBhvr>
                                        <p:cTn id="10" dur="1" fill="hold">
                                          <p:stCondLst>
                                            <p:cond delay="0"/>
                                          </p:stCondLst>
                                        </p:cTn>
                                        <p:tgtEl>
                                          <p:spTgt spid="2097162"/>
                                        </p:tgtEl>
                                        <p:attrNameLst>
                                          <p:attrName>style.visibility</p:attrName>
                                        </p:attrNameLst>
                                      </p:cBhvr>
                                      <p:to>
                                        <p:strVal val="visible"/>
                                      </p:to>
                                    </p:set>
                                    <p:animEffect transition="in" filter="diamond(in)">
                                      <p:cBhvr>
                                        <p:cTn id="11" dur="1000"/>
                                        <p:tgtEl>
                                          <p:spTgt spid="2097162"/>
                                        </p:tgtEl>
                                      </p:cBhvr>
                                    </p:animEffect>
                                  </p:childTnLst>
                                </p:cTn>
                              </p:par>
                              <p:par>
                                <p:cTn id="12" presetID="8" presetClass="entr" presetSubtype="16" fill="hold" nodeType="withEffect">
                                  <p:stCondLst>
                                    <p:cond delay="0"/>
                                  </p:stCondLst>
                                  <p:childTnLst>
                                    <p:set>
                                      <p:cBhvr>
                                        <p:cTn id="13" dur="1" fill="hold">
                                          <p:stCondLst>
                                            <p:cond delay="0"/>
                                          </p:stCondLst>
                                        </p:cTn>
                                        <p:tgtEl>
                                          <p:spTgt spid="2097156"/>
                                        </p:tgtEl>
                                        <p:attrNameLst>
                                          <p:attrName>style.visibility</p:attrName>
                                        </p:attrNameLst>
                                      </p:cBhvr>
                                      <p:to>
                                        <p:strVal val="visible"/>
                                      </p:to>
                                    </p:set>
                                    <p:animEffect transition="in" filter="diamond(in)">
                                      <p:cBhvr>
                                        <p:cTn id="14" dur="1000"/>
                                        <p:tgtEl>
                                          <p:spTgt spid="2097156"/>
                                        </p:tgtEl>
                                      </p:cBhvr>
                                    </p:animEffect>
                                  </p:childTnLst>
                                </p:cTn>
                              </p:par>
                              <p:par>
                                <p:cTn id="15" presetID="8" presetClass="entr" presetSubtype="16" fill="hold" nodeType="withEffect">
                                  <p:stCondLst>
                                    <p:cond delay="0"/>
                                  </p:stCondLst>
                                  <p:childTnLst>
                                    <p:set>
                                      <p:cBhvr>
                                        <p:cTn id="16" dur="1" fill="hold">
                                          <p:stCondLst>
                                            <p:cond delay="0"/>
                                          </p:stCondLst>
                                        </p:cTn>
                                        <p:tgtEl>
                                          <p:spTgt spid="2097158"/>
                                        </p:tgtEl>
                                        <p:attrNameLst>
                                          <p:attrName>style.visibility</p:attrName>
                                        </p:attrNameLst>
                                      </p:cBhvr>
                                      <p:to>
                                        <p:strVal val="visible"/>
                                      </p:to>
                                    </p:set>
                                    <p:animEffect transition="in" filter="diamond(in)">
                                      <p:cBhvr>
                                        <p:cTn id="17" dur="1000"/>
                                        <p:tgtEl>
                                          <p:spTgt spid="2097158"/>
                                        </p:tgtEl>
                                      </p:cBhvr>
                                    </p:animEffect>
                                  </p:childTnLst>
                                </p:cTn>
                              </p:par>
                              <p:par>
                                <p:cTn id="18" presetID="8" presetClass="entr" presetSubtype="16" fill="hold" nodeType="withEffect">
                                  <p:stCondLst>
                                    <p:cond delay="0"/>
                                  </p:stCondLst>
                                  <p:childTnLst>
                                    <p:set>
                                      <p:cBhvr>
                                        <p:cTn id="19" dur="1" fill="hold">
                                          <p:stCondLst>
                                            <p:cond delay="0"/>
                                          </p:stCondLst>
                                        </p:cTn>
                                        <p:tgtEl>
                                          <p:spTgt spid="2097157"/>
                                        </p:tgtEl>
                                        <p:attrNameLst>
                                          <p:attrName>style.visibility</p:attrName>
                                        </p:attrNameLst>
                                      </p:cBhvr>
                                      <p:to>
                                        <p:strVal val="visible"/>
                                      </p:to>
                                    </p:set>
                                    <p:animEffect transition="in" filter="diamond(in)">
                                      <p:cBhvr>
                                        <p:cTn id="20" dur="1000"/>
                                        <p:tgtEl>
                                          <p:spTgt spid="2097157"/>
                                        </p:tgtEl>
                                      </p:cBhvr>
                                    </p:animEffect>
                                  </p:childTnLst>
                                </p:cTn>
                              </p:par>
                              <p:par>
                                <p:cTn id="21" presetID="8" presetClass="entr" presetSubtype="16" fill="hold" nodeType="withEffect">
                                  <p:stCondLst>
                                    <p:cond delay="0"/>
                                  </p:stCondLst>
                                  <p:childTnLst>
                                    <p:set>
                                      <p:cBhvr>
                                        <p:cTn id="22" dur="1" fill="hold">
                                          <p:stCondLst>
                                            <p:cond delay="0"/>
                                          </p:stCondLst>
                                        </p:cTn>
                                        <p:tgtEl>
                                          <p:spTgt spid="2097160"/>
                                        </p:tgtEl>
                                        <p:attrNameLst>
                                          <p:attrName>style.visibility</p:attrName>
                                        </p:attrNameLst>
                                      </p:cBhvr>
                                      <p:to>
                                        <p:strVal val="visible"/>
                                      </p:to>
                                    </p:set>
                                    <p:animEffect transition="in" filter="diamond(in)">
                                      <p:cBhvr>
                                        <p:cTn id="23" dur="1000"/>
                                        <p:tgtEl>
                                          <p:spTgt spid="2097160"/>
                                        </p:tgtEl>
                                      </p:cBhvr>
                                    </p:animEffect>
                                  </p:childTnLst>
                                </p:cTn>
                              </p:par>
                              <p:par>
                                <p:cTn id="24" presetID="8" presetClass="entr" presetSubtype="16" fill="hold" nodeType="withEffect">
                                  <p:stCondLst>
                                    <p:cond delay="0"/>
                                  </p:stCondLst>
                                  <p:childTnLst>
                                    <p:set>
                                      <p:cBhvr>
                                        <p:cTn id="25" dur="1" fill="hold">
                                          <p:stCondLst>
                                            <p:cond delay="0"/>
                                          </p:stCondLst>
                                        </p:cTn>
                                        <p:tgtEl>
                                          <p:spTgt spid="2097159"/>
                                        </p:tgtEl>
                                        <p:attrNameLst>
                                          <p:attrName>style.visibility</p:attrName>
                                        </p:attrNameLst>
                                      </p:cBhvr>
                                      <p:to>
                                        <p:strVal val="visible"/>
                                      </p:to>
                                    </p:set>
                                    <p:animEffect transition="in" filter="diamond(in)">
                                      <p:cBhvr>
                                        <p:cTn id="26" dur="1000"/>
                                        <p:tgtEl>
                                          <p:spTgt spid="20971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09716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048590"/>
                                        </p:tgtEl>
                                        <p:attrNameLst>
                                          <p:attrName>style.visibility</p:attrName>
                                        </p:attrNameLst>
                                      </p:cBhvr>
                                      <p:to>
                                        <p:strVal val="visible"/>
                                      </p:to>
                                    </p:set>
                                    <p:animEffect transition="in" filter="diamond(in)">
                                      <p:cBhvr>
                                        <p:cTn id="32" dur="500"/>
                                        <p:tgtEl>
                                          <p:spTgt spid="1048590"/>
                                        </p:tgtEl>
                                      </p:cBhvr>
                                    </p:animEffect>
                                  </p:childTnLst>
                                  <p:subTnLst>
                                    <p:audio>
                                      <p:cMediaNode>
                                        <p:cTn presetSubtype="1" display="0" masterRel="sameClick">
                                          <p:stCondLst>
                                            <p:cond evt="begin" delay="0">
                                              <p:tn val="3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60"/>
                  </p:tgtEl>
                </p:cond>
              </p:nextCondLst>
            </p:seq>
            <p:seq concurrent="1" nextAc="seek">
              <p:cTn id="33" restart="whenNotActive" fill="hold" evtFilter="cancelBubble" nodeType="interactiveSeq">
                <p:stCondLst>
                  <p:cond evt="onClick" delay="0">
                    <p:tgtEl>
                      <p:spTgt spid="2097159"/>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048594"/>
                                        </p:tgtEl>
                                        <p:attrNameLst>
                                          <p:attrName>style.visibility</p:attrName>
                                        </p:attrNameLst>
                                      </p:cBhvr>
                                      <p:to>
                                        <p:strVal val="visible"/>
                                      </p:to>
                                    </p:set>
                                    <p:animEffect transition="in" filter="diamond(in)">
                                      <p:cBhvr>
                                        <p:cTn id="38" dur="500"/>
                                        <p:tgtEl>
                                          <p:spTgt spid="1048594"/>
                                        </p:tgtEl>
                                      </p:cBhvr>
                                    </p:animEffect>
                                  </p:childTnLst>
                                  <p:subTnLst>
                                    <p:audio>
                                      <p:cMediaNode>
                                        <p:cTn presetSubtype="1" display="0" masterRel="sameClick">
                                          <p:stCondLst>
                                            <p:cond evt="begin" delay="0">
                                              <p:tn val="3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9"/>
                  </p:tgtEl>
                </p:cond>
              </p:nextCondLst>
            </p:seq>
            <p:seq concurrent="1" nextAc="seek">
              <p:cTn id="39" restart="whenNotActive" fill="hold" evtFilter="cancelBubble" nodeType="interactiveSeq">
                <p:stCondLst>
                  <p:cond evt="onClick" delay="0">
                    <p:tgtEl>
                      <p:spTgt spid="2097158"/>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1048593"/>
                                        </p:tgtEl>
                                        <p:attrNameLst>
                                          <p:attrName>style.visibility</p:attrName>
                                        </p:attrNameLst>
                                      </p:cBhvr>
                                      <p:to>
                                        <p:strVal val="visible"/>
                                      </p:to>
                                    </p:set>
                                    <p:animEffect transition="in" filter="diamond(in)">
                                      <p:cBhvr>
                                        <p:cTn id="44" dur="500"/>
                                        <p:tgtEl>
                                          <p:spTgt spid="1048593"/>
                                        </p:tgtEl>
                                      </p:cBhvr>
                                    </p:animEffect>
                                  </p:childTnLst>
                                  <p:subTnLst>
                                    <p:audio>
                                      <p:cMediaNode>
                                        <p:cTn presetSubtype="1" display="0" masterRel="sameClick">
                                          <p:stCondLst>
                                            <p:cond evt="begin" delay="0">
                                              <p:tn val="4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8"/>
                  </p:tgtEl>
                </p:cond>
              </p:nextCondLst>
            </p:seq>
            <p:seq concurrent="1" nextAc="seek">
              <p:cTn id="45" restart="whenNotActive" fill="hold" evtFilter="cancelBubble" nodeType="interactiveSeq">
                <p:stCondLst>
                  <p:cond evt="onClick" delay="0">
                    <p:tgtEl>
                      <p:spTgt spid="2097156"/>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048591"/>
                                        </p:tgtEl>
                                        <p:attrNameLst>
                                          <p:attrName>style.visibility</p:attrName>
                                        </p:attrNameLst>
                                      </p:cBhvr>
                                      <p:to>
                                        <p:strVal val="visible"/>
                                      </p:to>
                                    </p:set>
                                    <p:animEffect transition="in" filter="diamond(in)">
                                      <p:cBhvr>
                                        <p:cTn id="50" dur="500"/>
                                        <p:tgtEl>
                                          <p:spTgt spid="1048591"/>
                                        </p:tgtEl>
                                      </p:cBhvr>
                                    </p:animEffect>
                                  </p:childTnLst>
                                  <p:subTnLst>
                                    <p:audio>
                                      <p:cMediaNode>
                                        <p:cTn presetSubtype="1" display="0" masterRel="sameClick">
                                          <p:stCondLst>
                                            <p:cond evt="begin" delay="0">
                                              <p:tn val="4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6"/>
                  </p:tgtEl>
                </p:cond>
              </p:nextCondLst>
            </p:seq>
            <p:seq concurrent="1" nextAc="seek">
              <p:cTn id="51" restart="whenNotActive" fill="hold" evtFilter="cancelBubble" nodeType="interactiveSeq">
                <p:stCondLst>
                  <p:cond evt="onClick" delay="0">
                    <p:tgtEl>
                      <p:spTgt spid="2097157"/>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048592"/>
                                        </p:tgtEl>
                                        <p:attrNameLst>
                                          <p:attrName>style.visibility</p:attrName>
                                        </p:attrNameLst>
                                      </p:cBhvr>
                                      <p:to>
                                        <p:strVal val="visible"/>
                                      </p:to>
                                    </p:set>
                                    <p:animEffect transition="in" filter="diamond(in)">
                                      <p:cBhvr>
                                        <p:cTn id="56" dur="500"/>
                                        <p:tgtEl>
                                          <p:spTgt spid="1048592"/>
                                        </p:tgtEl>
                                      </p:cBhvr>
                                    </p:animEffect>
                                  </p:childTnLst>
                                  <p:subTnLst>
                                    <p:audio>
                                      <p:cMediaNode>
                                        <p:cTn presetSubtype="1" display="0" masterRel="sameClick">
                                          <p:stCondLst>
                                            <p:cond evt="begin" delay="0">
                                              <p:tn val="50"/>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57"/>
                  </p:tgtEl>
                </p:cond>
              </p:nextCondLst>
            </p:seq>
            <p:seq concurrent="1" nextAc="seek">
              <p:cTn id="57" restart="whenNotActive" fill="hold" evtFilter="cancelBubble" nodeType="interactiveSeq">
                <p:stCondLst>
                  <p:cond evt="onClick" delay="0">
                    <p:tgtEl>
                      <p:spTgt spid="209716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8" presetClass="entr" presetSubtype="16" fill="hold" grpId="0" nodeType="clickEffect">
                                  <p:stCondLst>
                                    <p:cond delay="0"/>
                                  </p:stCondLst>
                                  <p:childTnLst>
                                    <p:set>
                                      <p:cBhvr>
                                        <p:cTn id="61" dur="1" fill="hold">
                                          <p:stCondLst>
                                            <p:cond delay="0"/>
                                          </p:stCondLst>
                                        </p:cTn>
                                        <p:tgtEl>
                                          <p:spTgt spid="1048589"/>
                                        </p:tgtEl>
                                        <p:attrNameLst>
                                          <p:attrName>style.visibility</p:attrName>
                                        </p:attrNameLst>
                                      </p:cBhvr>
                                      <p:to>
                                        <p:strVal val="visible"/>
                                      </p:to>
                                    </p:set>
                                    <p:animEffect transition="in" filter="diamond(in)">
                                      <p:cBhvr>
                                        <p:cTn id="62" dur="500"/>
                                        <p:tgtEl>
                                          <p:spTgt spid="1048589"/>
                                        </p:tgtEl>
                                      </p:cBhvr>
                                    </p:animEffect>
                                  </p:childTnLst>
                                  <p:subTnLst>
                                    <p:audio>
                                      <p:cMediaNode>
                                        <p:cTn presetSubtype="1" display="0" masterRel="sameClick">
                                          <p:stCondLst>
                                            <p:cond evt="begin" delay="0">
                                              <p:tn val="55"/>
                                            </p:cond>
                                          </p:stCondLst>
                                          <p:endCondLst>
                                            <p:cond evt="onStopAudio" delay="0">
                                              <p:tgtEl>
                                                <p:sldTgt/>
                                              </p:tgtEl>
                                            </p:cond>
                                          </p:endCondLst>
                                        </p:cTn>
                                        <p:tgtEl>
                                          <p:sndTgt r:embed="rId2"/>
                                        </p:tgtEl>
                                      </p:cMediaNode>
                                    </p:audio>
                                  </p:subTnLst>
                                </p:cTn>
                              </p:par>
                            </p:childTnLst>
                          </p:cTn>
                        </p:par>
                      </p:childTnLst>
                    </p:cTn>
                  </p:par>
                </p:childTnLst>
              </p:cTn>
              <p:nextCondLst>
                <p:cond evt="onClick" delay="0">
                  <p:tgtEl>
                    <p:spTgt spid="2097162"/>
                  </p:tgtEl>
                </p:cond>
              </p:nextCondLst>
            </p:seq>
          </p:childTnLst>
        </p:cTn>
      </p:par>
    </p:tnLst>
    <p:bldLst>
      <p:bldP spid="1048589" grpId="0"/>
      <p:bldP spid="1048590" grpId="0"/>
      <p:bldP spid="1048591" grpId="0"/>
      <p:bldP spid="1048592" grpId="0"/>
      <p:bldP spid="1048593" grpId="0"/>
      <p:bldP spid="1048594" grpId="0"/>
      <p:bldP spid="10485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7;p30"/>
          <p:cNvSpPr txBox="1">
            <a:spLocks/>
          </p:cNvSpPr>
          <p:nvPr/>
        </p:nvSpPr>
        <p:spPr>
          <a:xfrm>
            <a:off x="1016476" y="304801"/>
            <a:ext cx="7213124" cy="679954"/>
          </a:xfrm>
          <a:prstGeom prst="rect">
            <a:avLst/>
          </a:prstGeom>
          <a:solidFill>
            <a:schemeClr val="accent2">
              <a:lumMod val="40000"/>
              <a:lumOff val="60000"/>
            </a:schemeClr>
          </a:solidFill>
        </p:spPr>
        <p:txBody>
          <a:bodyPr spcFirstLastPara="1" wrap="square" lIns="91425" tIns="91425" rIns="91425" bIns="91425" anchor="ctr" anchorCtr="0">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spcBef>
                <a:spcPts val="0"/>
              </a:spcBef>
              <a:spcAft>
                <a:spcPts val="0"/>
              </a:spcAft>
            </a:pPr>
            <a:r>
              <a:rPr lang="en-US" sz="4800" kern="0" dirty="0" err="1">
                <a:solidFill>
                  <a:srgbClr val="002060"/>
                </a:solidFill>
                <a:latin typeface="Bahnschrift Condensed" panose="020B0502040204020203" pitchFamily="34" charset="0"/>
              </a:rPr>
              <a:t>Nội</a:t>
            </a:r>
            <a:r>
              <a:rPr lang="en-US" sz="4800" kern="0" dirty="0">
                <a:solidFill>
                  <a:srgbClr val="002060"/>
                </a:solidFill>
                <a:latin typeface="Bahnschrift Condensed" panose="020B0502040204020203" pitchFamily="34" charset="0"/>
              </a:rPr>
              <a:t> dung </a:t>
            </a:r>
            <a:r>
              <a:rPr lang="en-US" sz="4800" kern="0" dirty="0" err="1">
                <a:solidFill>
                  <a:srgbClr val="002060"/>
                </a:solidFill>
                <a:latin typeface="Bahnschrift Condensed" panose="020B0502040204020203" pitchFamily="34" charset="0"/>
              </a:rPr>
              <a:t>bài</a:t>
            </a:r>
            <a:r>
              <a:rPr lang="en-US" sz="4800" kern="0" dirty="0">
                <a:solidFill>
                  <a:srgbClr val="002060"/>
                </a:solidFill>
                <a:latin typeface="Bahnschrift Condensed" panose="020B0502040204020203" pitchFamily="34" charset="0"/>
              </a:rPr>
              <a:t> </a:t>
            </a:r>
            <a:r>
              <a:rPr lang="en-US" sz="4800" kern="0" dirty="0" err="1">
                <a:solidFill>
                  <a:srgbClr val="002060"/>
                </a:solidFill>
                <a:latin typeface="Bahnschrift Condensed" panose="020B0502040204020203" pitchFamily="34" charset="0"/>
              </a:rPr>
              <a:t>học</a:t>
            </a:r>
            <a:endParaRPr lang="en-US" sz="4800" kern="0" dirty="0">
              <a:solidFill>
                <a:srgbClr val="002060"/>
              </a:solidFill>
              <a:latin typeface="Bahnschrift Condensed" panose="020B0502040204020203" pitchFamily="34" charset="0"/>
            </a:endParaRPr>
          </a:p>
        </p:txBody>
      </p:sp>
      <p:grpSp>
        <p:nvGrpSpPr>
          <p:cNvPr id="3" name="Google Shape;2120;p56">
            <a:extLst>
              <a:ext uri="{FF2B5EF4-FFF2-40B4-BE49-F238E27FC236}">
                <a16:creationId xmlns:a16="http://schemas.microsoft.com/office/drawing/2014/main" id="{5713A755-AB27-4CD1-AD40-D184C3AF441E}"/>
              </a:ext>
            </a:extLst>
          </p:cNvPr>
          <p:cNvGrpSpPr/>
          <p:nvPr/>
        </p:nvGrpSpPr>
        <p:grpSpPr>
          <a:xfrm>
            <a:off x="1016865" y="990600"/>
            <a:ext cx="5823715" cy="959802"/>
            <a:chOff x="4411970" y="4340222"/>
            <a:chExt cx="779468" cy="242682"/>
          </a:xfrm>
          <a:solidFill>
            <a:schemeClr val="accent3"/>
          </a:solidFill>
        </p:grpSpPr>
        <p:sp>
          <p:nvSpPr>
            <p:cNvPr id="4" name="Google Shape;2121;p56">
              <a:extLst>
                <a:ext uri="{FF2B5EF4-FFF2-40B4-BE49-F238E27FC236}">
                  <a16:creationId xmlns:a16="http://schemas.microsoft.com/office/drawing/2014/main" id="{5CBBD7E9-7294-4A45-9709-DA4C370838AF}"/>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22;p56">
              <a:extLst>
                <a:ext uri="{FF2B5EF4-FFF2-40B4-BE49-F238E27FC236}">
                  <a16:creationId xmlns:a16="http://schemas.microsoft.com/office/drawing/2014/main" id="{11522D87-2D65-444A-8909-AFB526C91BF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algn="ctr"/>
              <a:endParaRPr lang="en" sz="4400" dirty="0">
                <a:solidFill>
                  <a:schemeClr val="bg1"/>
                </a:solidFill>
                <a:latin typeface="Indie Flower" panose="020B0604020202020204" charset="0"/>
              </a:endParaRPr>
            </a:p>
            <a:p>
              <a:pPr marL="0" lvl="0" indent="0" algn="l" rtl="0">
                <a:spcBef>
                  <a:spcPts val="0"/>
                </a:spcBef>
                <a:spcAft>
                  <a:spcPts val="0"/>
                </a:spcAft>
                <a:buNone/>
              </a:pPr>
              <a:endParaRPr dirty="0"/>
            </a:p>
          </p:txBody>
        </p:sp>
        <p:sp>
          <p:nvSpPr>
            <p:cNvPr id="6" name="Google Shape;2123;p56">
              <a:extLst>
                <a:ext uri="{FF2B5EF4-FFF2-40B4-BE49-F238E27FC236}">
                  <a16:creationId xmlns:a16="http://schemas.microsoft.com/office/drawing/2014/main" id="{818DA6BB-4726-42D5-8C26-26442EC5670F}"/>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 name="Google Shape;2120;p56">
            <a:extLst>
              <a:ext uri="{FF2B5EF4-FFF2-40B4-BE49-F238E27FC236}">
                <a16:creationId xmlns:a16="http://schemas.microsoft.com/office/drawing/2014/main" id="{960AAAF2-654D-40C1-BC11-48FA19778A2F}"/>
              </a:ext>
            </a:extLst>
          </p:cNvPr>
          <p:cNvGrpSpPr/>
          <p:nvPr/>
        </p:nvGrpSpPr>
        <p:grpSpPr>
          <a:xfrm>
            <a:off x="1016865" y="1887848"/>
            <a:ext cx="5823708" cy="959806"/>
            <a:chOff x="4411970" y="4340222"/>
            <a:chExt cx="779467" cy="242683"/>
          </a:xfrm>
        </p:grpSpPr>
        <p:sp>
          <p:nvSpPr>
            <p:cNvPr id="8" name="Google Shape;2121;p56">
              <a:extLst>
                <a:ext uri="{FF2B5EF4-FFF2-40B4-BE49-F238E27FC236}">
                  <a16:creationId xmlns:a16="http://schemas.microsoft.com/office/drawing/2014/main" id="{92AF6529-61F2-4358-8AC3-3C8CF1B7EC62}"/>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22;p56">
              <a:extLst>
                <a:ext uri="{FF2B5EF4-FFF2-40B4-BE49-F238E27FC236}">
                  <a16:creationId xmlns:a16="http://schemas.microsoft.com/office/drawing/2014/main" id="{F020B95A-AEC9-4D4A-BD08-ABB6DD05877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23;p56">
              <a:extLst>
                <a:ext uri="{FF2B5EF4-FFF2-40B4-BE49-F238E27FC236}">
                  <a16:creationId xmlns:a16="http://schemas.microsoft.com/office/drawing/2014/main" id="{1E2D337B-3C88-4B42-9460-18178D798292}"/>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A5BFF332-2927-4A16-A325-4A7B3D51B67F}"/>
              </a:ext>
            </a:extLst>
          </p:cNvPr>
          <p:cNvSpPr txBox="1"/>
          <p:nvPr/>
        </p:nvSpPr>
        <p:spPr>
          <a:xfrm>
            <a:off x="1736639" y="1107547"/>
            <a:ext cx="377568" cy="769441"/>
          </a:xfrm>
          <a:prstGeom prst="rect">
            <a:avLst/>
          </a:prstGeom>
          <a:noFill/>
        </p:spPr>
        <p:txBody>
          <a:bodyPr wrap="square" rtlCol="0">
            <a:spAutoFit/>
          </a:bodyPr>
          <a:lstStyle/>
          <a:p>
            <a:r>
              <a:rPr lang="en-US" sz="4400" dirty="0">
                <a:solidFill>
                  <a:schemeClr val="bg1"/>
                </a:solidFill>
                <a:latin typeface="Indie Flower" panose="020B0604020202020204" charset="0"/>
              </a:rPr>
              <a:t>I</a:t>
            </a:r>
          </a:p>
        </p:txBody>
      </p:sp>
      <p:sp>
        <p:nvSpPr>
          <p:cNvPr id="12" name="TextBox 11">
            <a:extLst>
              <a:ext uri="{FF2B5EF4-FFF2-40B4-BE49-F238E27FC236}">
                <a16:creationId xmlns:a16="http://schemas.microsoft.com/office/drawing/2014/main" id="{43E48A56-8E7D-4F7C-A5C1-434A6D9C5268}"/>
              </a:ext>
            </a:extLst>
          </p:cNvPr>
          <p:cNvSpPr txBox="1"/>
          <p:nvPr/>
        </p:nvSpPr>
        <p:spPr>
          <a:xfrm>
            <a:off x="1732536" y="1985443"/>
            <a:ext cx="570128" cy="769441"/>
          </a:xfrm>
          <a:prstGeom prst="rect">
            <a:avLst/>
          </a:prstGeom>
          <a:noFill/>
        </p:spPr>
        <p:txBody>
          <a:bodyPr wrap="square" rtlCol="0">
            <a:spAutoFit/>
          </a:bodyPr>
          <a:lstStyle/>
          <a:p>
            <a:r>
              <a:rPr lang="en-US" sz="4400" dirty="0">
                <a:solidFill>
                  <a:schemeClr val="bg1"/>
                </a:solidFill>
                <a:latin typeface="Indie Flower" panose="020B0604020202020204" charset="0"/>
              </a:rPr>
              <a:t>II</a:t>
            </a:r>
          </a:p>
        </p:txBody>
      </p:sp>
      <p:sp>
        <p:nvSpPr>
          <p:cNvPr id="28" name="TextBox 27">
            <a:extLst>
              <a:ext uri="{FF2B5EF4-FFF2-40B4-BE49-F238E27FC236}">
                <a16:creationId xmlns:a16="http://schemas.microsoft.com/office/drawing/2014/main" id="{4D477FC5-B82D-4CDF-A877-E7D8DCB271DC}"/>
              </a:ext>
            </a:extLst>
          </p:cNvPr>
          <p:cNvSpPr txBox="1"/>
          <p:nvPr/>
        </p:nvSpPr>
        <p:spPr>
          <a:xfrm>
            <a:off x="2872430" y="1162748"/>
            <a:ext cx="3671248" cy="707886"/>
          </a:xfrm>
          <a:prstGeom prst="rect">
            <a:avLst/>
          </a:prstGeom>
          <a:noFill/>
        </p:spPr>
        <p:txBody>
          <a:bodyPr wrap="square" rtlCol="0">
            <a:spAutoFit/>
          </a:bodyPr>
          <a:lstStyle/>
          <a:p>
            <a:r>
              <a:rPr lang="en-US" sz="4000" dirty="0" err="1">
                <a:solidFill>
                  <a:srgbClr val="003300"/>
                </a:solidFill>
                <a:latin typeface="Bahnschrift Condensed" panose="020B0502040204020203" pitchFamily="34" charset="0"/>
              </a:rPr>
              <a:t>Khái</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niệm</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cấu</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tạo</a:t>
            </a:r>
            <a:endParaRPr lang="en-US" sz="4000" dirty="0">
              <a:solidFill>
                <a:srgbClr val="003300"/>
              </a:solidFill>
              <a:latin typeface="Bahnschrift Condensed" panose="020B0502040204020203" pitchFamily="34" charset="0"/>
            </a:endParaRPr>
          </a:p>
        </p:txBody>
      </p:sp>
      <p:sp>
        <p:nvSpPr>
          <p:cNvPr id="29" name="TextBox 28">
            <a:extLst>
              <a:ext uri="{FF2B5EF4-FFF2-40B4-BE49-F238E27FC236}">
                <a16:creationId xmlns:a16="http://schemas.microsoft.com/office/drawing/2014/main" id="{F0B4A8F6-6551-4B22-AE53-BB5821F1B1A1}"/>
              </a:ext>
            </a:extLst>
          </p:cNvPr>
          <p:cNvSpPr txBox="1"/>
          <p:nvPr/>
        </p:nvSpPr>
        <p:spPr>
          <a:xfrm>
            <a:off x="2873127" y="2075795"/>
            <a:ext cx="3671248" cy="707886"/>
          </a:xfrm>
          <a:prstGeom prst="rect">
            <a:avLst/>
          </a:prstGeom>
          <a:noFill/>
        </p:spPr>
        <p:txBody>
          <a:bodyPr wrap="square" rtlCol="0">
            <a:spAutoFit/>
          </a:bodyPr>
          <a:lstStyle/>
          <a:p>
            <a:r>
              <a:rPr lang="en-US" sz="4000" dirty="0" err="1">
                <a:solidFill>
                  <a:srgbClr val="003300"/>
                </a:solidFill>
                <a:latin typeface="Bahnschrift Condensed" panose="020B0502040204020203" pitchFamily="34" charset="0"/>
              </a:rPr>
              <a:t>Tính</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chất</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hóa</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học</a:t>
            </a:r>
            <a:endParaRPr lang="en-US" sz="4000" dirty="0">
              <a:solidFill>
                <a:srgbClr val="003300"/>
              </a:solidFill>
              <a:latin typeface="Bahnschrift Condensed" panose="020B0502040204020203" pitchFamily="34" charset="0"/>
            </a:endParaRPr>
          </a:p>
        </p:txBody>
      </p:sp>
      <p:grpSp>
        <p:nvGrpSpPr>
          <p:cNvPr id="18" name="Google Shape;2120;p56">
            <a:extLst>
              <a:ext uri="{FF2B5EF4-FFF2-40B4-BE49-F238E27FC236}">
                <a16:creationId xmlns:a16="http://schemas.microsoft.com/office/drawing/2014/main" id="{960AAAF2-654D-40C1-BC11-48FA19778A2F}"/>
              </a:ext>
            </a:extLst>
          </p:cNvPr>
          <p:cNvGrpSpPr/>
          <p:nvPr/>
        </p:nvGrpSpPr>
        <p:grpSpPr>
          <a:xfrm>
            <a:off x="1016872" y="2863339"/>
            <a:ext cx="5823708" cy="959806"/>
            <a:chOff x="4411970" y="4340222"/>
            <a:chExt cx="779467" cy="242683"/>
          </a:xfrm>
        </p:grpSpPr>
        <p:sp>
          <p:nvSpPr>
            <p:cNvPr id="19" name="Google Shape;2121;p56">
              <a:extLst>
                <a:ext uri="{FF2B5EF4-FFF2-40B4-BE49-F238E27FC236}">
                  <a16:creationId xmlns:a16="http://schemas.microsoft.com/office/drawing/2014/main" id="{92AF6529-61F2-4358-8AC3-3C8CF1B7EC62}"/>
                </a:ext>
              </a:extLst>
            </p:cNvPr>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122;p56">
              <a:extLst>
                <a:ext uri="{FF2B5EF4-FFF2-40B4-BE49-F238E27FC236}">
                  <a16:creationId xmlns:a16="http://schemas.microsoft.com/office/drawing/2014/main" id="{F020B95A-AEC9-4D4A-BD08-ABB6DD058774}"/>
                </a:ext>
              </a:extLst>
            </p:cNvPr>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23;p56">
              <a:extLst>
                <a:ext uri="{FF2B5EF4-FFF2-40B4-BE49-F238E27FC236}">
                  <a16:creationId xmlns:a16="http://schemas.microsoft.com/office/drawing/2014/main" id="{1E2D337B-3C88-4B42-9460-18178D798292}"/>
                </a:ext>
              </a:extLst>
            </p:cNvPr>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a:extLst>
              <a:ext uri="{FF2B5EF4-FFF2-40B4-BE49-F238E27FC236}">
                <a16:creationId xmlns:a16="http://schemas.microsoft.com/office/drawing/2014/main" id="{43E48A56-8E7D-4F7C-A5C1-434A6D9C5268}"/>
              </a:ext>
            </a:extLst>
          </p:cNvPr>
          <p:cNvSpPr txBox="1"/>
          <p:nvPr/>
        </p:nvSpPr>
        <p:spPr>
          <a:xfrm>
            <a:off x="1615656" y="2958404"/>
            <a:ext cx="761589" cy="769441"/>
          </a:xfrm>
          <a:prstGeom prst="rect">
            <a:avLst/>
          </a:prstGeom>
          <a:noFill/>
        </p:spPr>
        <p:txBody>
          <a:bodyPr wrap="square" rtlCol="0">
            <a:spAutoFit/>
          </a:bodyPr>
          <a:lstStyle/>
          <a:p>
            <a:r>
              <a:rPr lang="en-US" sz="4400" dirty="0">
                <a:solidFill>
                  <a:schemeClr val="bg1"/>
                </a:solidFill>
                <a:latin typeface="Indie Flower" panose="020B0604020202020204" charset="0"/>
              </a:rPr>
              <a:t>III</a:t>
            </a:r>
          </a:p>
        </p:txBody>
      </p:sp>
      <p:sp>
        <p:nvSpPr>
          <p:cNvPr id="23" name="TextBox 22">
            <a:extLst>
              <a:ext uri="{FF2B5EF4-FFF2-40B4-BE49-F238E27FC236}">
                <a16:creationId xmlns:a16="http://schemas.microsoft.com/office/drawing/2014/main" id="{F0B4A8F6-6551-4B22-AE53-BB5821F1B1A1}"/>
              </a:ext>
            </a:extLst>
          </p:cNvPr>
          <p:cNvSpPr txBox="1"/>
          <p:nvPr/>
        </p:nvSpPr>
        <p:spPr>
          <a:xfrm>
            <a:off x="2823555" y="3050835"/>
            <a:ext cx="5551185" cy="707886"/>
          </a:xfrm>
          <a:prstGeom prst="rect">
            <a:avLst/>
          </a:prstGeom>
          <a:solidFill>
            <a:schemeClr val="bg1"/>
          </a:solidFill>
        </p:spPr>
        <p:txBody>
          <a:bodyPr wrap="square" rtlCol="0">
            <a:spAutoFit/>
          </a:bodyPr>
          <a:lstStyle/>
          <a:p>
            <a:r>
              <a:rPr lang="en-US" sz="4000" dirty="0" err="1">
                <a:solidFill>
                  <a:srgbClr val="003300"/>
                </a:solidFill>
                <a:latin typeface="Bahnschrift Condensed" panose="020B0502040204020203" pitchFamily="34" charset="0"/>
              </a:rPr>
              <a:t>Vai</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trò</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và</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ứng</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dụng</a:t>
            </a:r>
            <a:r>
              <a:rPr lang="en-US" sz="4000" dirty="0">
                <a:solidFill>
                  <a:srgbClr val="003300"/>
                </a:solidFill>
                <a:latin typeface="Bahnschrift Condensed" panose="020B0502040204020203" pitchFamily="34" charset="0"/>
              </a:rPr>
              <a:t> </a:t>
            </a:r>
            <a:r>
              <a:rPr lang="en-US" sz="4000" dirty="0" err="1">
                <a:solidFill>
                  <a:srgbClr val="003300"/>
                </a:solidFill>
                <a:latin typeface="Bahnschrift Condensed" panose="020B0502040204020203" pitchFamily="34" charset="0"/>
              </a:rPr>
              <a:t>của</a:t>
            </a:r>
            <a:r>
              <a:rPr lang="en-US" sz="4000" dirty="0">
                <a:solidFill>
                  <a:srgbClr val="003300"/>
                </a:solidFill>
                <a:latin typeface="Bahnschrift Condensed" panose="020B0502040204020203" pitchFamily="34" charset="0"/>
              </a:rPr>
              <a:t> protein</a:t>
            </a:r>
          </a:p>
        </p:txBody>
      </p:sp>
      <p:pic>
        <p:nvPicPr>
          <p:cNvPr id="24" name="Picture 15" descr="su-quan-trong-cua-protein-2"/>
          <p:cNvPicPr>
            <a:picLocks/>
          </p:cNvPicPr>
          <p:nvPr/>
        </p:nvPicPr>
        <p:blipFill>
          <a:blip r:embed="rId2"/>
          <a:srcRect/>
          <a:stretch>
            <a:fillRect/>
          </a:stretch>
        </p:blipFill>
        <p:spPr>
          <a:xfrm>
            <a:off x="1393354" y="3867125"/>
            <a:ext cx="6629399" cy="2776946"/>
          </a:xfrm>
          <a:prstGeom prst="rect">
            <a:avLst/>
          </a:prstGeom>
          <a:solidFill>
            <a:srgbClr val="0000FF"/>
          </a:solidFill>
          <a:ln w="9525" cap="flat" cmpd="sng">
            <a:solidFill>
              <a:srgbClr val="0000FF">
                <a:alpha val="100000"/>
              </a:srgbClr>
            </a:solidFill>
            <a:prstDash val="solid"/>
            <a:round/>
          </a:ln>
        </p:spPr>
      </p:pic>
    </p:spTree>
    <p:extLst>
      <p:ext uri="{BB962C8B-B14F-4D97-AF65-F5344CB8AC3E}">
        <p14:creationId xmlns:p14="http://schemas.microsoft.com/office/powerpoint/2010/main" val="3211479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31.1 mô tả một số amino acid (alanine và glycine) và một đoạn mạch  pro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91" y="660975"/>
            <a:ext cx="5486400" cy="5919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76200"/>
            <a:ext cx="4419600" cy="584775"/>
          </a:xfrm>
          <a:prstGeom prst="rect">
            <a:avLst/>
          </a:prstGeom>
          <a:solidFill>
            <a:schemeClr val="accent2">
              <a:lumMod val="20000"/>
              <a:lumOff val="80000"/>
            </a:schemeClr>
          </a:solidFill>
        </p:spPr>
        <p:txBody>
          <a:bodyPr wrap="square" rtlCol="0">
            <a:spAutoFit/>
          </a:bodyPr>
          <a:lstStyle/>
          <a:p>
            <a:r>
              <a:rPr lang="en-US" sz="3200" b="1" u="sng" dirty="0">
                <a:solidFill>
                  <a:srgbClr val="003300"/>
                </a:solidFill>
                <a:latin typeface="Times New Roman" pitchFamily="18" charset="0"/>
                <a:cs typeface="Times New Roman" pitchFamily="18" charset="0"/>
              </a:rPr>
              <a:t>I. </a:t>
            </a:r>
            <a:r>
              <a:rPr lang="en-US" sz="3200" b="1" u="sng" dirty="0" err="1">
                <a:solidFill>
                  <a:srgbClr val="003300"/>
                </a:solidFill>
                <a:latin typeface="Times New Roman" pitchFamily="18" charset="0"/>
                <a:cs typeface="Times New Roman" pitchFamily="18" charset="0"/>
              </a:rPr>
              <a:t>Khái</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niệm</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cấu</a:t>
            </a:r>
            <a:r>
              <a:rPr lang="en-US" sz="3200" b="1" u="sng" dirty="0">
                <a:solidFill>
                  <a:srgbClr val="003300"/>
                </a:solidFill>
                <a:latin typeface="Times New Roman" pitchFamily="18" charset="0"/>
                <a:cs typeface="Times New Roman" pitchFamily="18" charset="0"/>
              </a:rPr>
              <a:t> </a:t>
            </a:r>
            <a:r>
              <a:rPr lang="en-US" sz="3200" b="1" u="sng" dirty="0" err="1">
                <a:solidFill>
                  <a:srgbClr val="003300"/>
                </a:solidFill>
                <a:latin typeface="Times New Roman" pitchFamily="18" charset="0"/>
                <a:cs typeface="Times New Roman" pitchFamily="18" charset="0"/>
              </a:rPr>
              <a:t>tạo</a:t>
            </a:r>
            <a:endParaRPr lang="en-US" sz="3200" b="1" u="sng" dirty="0">
              <a:solidFill>
                <a:srgbClr val="003300"/>
              </a:solidFill>
              <a:latin typeface="Times New Roman" pitchFamily="18" charset="0"/>
              <a:cs typeface="Times New Roman" pitchFamily="18"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188188"/>
            <a:ext cx="914400" cy="945573"/>
          </a:xfrm>
          <a:prstGeom prst="rect">
            <a:avLst/>
          </a:prstGeom>
        </p:spPr>
      </p:pic>
      <p:sp>
        <p:nvSpPr>
          <p:cNvPr id="4" name="Rectangle 3"/>
          <p:cNvSpPr/>
          <p:nvPr/>
        </p:nvSpPr>
        <p:spPr>
          <a:xfrm>
            <a:off x="5943600" y="1600200"/>
            <a:ext cx="2999509" cy="3416320"/>
          </a:xfrm>
          <a:prstGeom prst="rect">
            <a:avLst/>
          </a:prstGeom>
          <a:solidFill>
            <a:schemeClr val="accent2">
              <a:lumMod val="20000"/>
              <a:lumOff val="80000"/>
            </a:schemeClr>
          </a:solidFill>
          <a:ln>
            <a:solidFill>
              <a:schemeClr val="accent1"/>
            </a:solidFill>
          </a:ln>
        </p:spPr>
        <p:txBody>
          <a:bodyPr wrap="square">
            <a:spAutoFit/>
          </a:bodyPr>
          <a:lstStyle/>
          <a:p>
            <a:pPr marL="215900">
              <a:spcAft>
                <a:spcPts val="0"/>
              </a:spcAft>
            </a:pPr>
            <a:r>
              <a:rPr lang="vi-VN" sz="2400" dirty="0">
                <a:latin typeface="Times New Roman" panose="02020603050405020304" pitchFamily="18" charset="0"/>
                <a:ea typeface="Times New Roman" panose="02020603050405020304" pitchFamily="18" charset="0"/>
              </a:rPr>
              <a:t>Quan sát Hình 31.1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a:t>
            </a:r>
          </a:p>
          <a:p>
            <a:pPr lvl="0">
              <a:spcAft>
                <a:spcPts val="0"/>
              </a:spcAft>
              <a:buClr>
                <a:srgbClr val="000000"/>
              </a:buClr>
              <a:buSzPts val="1000"/>
              <a:tabLst>
                <a:tab pos="43751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các amino acid này là gì?</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600"/>
              </a:spcAft>
              <a:buClr>
                <a:srgbClr val="000000"/>
              </a:buClr>
              <a:buSzPts val="1000"/>
              <a:tabLst>
                <a:tab pos="446405"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3 Minute Timer with Music for Kids! Countdown Videos HD!">
            <a:hlinkClick r:id="" action="ppaction://media"/>
            <a:extLst>
              <a:ext uri="{FF2B5EF4-FFF2-40B4-BE49-F238E27FC236}">
                <a16:creationId xmlns:a16="http://schemas.microsoft.com/office/drawing/2014/main" id="{01A33A67-0158-4FD4-BB78-48649CD3BFF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03827" y="5181600"/>
            <a:ext cx="2079945" cy="990600"/>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2914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10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video>
              <p:cMediaNode vol="80000">
                <p:cTn id="22" fill="hold" display="0">
                  <p:stCondLst>
                    <p:cond delay="indefinite"/>
                  </p:stCondLst>
                </p:cTn>
                <p:tgtEl>
                  <p:spTgt spid="6"/>
                </p:tgtEl>
              </p:cMediaNode>
            </p:vide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31.1 mô tả một số amino acid (alanine và glycine) và một đoạn mạch  protein"/>
          <p:cNvPicPr>
            <a:picLocks noChangeAspect="1" noChangeArrowheads="1"/>
          </p:cNvPicPr>
          <p:nvPr/>
        </p:nvPicPr>
        <p:blipFill rotWithShape="1">
          <a:blip r:embed="rId2">
            <a:extLst>
              <a:ext uri="{28A0092B-C50C-407E-A947-70E740481C1C}">
                <a14:useLocalDpi xmlns:a14="http://schemas.microsoft.com/office/drawing/2010/main" val="0"/>
              </a:ext>
            </a:extLst>
          </a:blip>
          <a:srcRect l="2652" r="2903"/>
          <a:stretch/>
        </p:blipFill>
        <p:spPr bwMode="auto">
          <a:xfrm>
            <a:off x="152400" y="228599"/>
            <a:ext cx="5181600" cy="33132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86400" y="330972"/>
            <a:ext cx="3467100" cy="3108543"/>
          </a:xfrm>
          <a:prstGeom prst="rect">
            <a:avLst/>
          </a:prstGeom>
          <a:solidFill>
            <a:schemeClr val="accent2">
              <a:lumMod val="20000"/>
              <a:lumOff val="80000"/>
            </a:schemeClr>
          </a:solidFill>
          <a:ln>
            <a:solidFill>
              <a:schemeClr val="accent1"/>
            </a:solidFill>
          </a:ln>
        </p:spPr>
        <p:txBody>
          <a:bodyPr wrap="square">
            <a:spAutoFit/>
          </a:bodyPr>
          <a:lstStyle/>
          <a:p>
            <a:pPr lvl="0">
              <a:spcAft>
                <a:spcPts val="0"/>
              </a:spcAft>
              <a:buClr>
                <a:srgbClr val="000000"/>
              </a:buClr>
              <a:buSzPts val="1000"/>
              <a:tabLst>
                <a:tab pos="437515"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Điểm giống và khác nhau giữa các amino acid này là gì?</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lvl="0">
              <a:spcAft>
                <a:spcPts val="600"/>
              </a:spcAft>
              <a:buClr>
                <a:srgbClr val="000000"/>
              </a:buClr>
              <a:buSzPts val="1000"/>
              <a:tabLst>
                <a:tab pos="446405"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Các amino acid này đã kết hợp lại với nhau hình thành protein bằng cách nào?</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152400" y="3657600"/>
            <a:ext cx="8801100" cy="1200329"/>
          </a:xfrm>
          <a:prstGeom prst="rect">
            <a:avLst/>
          </a:prstGeom>
          <a:solidFill>
            <a:schemeClr val="accent2">
              <a:lumMod val="20000"/>
              <a:lumOff val="80000"/>
            </a:schemeClr>
          </a:solidFill>
        </p:spPr>
        <p:txBody>
          <a:bodyPr wrap="square">
            <a:spAutoFit/>
          </a:bodyPr>
          <a:lstStyle/>
          <a:p>
            <a:pPr marL="647700" marR="538480" indent="287655" algn="just">
              <a:spcBef>
                <a:spcPts val="625"/>
              </a:spcBef>
              <a:spcAft>
                <a:spcPts val="0"/>
              </a:spcAft>
            </a:pPr>
            <a:r>
              <a:rPr lang="vi-VN" sz="2400" b="1" i="1" spc="-10" dirty="0">
                <a:solidFill>
                  <a:srgbClr val="002060"/>
                </a:solidFill>
                <a:latin typeface="+mj-lt"/>
                <a:ea typeface="Symbola"/>
                <a:cs typeface="Symbola"/>
              </a:rPr>
              <a:t>1.</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Các</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amino</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acid</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này</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có</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dạng</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R–CH(NH</a:t>
            </a:r>
            <a:r>
              <a:rPr lang="vi-VN" sz="2400" b="1" i="1" spc="-10" baseline="-25000" dirty="0">
                <a:solidFill>
                  <a:srgbClr val="002060"/>
                </a:solidFill>
                <a:latin typeface="+mj-lt"/>
                <a:ea typeface="Symbola"/>
                <a:cs typeface="Symbola"/>
              </a:rPr>
              <a:t>2</a:t>
            </a:r>
            <a:r>
              <a:rPr lang="vi-VN" sz="2400" b="1" i="1" spc="-10" dirty="0">
                <a:solidFill>
                  <a:srgbClr val="002060"/>
                </a:solidFill>
                <a:latin typeface="+mj-lt"/>
                <a:ea typeface="Symbola"/>
                <a:cs typeface="Symbola"/>
              </a:rPr>
              <a:t>)COOH.</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Giống</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nhau</a:t>
            </a:r>
            <a:r>
              <a:rPr lang="vi-VN" sz="2400" b="1" i="1" spc="-55" dirty="0">
                <a:solidFill>
                  <a:srgbClr val="002060"/>
                </a:solidFill>
                <a:latin typeface="+mj-lt"/>
                <a:ea typeface="Symbola"/>
                <a:cs typeface="Symbola"/>
              </a:rPr>
              <a:t> </a:t>
            </a:r>
            <a:r>
              <a:rPr lang="vi-VN" sz="2400" b="1" i="1" spc="-10" dirty="0">
                <a:solidFill>
                  <a:srgbClr val="002060"/>
                </a:solidFill>
                <a:latin typeface="+mj-lt"/>
                <a:ea typeface="Symbola"/>
                <a:cs typeface="Symbola"/>
              </a:rPr>
              <a:t>ở nhóm</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nhóm</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–CH(NH</a:t>
            </a:r>
            <a:r>
              <a:rPr lang="vi-VN" sz="2400" b="1" i="1" spc="-10" baseline="-25000" dirty="0">
                <a:solidFill>
                  <a:srgbClr val="002060"/>
                </a:solidFill>
                <a:latin typeface="+mj-lt"/>
                <a:ea typeface="Symbola"/>
                <a:cs typeface="Symbola"/>
              </a:rPr>
              <a:t>2</a:t>
            </a:r>
            <a:r>
              <a:rPr lang="vi-VN" sz="2400" b="1" i="1" spc="-10" dirty="0">
                <a:solidFill>
                  <a:srgbClr val="002060"/>
                </a:solidFill>
                <a:latin typeface="+mj-lt"/>
                <a:ea typeface="Symbola"/>
                <a:cs typeface="Symbola"/>
              </a:rPr>
              <a:t>)COOH</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và</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khác</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nhau</a:t>
            </a:r>
            <a:r>
              <a:rPr lang="vi-VN" sz="2400" b="1" i="1" spc="-65" dirty="0">
                <a:solidFill>
                  <a:srgbClr val="002060"/>
                </a:solidFill>
                <a:latin typeface="+mj-lt"/>
                <a:ea typeface="Symbola"/>
                <a:cs typeface="Symbola"/>
              </a:rPr>
              <a:t> </a:t>
            </a:r>
            <a:r>
              <a:rPr lang="vi-VN" sz="2400" b="1" i="1" spc="-10" dirty="0">
                <a:solidFill>
                  <a:srgbClr val="002060"/>
                </a:solidFill>
                <a:latin typeface="+mj-lt"/>
                <a:ea typeface="Symbola"/>
                <a:cs typeface="Symbola"/>
              </a:rPr>
              <a:t>cấu</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tạo</a:t>
            </a:r>
            <a:r>
              <a:rPr lang="vi-VN" sz="2400" b="1" i="1" spc="-70" dirty="0">
                <a:solidFill>
                  <a:srgbClr val="002060"/>
                </a:solidFill>
                <a:latin typeface="+mj-lt"/>
                <a:ea typeface="Symbola"/>
                <a:cs typeface="Symbola"/>
              </a:rPr>
              <a:t> </a:t>
            </a:r>
            <a:r>
              <a:rPr lang="vi-VN" sz="2400" b="1" i="1" spc="-10" dirty="0">
                <a:solidFill>
                  <a:srgbClr val="002060"/>
                </a:solidFill>
                <a:latin typeface="+mj-lt"/>
                <a:ea typeface="Symbola"/>
                <a:cs typeface="Symbola"/>
              </a:rPr>
              <a:t>R.</a:t>
            </a:r>
            <a:endParaRPr lang="en-US" sz="2400" b="1" i="1" dirty="0">
              <a:solidFill>
                <a:srgbClr val="002060"/>
              </a:solidFill>
              <a:latin typeface="+mj-lt"/>
              <a:ea typeface="Symbola"/>
              <a:cs typeface="Symbola"/>
            </a:endParaRPr>
          </a:p>
        </p:txBody>
      </p:sp>
      <p:sp>
        <p:nvSpPr>
          <p:cNvPr id="7" name="Rectangle 6"/>
          <p:cNvSpPr/>
          <p:nvPr/>
        </p:nvSpPr>
        <p:spPr>
          <a:xfrm>
            <a:off x="152400" y="4973638"/>
            <a:ext cx="8801100" cy="1569660"/>
          </a:xfrm>
          <a:prstGeom prst="rect">
            <a:avLst/>
          </a:prstGeom>
          <a:solidFill>
            <a:schemeClr val="accent2">
              <a:lumMod val="20000"/>
              <a:lumOff val="80000"/>
            </a:schemeClr>
          </a:solidFill>
        </p:spPr>
        <p:txBody>
          <a:bodyPr wrap="square">
            <a:spAutoFit/>
          </a:bodyPr>
          <a:lstStyle/>
          <a:p>
            <a:pPr marL="647700" marR="537845" indent="287655" algn="just">
              <a:spcBef>
                <a:spcPts val="555"/>
              </a:spcBef>
              <a:spcAft>
                <a:spcPts val="0"/>
              </a:spcAft>
            </a:pPr>
            <a:r>
              <a:rPr lang="vi-VN" sz="2400" b="1" i="1" dirty="0">
                <a:solidFill>
                  <a:srgbClr val="002060"/>
                </a:solidFill>
                <a:latin typeface="+mj-lt"/>
                <a:ea typeface="Symbola"/>
                <a:cs typeface="Symbola"/>
              </a:rPr>
              <a:t>2. Có thể coi các amino acid nối với nhau hình thành protein bằng phản ứng tách nước </a:t>
            </a:r>
            <a:r>
              <a:rPr lang="vi-VN" sz="2400" b="1" i="1" spc="-40" dirty="0">
                <a:solidFill>
                  <a:srgbClr val="002060"/>
                </a:solidFill>
                <a:latin typeface="+mj-lt"/>
                <a:ea typeface="Symbola"/>
                <a:cs typeface="Symbola"/>
              </a:rPr>
              <a:t>giữa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nhóm</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–COOH</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của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amino</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acid</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này</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với</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nhóm</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–NH</a:t>
            </a:r>
            <a:r>
              <a:rPr lang="vi-VN" sz="2400" b="1" i="1" spc="-40" baseline="-25000" dirty="0">
                <a:solidFill>
                  <a:srgbClr val="002060"/>
                </a:solidFill>
                <a:latin typeface="+mj-lt"/>
                <a:ea typeface="Symbola"/>
                <a:cs typeface="Symbola"/>
              </a:rPr>
              <a:t>2</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của</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amino</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acid</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khác</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hình</a:t>
            </a:r>
            <a:r>
              <a:rPr lang="vi-VN" sz="2400" b="1" i="1" spc="-20" dirty="0">
                <a:solidFill>
                  <a:srgbClr val="002060"/>
                </a:solidFill>
                <a:latin typeface="+mj-lt"/>
                <a:ea typeface="Symbola"/>
                <a:cs typeface="Symbola"/>
              </a:rPr>
              <a:t> </a:t>
            </a:r>
            <a:r>
              <a:rPr lang="vi-VN" sz="2400" b="1" i="1" spc="-40" dirty="0">
                <a:solidFill>
                  <a:srgbClr val="002060"/>
                </a:solidFill>
                <a:latin typeface="+mj-lt"/>
                <a:ea typeface="Symbola"/>
                <a:cs typeface="Symbola"/>
              </a:rPr>
              <a:t>thành </a:t>
            </a:r>
            <a:r>
              <a:rPr lang="vi-VN" sz="2400" b="1" i="1" dirty="0">
                <a:solidFill>
                  <a:srgbClr val="002060"/>
                </a:solidFill>
                <a:latin typeface="+mj-lt"/>
                <a:ea typeface="Symbola"/>
                <a:cs typeface="Symbola"/>
              </a:rPr>
              <a:t>các cầu nối peptide (–CO–NH–).</a:t>
            </a:r>
            <a:endParaRPr lang="en-US" sz="2400" b="1" i="1" dirty="0">
              <a:solidFill>
                <a:srgbClr val="002060"/>
              </a:solidFill>
              <a:latin typeface="+mj-lt"/>
              <a:ea typeface="Symbola"/>
              <a:cs typeface="Symbola"/>
            </a:endParaRPr>
          </a:p>
        </p:txBody>
      </p:sp>
    </p:spTree>
    <p:extLst>
      <p:ext uri="{BB962C8B-B14F-4D97-AF65-F5344CB8AC3E}">
        <p14:creationId xmlns:p14="http://schemas.microsoft.com/office/powerpoint/2010/main" val="313746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1048614" name="Rectangle 3"/>
          <p:cNvSpPr/>
          <p:nvPr/>
        </p:nvSpPr>
        <p:spPr>
          <a:xfrm>
            <a:off x="4953000" y="2362200"/>
            <a:ext cx="1219200" cy="754062"/>
          </a:xfrm>
          <a:prstGeom prst="rect">
            <a:avLst/>
          </a:prstGeom>
          <a:no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eaLnBrk="1" hangingPunct="1">
              <a:spcBef>
                <a:spcPct val="20000"/>
              </a:spcBef>
            </a:pPr>
            <a:r>
              <a:rPr lang="en-US" altLang="en-US" sz="3600" b="1">
                <a:solidFill>
                  <a:srgbClr val="FF9900"/>
                </a:solidFill>
                <a:latin typeface="Times New Roman" pitchFamily="18" charset="0"/>
                <a:ea typeface="Times New Roman" pitchFamily="18" charset="0"/>
              </a:rPr>
              <a:t>H</a:t>
            </a:r>
            <a:r>
              <a:rPr lang="en-US" altLang="en-US" sz="3600" b="1" baseline="-25000">
                <a:solidFill>
                  <a:srgbClr val="000000"/>
                </a:solidFill>
                <a:latin typeface="Times New Roman" pitchFamily="18" charset="0"/>
                <a:ea typeface="Times New Roman" pitchFamily="18" charset="0"/>
              </a:rPr>
              <a:t>2</a:t>
            </a:r>
            <a:r>
              <a:rPr lang="en-US" altLang="en-US" sz="3600" b="1">
                <a:solidFill>
                  <a:srgbClr val="000099"/>
                </a:solidFill>
                <a:latin typeface="Times New Roman" pitchFamily="18" charset="0"/>
                <a:ea typeface="Times New Roman" pitchFamily="18" charset="0"/>
              </a:rPr>
              <a:t>O</a:t>
            </a:r>
          </a:p>
        </p:txBody>
      </p:sp>
      <p:grpSp>
        <p:nvGrpSpPr>
          <p:cNvPr id="84" name="Group 83"/>
          <p:cNvGrpSpPr/>
          <p:nvPr/>
        </p:nvGrpSpPr>
        <p:grpSpPr>
          <a:xfrm>
            <a:off x="-152400" y="0"/>
            <a:ext cx="4648200" cy="2435225"/>
            <a:chOff x="1060" y="340"/>
            <a:chExt cx="3513" cy="1783"/>
          </a:xfrm>
        </p:grpSpPr>
        <p:sp>
          <p:nvSpPr>
            <p:cNvPr id="1048615" name="Text Box 5"/>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16" name="Text Box 6"/>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17" name="Text Box 7"/>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18" name="Text Box 8"/>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19" name="Line 9"/>
            <p:cNvSpPr/>
            <p:nvPr/>
          </p:nvSpPr>
          <p:spPr>
            <a:xfrm>
              <a:off x="2884" y="1238"/>
              <a:ext cx="303" cy="0"/>
            </a:xfrm>
            <a:prstGeom prst="line">
              <a:avLst/>
            </a:prstGeom>
            <a:noFill/>
            <a:ln w="38100" cap="flat" cmpd="sng">
              <a:solidFill>
                <a:srgbClr val="000000">
                  <a:alpha val="100000"/>
                </a:srgbClr>
              </a:solidFill>
              <a:prstDash val="solid"/>
              <a:round/>
            </a:ln>
          </p:spPr>
        </p:sp>
        <p:sp>
          <p:nvSpPr>
            <p:cNvPr id="1048620" name="Line 10"/>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21" name="Text Box 11"/>
            <p:cNvSpPr txBox="1"/>
            <p:nvPr/>
          </p:nvSpPr>
          <p:spPr>
            <a:xfrm>
              <a:off x="2431" y="39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1</a:t>
              </a:r>
            </a:p>
          </p:txBody>
        </p:sp>
        <p:sp>
          <p:nvSpPr>
            <p:cNvPr id="1048622" name="Line 12"/>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23" name="Line 13"/>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24" name="Text Box 14"/>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25" name="Line 15"/>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26" name="Text Box 16"/>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27" name="Text Box 17"/>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28" name="Text Box 18"/>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29" name="Line 19"/>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30" name="Line 20"/>
            <p:cNvSpPr/>
            <p:nvPr/>
          </p:nvSpPr>
          <p:spPr>
            <a:xfrm>
              <a:off x="1588" y="1238"/>
              <a:ext cx="243" cy="0"/>
            </a:xfrm>
            <a:prstGeom prst="line">
              <a:avLst/>
            </a:prstGeom>
            <a:noFill/>
            <a:ln w="38100" cap="flat" cmpd="sng">
              <a:solidFill>
                <a:srgbClr val="000000">
                  <a:alpha val="100000"/>
                </a:srgbClr>
              </a:solidFill>
              <a:prstDash val="solid"/>
              <a:round/>
            </a:ln>
          </p:spPr>
        </p:sp>
        <p:sp>
          <p:nvSpPr>
            <p:cNvPr id="1048631" name="Line 21"/>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85" name="Group 84"/>
          <p:cNvGrpSpPr/>
          <p:nvPr/>
        </p:nvGrpSpPr>
        <p:grpSpPr>
          <a:xfrm>
            <a:off x="4267200" y="0"/>
            <a:ext cx="4648200" cy="2424112"/>
            <a:chOff x="1060" y="340"/>
            <a:chExt cx="3513" cy="1785"/>
          </a:xfrm>
        </p:grpSpPr>
        <p:sp>
          <p:nvSpPr>
            <p:cNvPr id="1048632" name="Text Box 23"/>
            <p:cNvSpPr txBox="1"/>
            <p:nvPr/>
          </p:nvSpPr>
          <p:spPr>
            <a:xfrm>
              <a:off x="2346" y="1019"/>
              <a:ext cx="608"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33" name="Text Box 24"/>
            <p:cNvSpPr txBox="1"/>
            <p:nvPr/>
          </p:nvSpPr>
          <p:spPr>
            <a:xfrm>
              <a:off x="2348" y="1653"/>
              <a:ext cx="603"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34" name="Text Box 25"/>
            <p:cNvSpPr txBox="1"/>
            <p:nvPr/>
          </p:nvSpPr>
          <p:spPr>
            <a:xfrm>
              <a:off x="3814" y="1019"/>
              <a:ext cx="759"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35" name="Text Box 26"/>
            <p:cNvSpPr txBox="1"/>
            <p:nvPr/>
          </p:nvSpPr>
          <p:spPr>
            <a:xfrm>
              <a:off x="3088" y="1019"/>
              <a:ext cx="569"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36" name="Line 27"/>
            <p:cNvSpPr/>
            <p:nvPr/>
          </p:nvSpPr>
          <p:spPr>
            <a:xfrm>
              <a:off x="2884" y="1238"/>
              <a:ext cx="303" cy="0"/>
            </a:xfrm>
            <a:prstGeom prst="line">
              <a:avLst/>
            </a:prstGeom>
            <a:noFill/>
            <a:ln w="38100" cap="flat" cmpd="sng">
              <a:solidFill>
                <a:srgbClr val="000000">
                  <a:alpha val="100000"/>
                </a:srgbClr>
              </a:solidFill>
              <a:prstDash val="solid"/>
              <a:round/>
            </a:ln>
          </p:spPr>
        </p:sp>
        <p:sp>
          <p:nvSpPr>
            <p:cNvPr id="1048637" name="Line 2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38" name="Text Box 29"/>
            <p:cNvSpPr txBox="1"/>
            <p:nvPr/>
          </p:nvSpPr>
          <p:spPr>
            <a:xfrm>
              <a:off x="2374" y="342"/>
              <a:ext cx="662" cy="476"/>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2</a:t>
              </a:r>
            </a:p>
          </p:txBody>
        </p:sp>
        <p:sp>
          <p:nvSpPr>
            <p:cNvPr id="1048639" name="Line 3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40" name="Line 3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41" name="Text Box 32"/>
            <p:cNvSpPr txBox="1"/>
            <p:nvPr/>
          </p:nvSpPr>
          <p:spPr>
            <a:xfrm>
              <a:off x="3084" y="1653"/>
              <a:ext cx="600"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42" name="Line 3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43" name="Text Box 34"/>
            <p:cNvSpPr txBox="1"/>
            <p:nvPr/>
          </p:nvSpPr>
          <p:spPr>
            <a:xfrm>
              <a:off x="1755" y="1019"/>
              <a:ext cx="557"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44" name="Text Box 35"/>
            <p:cNvSpPr txBox="1"/>
            <p:nvPr/>
          </p:nvSpPr>
          <p:spPr>
            <a:xfrm>
              <a:off x="1766" y="340"/>
              <a:ext cx="532"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45" name="Text Box 36"/>
            <p:cNvSpPr txBox="1"/>
            <p:nvPr/>
          </p:nvSpPr>
          <p:spPr>
            <a:xfrm>
              <a:off x="1060" y="1019"/>
              <a:ext cx="615" cy="472"/>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46" name="Line 3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47" name="Line 38"/>
            <p:cNvSpPr/>
            <p:nvPr/>
          </p:nvSpPr>
          <p:spPr>
            <a:xfrm>
              <a:off x="1588" y="1238"/>
              <a:ext cx="243" cy="0"/>
            </a:xfrm>
            <a:prstGeom prst="line">
              <a:avLst/>
            </a:prstGeom>
            <a:noFill/>
            <a:ln w="38100" cap="flat" cmpd="sng">
              <a:solidFill>
                <a:srgbClr val="000000">
                  <a:alpha val="100000"/>
                </a:srgbClr>
              </a:solidFill>
              <a:prstDash val="solid"/>
              <a:round/>
            </a:ln>
          </p:spPr>
        </p:sp>
        <p:sp>
          <p:nvSpPr>
            <p:cNvPr id="1048648" name="Line 39"/>
            <p:cNvSpPr/>
            <p:nvPr/>
          </p:nvSpPr>
          <p:spPr>
            <a:xfrm>
              <a:off x="3578" y="1238"/>
              <a:ext cx="304" cy="0"/>
            </a:xfrm>
            <a:prstGeom prst="line">
              <a:avLst/>
            </a:prstGeom>
            <a:noFill/>
            <a:ln w="38100" cap="flat" cmpd="sng">
              <a:solidFill>
                <a:srgbClr val="000000">
                  <a:alpha val="100000"/>
                </a:srgbClr>
              </a:solidFill>
              <a:prstDash val="solid"/>
              <a:round/>
            </a:ln>
          </p:spPr>
        </p:sp>
      </p:grpSp>
      <p:sp>
        <p:nvSpPr>
          <p:cNvPr id="1048649" name="Oval 41"/>
          <p:cNvSpPr/>
          <p:nvPr/>
        </p:nvSpPr>
        <p:spPr>
          <a:xfrm>
            <a:off x="3311525" y="457200"/>
            <a:ext cx="1825625" cy="1535112"/>
          </a:xfrm>
          <a:prstGeom prst="ellipse">
            <a:avLst/>
          </a:prstGeom>
          <a:noFill/>
          <a:ln w="57150" cap="rnd" cmpd="sng">
            <a:solidFill>
              <a:srgbClr val="FF0000">
                <a:alpha val="100000"/>
              </a:srgbClr>
            </a:solidFill>
            <a:prstDash val="sysDot"/>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endParaRPr lang="en-US" altLang="en-US">
              <a:solidFill>
                <a:srgbClr val="000000"/>
              </a:solidFill>
            </a:endParaRPr>
          </a:p>
        </p:txBody>
      </p:sp>
      <p:sp>
        <p:nvSpPr>
          <p:cNvPr id="1048650" name="Line 49"/>
          <p:cNvSpPr/>
          <p:nvPr/>
        </p:nvSpPr>
        <p:spPr>
          <a:xfrm>
            <a:off x="4191000" y="1992312"/>
            <a:ext cx="0" cy="1893887"/>
          </a:xfrm>
          <a:prstGeom prst="line">
            <a:avLst/>
          </a:pr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sp>
        <p:nvSpPr>
          <p:cNvPr id="1048651" name="Freeform 51"/>
          <p:cNvSpPr/>
          <p:nvPr/>
        </p:nvSpPr>
        <p:spPr bwMode="auto">
          <a:xfrm>
            <a:off x="4191000" y="1981200"/>
            <a:ext cx="685800" cy="762000"/>
          </a:xfrm>
          <a:custGeom>
            <a:avLst/>
            <a:gdLst>
              <a:gd name="l" fmla="*/ 0 w 192"/>
              <a:gd name="t" fmla="*/ 0 h 240"/>
              <a:gd name="r" fmla="*/ 192 w 192"/>
              <a:gd name="b" fmla="*/ 240 h 240"/>
            </a:gdLst>
            <a:ahLst/>
            <a:cxnLst/>
            <a:rect l="l" t="t" r="r" b="b"/>
            <a:pathLst>
              <a:path w="192" h="240">
                <a:moveTo>
                  <a:pt x="0" y="0"/>
                </a:moveTo>
                <a:cubicBezTo>
                  <a:pt x="8" y="76"/>
                  <a:pt x="16" y="152"/>
                  <a:pt x="48" y="192"/>
                </a:cubicBezTo>
                <a:cubicBezTo>
                  <a:pt x="80" y="232"/>
                  <a:pt x="136" y="236"/>
                  <a:pt x="192" y="240"/>
                </a:cubicBezTo>
              </a:path>
            </a:pathLst>
          </a:custGeom>
          <a:noFill/>
          <a:ln w="38100" cap="flat" cmpd="sng">
            <a:solidFill>
              <a:schemeClr val="dk1">
                <a:alpha val="100000"/>
              </a:schemeClr>
            </a:solidFill>
            <a:prstDash val="solid"/>
            <a:round/>
            <a:tailEnd type="triangle" w="med" len="med"/>
          </a:ln>
          <a:effectLst>
            <a:outerShdw dist="23000" dir="5400000">
              <a:srgbClr val="000000">
                <a:alpha val="34999"/>
              </a:srgbClr>
            </a:outerShdw>
          </a:effectLst>
        </p:spPr>
      </p:sp>
      <p:grpSp>
        <p:nvGrpSpPr>
          <p:cNvPr id="86" name="Group 85"/>
          <p:cNvGrpSpPr/>
          <p:nvPr/>
        </p:nvGrpSpPr>
        <p:grpSpPr>
          <a:xfrm>
            <a:off x="3352800" y="3355975"/>
            <a:ext cx="5181600" cy="2435225"/>
            <a:chOff x="1060" y="340"/>
            <a:chExt cx="3513" cy="1783"/>
          </a:xfrm>
        </p:grpSpPr>
        <p:sp>
          <p:nvSpPr>
            <p:cNvPr id="1048652" name="Text Box 53"/>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53" name="Text Box 54"/>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54" name="Text Box 55"/>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r>
                <a:rPr lang="en-US" altLang="en-US" sz="3600" b="1">
                  <a:solidFill>
                    <a:srgbClr val="FF9900"/>
                  </a:solidFill>
                  <a:latin typeface="Times New Roman" pitchFamily="18" charset="0"/>
                  <a:ea typeface="Times New Roman" pitchFamily="18" charset="0"/>
                </a:rPr>
                <a:t>H</a:t>
              </a:r>
            </a:p>
          </p:txBody>
        </p:sp>
        <p:sp>
          <p:nvSpPr>
            <p:cNvPr id="1048655" name="Text Box 56"/>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56" name="Line 57"/>
            <p:cNvSpPr/>
            <p:nvPr/>
          </p:nvSpPr>
          <p:spPr>
            <a:xfrm>
              <a:off x="2884" y="1238"/>
              <a:ext cx="303" cy="0"/>
            </a:xfrm>
            <a:prstGeom prst="line">
              <a:avLst/>
            </a:prstGeom>
            <a:noFill/>
            <a:ln w="38100" cap="flat" cmpd="sng">
              <a:solidFill>
                <a:srgbClr val="000000">
                  <a:alpha val="100000"/>
                </a:srgbClr>
              </a:solidFill>
              <a:prstDash val="solid"/>
              <a:round/>
            </a:ln>
          </p:spPr>
        </p:sp>
        <p:sp>
          <p:nvSpPr>
            <p:cNvPr id="1048657" name="Line 58"/>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58" name="Text Box 59"/>
            <p:cNvSpPr txBox="1"/>
            <p:nvPr/>
          </p:nvSpPr>
          <p:spPr>
            <a:xfrm>
              <a:off x="2429" y="39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2</a:t>
              </a:r>
            </a:p>
          </p:txBody>
        </p:sp>
        <p:sp>
          <p:nvSpPr>
            <p:cNvPr id="1048659" name="Line 60"/>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60" name="Line 61"/>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61" name="Text Box 62"/>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62" name="Line 63"/>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63" name="Text Box 64"/>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8000"/>
                  </a:solidFill>
                  <a:latin typeface="Times New Roman" pitchFamily="18" charset="0"/>
                  <a:ea typeface="Times New Roman" pitchFamily="18" charset="0"/>
                </a:rPr>
                <a:t>N</a:t>
              </a:r>
            </a:p>
          </p:txBody>
        </p:sp>
        <p:sp>
          <p:nvSpPr>
            <p:cNvPr id="1048664" name="Text Box 65"/>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65" name="Text Box 66"/>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3600" b="1">
                <a:solidFill>
                  <a:srgbClr val="FFCC00"/>
                </a:solidFill>
                <a:latin typeface="Times New Roman" pitchFamily="18" charset="0"/>
                <a:ea typeface="Times New Roman" pitchFamily="18" charset="0"/>
              </a:endParaRPr>
            </a:p>
          </p:txBody>
        </p:sp>
        <p:sp>
          <p:nvSpPr>
            <p:cNvPr id="1048666" name="Line 67"/>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67" name="Line 68"/>
            <p:cNvSpPr/>
            <p:nvPr/>
          </p:nvSpPr>
          <p:spPr>
            <a:xfrm>
              <a:off x="1588" y="1238"/>
              <a:ext cx="243" cy="0"/>
            </a:xfrm>
            <a:prstGeom prst="line">
              <a:avLst/>
            </a:prstGeom>
            <a:noFill/>
            <a:ln w="38100" cap="flat" cmpd="sng">
              <a:solidFill>
                <a:srgbClr val="000000">
                  <a:alpha val="100000"/>
                </a:srgbClr>
              </a:solidFill>
              <a:prstDash val="solid"/>
              <a:round/>
            </a:ln>
          </p:spPr>
        </p:sp>
        <p:sp>
          <p:nvSpPr>
            <p:cNvPr id="1048668" name="Line 69"/>
            <p:cNvSpPr/>
            <p:nvPr/>
          </p:nvSpPr>
          <p:spPr>
            <a:xfrm>
              <a:off x="3578" y="1238"/>
              <a:ext cx="304" cy="0"/>
            </a:xfrm>
            <a:prstGeom prst="line">
              <a:avLst/>
            </a:prstGeom>
            <a:noFill/>
            <a:ln w="38100" cap="flat" cmpd="sng">
              <a:solidFill>
                <a:srgbClr val="000000">
                  <a:alpha val="100000"/>
                </a:srgbClr>
              </a:solidFill>
              <a:prstDash val="solid"/>
              <a:round/>
            </a:ln>
          </p:spPr>
        </p:sp>
      </p:grpSp>
      <p:grpSp>
        <p:nvGrpSpPr>
          <p:cNvPr id="87" name="Group 86"/>
          <p:cNvGrpSpPr/>
          <p:nvPr/>
        </p:nvGrpSpPr>
        <p:grpSpPr>
          <a:xfrm>
            <a:off x="533400" y="3355975"/>
            <a:ext cx="4953000" cy="2435225"/>
            <a:chOff x="1060" y="340"/>
            <a:chExt cx="3513" cy="1783"/>
          </a:xfrm>
        </p:grpSpPr>
        <p:sp>
          <p:nvSpPr>
            <p:cNvPr id="1048669" name="Text Box 71"/>
            <p:cNvSpPr txBox="1"/>
            <p:nvPr/>
          </p:nvSpPr>
          <p:spPr>
            <a:xfrm>
              <a:off x="2347" y="1019"/>
              <a:ext cx="607"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70" name="Text Box 72"/>
            <p:cNvSpPr txBox="1"/>
            <p:nvPr/>
          </p:nvSpPr>
          <p:spPr>
            <a:xfrm>
              <a:off x="2347" y="1653"/>
              <a:ext cx="606"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71" name="Text Box 73"/>
            <p:cNvSpPr txBox="1"/>
            <p:nvPr/>
          </p:nvSpPr>
          <p:spPr>
            <a:xfrm>
              <a:off x="3815" y="1019"/>
              <a:ext cx="758"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endParaRPr lang="en-US" altLang="en-US" sz="3600" b="1">
                <a:solidFill>
                  <a:srgbClr val="006600"/>
                </a:solidFill>
                <a:latin typeface="Times New Roman" pitchFamily="18" charset="0"/>
                <a:ea typeface="Times New Roman" pitchFamily="18" charset="0"/>
              </a:endParaRPr>
            </a:p>
          </p:txBody>
        </p:sp>
        <p:sp>
          <p:nvSpPr>
            <p:cNvPr id="1048672" name="Text Box 74"/>
            <p:cNvSpPr txBox="1"/>
            <p:nvPr/>
          </p:nvSpPr>
          <p:spPr>
            <a:xfrm>
              <a:off x="3087" y="1019"/>
              <a:ext cx="57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00"/>
                  </a:solidFill>
                  <a:latin typeface="Times New Roman" pitchFamily="18" charset="0"/>
                  <a:ea typeface="Times New Roman" pitchFamily="18" charset="0"/>
                </a:rPr>
                <a:t>C</a:t>
              </a:r>
            </a:p>
          </p:txBody>
        </p:sp>
        <p:sp>
          <p:nvSpPr>
            <p:cNvPr id="1048673" name="Line 75"/>
            <p:cNvSpPr/>
            <p:nvPr/>
          </p:nvSpPr>
          <p:spPr>
            <a:xfrm>
              <a:off x="2884" y="1238"/>
              <a:ext cx="303" cy="0"/>
            </a:xfrm>
            <a:prstGeom prst="line">
              <a:avLst/>
            </a:prstGeom>
            <a:noFill/>
            <a:ln w="38100" cap="flat" cmpd="sng">
              <a:solidFill>
                <a:srgbClr val="000000">
                  <a:alpha val="100000"/>
                </a:srgbClr>
              </a:solidFill>
              <a:prstDash val="solid"/>
              <a:round/>
            </a:ln>
          </p:spPr>
        </p:sp>
        <p:sp>
          <p:nvSpPr>
            <p:cNvPr id="1048674" name="Line 76"/>
            <p:cNvSpPr/>
            <p:nvPr/>
          </p:nvSpPr>
          <p:spPr>
            <a:xfrm rot="5400000" flipH="1">
              <a:off x="2520" y="928"/>
              <a:ext cx="258" cy="2"/>
            </a:xfrm>
            <a:prstGeom prst="line">
              <a:avLst/>
            </a:prstGeom>
            <a:noFill/>
            <a:ln w="38100" cap="flat" cmpd="sng">
              <a:solidFill>
                <a:srgbClr val="000000">
                  <a:alpha val="100000"/>
                </a:srgbClr>
              </a:solidFill>
              <a:prstDash val="solid"/>
              <a:round/>
            </a:ln>
          </p:spPr>
        </p:sp>
        <p:sp>
          <p:nvSpPr>
            <p:cNvPr id="1048675" name="Text Box 77"/>
            <p:cNvSpPr txBox="1"/>
            <p:nvPr/>
          </p:nvSpPr>
          <p:spPr>
            <a:xfrm>
              <a:off x="2425" y="382"/>
              <a:ext cx="54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0000"/>
                  </a:solidFill>
                  <a:latin typeface="Times New Roman" pitchFamily="18" charset="0"/>
                  <a:ea typeface="Times New Roman" pitchFamily="18" charset="0"/>
                </a:rPr>
                <a:t>R</a:t>
              </a:r>
              <a:r>
                <a:rPr lang="en-US" altLang="en-US" sz="3600" b="1" baseline="-25000">
                  <a:solidFill>
                    <a:srgbClr val="FF0000"/>
                  </a:solidFill>
                  <a:latin typeface="Times New Roman" pitchFamily="18" charset="0"/>
                  <a:ea typeface="Times New Roman" pitchFamily="18" charset="0"/>
                </a:rPr>
                <a:t>1</a:t>
              </a:r>
            </a:p>
          </p:txBody>
        </p:sp>
        <p:sp>
          <p:nvSpPr>
            <p:cNvPr id="1048676" name="Line 78"/>
            <p:cNvSpPr/>
            <p:nvPr/>
          </p:nvSpPr>
          <p:spPr>
            <a:xfrm rot="5400000" flipH="1">
              <a:off x="2520" y="1551"/>
              <a:ext cx="258" cy="2"/>
            </a:xfrm>
            <a:prstGeom prst="line">
              <a:avLst/>
            </a:prstGeom>
            <a:noFill/>
            <a:ln w="38100" cap="flat" cmpd="sng">
              <a:solidFill>
                <a:srgbClr val="000000">
                  <a:alpha val="100000"/>
                </a:srgbClr>
              </a:solidFill>
              <a:prstDash val="solid"/>
              <a:round/>
            </a:ln>
          </p:spPr>
        </p:sp>
        <p:sp>
          <p:nvSpPr>
            <p:cNvPr id="1048677" name="Line 79"/>
            <p:cNvSpPr/>
            <p:nvPr/>
          </p:nvSpPr>
          <p:spPr>
            <a:xfrm flipH="1" flipV="1">
              <a:off x="3374" y="1426"/>
              <a:ext cx="2" cy="247"/>
            </a:xfrm>
            <a:prstGeom prst="line">
              <a:avLst/>
            </a:prstGeom>
            <a:noFill/>
            <a:ln w="101600" cap="flat" cmpd="dbl">
              <a:solidFill>
                <a:srgbClr val="000000">
                  <a:alpha val="100000"/>
                </a:srgbClr>
              </a:solidFill>
              <a:prstDash val="solid"/>
              <a:round/>
            </a:ln>
          </p:spPr>
        </p:sp>
        <p:sp>
          <p:nvSpPr>
            <p:cNvPr id="1048678" name="Text Box 80"/>
            <p:cNvSpPr txBox="1"/>
            <p:nvPr/>
          </p:nvSpPr>
          <p:spPr>
            <a:xfrm>
              <a:off x="3084" y="1653"/>
              <a:ext cx="599" cy="470"/>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0099"/>
                  </a:solidFill>
                  <a:latin typeface="Times New Roman" pitchFamily="18" charset="0"/>
                  <a:ea typeface="Times New Roman" pitchFamily="18" charset="0"/>
                </a:rPr>
                <a:t>O</a:t>
              </a:r>
            </a:p>
          </p:txBody>
        </p:sp>
        <p:sp>
          <p:nvSpPr>
            <p:cNvPr id="1048679" name="Line 81"/>
            <p:cNvSpPr/>
            <p:nvPr/>
          </p:nvSpPr>
          <p:spPr>
            <a:xfrm flipV="1">
              <a:off x="2193" y="1238"/>
              <a:ext cx="271" cy="0"/>
            </a:xfrm>
            <a:prstGeom prst="line">
              <a:avLst/>
            </a:prstGeom>
            <a:noFill/>
            <a:ln w="38100" cap="flat" cmpd="sng">
              <a:solidFill>
                <a:srgbClr val="000000">
                  <a:alpha val="100000"/>
                </a:srgbClr>
              </a:solidFill>
              <a:prstDash val="solid"/>
              <a:round/>
            </a:ln>
          </p:spPr>
        </p:sp>
        <p:sp>
          <p:nvSpPr>
            <p:cNvPr id="1048680" name="Text Box 82"/>
            <p:cNvSpPr txBox="1"/>
            <p:nvPr/>
          </p:nvSpPr>
          <p:spPr>
            <a:xfrm>
              <a:off x="1755" y="1019"/>
              <a:ext cx="55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006600"/>
                  </a:solidFill>
                  <a:latin typeface="Times New Roman" pitchFamily="18" charset="0"/>
                  <a:ea typeface="Times New Roman" pitchFamily="18" charset="0"/>
                </a:rPr>
                <a:t>N</a:t>
              </a:r>
            </a:p>
          </p:txBody>
        </p:sp>
        <p:sp>
          <p:nvSpPr>
            <p:cNvPr id="1048681" name="Text Box 83"/>
            <p:cNvSpPr txBox="1"/>
            <p:nvPr/>
          </p:nvSpPr>
          <p:spPr>
            <a:xfrm>
              <a:off x="1767" y="340"/>
              <a:ext cx="531"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82" name="Text Box 84"/>
            <p:cNvSpPr txBox="1"/>
            <p:nvPr/>
          </p:nvSpPr>
          <p:spPr>
            <a:xfrm>
              <a:off x="1060" y="1019"/>
              <a:ext cx="616" cy="469"/>
            </a:xfrm>
            <a:prstGeom prst="rect">
              <a:avLst/>
            </a:prstGeom>
            <a:no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3600" b="1">
                  <a:solidFill>
                    <a:srgbClr val="FF9900"/>
                  </a:solidFill>
                  <a:latin typeface="Times New Roman" pitchFamily="18" charset="0"/>
                  <a:ea typeface="Times New Roman" pitchFamily="18" charset="0"/>
                </a:rPr>
                <a:t>H</a:t>
              </a:r>
            </a:p>
          </p:txBody>
        </p:sp>
        <p:sp>
          <p:nvSpPr>
            <p:cNvPr id="1048683" name="Line 85"/>
            <p:cNvSpPr/>
            <p:nvPr/>
          </p:nvSpPr>
          <p:spPr>
            <a:xfrm rot="5400000" flipH="1">
              <a:off x="1904" y="928"/>
              <a:ext cx="258" cy="2"/>
            </a:xfrm>
            <a:prstGeom prst="line">
              <a:avLst/>
            </a:prstGeom>
            <a:noFill/>
            <a:ln w="38100" cap="flat" cmpd="sng">
              <a:solidFill>
                <a:srgbClr val="000000">
                  <a:alpha val="100000"/>
                </a:srgbClr>
              </a:solidFill>
              <a:prstDash val="solid"/>
              <a:round/>
            </a:ln>
          </p:spPr>
        </p:sp>
        <p:sp>
          <p:nvSpPr>
            <p:cNvPr id="1048684" name="Line 86"/>
            <p:cNvSpPr/>
            <p:nvPr/>
          </p:nvSpPr>
          <p:spPr>
            <a:xfrm>
              <a:off x="1588" y="1238"/>
              <a:ext cx="243" cy="0"/>
            </a:xfrm>
            <a:prstGeom prst="line">
              <a:avLst/>
            </a:prstGeom>
            <a:noFill/>
            <a:ln w="38100" cap="flat" cmpd="sng">
              <a:solidFill>
                <a:srgbClr val="000000">
                  <a:alpha val="100000"/>
                </a:srgbClr>
              </a:solidFill>
              <a:prstDash val="solid"/>
              <a:round/>
            </a:ln>
          </p:spPr>
        </p:sp>
        <p:sp>
          <p:nvSpPr>
            <p:cNvPr id="1048685" name="Line 87"/>
            <p:cNvSpPr/>
            <p:nvPr/>
          </p:nvSpPr>
          <p:spPr>
            <a:xfrm>
              <a:off x="3578" y="1238"/>
              <a:ext cx="304" cy="0"/>
            </a:xfrm>
            <a:prstGeom prst="line">
              <a:avLst/>
            </a:prstGeom>
            <a:noFill/>
            <a:ln w="38100" cap="flat" cmpd="sng">
              <a:solidFill>
                <a:srgbClr val="FF0000">
                  <a:alpha val="100000"/>
                </a:srgbClr>
              </a:solidFill>
              <a:prstDash val="solid"/>
              <a:round/>
            </a:ln>
          </p:spPr>
        </p:sp>
      </p:grpSp>
      <p:sp>
        <p:nvSpPr>
          <p:cNvPr id="1048686" name="Rectangle 88"/>
          <p:cNvSpPr/>
          <p:nvPr/>
        </p:nvSpPr>
        <p:spPr>
          <a:xfrm>
            <a:off x="2998787" y="5876925"/>
            <a:ext cx="2686050" cy="523875"/>
          </a:xfrm>
          <a:prstGeom prst="rect">
            <a:avLst/>
          </a:prstGeom>
          <a:solidFill>
            <a:schemeClr val="accent2">
              <a:lumMod val="20000"/>
              <a:lumOff val="80000"/>
            </a:schemeClr>
          </a:solidFill>
          <a:ln>
            <a:noFill/>
          </a:ln>
        </p:spPr>
        <p:txBody>
          <a:bodyPr vert="horz" lIns="91440" tIns="45720" rIns="91440" bIns="45720" anchor="t"/>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342900" lvl="0" indent="-342900" algn="ctr" eaLnBrk="1" hangingPunct="1">
              <a:spcBef>
                <a:spcPct val="20000"/>
              </a:spcBef>
              <a:buClr>
                <a:srgbClr val="009999"/>
              </a:buClr>
              <a:buSzPct val="120000"/>
              <a:buFontTx/>
              <a:buNone/>
            </a:pPr>
            <a:r>
              <a:rPr lang="en-US" altLang="en-US" sz="2400" b="1" dirty="0" err="1">
                <a:solidFill>
                  <a:srgbClr val="C00000"/>
                </a:solidFill>
                <a:latin typeface="Times New Roman" pitchFamily="18" charset="0"/>
                <a:ea typeface="Times New Roman" pitchFamily="18" charset="0"/>
              </a:rPr>
              <a:t>Liên</a:t>
            </a:r>
            <a:r>
              <a:rPr lang="en-US" altLang="en-US" sz="2400" b="1" dirty="0">
                <a:solidFill>
                  <a:srgbClr val="C00000"/>
                </a:solidFill>
                <a:latin typeface="Times New Roman" pitchFamily="18" charset="0"/>
                <a:ea typeface="Times New Roman" pitchFamily="18" charset="0"/>
              </a:rPr>
              <a:t> </a:t>
            </a:r>
            <a:r>
              <a:rPr lang="en-US" altLang="en-US" sz="2400" b="1" dirty="0" err="1">
                <a:solidFill>
                  <a:srgbClr val="C00000"/>
                </a:solidFill>
                <a:latin typeface="Times New Roman" pitchFamily="18" charset="0"/>
                <a:ea typeface="Times New Roman" pitchFamily="18" charset="0"/>
              </a:rPr>
              <a:t>kết</a:t>
            </a:r>
            <a:r>
              <a:rPr lang="en-US" altLang="en-US" sz="2400" b="1" dirty="0">
                <a:solidFill>
                  <a:srgbClr val="C00000"/>
                </a:solidFill>
                <a:latin typeface="Times New Roman" pitchFamily="18" charset="0"/>
                <a:ea typeface="Times New Roman" pitchFamily="18" charset="0"/>
              </a:rPr>
              <a:t> </a:t>
            </a:r>
            <a:r>
              <a:rPr lang="en-US" altLang="en-US" sz="2400" b="1" dirty="0" err="1">
                <a:solidFill>
                  <a:srgbClr val="C00000"/>
                </a:solidFill>
                <a:latin typeface="Times New Roman" pitchFamily="18" charset="0"/>
                <a:ea typeface="Times New Roman" pitchFamily="18" charset="0"/>
              </a:rPr>
              <a:t>peptit</a:t>
            </a:r>
            <a:endParaRPr lang="en-US" altLang="en-US" sz="2400" b="1" dirty="0">
              <a:solidFill>
                <a:srgbClr val="C00000"/>
              </a:solidFill>
              <a:latin typeface="Times New Roman" pitchFamily="18" charset="0"/>
              <a:ea typeface="Times New Roman" pitchFamily="18" charset="0"/>
            </a:endParaRPr>
          </a:p>
        </p:txBody>
      </p:sp>
      <p:sp>
        <p:nvSpPr>
          <p:cNvPr id="1048687" name="Line 89"/>
          <p:cNvSpPr/>
          <p:nvPr/>
        </p:nvSpPr>
        <p:spPr>
          <a:xfrm>
            <a:off x="4343400" y="4724400"/>
            <a:ext cx="0" cy="1139825"/>
          </a:xfrm>
          <a:prstGeom prst="line">
            <a:avLst/>
          </a:prstGeom>
          <a:noFill/>
          <a:ln w="25400" cap="flat" cmpd="sng">
            <a:solidFill>
              <a:schemeClr val="dk1">
                <a:alpha val="100000"/>
              </a:schemeClr>
            </a:solidFill>
            <a:prstDash val="solid"/>
            <a:round/>
            <a:tailEnd type="triangle" w="med" len="med"/>
          </a:ln>
          <a:effectLst>
            <a:outerShdw dist="20000" dir="5400000">
              <a:srgbClr val="000000">
                <a:alpha val="37999"/>
              </a:srgbClr>
            </a:outerShdw>
          </a:effectLst>
        </p:spPr>
      </p:sp>
      <p:sp>
        <p:nvSpPr>
          <p:cNvPr id="1048688" name="Rectangle 90"/>
          <p:cNvSpPr/>
          <p:nvPr/>
        </p:nvSpPr>
        <p:spPr>
          <a:xfrm>
            <a:off x="0" y="6334125"/>
            <a:ext cx="9144000" cy="523875"/>
          </a:xfrm>
          <a:prstGeom prst="rect">
            <a:avLst/>
          </a:prstGeom>
          <a:solidFill>
            <a:schemeClr val="tx2">
              <a:lumMod val="40000"/>
              <a:lumOff val="60000"/>
            </a:schemeClr>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r>
              <a:rPr lang="en-US" altLang="en-US" sz="2800" b="1" dirty="0" err="1">
                <a:solidFill>
                  <a:srgbClr val="000000"/>
                </a:solidFill>
                <a:latin typeface="Times New Roman" pitchFamily="18" charset="0"/>
                <a:ea typeface="Times New Roman" pitchFamily="18" charset="0"/>
              </a:rPr>
              <a:t>Sự</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hình</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thành</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liên</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kết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peptit</a:t>
            </a:r>
            <a:r>
              <a:rPr lang="en-US" altLang="en-US" sz="2800" b="1" dirty="0">
                <a:solidFill>
                  <a:srgbClr val="000000"/>
                </a:solidFill>
                <a:latin typeface="Times New Roman" pitchFamily="18" charset="0"/>
                <a:ea typeface="Times New Roman" pitchFamily="18" charset="0"/>
              </a:rPr>
              <a:t> </a:t>
            </a:r>
            <a:r>
              <a:rPr lang="en-US" altLang="en-US" sz="2800" b="1" dirty="0" err="1">
                <a:solidFill>
                  <a:srgbClr val="000000"/>
                </a:solidFill>
                <a:latin typeface="Times New Roman" pitchFamily="18" charset="0"/>
                <a:ea typeface="Times New Roman" pitchFamily="18" charset="0"/>
              </a:rPr>
              <a:t>giữa</a:t>
            </a:r>
            <a:r>
              <a:rPr lang="en-US" altLang="en-US" sz="2800" b="1" dirty="0">
                <a:solidFill>
                  <a:srgbClr val="000000"/>
                </a:solidFill>
                <a:latin typeface="Times New Roman" pitchFamily="18" charset="0"/>
                <a:ea typeface="Times New Roman" pitchFamily="18" charset="0"/>
              </a:rPr>
              <a:t> 2 amino </a:t>
            </a:r>
            <a:r>
              <a:rPr lang="en-US" altLang="en-US" sz="2800" b="1" dirty="0" err="1">
                <a:solidFill>
                  <a:srgbClr val="000000"/>
                </a:solidFill>
                <a:latin typeface="Times New Roman" pitchFamily="18" charset="0"/>
                <a:ea typeface="Times New Roman" pitchFamily="18" charset="0"/>
              </a:rPr>
              <a:t>axit</a:t>
            </a:r>
            <a:endParaRPr lang="en-US" altLang="en-US" sz="2800" b="1" dirty="0">
              <a:solidFill>
                <a:srgbClr val="000000"/>
              </a:solidFill>
              <a:latin typeface="Times New Roman" pitchFamily="18" charset="0"/>
              <a:ea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48649"/>
                                        </p:tgtEl>
                                        <p:attrNameLst>
                                          <p:attrName>style.visibility</p:attrName>
                                        </p:attrNameLst>
                                      </p:cBhvr>
                                      <p:to>
                                        <p:strVal val="visible"/>
                                      </p:to>
                                    </p:set>
                                    <p:animEffect transition="in" filter="wheel(1)">
                                      <p:cBhvr>
                                        <p:cTn id="17" dur="2000"/>
                                        <p:tgtEl>
                                          <p:spTgt spid="1048649"/>
                                        </p:tgtEl>
                                      </p:cBhvr>
                                    </p:animEffect>
                                  </p:childTnLst>
                                </p:cTn>
                              </p:par>
                            </p:childTnLst>
                          </p:cTn>
                        </p:par>
                        <p:par>
                          <p:cTn id="18" fill="hold" nodeType="afterGroup">
                            <p:stCondLst>
                              <p:cond delay="2000"/>
                            </p:stCondLst>
                            <p:childTnLst>
                              <p:par>
                                <p:cTn id="19" presetID="16" presetClass="entr" presetSubtype="21" fill="hold" nodeType="afterEffect">
                                  <p:stCondLst>
                                    <p:cond delay="0"/>
                                  </p:stCondLst>
                                  <p:childTnLst>
                                    <p:set>
                                      <p:cBhvr>
                                        <p:cTn id="20" dur="1" fill="hold">
                                          <p:stCondLst>
                                            <p:cond delay="0"/>
                                          </p:stCondLst>
                                        </p:cTn>
                                        <p:tgtEl>
                                          <p:spTgt spid="1048651"/>
                                        </p:tgtEl>
                                        <p:attrNameLst>
                                          <p:attrName>style.visibility</p:attrName>
                                        </p:attrNameLst>
                                      </p:cBhvr>
                                      <p:to>
                                        <p:strVal val="visible"/>
                                      </p:to>
                                    </p:set>
                                    <p:animEffect transition="in" filter="barn(inVertical)">
                                      <p:cBhvr>
                                        <p:cTn id="21" dur="500"/>
                                        <p:tgtEl>
                                          <p:spTgt spid="1048651"/>
                                        </p:tgtEl>
                                      </p:cBhvr>
                                    </p:animEffect>
                                  </p:childTnLst>
                                </p:cTn>
                              </p:par>
                            </p:childTnLst>
                          </p:cTn>
                        </p:par>
                        <p:par>
                          <p:cTn id="22" fill="hold" nodeType="afterGroup">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1048614">
                                            <p:txEl>
                                              <p:pRg st="0" end="0"/>
                                            </p:txEl>
                                          </p:spTgt>
                                        </p:tgtEl>
                                        <p:attrNameLst>
                                          <p:attrName>style.visibility</p:attrName>
                                        </p:attrNameLst>
                                      </p:cBhvr>
                                      <p:to>
                                        <p:strVal val="visible"/>
                                      </p:to>
                                    </p:set>
                                    <p:animEffect transition="in" filter="fade">
                                      <p:cBhvr>
                                        <p:cTn id="25" dur="500"/>
                                        <p:tgtEl>
                                          <p:spTgt spid="1048614">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048650"/>
                                        </p:tgtEl>
                                        <p:attrNameLst>
                                          <p:attrName>style.visibility</p:attrName>
                                        </p:attrNameLst>
                                      </p:cBhvr>
                                      <p:to>
                                        <p:strVal val="visible"/>
                                      </p:to>
                                    </p:set>
                                    <p:animEffect transition="in" filter="fade">
                                      <p:cBhvr>
                                        <p:cTn id="30" dur="1000"/>
                                        <p:tgtEl>
                                          <p:spTgt spid="1048650"/>
                                        </p:tgtEl>
                                      </p:cBhvr>
                                    </p:animEffect>
                                  </p:childTnLst>
                                </p:cTn>
                              </p:par>
                            </p:childTnLst>
                          </p:cTn>
                        </p:par>
                        <p:par>
                          <p:cTn id="31" fill="hold" nodeType="afterGroup">
                            <p:stCondLst>
                              <p:cond delay="1000"/>
                            </p:stCondLst>
                            <p:childTnLst>
                              <p:par>
                                <p:cTn id="32" presetID="2" presetClass="entr" presetSubtype="4" fill="hold" nodeType="afterEffect">
                                  <p:stCondLst>
                                    <p:cond delay="0"/>
                                  </p:stCondLst>
                                  <p:childTnLst>
                                    <p:set>
                                      <p:cBhvr>
                                        <p:cTn id="33" dur="1" fill="hold">
                                          <p:stCondLst>
                                            <p:cond delay="0"/>
                                          </p:stCondLst>
                                        </p:cTn>
                                        <p:tgtEl>
                                          <p:spTgt spid="87"/>
                                        </p:tgtEl>
                                        <p:attrNameLst>
                                          <p:attrName>style.visibility</p:attrName>
                                        </p:attrNameLst>
                                      </p:cBhvr>
                                      <p:to>
                                        <p:strVal val="visible"/>
                                      </p:to>
                                    </p:set>
                                    <p:anim calcmode="lin" valueType="num">
                                      <p:cBhvr additive="base">
                                        <p:cTn id="34" dur="500" fill="hold"/>
                                        <p:tgtEl>
                                          <p:spTgt spid="87"/>
                                        </p:tgtEl>
                                        <p:attrNameLst>
                                          <p:attrName>ppt_x</p:attrName>
                                        </p:attrNameLst>
                                      </p:cBhvr>
                                      <p:tavLst>
                                        <p:tav tm="0">
                                          <p:val>
                                            <p:strVal val="#ppt_x"/>
                                          </p:val>
                                        </p:tav>
                                        <p:tav tm="100000">
                                          <p:val>
                                            <p:strVal val="#ppt_x"/>
                                          </p:val>
                                        </p:tav>
                                      </p:tavLst>
                                    </p:anim>
                                    <p:anim calcmode="lin" valueType="num">
                                      <p:cBhvr additive="base">
                                        <p:cTn id="35" dur="500" fill="hold"/>
                                        <p:tgtEl>
                                          <p:spTgt spid="87"/>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 calcmode="lin" valueType="num">
                                      <p:cBhvr additive="base">
                                        <p:cTn id="38" dur="500" fill="hold"/>
                                        <p:tgtEl>
                                          <p:spTgt spid="86"/>
                                        </p:tgtEl>
                                        <p:attrNameLst>
                                          <p:attrName>ppt_x</p:attrName>
                                        </p:attrNameLst>
                                      </p:cBhvr>
                                      <p:tavLst>
                                        <p:tav tm="0">
                                          <p:val>
                                            <p:strVal val="#ppt_x"/>
                                          </p:val>
                                        </p:tav>
                                        <p:tav tm="100000">
                                          <p:val>
                                            <p:strVal val="#ppt_x"/>
                                          </p:val>
                                        </p:tav>
                                      </p:tavLst>
                                    </p:anim>
                                    <p:anim calcmode="lin" valueType="num">
                                      <p:cBhvr additive="base">
                                        <p:cTn id="39"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48686">
                                            <p:bg/>
                                          </p:spTgt>
                                        </p:tgtEl>
                                        <p:attrNameLst>
                                          <p:attrName>style.visibility</p:attrName>
                                        </p:attrNameLst>
                                      </p:cBhvr>
                                      <p:to>
                                        <p:strVal val="visible"/>
                                      </p:to>
                                    </p:set>
                                    <p:anim calcmode="lin" valueType="num">
                                      <p:cBhvr additive="base">
                                        <p:cTn id="44" dur="500" fill="hold"/>
                                        <p:tgtEl>
                                          <p:spTgt spid="1048686">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1048686">
                                            <p:bg/>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48686">
                                            <p:txEl>
                                              <p:pRg st="0" end="0"/>
                                            </p:txEl>
                                          </p:spTgt>
                                        </p:tgtEl>
                                        <p:attrNameLst>
                                          <p:attrName>style.visibility</p:attrName>
                                        </p:attrNameLst>
                                      </p:cBhvr>
                                      <p:to>
                                        <p:strVal val="visible"/>
                                      </p:to>
                                    </p:set>
                                    <p:anim calcmode="lin" valueType="num">
                                      <p:cBhvr additive="base">
                                        <p:cTn id="50" dur="500" fill="hold"/>
                                        <p:tgtEl>
                                          <p:spTgt spid="1048686">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048686">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1048687"/>
                                        </p:tgtEl>
                                        <p:attrNameLst>
                                          <p:attrName>style.visibility</p:attrName>
                                        </p:attrNameLst>
                                      </p:cBhvr>
                                      <p:to>
                                        <p:strVal val="visible"/>
                                      </p:to>
                                    </p:set>
                                    <p:anim calcmode="lin" valueType="num">
                                      <p:cBhvr additive="base">
                                        <p:cTn id="54" dur="500" fill="hold"/>
                                        <p:tgtEl>
                                          <p:spTgt spid="1048687"/>
                                        </p:tgtEl>
                                        <p:attrNameLst>
                                          <p:attrName>ppt_x</p:attrName>
                                        </p:attrNameLst>
                                      </p:cBhvr>
                                      <p:tavLst>
                                        <p:tav tm="0">
                                          <p:val>
                                            <p:strVal val="#ppt_x"/>
                                          </p:val>
                                        </p:tav>
                                        <p:tav tm="100000">
                                          <p:val>
                                            <p:strVal val="#ppt_x"/>
                                          </p:val>
                                        </p:tav>
                                      </p:tavLst>
                                    </p:anim>
                                    <p:anim calcmode="lin" valueType="num">
                                      <p:cBhvr additive="base">
                                        <p:cTn id="55" dur="500" fill="hold"/>
                                        <p:tgtEl>
                                          <p:spTgt spid="10486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14" grpId="0" build="p"/>
      <p:bldP spid="1048649" grpId="0" animBg="1"/>
      <p:bldP spid="1048686"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6" name="Picture 6"/>
          <p:cNvPicPr>
            <a:picLocks/>
          </p:cNvPicPr>
          <p:nvPr/>
        </p:nvPicPr>
        <p:blipFill>
          <a:blip r:embed="rId2"/>
          <a:srcRect/>
          <a:stretch>
            <a:fillRect/>
          </a:stretch>
        </p:blipFill>
        <p:spPr>
          <a:xfrm>
            <a:off x="114300" y="304800"/>
            <a:ext cx="8839200" cy="1828800"/>
          </a:xfrm>
          <a:prstGeom prst="rect">
            <a:avLst/>
          </a:prstGeom>
          <a:noFill/>
          <a:ln>
            <a:noFill/>
          </a:ln>
        </p:spPr>
      </p:pic>
      <p:sp>
        <p:nvSpPr>
          <p:cNvPr id="1048689" name="Text Box 7"/>
          <p:cNvSpPr txBox="1"/>
          <p:nvPr/>
        </p:nvSpPr>
        <p:spPr>
          <a:xfrm>
            <a:off x="419100" y="2316162"/>
            <a:ext cx="8191500" cy="461962"/>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spcBef>
                <a:spcPct val="50000"/>
              </a:spcBef>
            </a:pPr>
            <a:r>
              <a:rPr lang="en-US" altLang="en-US" sz="2400" b="1" dirty="0" err="1">
                <a:solidFill>
                  <a:srgbClr val="002060"/>
                </a:solidFill>
                <a:latin typeface="Times New Roman" pitchFamily="18" charset="0"/>
                <a:ea typeface="Times New Roman" pitchFamily="18" charset="0"/>
              </a:rPr>
              <a:t>Công</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thức</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cấu</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tạo</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chung</a:t>
            </a:r>
            <a:r>
              <a:rPr lang="en-US" altLang="en-US" sz="2400" b="1" dirty="0">
                <a:solidFill>
                  <a:srgbClr val="002060"/>
                </a:solidFill>
                <a:latin typeface="Times New Roman" pitchFamily="18" charset="0"/>
                <a:ea typeface="Times New Roman" pitchFamily="18" charset="0"/>
              </a:rPr>
              <a:t> </a:t>
            </a:r>
            <a:r>
              <a:rPr lang="en-US" altLang="en-US" sz="2400" b="1" dirty="0" err="1">
                <a:solidFill>
                  <a:srgbClr val="002060"/>
                </a:solidFill>
                <a:latin typeface="Times New Roman" pitchFamily="18" charset="0"/>
                <a:ea typeface="Times New Roman" pitchFamily="18" charset="0"/>
              </a:rPr>
              <a:t>của</a:t>
            </a:r>
            <a:r>
              <a:rPr lang="en-US" altLang="en-US" sz="2400" b="1" dirty="0">
                <a:solidFill>
                  <a:srgbClr val="002060"/>
                </a:solidFill>
                <a:latin typeface="Times New Roman" pitchFamily="18" charset="0"/>
                <a:ea typeface="Times New Roman" pitchFamily="18" charset="0"/>
              </a:rPr>
              <a:t> Protein</a:t>
            </a:r>
          </a:p>
        </p:txBody>
      </p:sp>
      <p:grpSp>
        <p:nvGrpSpPr>
          <p:cNvPr id="89" name="Group 88"/>
          <p:cNvGrpSpPr/>
          <p:nvPr/>
        </p:nvGrpSpPr>
        <p:grpSpPr>
          <a:xfrm>
            <a:off x="419100" y="2971800"/>
            <a:ext cx="8420100" cy="985837"/>
            <a:chOff x="257627" y="4824413"/>
            <a:chExt cx="8420099" cy="985839"/>
          </a:xfrm>
        </p:grpSpPr>
        <p:grpSp>
          <p:nvGrpSpPr>
            <p:cNvPr id="90" name="Group 89"/>
            <p:cNvGrpSpPr/>
            <p:nvPr/>
          </p:nvGrpSpPr>
          <p:grpSpPr>
            <a:xfrm>
              <a:off x="257627" y="4824413"/>
              <a:ext cx="8420099" cy="985839"/>
              <a:chOff x="2957511" y="1764"/>
              <a:chExt cx="8420099" cy="621"/>
            </a:xfrm>
          </p:grpSpPr>
          <p:sp>
            <p:nvSpPr>
              <p:cNvPr id="1048690" name="Text Box 39"/>
              <p:cNvSpPr txBox="1"/>
              <p:nvPr/>
            </p:nvSpPr>
            <p:spPr>
              <a:xfrm>
                <a:off x="2957511" y="1764"/>
                <a:ext cx="8420099" cy="621"/>
              </a:xfrm>
              <a:prstGeom prst="rect">
                <a:avLst/>
              </a:prstGeom>
              <a:solidFill>
                <a:schemeClr val="bg1"/>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marL="231775" lvl="0" indent="-231775" algn="just" eaLnBrk="1" hangingPunct="1">
                  <a:spcBef>
                    <a:spcPct val="50000"/>
                  </a:spcBef>
                </a:pPr>
                <a:r>
                  <a:rPr lang="en-US" altLang="en-US" sz="2400" b="1" i="1" dirty="0">
                    <a:latin typeface="Times New Roman" pitchFamily="18" charset="0"/>
                    <a:ea typeface="Times New Roman" pitchFamily="18" charset="0"/>
                  </a:rPr>
                  <a:t> </a:t>
                </a:r>
                <a:r>
                  <a:rPr lang="en-US" altLang="en-US" sz="2400" b="1" dirty="0">
                    <a:solidFill>
                      <a:srgbClr val="0000FF"/>
                    </a:solidFill>
                    <a:latin typeface="Times New Roman" pitchFamily="18" charset="0"/>
                    <a:ea typeface="Times New Roman" pitchFamily="18" charset="0"/>
                  </a:rPr>
                  <a:t>...  ─ NH ─ CH ─ C ─ </a:t>
                </a:r>
                <a:r>
                  <a:rPr lang="en-US" altLang="en-US" sz="2400" b="1" dirty="0">
                    <a:solidFill>
                      <a:srgbClr val="C00000"/>
                    </a:solidFill>
                    <a:latin typeface="Times New Roman" pitchFamily="18" charset="0"/>
                    <a:ea typeface="Times New Roman" pitchFamily="18" charset="0"/>
                  </a:rPr>
                  <a:t>NH ─ CH ─ C ─</a:t>
                </a:r>
                <a:r>
                  <a:rPr lang="en-US" altLang="en-US" sz="2400" b="1" dirty="0">
                    <a:solidFill>
                      <a:srgbClr val="0000FF"/>
                    </a:solidFill>
                    <a:latin typeface="Times New Roman" pitchFamily="18" charset="0"/>
                    <a:ea typeface="Times New Roman" pitchFamily="18" charset="0"/>
                  </a:rPr>
                  <a:t> </a:t>
                </a:r>
                <a:r>
                  <a:rPr lang="en-US" altLang="en-US" sz="2400" b="1" dirty="0">
                    <a:solidFill>
                      <a:srgbClr val="006600"/>
                    </a:solidFill>
                    <a:latin typeface="Times New Roman" pitchFamily="18" charset="0"/>
                    <a:ea typeface="Times New Roman" pitchFamily="18" charset="0"/>
                  </a:rPr>
                  <a:t>NH ─ CH ─ C ─ </a:t>
                </a:r>
                <a:r>
                  <a:rPr lang="en-US" altLang="en-US" sz="2400" b="1" dirty="0">
                    <a:latin typeface="Times New Roman" pitchFamily="18" charset="0"/>
                    <a:ea typeface="Times New Roman" pitchFamily="18" charset="0"/>
                  </a:rPr>
                  <a:t>...</a:t>
                </a:r>
              </a:p>
              <a:p>
                <a:pPr marL="231775" lvl="0" indent="-231775" algn="just" eaLnBrk="1" hangingPunct="1">
                  <a:spcBef>
                    <a:spcPct val="50000"/>
                  </a:spcBef>
                </a:pPr>
                <a:r>
                  <a:rPr lang="en-US" altLang="en-US" sz="2400" b="1" dirty="0">
                    <a:latin typeface="Times New Roman" pitchFamily="18" charset="0"/>
                    <a:ea typeface="Times New Roman" pitchFamily="18" charset="0"/>
                  </a:rPr>
                  <a:t>                     </a:t>
                </a:r>
                <a:r>
                  <a:rPr lang="en-US" altLang="en-US" sz="2400" b="1" dirty="0">
                    <a:solidFill>
                      <a:srgbClr val="0000FF"/>
                    </a:solidFill>
                    <a:latin typeface="Times New Roman" pitchFamily="18" charset="0"/>
                    <a:ea typeface="Times New Roman" pitchFamily="18" charset="0"/>
                  </a:rPr>
                  <a:t>R</a:t>
                </a:r>
                <a:r>
                  <a:rPr lang="en-US" altLang="en-US" sz="2400" b="1" baseline="-25000" dirty="0">
                    <a:solidFill>
                      <a:srgbClr val="0000FF"/>
                    </a:solidFill>
                    <a:latin typeface="Times New Roman" pitchFamily="18" charset="0"/>
                    <a:ea typeface="Times New Roman" pitchFamily="18" charset="0"/>
                  </a:rPr>
                  <a:t>1</a:t>
                </a:r>
                <a:r>
                  <a:rPr lang="en-US" altLang="en-US" sz="2400" b="1" dirty="0">
                    <a:solidFill>
                      <a:srgbClr val="0000FF"/>
                    </a:solidFill>
                    <a:latin typeface="Times New Roman" pitchFamily="18" charset="0"/>
                    <a:ea typeface="Times New Roman" pitchFamily="18" charset="0"/>
                  </a:rPr>
                  <a:t>      O</a:t>
                </a:r>
                <a:r>
                  <a:rPr lang="en-US" altLang="en-US" sz="2400" b="1" dirty="0">
                    <a:latin typeface="Times New Roman" pitchFamily="18" charset="0"/>
                    <a:ea typeface="Times New Roman" pitchFamily="18" charset="0"/>
                  </a:rPr>
                  <a:t>                </a:t>
                </a:r>
                <a:r>
                  <a:rPr lang="en-US" altLang="en-US" sz="2400" b="1" dirty="0">
                    <a:solidFill>
                      <a:srgbClr val="C00000"/>
                    </a:solidFill>
                    <a:latin typeface="Times New Roman" pitchFamily="18" charset="0"/>
                    <a:ea typeface="Times New Roman" pitchFamily="18" charset="0"/>
                  </a:rPr>
                  <a:t>R</a:t>
                </a:r>
                <a:r>
                  <a:rPr lang="en-US" altLang="en-US" sz="2400" b="1" baseline="-25000" dirty="0">
                    <a:solidFill>
                      <a:srgbClr val="C00000"/>
                    </a:solidFill>
                    <a:latin typeface="Times New Roman" pitchFamily="18" charset="0"/>
                    <a:ea typeface="Times New Roman" pitchFamily="18" charset="0"/>
                  </a:rPr>
                  <a:t>2  </a:t>
                </a:r>
                <a:r>
                  <a:rPr lang="en-US" altLang="en-US" sz="2400" b="1" dirty="0">
                    <a:solidFill>
                      <a:srgbClr val="FF0066"/>
                    </a:solidFill>
                    <a:latin typeface="Times New Roman" pitchFamily="18" charset="0"/>
                    <a:ea typeface="Times New Roman" pitchFamily="18" charset="0"/>
                  </a:rPr>
                  <a:t>     </a:t>
                </a:r>
                <a:r>
                  <a:rPr lang="en-US" altLang="en-US" sz="2400" b="1" dirty="0">
                    <a:solidFill>
                      <a:srgbClr val="C00000"/>
                    </a:solidFill>
                    <a:latin typeface="Times New Roman" pitchFamily="18" charset="0"/>
                    <a:ea typeface="Times New Roman" pitchFamily="18" charset="0"/>
                  </a:rPr>
                  <a:t>O</a:t>
                </a:r>
                <a:r>
                  <a:rPr lang="en-US" altLang="en-US" sz="2400" b="1" dirty="0">
                    <a:latin typeface="Times New Roman" pitchFamily="18" charset="0"/>
                    <a:ea typeface="Times New Roman" pitchFamily="18" charset="0"/>
                  </a:rPr>
                  <a:t>                </a:t>
                </a:r>
                <a:r>
                  <a:rPr lang="en-US" altLang="en-US" sz="2400" b="1" dirty="0">
                    <a:solidFill>
                      <a:srgbClr val="006600"/>
                    </a:solidFill>
                    <a:latin typeface="Times New Roman" pitchFamily="18" charset="0"/>
                    <a:ea typeface="Times New Roman" pitchFamily="18" charset="0"/>
                  </a:rPr>
                  <a:t>R</a:t>
                </a:r>
                <a:r>
                  <a:rPr lang="en-US" altLang="en-US" sz="2400" b="1" baseline="-25000" dirty="0">
                    <a:solidFill>
                      <a:srgbClr val="006600"/>
                    </a:solidFill>
                    <a:latin typeface="Times New Roman" pitchFamily="18" charset="0"/>
                    <a:ea typeface="Times New Roman" pitchFamily="18" charset="0"/>
                  </a:rPr>
                  <a:t>3 </a:t>
                </a:r>
                <a:r>
                  <a:rPr lang="en-US" altLang="en-US" sz="2400" b="1" dirty="0">
                    <a:solidFill>
                      <a:srgbClr val="006600"/>
                    </a:solidFill>
                    <a:latin typeface="Times New Roman" pitchFamily="18" charset="0"/>
                    <a:ea typeface="Times New Roman" pitchFamily="18" charset="0"/>
                  </a:rPr>
                  <a:t>     O  </a:t>
                </a:r>
                <a:r>
                  <a:rPr lang="en-US" altLang="en-US" sz="2400" dirty="0">
                    <a:solidFill>
                      <a:srgbClr val="006600"/>
                    </a:solidFill>
                    <a:latin typeface="Times New Roman" pitchFamily="18" charset="0"/>
                    <a:ea typeface="Times New Roman" pitchFamily="18" charset="0"/>
                  </a:rPr>
                  <a:t> </a:t>
                </a:r>
              </a:p>
            </p:txBody>
          </p:sp>
          <p:sp>
            <p:nvSpPr>
              <p:cNvPr id="1048691" name="Line 40"/>
              <p:cNvSpPr/>
              <p:nvPr/>
            </p:nvSpPr>
            <p:spPr>
              <a:xfrm>
                <a:off x="4748212" y="2025"/>
                <a:ext cx="0" cy="144"/>
              </a:xfrm>
              <a:prstGeom prst="line">
                <a:avLst/>
              </a:prstGeom>
              <a:noFill/>
              <a:ln w="22225" cap="flat" cmpd="sng">
                <a:solidFill>
                  <a:srgbClr val="0000CC">
                    <a:alpha val="100000"/>
                  </a:srgbClr>
                </a:solidFill>
                <a:prstDash val="solid"/>
                <a:round/>
              </a:ln>
            </p:spPr>
          </p:sp>
          <p:sp>
            <p:nvSpPr>
              <p:cNvPr id="1048692" name="Line 41"/>
              <p:cNvSpPr/>
              <p:nvPr/>
            </p:nvSpPr>
            <p:spPr>
              <a:xfrm>
                <a:off x="5529261" y="2029"/>
                <a:ext cx="0" cy="144"/>
              </a:xfrm>
              <a:prstGeom prst="line">
                <a:avLst/>
              </a:prstGeom>
              <a:noFill/>
              <a:ln w="22225" cap="flat" cmpd="sng">
                <a:solidFill>
                  <a:srgbClr val="0000CC">
                    <a:alpha val="100000"/>
                  </a:srgbClr>
                </a:solidFill>
                <a:prstDash val="solid"/>
                <a:round/>
              </a:ln>
            </p:spPr>
          </p:sp>
          <p:sp>
            <p:nvSpPr>
              <p:cNvPr id="1048693" name="Line 42"/>
              <p:cNvSpPr/>
              <p:nvPr/>
            </p:nvSpPr>
            <p:spPr>
              <a:xfrm>
                <a:off x="6967536" y="2029"/>
                <a:ext cx="0" cy="144"/>
              </a:xfrm>
              <a:prstGeom prst="line">
                <a:avLst/>
              </a:prstGeom>
              <a:noFill/>
              <a:ln w="22225" cap="flat" cmpd="sng">
                <a:solidFill>
                  <a:srgbClr val="C00000">
                    <a:alpha val="100000"/>
                  </a:srgbClr>
                </a:solidFill>
                <a:prstDash val="solid"/>
                <a:round/>
              </a:ln>
            </p:spPr>
          </p:sp>
          <p:sp>
            <p:nvSpPr>
              <p:cNvPr id="1048694" name="Line 43"/>
              <p:cNvSpPr/>
              <p:nvPr/>
            </p:nvSpPr>
            <p:spPr>
              <a:xfrm>
                <a:off x="5591174" y="2029"/>
                <a:ext cx="0" cy="144"/>
              </a:xfrm>
              <a:prstGeom prst="line">
                <a:avLst/>
              </a:prstGeom>
              <a:noFill/>
              <a:ln w="22225" cap="flat" cmpd="sng">
                <a:solidFill>
                  <a:srgbClr val="0000CC">
                    <a:alpha val="100000"/>
                  </a:srgbClr>
                </a:solidFill>
                <a:prstDash val="solid"/>
                <a:round/>
              </a:ln>
            </p:spPr>
          </p:sp>
          <p:sp>
            <p:nvSpPr>
              <p:cNvPr id="1048695" name="Line 44"/>
              <p:cNvSpPr/>
              <p:nvPr/>
            </p:nvSpPr>
            <p:spPr>
              <a:xfrm>
                <a:off x="7772398" y="2029"/>
                <a:ext cx="0" cy="144"/>
              </a:xfrm>
              <a:prstGeom prst="line">
                <a:avLst/>
              </a:prstGeom>
              <a:noFill/>
              <a:ln w="22225" cap="flat" cmpd="sng">
                <a:solidFill>
                  <a:srgbClr val="C00000">
                    <a:alpha val="100000"/>
                  </a:srgbClr>
                </a:solidFill>
                <a:prstDash val="solid"/>
                <a:round/>
              </a:ln>
            </p:spPr>
          </p:sp>
          <p:sp>
            <p:nvSpPr>
              <p:cNvPr id="1048696" name="Line 45"/>
              <p:cNvSpPr/>
              <p:nvPr/>
            </p:nvSpPr>
            <p:spPr>
              <a:xfrm>
                <a:off x="7834311" y="2029"/>
                <a:ext cx="0" cy="144"/>
              </a:xfrm>
              <a:prstGeom prst="line">
                <a:avLst/>
              </a:prstGeom>
              <a:noFill/>
              <a:ln w="22225" cap="flat" cmpd="sng">
                <a:solidFill>
                  <a:srgbClr val="C00000">
                    <a:alpha val="100000"/>
                  </a:srgbClr>
                </a:solidFill>
                <a:prstDash val="solid"/>
                <a:round/>
              </a:ln>
            </p:spPr>
          </p:sp>
          <p:sp>
            <p:nvSpPr>
              <p:cNvPr id="1048697" name="Line 46"/>
              <p:cNvSpPr/>
              <p:nvPr/>
            </p:nvSpPr>
            <p:spPr>
              <a:xfrm>
                <a:off x="9220198" y="2022"/>
                <a:ext cx="0" cy="144"/>
              </a:xfrm>
              <a:prstGeom prst="line">
                <a:avLst/>
              </a:prstGeom>
              <a:noFill/>
              <a:ln w="22225" cap="flat" cmpd="sng">
                <a:solidFill>
                  <a:srgbClr val="006600">
                    <a:alpha val="100000"/>
                  </a:srgbClr>
                </a:solidFill>
                <a:prstDash val="solid"/>
                <a:round/>
              </a:ln>
            </p:spPr>
          </p:sp>
        </p:grpSp>
        <p:sp>
          <p:nvSpPr>
            <p:cNvPr id="1048698" name="Line 46"/>
            <p:cNvSpPr/>
            <p:nvPr/>
          </p:nvSpPr>
          <p:spPr>
            <a:xfrm>
              <a:off x="7283860" y="5257800"/>
              <a:ext cx="0" cy="228600"/>
            </a:xfrm>
            <a:prstGeom prst="line">
              <a:avLst/>
            </a:prstGeom>
            <a:noFill/>
            <a:ln w="22225" cap="flat" cmpd="sng">
              <a:solidFill>
                <a:srgbClr val="006600">
                  <a:alpha val="100000"/>
                </a:srgbClr>
              </a:solidFill>
              <a:prstDash val="solid"/>
              <a:round/>
            </a:ln>
          </p:spPr>
        </p:sp>
        <p:sp>
          <p:nvSpPr>
            <p:cNvPr id="1048699" name="Line 46"/>
            <p:cNvSpPr/>
            <p:nvPr/>
          </p:nvSpPr>
          <p:spPr>
            <a:xfrm>
              <a:off x="7332350" y="5257800"/>
              <a:ext cx="0" cy="228600"/>
            </a:xfrm>
            <a:prstGeom prst="line">
              <a:avLst/>
            </a:prstGeom>
            <a:noFill/>
            <a:ln w="22225" cap="flat" cmpd="sng">
              <a:solidFill>
                <a:srgbClr val="006600">
                  <a:alpha val="100000"/>
                </a:srgbClr>
              </a:solidFill>
              <a:prstDash val="solid"/>
              <a:round/>
            </a:ln>
          </p:spPr>
        </p:sp>
      </p:grpSp>
      <p:grpSp>
        <p:nvGrpSpPr>
          <p:cNvPr id="91" name="Group 90"/>
          <p:cNvGrpSpPr/>
          <p:nvPr/>
        </p:nvGrpSpPr>
        <p:grpSpPr>
          <a:xfrm>
            <a:off x="2047875" y="4419600"/>
            <a:ext cx="4972050" cy="1588482"/>
            <a:chOff x="6905407" y="4080160"/>
            <a:chExt cx="4972482" cy="1588208"/>
          </a:xfrm>
        </p:grpSpPr>
        <p:sp>
          <p:nvSpPr>
            <p:cNvPr id="1048700" name="TextBox 17"/>
            <p:cNvSpPr txBox="1"/>
            <p:nvPr/>
          </p:nvSpPr>
          <p:spPr>
            <a:xfrm>
              <a:off x="6905407" y="4375731"/>
              <a:ext cx="4972482" cy="1292637"/>
            </a:xfrm>
            <a:prstGeom prst="rect">
              <a:avLst/>
            </a:prstGeom>
            <a:solidFill>
              <a:schemeClr val="bg1"/>
            </a:solidFill>
            <a:ln>
              <a:noFill/>
            </a:ln>
          </p:spPr>
          <p:txBody>
            <a:bodyPr vert="horz"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spcBef>
                  <a:spcPct val="50000"/>
                </a:spcBef>
              </a:pPr>
              <a:r>
                <a:rPr lang="en-US" altLang="en-US" sz="2800" b="1" dirty="0">
                  <a:latin typeface="Times New Roman" pitchFamily="18" charset="0"/>
                  <a:ea typeface="Times New Roman" pitchFamily="18" charset="0"/>
                </a:rPr>
                <a:t>─ NH ─ CH ─ C ─  </a:t>
              </a:r>
            </a:p>
            <a:p>
              <a:pPr lvl="0" algn="just" eaLnBrk="1" hangingPunct="1">
                <a:spcBef>
                  <a:spcPct val="50000"/>
                </a:spcBef>
              </a:pPr>
              <a:r>
                <a:rPr lang="en-US" altLang="en-US" sz="2800" b="1" dirty="0">
                  <a:latin typeface="Times New Roman" pitchFamily="18" charset="0"/>
                  <a:ea typeface="Times New Roman" pitchFamily="18" charset="0"/>
                </a:rPr>
                <a:t>               </a:t>
              </a:r>
              <a:r>
                <a:rPr lang="en-US" altLang="en-US" sz="2800" b="1" dirty="0" err="1">
                  <a:latin typeface="Times New Roman" pitchFamily="18" charset="0"/>
                  <a:ea typeface="Times New Roman" pitchFamily="18" charset="0"/>
                </a:rPr>
                <a:t>R</a:t>
              </a:r>
              <a:r>
                <a:rPr lang="en-US" altLang="en-US" sz="2800" b="1" baseline="-25000" dirty="0" err="1">
                  <a:latin typeface="Times New Roman" pitchFamily="18" charset="0"/>
                  <a:ea typeface="Times New Roman" pitchFamily="18" charset="0"/>
                </a:rPr>
                <a:t>i</a:t>
              </a:r>
              <a:r>
                <a:rPr lang="en-US" altLang="en-US" sz="2800" b="1" baseline="30000" dirty="0">
                  <a:latin typeface="Times New Roman" pitchFamily="18" charset="0"/>
                  <a:ea typeface="Times New Roman" pitchFamily="18" charset="0"/>
                </a:rPr>
                <a:t>          </a:t>
              </a:r>
              <a:r>
                <a:rPr lang="en-US" altLang="en-US" sz="2800" b="1" dirty="0">
                  <a:latin typeface="Times New Roman" pitchFamily="18" charset="0"/>
                  <a:ea typeface="Times New Roman" pitchFamily="18" charset="0"/>
                </a:rPr>
                <a:t>O   </a:t>
              </a:r>
              <a:r>
                <a:rPr lang="en-US" altLang="en-US" sz="3600" b="1" baseline="30000" dirty="0">
                  <a:latin typeface="Times New Roman" pitchFamily="18" charset="0"/>
                  <a:ea typeface="Times New Roman" pitchFamily="18" charset="0"/>
                </a:rPr>
                <a:t>n</a:t>
              </a:r>
              <a:r>
                <a:rPr lang="en-US" altLang="en-US" sz="2800" b="1" dirty="0">
                  <a:latin typeface="Times New Roman" pitchFamily="18" charset="0"/>
                  <a:ea typeface="Times New Roman" pitchFamily="18" charset="0"/>
                </a:rPr>
                <a:t>  </a:t>
              </a:r>
              <a:r>
                <a:rPr lang="en-US" altLang="en-US" sz="2400" dirty="0">
                  <a:latin typeface="Times New Roman" pitchFamily="18" charset="0"/>
                  <a:ea typeface="Times New Roman" pitchFamily="18" charset="0"/>
                </a:rPr>
                <a:t>(</a:t>
              </a:r>
              <a:r>
                <a:rPr lang="en-US" altLang="en-US" sz="2400" dirty="0" err="1">
                  <a:latin typeface="Times New Roman" pitchFamily="18" charset="0"/>
                  <a:ea typeface="Times New Roman" pitchFamily="18" charset="0"/>
                </a:rPr>
                <a:t>Với</a:t>
              </a:r>
              <a:r>
                <a:rPr lang="en-US" altLang="en-US" sz="2400" dirty="0">
                  <a:latin typeface="Times New Roman" pitchFamily="18" charset="0"/>
                  <a:ea typeface="Times New Roman" pitchFamily="18" charset="0"/>
                </a:rPr>
                <a:t> n ≥ 50)</a:t>
              </a:r>
            </a:p>
          </p:txBody>
        </p:sp>
        <p:sp>
          <p:nvSpPr>
            <p:cNvPr id="1048701" name="Line 53"/>
            <p:cNvSpPr/>
            <p:nvPr/>
          </p:nvSpPr>
          <p:spPr>
            <a:xfrm>
              <a:off x="8447810" y="4876800"/>
              <a:ext cx="0" cy="228600"/>
            </a:xfrm>
            <a:prstGeom prst="line">
              <a:avLst/>
            </a:prstGeom>
            <a:noFill/>
            <a:ln w="22225" cap="flat" cmpd="sng">
              <a:solidFill>
                <a:schemeClr val="dk1">
                  <a:alpha val="100000"/>
                </a:schemeClr>
              </a:solidFill>
              <a:prstDash val="solid"/>
              <a:round/>
            </a:ln>
          </p:spPr>
        </p:sp>
        <p:sp>
          <p:nvSpPr>
            <p:cNvPr id="1048702" name="Line 55"/>
            <p:cNvSpPr/>
            <p:nvPr/>
          </p:nvSpPr>
          <p:spPr>
            <a:xfrm>
              <a:off x="9365675" y="4876800"/>
              <a:ext cx="0" cy="228600"/>
            </a:xfrm>
            <a:prstGeom prst="line">
              <a:avLst/>
            </a:prstGeom>
            <a:noFill/>
            <a:ln w="22225" cap="flat" cmpd="sng">
              <a:solidFill>
                <a:schemeClr val="dk1">
                  <a:alpha val="100000"/>
                </a:schemeClr>
              </a:solidFill>
              <a:prstDash val="solid"/>
              <a:round/>
            </a:ln>
          </p:spPr>
        </p:sp>
        <p:sp>
          <p:nvSpPr>
            <p:cNvPr id="1048703" name="Line 55"/>
            <p:cNvSpPr/>
            <p:nvPr/>
          </p:nvSpPr>
          <p:spPr>
            <a:xfrm>
              <a:off x="9421090" y="4876800"/>
              <a:ext cx="0" cy="228600"/>
            </a:xfrm>
            <a:prstGeom prst="line">
              <a:avLst/>
            </a:prstGeom>
            <a:noFill/>
            <a:ln w="22225" cap="flat" cmpd="sng">
              <a:solidFill>
                <a:schemeClr val="dk1">
                  <a:alpha val="100000"/>
                </a:schemeClr>
              </a:solidFill>
              <a:prstDash val="solid"/>
              <a:round/>
            </a:ln>
          </p:spPr>
        </p:sp>
        <p:sp>
          <p:nvSpPr>
            <p:cNvPr id="1048704" name="AutoShape 47"/>
            <p:cNvSpPr/>
            <p:nvPr/>
          </p:nvSpPr>
          <p:spPr>
            <a:xfrm>
              <a:off x="7114310" y="4114800"/>
              <a:ext cx="76200" cy="1066800"/>
            </a:xfrm>
            <a:prstGeom prst="lef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800">
                <a:latin typeface="Times New Roman" pitchFamily="18" charset="0"/>
                <a:ea typeface="Times New Roman" pitchFamily="18" charset="0"/>
              </a:endParaRPr>
            </a:p>
          </p:txBody>
        </p:sp>
        <p:sp>
          <p:nvSpPr>
            <p:cNvPr id="1048705" name="AutoShape 48"/>
            <p:cNvSpPr/>
            <p:nvPr/>
          </p:nvSpPr>
          <p:spPr>
            <a:xfrm>
              <a:off x="9642765" y="4080160"/>
              <a:ext cx="76200" cy="1143000"/>
            </a:xfrm>
            <a:prstGeom prst="rightBracket">
              <a:avLst/>
            </a:prstGeom>
            <a:noFill/>
            <a:ln w="9525" cap="flat" cmpd="sng">
              <a:solidFill>
                <a:schemeClr val="dk1">
                  <a:alpha val="100000"/>
                </a:schemeClr>
              </a:solidFill>
              <a:prstDash val="solid"/>
              <a:round/>
            </a:ln>
          </p:spPr>
          <p:txBody>
            <a:bodyPr vert="horz" wrap="none" lIns="91440" tIns="45720" rIns="91440" bIns="45720" anchor="ct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eaLnBrk="1" hangingPunct="1"/>
              <a:endParaRPr lang="en-US" altLang="en-US" sz="2800">
                <a:latin typeface="Times New Roman" pitchFamily="18" charset="0"/>
                <a:ea typeface="Times New Roman" pitchFamily="18" charset="0"/>
              </a:endParaRPr>
            </a:p>
          </p:txBody>
        </p:sp>
      </p:grpSp>
      <p:sp>
        <p:nvSpPr>
          <p:cNvPr id="1048706" name="Text Box 7"/>
          <p:cNvSpPr txBox="1"/>
          <p:nvPr/>
        </p:nvSpPr>
        <p:spPr>
          <a:xfrm>
            <a:off x="629173" y="4192329"/>
            <a:ext cx="1368425" cy="523875"/>
          </a:xfrm>
          <a:prstGeom prst="rect">
            <a:avLst/>
          </a:prstGeom>
          <a:solidFill>
            <a:schemeClr val="bg1"/>
          </a:solidFill>
          <a:ln>
            <a:noFill/>
          </a:ln>
        </p:spPr>
        <p:txBody>
          <a:bodyPr vert="horz" wrap="square" lIns="91440" tIns="45720" rIns="91440" bIns="45720" anchor="t">
            <a:spAutoFit/>
          </a:bodyPr>
          <a:lstStyle>
            <a:lvl1pPr marL="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1pPr>
            <a:lvl2pPr marL="4572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2pPr>
            <a:lvl3pPr marL="9144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3pPr>
            <a:lvl4pPr marL="13716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4pPr>
            <a:lvl5pPr marL="1828800" indent="0" algn="l" rtl="0" eaLnBrk="0" fontAlgn="base" latinLnBrk="0" hangingPunct="0">
              <a:lnSpc>
                <a:spcPct val="100000"/>
              </a:lnSpc>
              <a:spcBef>
                <a:spcPct val="0"/>
              </a:spcBef>
              <a:spcAft>
                <a:spcPct val="0"/>
              </a:spcAft>
              <a:buFontTx/>
              <a:buNone/>
              <a:defRPr sz="1800" b="0" i="0" u="none" baseline="0">
                <a:solidFill>
                  <a:schemeClr val="dk1"/>
                </a:solidFill>
                <a:latin typeface="Calibri" pitchFamily="34" charset="0"/>
                <a:ea typeface="Arial" pitchFamily="34" charset="0"/>
                <a:sym typeface="Calibri" pitchFamily="34" charset="0"/>
              </a:defRPr>
            </a:lvl5pPr>
          </a:lstStyle>
          <a:p>
            <a:pPr lvl="0" algn="ctr">
              <a:spcBef>
                <a:spcPct val="50000"/>
              </a:spcBef>
            </a:pPr>
            <a:r>
              <a:rPr lang="en-US" altLang="en-US" sz="2800" b="1" dirty="0">
                <a:solidFill>
                  <a:srgbClr val="002060"/>
                </a:solidFill>
                <a:latin typeface="Times New Roman" pitchFamily="18" charset="0"/>
                <a:ea typeface="Times New Roman" pitchFamily="18" charset="0"/>
              </a:rPr>
              <a:t>Hay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8689"/>
                                        </p:tgtEl>
                                        <p:attrNameLst>
                                          <p:attrName>style.visibility</p:attrName>
                                        </p:attrNameLst>
                                      </p:cBhvr>
                                      <p:to>
                                        <p:strVal val="visible"/>
                                      </p:to>
                                    </p:set>
                                    <p:animEffect transition="in" filter="box(in)">
                                      <p:cBhvr>
                                        <p:cTn id="7" dur="500"/>
                                        <p:tgtEl>
                                          <p:spTgt spid="10486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500"/>
                                        <p:tgtEl>
                                          <p:spTgt spid="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8706"/>
                                        </p:tgtEl>
                                        <p:attrNameLst>
                                          <p:attrName>style.visibility</p:attrName>
                                        </p:attrNameLst>
                                      </p:cBhvr>
                                      <p:to>
                                        <p:strVal val="visible"/>
                                      </p:to>
                                    </p:set>
                                    <p:animEffect transition="in" filter="box(in)">
                                      <p:cBhvr>
                                        <p:cTn id="17" dur="500"/>
                                        <p:tgtEl>
                                          <p:spTgt spid="1048706"/>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89" grpId="0" animBg="1"/>
      <p:bldP spid="10487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2.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3.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4.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ags/tag5.xml><?xml version="1.0" encoding="utf-8"?>
<p:tagLst xmlns:a="http://schemas.openxmlformats.org/drawingml/2006/main" xmlns:r="http://schemas.openxmlformats.org/officeDocument/2006/relationships" xmlns:p="http://schemas.openxmlformats.org/presentationml/2006/main">
  <p:tag name="GENSWF_SLIDE_UID" val="{5A968096-3147-4F82-9C5A-28B819335E61}:288"/>
</p:tagLst>
</file>

<file path=ppt/theme/theme1.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2.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3.xml><?xml version="1.0" encoding="utf-8"?>
<a:theme xmlns:a="http://schemas.openxmlformats.org/drawingml/2006/main" name="Office 主题">
  <a:themeElements>
    <a:clrScheme name="Default Color Scheme">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EEECE1"/>
        </a:dk2>
        <a:lt2>
          <a:srgbClr val="1F497D"/>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extraClrScheme>
  </a:extraClrSchemeLst>
</a:theme>
</file>

<file path=ppt/theme/theme4.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5.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6.xml><?xml version="1.0" encoding="utf-8"?>
<a:theme xmlns:a="http://schemas.openxmlformats.org/drawingml/2006/main" name="Office 主题">
  <a:themeElements>
    <a:clrScheme name="Default Color Scheme">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Color Scheme 1">
        <a:dk1>
          <a:srgbClr val="000000"/>
        </a:dk1>
        <a:lt1>
          <a:srgbClr val="FFFFFF"/>
        </a:lt1>
        <a:dk2>
          <a:srgbClr val="808080"/>
        </a:dk2>
        <a:lt2>
          <a:srgbClr val="00000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extraClrScheme>
    <a:extraClrScheme>
      <a:clrScheme name="Default Color Scheme 2">
        <a:dk1>
          <a:srgbClr val="000000"/>
        </a:dk1>
        <a:lt1>
          <a:srgbClr val="FFFFFF"/>
        </a:lt1>
        <a:dk2>
          <a:srgbClr val="969696"/>
        </a:dk2>
        <a:lt2>
          <a:srgbClr val="000000"/>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extraClrScheme>
    <a:extraClrScheme>
      <a:clrScheme name="Default Color Scheme 3">
        <a:dk1>
          <a:srgbClr val="000000"/>
        </a:dk1>
        <a:lt1>
          <a:srgbClr val="FFFFFF"/>
        </a:lt1>
        <a:dk2>
          <a:srgbClr val="808080"/>
        </a:dk2>
        <a:lt2>
          <a:srgbClr val="00000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extraClrScheme>
    <a:extraClrScheme>
      <a:clrScheme name="Default Color Scheme 4">
        <a:dk1>
          <a:srgbClr val="000000"/>
        </a:dk1>
        <a:lt1>
          <a:srgbClr val="DEF6F1"/>
        </a:lt1>
        <a:dk2>
          <a:srgbClr val="969696"/>
        </a:dk2>
        <a:lt2>
          <a:srgbClr val="000000"/>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extraClrScheme>
    <a:extraClrScheme>
      <a:clrScheme name="Default Color Scheme 5">
        <a:dk1>
          <a:srgbClr val="000000"/>
        </a:dk1>
        <a:lt1>
          <a:srgbClr val="FFFFD9"/>
        </a:lt1>
        <a:dk2>
          <a:srgbClr val="777777"/>
        </a:dk2>
        <a:lt2>
          <a:srgbClr val="000000"/>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extraClrScheme>
    <a:extraClrScheme>
      <a:clrScheme name="Default Color Scheme 6">
        <a:dk1>
          <a:srgbClr val="FFFFFF"/>
        </a:dk1>
        <a:lt1>
          <a:srgbClr val="008080"/>
        </a:lt1>
        <a:dk2>
          <a:srgbClr val="005A58"/>
        </a:dk2>
        <a:lt2>
          <a:srgbClr val="FFFF99"/>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extraClrScheme>
    <a:extraClrScheme>
      <a:clrScheme name="Default Color Scheme 7">
        <a:dk1>
          <a:srgbClr val="FFFFFF"/>
        </a:dk1>
        <a:lt1>
          <a:srgbClr val="800000"/>
        </a:lt1>
        <a:dk2>
          <a:srgbClr val="5C1F00"/>
        </a:dk2>
        <a:lt2>
          <a:srgbClr val="DFD293"/>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extraClrScheme>
    <a:extraClrScheme>
      <a:clrScheme name="Default Color Scheme 8">
        <a:dk1>
          <a:srgbClr val="FFFFFF"/>
        </a:dk1>
        <a:lt1>
          <a:srgbClr val="000099"/>
        </a:lt1>
        <a:dk2>
          <a:srgbClr val="003366"/>
        </a:dk2>
        <a:lt2>
          <a:srgbClr val="CCFFFF"/>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extraClrScheme>
    <a:extraClrScheme>
      <a:clrScheme name="Default Color Scheme 9">
        <a:dk1>
          <a:srgbClr val="FFFFFF"/>
        </a:dk1>
        <a:lt1>
          <a:srgbClr val="000000"/>
        </a:lt1>
        <a:dk2>
          <a:srgbClr val="336699"/>
        </a:dk2>
        <a:lt2>
          <a:srgbClr val="E3EBF1"/>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extraClrScheme>
    <a:extraClrScheme>
      <a:clrScheme name="Default Color Scheme 10">
        <a:dk1>
          <a:srgbClr val="FFFFFF"/>
        </a:dk1>
        <a:lt1>
          <a:srgbClr val="686B5D"/>
        </a:lt1>
        <a:dk2>
          <a:srgbClr val="777777"/>
        </a:dk2>
        <a:lt2>
          <a:srgbClr val="D1D1CB"/>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extraClrScheme>
    <a:extraClrScheme>
      <a:clrScheme name="Default Color Scheme 11">
        <a:dk1>
          <a:srgbClr val="FFFFFF"/>
        </a:dk1>
        <a:lt1>
          <a:srgbClr val="666699"/>
        </a:lt1>
        <a:dk2>
          <a:srgbClr val="3E3E5C"/>
        </a:dk2>
        <a:lt2>
          <a:srgbClr val="FFFFFF"/>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extraClrScheme>
    <a:extraClrScheme>
      <a:clrScheme name="Default Color Scheme 12">
        <a:dk1>
          <a:srgbClr val="FFFFFF"/>
        </a:dk1>
        <a:lt1>
          <a:srgbClr val="523E26"/>
        </a:lt1>
        <a:dk2>
          <a:srgbClr val="2D2015"/>
        </a:dk2>
        <a:lt2>
          <a:srgbClr val="DFC08D"/>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extraClrScheme>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366</TotalTime>
  <Words>2332</Words>
  <Application>Microsoft Office PowerPoint</Application>
  <PresentationFormat>On-screen Show (4:3)</PresentationFormat>
  <Paragraphs>304</Paragraphs>
  <Slides>38</Slides>
  <Notes>3</Notes>
  <HiddenSlides>0</HiddenSlides>
  <MMClips>5</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38</vt:i4>
      </vt:variant>
    </vt:vector>
  </HeadingPairs>
  <TitlesOfParts>
    <vt:vector size="61" baseType="lpstr">
      <vt:lpstr>Microsoft YaHei</vt:lpstr>
      <vt:lpstr>Arial</vt:lpstr>
      <vt:lpstr>Arial Black</vt:lpstr>
      <vt:lpstr>Bahnschrift Condensed</vt:lpstr>
      <vt:lpstr>Calibri</vt:lpstr>
      <vt:lpstr>Calibri Light</vt:lpstr>
      <vt:lpstr>Comfortaa</vt:lpstr>
      <vt:lpstr>HP-Serpentine</vt:lpstr>
      <vt:lpstr>Indie Flower</vt:lpstr>
      <vt:lpstr>Roboto Slab Regular</vt:lpstr>
      <vt:lpstr>Symbola</vt:lpstr>
      <vt:lpstr>Times New Roman</vt:lpstr>
      <vt:lpstr>VNI-Cooper</vt:lpstr>
      <vt:lpstr>VNI-Souvir</vt:lpstr>
      <vt:lpstr>Webdings</vt:lpstr>
      <vt:lpstr>Wingdings</vt:lpstr>
      <vt:lpstr>Work Sans</vt:lpstr>
      <vt:lpstr>Office 主题</vt:lpstr>
      <vt:lpstr>Office 主题</vt:lpstr>
      <vt:lpstr>Office 主题</vt:lpstr>
      <vt:lpstr>Office 主题</vt:lpstr>
      <vt:lpstr>Office 主题</vt:lpstr>
      <vt:lpstr>Office 主题</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Cung cấp các nguồn nguyên liệu cho sự tạo máu, bạch huyết, hormone, enzyme, kháng thể…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Thèn Tươi</dc:creator>
  <cp:keywords>VnTeach.Com</cp:keywords>
  <cp:lastModifiedBy>Thèn Thị Tươi</cp:lastModifiedBy>
  <cp:revision>9</cp:revision>
  <dcterms:created xsi:type="dcterms:W3CDTF">2016-04-08T20:50:43Z</dcterms:created>
  <dcterms:modified xsi:type="dcterms:W3CDTF">2024-11-29T13:52:54Z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c43a642c18114fe2b65eb92d3cd5b4ed</vt:lpwstr>
  </property>
</Properties>
</file>