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  <p:sldMasterId id="2147484105" r:id="rId15"/>
  </p:sldMasterIdLst>
  <p:notesMasterIdLst>
    <p:notesMasterId r:id="rId38"/>
  </p:notesMasterIdLst>
  <p:sldIdLst>
    <p:sldId id="1198" r:id="rId16"/>
    <p:sldId id="1184" r:id="rId17"/>
    <p:sldId id="1197" r:id="rId18"/>
    <p:sldId id="1236" r:id="rId19"/>
    <p:sldId id="1237" r:id="rId20"/>
    <p:sldId id="1185" r:id="rId21"/>
    <p:sldId id="1238" r:id="rId22"/>
    <p:sldId id="1239" r:id="rId23"/>
    <p:sldId id="1248" r:id="rId24"/>
    <p:sldId id="1241" r:id="rId25"/>
    <p:sldId id="1242" r:id="rId26"/>
    <p:sldId id="1243" r:id="rId27"/>
    <p:sldId id="1244" r:id="rId28"/>
    <p:sldId id="1245" r:id="rId29"/>
    <p:sldId id="1221" r:id="rId30"/>
    <p:sldId id="1246" r:id="rId31"/>
    <p:sldId id="1249" r:id="rId32"/>
    <p:sldId id="1224" r:id="rId33"/>
    <p:sldId id="1250" r:id="rId34"/>
    <p:sldId id="1251" r:id="rId35"/>
    <p:sldId id="1253" r:id="rId36"/>
    <p:sldId id="125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1E9"/>
    <a:srgbClr val="F2F8EE"/>
    <a:srgbClr val="FFCC99"/>
    <a:srgbClr val="E66C7D"/>
    <a:srgbClr val="F0888A"/>
    <a:srgbClr val="339183"/>
    <a:srgbClr val="ED6D70"/>
    <a:srgbClr val="F9E3ED"/>
    <a:srgbClr val="CF8517"/>
    <a:srgbClr val="DD8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>
      <p:cViewPr varScale="1">
        <p:scale>
          <a:sx n="73" d="100"/>
          <a:sy n="73" d="100"/>
        </p:scale>
        <p:origin x="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40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6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6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68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1400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5309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8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2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8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C7EBB-6FE5-4B48-A66B-6BD811A61C9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29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787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216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360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749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355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400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7715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790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616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100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780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641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94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900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57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4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458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404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906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121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6DB930-48EE-4D55-B875-6BDA11813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7CC9DE-97FD-46A1-8ED9-4F54114E6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63892-4A53-46F8-A2A7-FC2807AD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B9659B-A829-4FD9-989B-7D0D1E00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124237-DE9F-4136-BDA1-A8154402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9FAE3-1BB3-49B5-853F-AA00A9BC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63DF67-A2AE-4A6D-A72A-C2687E570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09CA02-4972-4743-B99B-4850FAB4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9FA23-D937-4B06-A4E3-C3D7A3330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DD272-C2E9-4180-8F37-3B22C12F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9B9A9B-053E-426F-B467-E9954C9D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264624B-24DD-4822-95C0-239D9470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F61FC2-8481-4573-B162-9231B28F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7EC991-357D-4141-99AB-B2F092E12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6E0F9D-58A2-404C-93FA-720D834F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E4527E-454D-4D97-90F4-51AFCFD3F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44AD35-29EB-47CE-BE2D-6195BA357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F6243B-46C0-4C83-9621-B5478EC48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633579-750F-4B6F-9346-9A12AEBA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4C63C7-E4B8-41F0-90C7-6F7CBA01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146A21-34B9-4607-AD0D-186F8E56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3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0B692B-C814-450A-82D8-B1970F47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4C80D2-1920-4AEB-B8AF-30B840716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31A0E4-0B50-43EE-BCF2-B30A346C0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1AA786B-4A06-4B7D-9449-89E033E55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78A1C67-53EB-4018-AA25-2BC6E9BD7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E3710B-3897-42A1-BC79-BFFA7A0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BAF1AF-49E9-4235-A397-55A0730E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48EB6-86A3-47AA-8FB1-1A77109E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2C7447-D14B-4D78-859E-97CA4FAC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F171B34-7B98-4C99-BFFF-087CBFC1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37C835-02D1-47D3-9F44-126364DB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89CFAA-40B4-4C7E-8281-6FBD1582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6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97B9CC-0775-4D51-98BB-CE5C3361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8CD3A6-AAF4-4AFC-9060-519F31B35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9755FE-9789-4808-AB39-9B6AC0E8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2C96D-32DD-41B5-94B1-04B29027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914B79-7765-46D6-AF88-441B60303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FCF18F-6E5D-4B20-87D9-12AE7B5D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39E689-3481-4CC2-BF26-B0F7CB75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9D2A72-9003-4AB6-BDF6-F382C216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F27113-D6F6-4F94-B841-885B920F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EB26C8-3657-4B44-A09D-E7933125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D4E4C28-C6E7-459F-AD12-1F5CD9721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67A367-8903-4C19-9409-A35CB7106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DD5697-E7DB-4378-88EE-759B50CB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59359C0-37FD-42A9-A353-AC0FDD79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072895-1261-459C-8D8E-E60A485E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5E220-8944-4B4B-B59B-898C2368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BA8082-1EBF-4A07-8BAB-021265467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158FD6-93A2-4045-86FF-9A8EAC68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9A1442-24CE-4806-8F16-E3B44C18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10A216-AAAB-4371-8006-394F0E2A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6105CE3-0C4A-407C-AEAD-563A374A9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5D91A64-CF17-424C-AD78-275B97845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9CAB34-60B3-4D19-B18D-51F137BD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F7E345-F0B0-4D8D-895F-A06B1465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978309-B8F9-4B1B-ADF8-2E995C67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2025/9/21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E8592-91BD-47FD-83FA-61C7E39FF6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2DA19-3763-485A-8AD4-825F68E4F4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231DC79-214B-4B5B-AEF9-E3A0AF52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BE8E88-66DD-4DEF-A2B8-1B7EFD84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36A31B-A2C4-4408-BE42-BFAE11351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F115E4B-F170-4170-A21C-7737BD2CEF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2025/9/21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521A7-1511-46B9-9C8B-95286B12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4A8AFF-8416-4B51-B87C-4C2917D98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A3E8A39-B212-4CAF-9B8F-61718DFCD82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E328E13-95D4-4990-A1E7-9B34F9023A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453326-BD06-4D2D-B265-5484D58DEB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6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172" y="1149927"/>
            <a:ext cx="7379655" cy="31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57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601EDBB3-A0DC-47F6-BAAC-C893024E46C2}"/>
              </a:ext>
            </a:extLst>
          </p:cNvPr>
          <p:cNvSpPr/>
          <p:nvPr/>
        </p:nvSpPr>
        <p:spPr>
          <a:xfrm>
            <a:off x="3013364" y="624273"/>
            <a:ext cx="8164653" cy="163055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indent="12700" algn="ctr" defTabSz="914354" eaLnBrk="0" fontAlgn="base" hangingPunct="0">
              <a:spcBef>
                <a:spcPct val="0"/>
              </a:spcBef>
              <a:spcAft>
                <a:spcPct val="0"/>
              </a:spcAft>
              <a:tabLst>
                <a:tab pos="457178" algn="l"/>
              </a:tabLs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AC6191-B2A8-4FBB-BC51-FFC14BC4691A}"/>
              </a:ext>
            </a:extLst>
          </p:cNvPr>
          <p:cNvSpPr/>
          <p:nvPr/>
        </p:nvSpPr>
        <p:spPr>
          <a:xfrm>
            <a:off x="737752" y="3220506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là vị trí giao tiếp, vị trí trò chuyện mà người kể chuyện sử dụng để kể chuyện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1965D-8979-46BB-9226-A46746ED409F}"/>
              </a:ext>
            </a:extLst>
          </p:cNvPr>
          <p:cNvSpPr/>
          <p:nvPr/>
        </p:nvSpPr>
        <p:spPr>
          <a:xfrm>
            <a:off x="6236133" y="3224695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lời kể chuyện của nhân vật phụ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FFD6E-D8B5-4230-BA57-2D5BFB4175B9}"/>
              </a:ext>
            </a:extLst>
          </p:cNvPr>
          <p:cNvSpPr/>
          <p:nvPr/>
        </p:nvSpPr>
        <p:spPr>
          <a:xfrm>
            <a:off x="737752" y="4920171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lời đối thoại của nhân vật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3CFB74-B098-4527-B45A-12780EAB341E}"/>
              </a:ext>
            </a:extLst>
          </p:cNvPr>
          <p:cNvSpPr/>
          <p:nvPr/>
        </p:nvSpPr>
        <p:spPr>
          <a:xfrm>
            <a:off x="6236133" y="4924359"/>
            <a:ext cx="5159275" cy="12330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lời của nhân vật chính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F9CC3F-EE91-4464-B186-2C43C41180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1892" y="3474581"/>
            <a:ext cx="885137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2C53F-EFF4-424B-8CF8-D4C73DDC16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92491" y="5182135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15E99-EAE6-4E99-BFA0-0F621FE83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7" y="5193732"/>
            <a:ext cx="804743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C24B7-3441-4BCF-98D1-AE7C659FD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7" y="3494552"/>
            <a:ext cx="804743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B8299E-A79E-4ED5-B1AB-7A969B0626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786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id="{D6DFA94B-AE43-4BEC-8E05-6A5FC46065FC}"/>
              </a:ext>
            </a:extLst>
          </p:cNvPr>
          <p:cNvSpPr/>
          <p:nvPr/>
        </p:nvSpPr>
        <p:spPr>
          <a:xfrm>
            <a:off x="2951019" y="525452"/>
            <a:ext cx="866811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592BE6-DA16-44C3-9AA4-2FB2F212C309}"/>
              </a:ext>
            </a:extLst>
          </p:cNvPr>
          <p:cNvSpPr/>
          <p:nvPr/>
        </p:nvSpPr>
        <p:spPr>
          <a:xfrm>
            <a:off x="1255523" y="3185866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1     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06C181A-39A6-4D03-BB8D-14008740149B}"/>
              </a:ext>
            </a:extLst>
          </p:cNvPr>
          <p:cNvSpPr/>
          <p:nvPr/>
        </p:nvSpPr>
        <p:spPr>
          <a:xfrm>
            <a:off x="-423574" y="526587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85B887E-2038-46AF-B986-368A6FCA68C7}"/>
              </a:ext>
            </a:extLst>
          </p:cNvPr>
          <p:cNvSpPr/>
          <p:nvPr/>
        </p:nvSpPr>
        <p:spPr>
          <a:xfrm>
            <a:off x="13892375" y="506618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1867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E4FA65-879C-4525-960F-4F9B1A68EF27}"/>
              </a:ext>
            </a:extLst>
          </p:cNvPr>
          <p:cNvSpPr/>
          <p:nvPr/>
        </p:nvSpPr>
        <p:spPr>
          <a:xfrm>
            <a:off x="6712339" y="3190055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/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54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2    </a:t>
            </a:r>
          </a:p>
          <a:p>
            <a:pPr defTabSz="914354"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13A656-C81B-41B0-9CEA-C9B96C9F987E}"/>
              </a:ext>
            </a:extLst>
          </p:cNvPr>
          <p:cNvSpPr/>
          <p:nvPr/>
        </p:nvSpPr>
        <p:spPr>
          <a:xfrm>
            <a:off x="1255523" y="4802403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41F8EC-C27B-4721-BD0E-5B817B72F2DF}"/>
              </a:ext>
            </a:extLst>
          </p:cNvPr>
          <p:cNvSpPr/>
          <p:nvPr/>
        </p:nvSpPr>
        <p:spPr>
          <a:xfrm>
            <a:off x="6712339" y="4806593"/>
            <a:ext cx="4906799" cy="1350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03F304-25F8-4FD7-923A-281ED1141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7" y="3512680"/>
            <a:ext cx="805723" cy="708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3C78B-C616-4D1B-A053-B5C38DC258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57783" y="5137105"/>
            <a:ext cx="804536" cy="704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C2554E-7B10-4477-9615-A6319362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5" y="5148704"/>
            <a:ext cx="804743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4E1C26-55AF-4A79-A3D6-E5A03124B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395" y="3564353"/>
            <a:ext cx="804743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A7052-D322-49B1-9C31-023EB7E3FA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49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4176EDAE-0356-4619-84BD-1FE69745CED5}"/>
              </a:ext>
            </a:extLst>
          </p:cNvPr>
          <p:cNvSpPr/>
          <p:nvPr/>
        </p:nvSpPr>
        <p:spPr>
          <a:xfrm>
            <a:off x="3006116" y="684172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Người kể chuyện là “tôi” trong các câu chuyện có phải là tác giả không?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CE70AE7-911F-4FC6-A686-F96622703043}"/>
              </a:ext>
            </a:extLst>
          </p:cNvPr>
          <p:cNvSpPr/>
          <p:nvPr/>
        </p:nvSpPr>
        <p:spPr>
          <a:xfrm>
            <a:off x="13632603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8CDCF0-41E9-4109-AEB6-EF33F8146001}"/>
              </a:ext>
            </a:extLst>
          </p:cNvPr>
          <p:cNvSpPr/>
          <p:nvPr/>
        </p:nvSpPr>
        <p:spPr>
          <a:xfrm>
            <a:off x="1046747" y="3475167"/>
            <a:ext cx="4906799" cy="12824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178D8-AA97-4B61-BE66-EBAD34E59E99}"/>
              </a:ext>
            </a:extLst>
          </p:cNvPr>
          <p:cNvSpPr/>
          <p:nvPr/>
        </p:nvSpPr>
        <p:spPr>
          <a:xfrm>
            <a:off x="6690600" y="3479355"/>
            <a:ext cx="4906799" cy="12824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nhất thiết là tác giả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40" y="3538759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6" y="3551830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8845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DB566-1B2F-4CC6-93A2-99E9AB4D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42CBC1A6-C601-4886-A742-C5999DAF1DAB}"/>
              </a:ext>
            </a:extLst>
          </p:cNvPr>
          <p:cNvSpPr/>
          <p:nvPr/>
        </p:nvSpPr>
        <p:spPr>
          <a:xfrm>
            <a:off x="2962775" y="549136"/>
            <a:ext cx="842566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ngôi kể thứ nhất trong truyện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2BF13-88DF-4565-A985-12A3C0F7E1CB}"/>
              </a:ext>
            </a:extLst>
          </p:cNvPr>
          <p:cNvSpPr/>
          <p:nvPr/>
        </p:nvSpPr>
        <p:spPr>
          <a:xfrm>
            <a:off x="800102" y="3189329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câu chuyện trở nên chân thực hơn, giàu sự tin tưởng hơn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C2ACBF-318A-4E7C-AC60-01581EC21460}"/>
              </a:ext>
            </a:extLst>
          </p:cNvPr>
          <p:cNvSpPr/>
          <p:nvPr/>
        </p:nvSpPr>
        <p:spPr>
          <a:xfrm>
            <a:off x="6234527" y="3193517"/>
            <a:ext cx="5247431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nhân vật bộc lộ được tâm trạng, tình cảm dễ dàng hơn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F328EC-639E-451E-868D-057D3514F8DA}"/>
              </a:ext>
            </a:extLst>
          </p:cNvPr>
          <p:cNvSpPr/>
          <p:nvPr/>
        </p:nvSpPr>
        <p:spPr>
          <a:xfrm>
            <a:off x="800102" y="4795477"/>
            <a:ext cx="5070764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tác giả đạt được dụng ý nghệ thuật của mình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996906-A90C-4C77-9B69-27A2C2850766}"/>
              </a:ext>
            </a:extLst>
          </p:cNvPr>
          <p:cNvSpPr/>
          <p:nvPr/>
        </p:nvSpPr>
        <p:spPr>
          <a:xfrm>
            <a:off x="6234527" y="4799665"/>
            <a:ext cx="5247431" cy="13057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đọc hiểu rõ về nhân vật hơn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8C1344-ED8C-4544-BB02-420967778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13" y="3473265"/>
            <a:ext cx="805723" cy="708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6604E9-3F07-49FC-A473-3A09B42F8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99" y="5117531"/>
            <a:ext cx="804536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389EDB-DF2F-45CC-9038-A646A34E8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139" y="5117532"/>
            <a:ext cx="804743" cy="7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A4BC0-0394-4D96-A0FF-1DE4F92EE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88" y="354357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8175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57DDF-FFBD-45A6-9FB5-A8C2BB6DE6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8181" r="20101" b="29546"/>
          <a:stretch/>
        </p:blipFill>
        <p:spPr>
          <a:xfrm>
            <a:off x="122099" y="2"/>
            <a:ext cx="2567540" cy="2431473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4176EDAE-0356-4619-84BD-1FE69745CED5}"/>
              </a:ext>
            </a:extLst>
          </p:cNvPr>
          <p:cNvSpPr/>
          <p:nvPr/>
        </p:nvSpPr>
        <p:spPr>
          <a:xfrm>
            <a:off x="3006116" y="684172"/>
            <a:ext cx="8377173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CE70AE7-911F-4FC6-A686-F96622703043}"/>
              </a:ext>
            </a:extLst>
          </p:cNvPr>
          <p:cNvSpPr/>
          <p:nvPr/>
        </p:nvSpPr>
        <p:spPr>
          <a:xfrm>
            <a:off x="13632603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>
              <a:defRPr/>
            </a:pPr>
            <a:endParaRPr lang="vi-VN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8CDCF0-41E9-4109-AEB6-EF33F8146001}"/>
              </a:ext>
            </a:extLst>
          </p:cNvPr>
          <p:cNvSpPr/>
          <p:nvPr/>
        </p:nvSpPr>
        <p:spPr>
          <a:xfrm>
            <a:off x="1046747" y="3475167"/>
            <a:ext cx="4906799" cy="14390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defTabSz="914354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178D8-AA97-4B61-BE66-EBAD34E59E99}"/>
              </a:ext>
            </a:extLst>
          </p:cNvPr>
          <p:cNvSpPr/>
          <p:nvPr/>
        </p:nvSpPr>
        <p:spPr>
          <a:xfrm>
            <a:off x="6690600" y="3479355"/>
            <a:ext cx="4906799" cy="14390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1A4D2-99EF-4D3D-AD6B-C5EF782622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40" y="3538759"/>
            <a:ext cx="732404" cy="64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F2A610-A4E1-48FA-8A8C-76D344ED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6" y="3551830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06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677" y="1097420"/>
            <a:ext cx="11259408" cy="1569660"/>
          </a:xfrm>
          <a:prstGeom prst="rect">
            <a:avLst/>
          </a:prstGeom>
          <a:solidFill>
            <a:srgbClr val="F2F8E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Minh.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4204" y="287716"/>
            <a:ext cx="1125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677" y="2892009"/>
            <a:ext cx="11259408" cy="2062103"/>
          </a:xfrm>
          <a:prstGeom prst="rect">
            <a:avLst/>
          </a:prstGeom>
          <a:solidFill>
            <a:srgbClr val="FDF1E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677" y="5174036"/>
            <a:ext cx="1125940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t="32079" r="25928" b="39984"/>
          <a:stretch/>
        </p:blipFill>
        <p:spPr>
          <a:xfrm>
            <a:off x="2304442" y="1608859"/>
            <a:ext cx="6940263" cy="39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  <p:sp>
        <p:nvSpPr>
          <p:cNvPr id="13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929" y="2244436"/>
            <a:ext cx="4696679" cy="4606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688" y="1183567"/>
            <a:ext cx="10238875" cy="28704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313361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Ê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04287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695213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93209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Ầ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22435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091205" y="3514068"/>
            <a:ext cx="581891" cy="838200"/>
          </a:xfrm>
          <a:prstGeom prst="roundRect">
            <a:avLst/>
          </a:prstGeom>
          <a:solidFill>
            <a:srgbClr val="E66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31737" y="4612677"/>
            <a:ext cx="7176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200732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3059" y="2274492"/>
            <a:ext cx="11259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3059" y="3433685"/>
            <a:ext cx="11259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94528" y="5085320"/>
            <a:ext cx="4637315" cy="1176934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06638" y="5085320"/>
            <a:ext cx="4637315" cy="1176934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1237963" y="4821778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339183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6500520" y="4821779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3059" y="1526801"/>
            <a:ext cx="329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499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966" y="3214747"/>
            <a:ext cx="846196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873" y="4203441"/>
            <a:ext cx="1023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“da”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873" y="5684578"/>
            <a:ext cx="1023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332" y="1706250"/>
            <a:ext cx="11063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</p:spTree>
    <p:extLst>
      <p:ext uri="{BB962C8B-B14F-4D97-AF65-F5344CB8AC3E}">
        <p14:creationId xmlns:p14="http://schemas.microsoft.com/office/powerpoint/2010/main" val="124635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332" y="1572843"/>
            <a:ext cx="11063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7660" y="3010278"/>
            <a:ext cx="665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“u”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660" y="4089030"/>
            <a:ext cx="665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7565" y="3932907"/>
            <a:ext cx="3252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“cha”,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7660" y="5289358"/>
            <a:ext cx="6653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8002883" y="3010278"/>
            <a:ext cx="392972" cy="2799366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65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817418"/>
            <a:chOff x="1162632" y="1589366"/>
            <a:chExt cx="2462365" cy="1108365"/>
          </a:xfrm>
          <a:solidFill>
            <a:srgbClr val="E9595C"/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spcBef>
                  <a:spcPct val="0"/>
                </a:spcBef>
                <a:spcAft>
                  <a:spcPct val="35000"/>
                </a:spcAft>
              </a:pPr>
              <a:endParaRPr lang="en-US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426860" y="1713360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60219" y="1025236"/>
            <a:ext cx="11443854" cy="5460504"/>
            <a:chOff x="965365" y="3373180"/>
            <a:chExt cx="5673856" cy="2657555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5673856" cy="2657555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4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4" name="组合 36">
              <a:extLst>
                <a:ext uri="{FF2B5EF4-FFF2-40B4-BE49-F238E27FC236}">
                  <a16:creationId xmlns:a16="http://schemas.microsoft.com/office/drawing/2014/main" id="{16C4A521-C814-45CC-B2F7-9861E12F3D0E}"/>
                </a:ext>
              </a:extLst>
            </p:cNvPr>
            <p:cNvGrpSpPr/>
            <p:nvPr/>
          </p:nvGrpSpPr>
          <p:grpSpPr>
            <a:xfrm>
              <a:off x="1028121" y="4770068"/>
              <a:ext cx="400111" cy="400111"/>
              <a:chOff x="1146981" y="4021944"/>
              <a:chExt cx="400111" cy="400111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16E4497F-8345-481C-90D9-7F069309F0DF}"/>
                  </a:ext>
                </a:extLst>
              </p:cNvPr>
              <p:cNvSpPr/>
              <p:nvPr/>
            </p:nvSpPr>
            <p:spPr>
              <a:xfrm>
                <a:off x="1146981" y="4021944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4084F81-FAD5-4341-B0A8-26A0378B6A5A}"/>
                  </a:ext>
                </a:extLst>
              </p:cNvPr>
              <p:cNvSpPr txBox="1"/>
              <p:nvPr/>
            </p:nvSpPr>
            <p:spPr>
              <a:xfrm>
                <a:off x="1240253" y="4100164"/>
                <a:ext cx="213157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5" name="组合 41">
              <a:extLst>
                <a:ext uri="{FF2B5EF4-FFF2-40B4-BE49-F238E27FC236}">
                  <a16:creationId xmlns:a16="http://schemas.microsoft.com/office/drawing/2014/main" id="{422323B8-35DE-4DCC-B5F5-6D9B873B44D1}"/>
                </a:ext>
              </a:extLst>
            </p:cNvPr>
            <p:cNvGrpSpPr/>
            <p:nvPr/>
          </p:nvGrpSpPr>
          <p:grpSpPr>
            <a:xfrm>
              <a:off x="1027915" y="5451921"/>
              <a:ext cx="400111" cy="400111"/>
              <a:chOff x="-1048923" y="4703797"/>
              <a:chExt cx="400111" cy="400111"/>
            </a:xfrm>
          </p:grpSpPr>
          <p:sp>
            <p:nvSpPr>
              <p:cNvPr id="36" name="椭圆 42">
                <a:extLst>
                  <a:ext uri="{FF2B5EF4-FFF2-40B4-BE49-F238E27FC236}">
                    <a16:creationId xmlns:a16="http://schemas.microsoft.com/office/drawing/2014/main" id="{E63D8F60-CDA5-48D9-8D74-BEFB81B9DFB0}"/>
                  </a:ext>
                </a:extLst>
              </p:cNvPr>
              <p:cNvSpPr/>
              <p:nvPr/>
            </p:nvSpPr>
            <p:spPr>
              <a:xfrm>
                <a:off x="-1048923" y="4703797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文本框 43">
                <a:extLst>
                  <a:ext uri="{FF2B5EF4-FFF2-40B4-BE49-F238E27FC236}">
                    <a16:creationId xmlns:a16="http://schemas.microsoft.com/office/drawing/2014/main" id="{3544374A-73BE-47C7-AA4E-1ACC28310CB6}"/>
                  </a:ext>
                </a:extLst>
              </p:cNvPr>
              <p:cNvSpPr txBox="1"/>
              <p:nvPr/>
            </p:nvSpPr>
            <p:spPr>
              <a:xfrm>
                <a:off x="-980402" y="478201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3280075" y="112374"/>
            <a:ext cx="5271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98137" y="12957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 VÀ TRUYỆN NGẮN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431584" y="55537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398137" y="2681930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VẬT, BỐI CẢNH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420371" y="4117839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VIỆC THAY ĐỔI NGÔI KỂ</a:t>
            </a:r>
          </a:p>
        </p:txBody>
      </p:sp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7703" y="2771336"/>
            <a:ext cx="3105066" cy="37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5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0624" y="1789591"/>
            <a:ext cx="411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5963" y="2861626"/>
            <a:ext cx="6729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65962" y="4267517"/>
            <a:ext cx="67294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2" y="2374366"/>
            <a:ext cx="4111337" cy="33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44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12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33497" y="3727057"/>
                <a:ext cx="226668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IV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CÁC VÙNG MIỀN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0633" y="1696839"/>
            <a:ext cx="11692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0633" y="2714508"/>
            <a:ext cx="1097812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020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1">
            <a:extLst>
              <a:ext uri="{FF2B5EF4-FFF2-40B4-BE49-F238E27FC236}">
                <a16:creationId xmlns:a16="http://schemas.microsoft.com/office/drawing/2014/main" id="{879312A0-26D2-49DB-A9B9-7CBE28DD0AEE}"/>
              </a:ext>
            </a:extLst>
          </p:cNvPr>
          <p:cNvSpPr/>
          <p:nvPr/>
        </p:nvSpPr>
        <p:spPr>
          <a:xfrm>
            <a:off x="360219" y="318655"/>
            <a:ext cx="11443854" cy="6167085"/>
          </a:xfrm>
          <a:prstGeom prst="roundRect">
            <a:avLst>
              <a:gd name="adj" fmla="val 5101"/>
            </a:avLst>
          </a:prstGeom>
          <a:solidFill>
            <a:srgbClr val="FFE7A3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7703" y="2771336"/>
            <a:ext cx="3105066" cy="37144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14" y="471097"/>
            <a:ext cx="7826117" cy="15040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29331" y="1589012"/>
            <a:ext cx="8483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7513" y="4037376"/>
            <a:ext cx="746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061853" y="4160901"/>
            <a:ext cx="720438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endParaRPr lang="zh-C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4971">
            <a:off x="3622431" y="3592511"/>
            <a:ext cx="1049079" cy="6861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6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4769586" y="3520595"/>
            <a:ext cx="987294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zh-C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04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 VÀ TRUYỆN NGẮN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4766" y="1755081"/>
            <a:ext cx="1169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4766" y="2449541"/>
            <a:ext cx="72107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7583" l="4000" r="96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7918">
            <a:off x="7930164" y="1278662"/>
            <a:ext cx="2938973" cy="4408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3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544" y="3349708"/>
            <a:ext cx="3439391" cy="34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6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2438401" y="277096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80785" y="3727057"/>
                <a:ext cx="132091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3476319" y="547608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 VÀ TRUYỆN NGẮN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806" y="1716373"/>
            <a:ext cx="1169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806" y="2239593"/>
            <a:ext cx="6663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chi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ý;...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2898">
            <a:off x="7273637" y="1829188"/>
            <a:ext cx="2895600" cy="4343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7044">
            <a:off x="9566417" y="3259174"/>
            <a:ext cx="2122017" cy="33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66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32510" y="471051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370428" y="7561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VẬT, BỐI CẢNH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9205" y="1935190"/>
            <a:ext cx="11692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719" y="2643560"/>
            <a:ext cx="81464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94" y="2601940"/>
            <a:ext cx="3875066" cy="38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497782" cy="6857999"/>
          </a:xfrm>
          <a:prstGeom prst="rect">
            <a:avLst/>
          </a:prstGeom>
          <a:solidFill>
            <a:srgbClr val="ED6D70"/>
          </a:solidFill>
          <a:ln>
            <a:solidFill>
              <a:srgbClr val="DD8E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59" y="160290"/>
            <a:ext cx="5378596" cy="6537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481" y="325898"/>
            <a:ext cx="58487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5495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32510" y="471051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57176" y="4421947"/>
                <a:ext cx="172624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370428" y="7561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VẬT, BỐI CẢNH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206" y="1935190"/>
            <a:ext cx="329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22237" y="2931484"/>
            <a:ext cx="4637315" cy="2568771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7674" y="3956719"/>
            <a:ext cx="4637315" cy="2568771"/>
          </a:xfrm>
          <a:prstGeom prst="roundRect">
            <a:avLst/>
          </a:prstGeom>
          <a:solidFill>
            <a:schemeClr val="bg1"/>
          </a:solidFill>
          <a:ln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1265672" y="2667943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339183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6481556" y="3693179"/>
            <a:ext cx="2475222" cy="562814"/>
          </a:xfrm>
          <a:prstGeom prst="roundRect">
            <a:avLst>
              <a:gd name="adj" fmla="val 8691"/>
            </a:avLst>
          </a:prstGeom>
          <a:solidFill>
            <a:srgbClr val="F0888A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61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90" y="1220190"/>
            <a:ext cx="3559819" cy="2002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595" y="1220190"/>
            <a:ext cx="3890784" cy="1994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478" y="269299"/>
            <a:ext cx="7951250" cy="114386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997267" y="1413163"/>
            <a:ext cx="0" cy="4876800"/>
          </a:xfrm>
          <a:prstGeom prst="line">
            <a:avLst/>
          </a:prstGeom>
          <a:ln w="28575">
            <a:solidFill>
              <a:srgbClr val="FFCC99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7435" y="3523886"/>
            <a:ext cx="63069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Đô-đê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(1870 – 1871),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(Alsace)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(Lorraine)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7595" y="3523886"/>
            <a:ext cx="3840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3213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44">
            <a:extLst>
              <a:ext uri="{FF2B5EF4-FFF2-40B4-BE49-F238E27FC236}">
                <a16:creationId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4003965" y="332506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77444" y="4421947"/>
                <a:ext cx="213157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III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041883" y="617603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NGÔI KỂ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930" y="1079266"/>
            <a:ext cx="5884636" cy="57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492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sz="6000" dirty="0" smtClean="0">
            <a:solidFill>
              <a:schemeClr val="tx1"/>
            </a:solidFill>
            <a:latin typeface="#9Slide05 FS Blonde Script" panose="03000503000000000000" pitchFamily="65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10094</TotalTime>
  <Words>1348</Words>
  <Application>Microsoft Office PowerPoint</Application>
  <PresentationFormat>Widescreen</PresentationFormat>
  <Paragraphs>138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思源黑体 CN Regular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3224</cp:revision>
  <dcterms:created xsi:type="dcterms:W3CDTF">2022-02-10T03:12:31Z</dcterms:created>
  <dcterms:modified xsi:type="dcterms:W3CDTF">2025-09-21T03:21:18Z</dcterms:modified>
</cp:coreProperties>
</file>