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96" r:id="rId2"/>
    <p:sldMasterId id="2147483722" r:id="rId3"/>
    <p:sldMasterId id="2147483746" r:id="rId4"/>
    <p:sldMasterId id="2147483758" r:id="rId5"/>
    <p:sldMasterId id="2147483770" r:id="rId6"/>
    <p:sldMasterId id="2147483794" r:id="rId7"/>
    <p:sldMasterId id="2147483806" r:id="rId8"/>
    <p:sldMasterId id="2147483818" r:id="rId9"/>
  </p:sldMasterIdLst>
  <p:notesMasterIdLst>
    <p:notesMasterId r:id="rId38"/>
  </p:notesMasterIdLst>
  <p:sldIdLst>
    <p:sldId id="339" r:id="rId10"/>
    <p:sldId id="340" r:id="rId11"/>
    <p:sldId id="341" r:id="rId12"/>
    <p:sldId id="343" r:id="rId13"/>
    <p:sldId id="344" r:id="rId14"/>
    <p:sldId id="362" r:id="rId15"/>
    <p:sldId id="363" r:id="rId16"/>
    <p:sldId id="364" r:id="rId17"/>
    <p:sldId id="348" r:id="rId18"/>
    <p:sldId id="350" r:id="rId19"/>
    <p:sldId id="368" r:id="rId20"/>
    <p:sldId id="366" r:id="rId21"/>
    <p:sldId id="365" r:id="rId22"/>
    <p:sldId id="351" r:id="rId23"/>
    <p:sldId id="370" r:id="rId24"/>
    <p:sldId id="352" r:id="rId25"/>
    <p:sldId id="353" r:id="rId26"/>
    <p:sldId id="386" r:id="rId27"/>
    <p:sldId id="382" r:id="rId28"/>
    <p:sldId id="381" r:id="rId29"/>
    <p:sldId id="385" r:id="rId30"/>
    <p:sldId id="387" r:id="rId31"/>
    <p:sldId id="388" r:id="rId32"/>
    <p:sldId id="389" r:id="rId33"/>
    <p:sldId id="390" r:id="rId34"/>
    <p:sldId id="391" r:id="rId35"/>
    <p:sldId id="392" r:id="rId36"/>
    <p:sldId id="393" r:id="rId37"/>
  </p:sldIdLst>
  <p:sldSz cx="18288000" cy="10287000"/>
  <p:notesSz cx="6858000" cy="9144000"/>
  <p:embeddedFontLst>
    <p:embeddedFont>
      <p:font typeface="#9Slide05 FS Blonde Script" panose="020B0604020202020204" charset="0"/>
      <p:italic r:id="rId39"/>
    </p:embeddedFont>
    <p:embeddedFont>
      <p:font typeface="#9Slide05 Hummingbird" panose="020B0604020202020204" charset="0"/>
      <p:regular r:id="rId40"/>
    </p:embeddedFont>
    <p:embeddedFont>
      <p:font typeface="#9Slide05 SVNDeadhead Script" panose="020B0604020202020204" charset="0"/>
      <p:regular r:id="rId41"/>
    </p:embeddedFont>
    <p:embeddedFont>
      <p:font typeface="#9Slide05 SVNShintia Script" panose="020B0604020202020204" charset="0"/>
      <p:regular r:id="rId42"/>
    </p:embeddedFont>
    <p:embeddedFont>
      <p:font typeface="#9Slide07 IcielPony" panose="020B0604020202020204" charset="0"/>
      <p:regular r:id="rId43"/>
    </p:embeddedFont>
    <p:embeddedFont>
      <p:font typeface="#9Slide07 SVNA Love Of Thunder" panose="02040603050506020204" charset="0"/>
      <p:regular r:id="rId4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DFB7D0"/>
    <a:srgbClr val="FCFCD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153" autoAdjust="0"/>
    <p:restoredTop sz="88482" autoAdjust="0"/>
  </p:normalViewPr>
  <p:slideViewPr>
    <p:cSldViewPr>
      <p:cViewPr varScale="1">
        <p:scale>
          <a:sx n="28" d="100"/>
          <a:sy n="28" d="100"/>
        </p:scale>
        <p:origin x="472"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font" Target="fonts/font1.fntdata"/><Relationship Id="rId3" Type="http://schemas.openxmlformats.org/officeDocument/2006/relationships/slideMaster" Target="slideMasters/slideMaster3.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font" Target="fonts/font4.fntdata"/><Relationship Id="rId47"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notesMaster" Target="notesMasters/notesMaster1.xml"/><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font" Target="fonts/font2.fntdata"/><Relationship Id="rId45"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font" Target="fonts/font6.fntdata"/><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font" Target="fonts/font5.fntdata"/><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61BBD3-0C70-4DEC-80B7-BCFC1CCF9967}" type="datetimeFigureOut">
              <a:rPr lang="en-US" smtClean="0"/>
              <a:t>2/11/2025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8A07D4-5845-4225-831C-2B65DFEF5EE0}" type="slidenum">
              <a:rPr lang="en-US" smtClean="0"/>
              <a:t>‹#›</a:t>
            </a:fld>
            <a:endParaRPr lang="en-US"/>
          </a:p>
        </p:txBody>
      </p:sp>
    </p:spTree>
    <p:extLst>
      <p:ext uri="{BB962C8B-B14F-4D97-AF65-F5344CB8AC3E}">
        <p14:creationId xmlns:p14="http://schemas.microsoft.com/office/powerpoint/2010/main" val="22393384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302F1D-DF2A-4C7B-B7E5-5BB91B25CE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46214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Ví dụ: Trong bài thơ </a:t>
            </a:r>
            <a:r>
              <a:rPr kumimoji="0" lang="vi-VN" sz="12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Quê hương</a:t>
            </a:r>
            <a:r>
              <a:rPr kumimoji="0" lang="vi-VN" sz="1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các dòng thơ được ngắt nhịp đa dạng, chủ yếu gieo vần; có nhiều biện pháp tu từ như nhân hoá, so sánh, liệt kê…; có sự phối hợp bằng trắc rất linh hoạt.</a:t>
            </a:r>
          </a:p>
          <a:p>
            <a:endParaRPr lang="en-US" dirty="0"/>
          </a:p>
        </p:txBody>
      </p:sp>
      <p:sp>
        <p:nvSpPr>
          <p:cNvPr id="4" name="Slide Number Placeholder 3"/>
          <p:cNvSpPr>
            <a:spLocks noGrp="1"/>
          </p:cNvSpPr>
          <p:nvPr>
            <p:ph type="sldNum" sz="quarter" idx="10"/>
          </p:nvPr>
        </p:nvSpPr>
        <p:spPr/>
        <p:txBody>
          <a:bodyPr/>
          <a:lstStyle/>
          <a:p>
            <a:fld id="{D88A07D4-5845-4225-831C-2B65DFEF5EE0}" type="slidenum">
              <a:rPr lang="en-US" smtClean="0"/>
              <a:t>13</a:t>
            </a:fld>
            <a:endParaRPr lang="en-US"/>
          </a:p>
        </p:txBody>
      </p:sp>
    </p:spTree>
    <p:extLst>
      <p:ext uri="{BB962C8B-B14F-4D97-AF65-F5344CB8AC3E}">
        <p14:creationId xmlns:p14="http://schemas.microsoft.com/office/powerpoint/2010/main" val="41990183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CE84CD-114C-4AB1-A301-9740D6EB111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0987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Ví dụ: Cảm hứng chủ đạo trong bài </a:t>
            </a:r>
            <a:r>
              <a:rPr kumimoji="0" lang="vi-VN" sz="12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Bếp lửa</a:t>
            </a:r>
            <a:r>
              <a:rPr kumimoji="0" lang="vi-VN" sz="1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(Bằng Việt) là nỗi nhớ, tình thương, sự kính trọng và biết ơn bà của người cháu.</a:t>
            </a:r>
          </a:p>
          <a:p>
            <a:endParaRPr lang="en-US" dirty="0"/>
          </a:p>
        </p:txBody>
      </p:sp>
      <p:sp>
        <p:nvSpPr>
          <p:cNvPr id="4" name="Slide Number Placeholder 3"/>
          <p:cNvSpPr>
            <a:spLocks noGrp="1"/>
          </p:cNvSpPr>
          <p:nvPr>
            <p:ph type="sldNum" sz="quarter" idx="10"/>
          </p:nvPr>
        </p:nvSpPr>
        <p:spPr/>
        <p:txBody>
          <a:bodyPr/>
          <a:lstStyle/>
          <a:p>
            <a:fld id="{D88A07D4-5845-4225-831C-2B65DFEF5EE0}" type="slidenum">
              <a:rPr lang="en-US" smtClean="0"/>
              <a:t>15</a:t>
            </a:fld>
            <a:endParaRPr lang="en-US"/>
          </a:p>
        </p:txBody>
      </p:sp>
    </p:spTree>
    <p:extLst>
      <p:ext uri="{BB962C8B-B14F-4D97-AF65-F5344CB8AC3E}">
        <p14:creationId xmlns:p14="http://schemas.microsoft.com/office/powerpoint/2010/main" val="36287278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1200" kern="1200" dirty="0">
                <a:solidFill>
                  <a:srgbClr val="000000"/>
                </a:solidFill>
                <a:latin typeface="+mn-lt"/>
                <a:ea typeface="+mn-ea"/>
                <a:cs typeface="+mn-cs"/>
              </a:rPr>
              <a:t>Ví dụ: Tư tưởng của bài </a:t>
            </a:r>
            <a:r>
              <a:rPr lang="vi-VN" sz="1200" i="1" kern="1200" dirty="0">
                <a:solidFill>
                  <a:srgbClr val="000000"/>
                </a:solidFill>
                <a:latin typeface="+mn-lt"/>
                <a:ea typeface="+mn-ea"/>
                <a:cs typeface="+mn-cs"/>
              </a:rPr>
              <a:t>Bếp lửa</a:t>
            </a:r>
            <a:r>
              <a:rPr lang="vi-VN" sz="1200" kern="1200" dirty="0">
                <a:solidFill>
                  <a:srgbClr val="000000"/>
                </a:solidFill>
                <a:latin typeface="+mn-lt"/>
                <a:ea typeface="+mn-ea"/>
                <a:cs typeface="+mn-cs"/>
              </a:rPr>
              <a:t> là nỗi day dứt trăn trở, nặng tình nặng nghĩa với những kỉ niệm một thời khi đã khôn lớn, trưởng thành. Qua bài thơ, tác giả cho thấy trong thế giới hoài niệm của người cháu, bà là người đã trải qua nhiều gian khổ, cơ cực; bà không chỉ là người nhóm lửa, người giữ lửa mà còn là người truyền lửa ngộn lửa của sự sống, niềm tin cho các thế hệ nối tiếp</a:t>
            </a:r>
            <a:endParaRPr lang="vi-VN" sz="1200" b="0" i="0" kern="1200" dirty="0">
              <a:solidFill>
                <a:srgbClr val="000000"/>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88A07D4-5845-4225-831C-2B65DFEF5EE0}" type="slidenum">
              <a:rPr lang="en-US" smtClean="0"/>
              <a:t>16</a:t>
            </a:fld>
            <a:endParaRPr lang="en-US"/>
          </a:p>
        </p:txBody>
      </p:sp>
    </p:spTree>
    <p:extLst>
      <p:ext uri="{BB962C8B-B14F-4D97-AF65-F5344CB8AC3E}">
        <p14:creationId xmlns:p14="http://schemas.microsoft.com/office/powerpoint/2010/main" val="2263247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CE84CD-114C-4AB1-A301-9740D6EB111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02653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 </a:t>
            </a:r>
            <a:r>
              <a:rPr lang="en-US" dirty="0" err="1"/>
              <a:t>nhóm</a:t>
            </a:r>
            <a:endParaRPr lang="en-US" dirty="0"/>
          </a:p>
        </p:txBody>
      </p:sp>
      <p:sp>
        <p:nvSpPr>
          <p:cNvPr id="4" name="Slide Number Placeholder 3"/>
          <p:cNvSpPr>
            <a:spLocks noGrp="1"/>
          </p:cNvSpPr>
          <p:nvPr>
            <p:ph type="sldNum" sz="quarter" idx="10"/>
          </p:nvPr>
        </p:nvSpPr>
        <p:spPr/>
        <p:txBody>
          <a:bodyPr/>
          <a:lstStyle/>
          <a:p>
            <a:fld id="{D88A07D4-5845-4225-831C-2B65DFEF5EE0}" type="slidenum">
              <a:rPr lang="en-US" smtClean="0"/>
              <a:t>18</a:t>
            </a:fld>
            <a:endParaRPr lang="en-US"/>
          </a:p>
        </p:txBody>
      </p:sp>
    </p:spTree>
    <p:extLst>
      <p:ext uri="{BB962C8B-B14F-4D97-AF65-F5344CB8AC3E}">
        <p14:creationId xmlns:p14="http://schemas.microsoft.com/office/powerpoint/2010/main" val="21892240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6DB898-5747-4776-B813-931C786069D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0252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6DB898-5747-4776-B813-931C786069D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89927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6DB898-5747-4776-B813-931C786069D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27113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6DB898-5747-4776-B813-931C786069D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63287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Gv</a:t>
            </a:r>
            <a:r>
              <a:rPr lang="en-US" dirty="0"/>
              <a:t> </a:t>
            </a:r>
            <a:r>
              <a:rPr lang="en-US" dirty="0" err="1"/>
              <a:t>chuẩn</a:t>
            </a:r>
            <a:r>
              <a:rPr lang="en-US" baseline="0" dirty="0"/>
              <a:t> </a:t>
            </a:r>
            <a:r>
              <a:rPr lang="en-US" baseline="0" dirty="0" err="1"/>
              <a:t>bị</a:t>
            </a:r>
            <a:r>
              <a:rPr lang="en-US" baseline="0" dirty="0"/>
              <a:t> </a:t>
            </a:r>
            <a:r>
              <a:rPr lang="en-US" baseline="0" dirty="0" err="1"/>
              <a:t>những</a:t>
            </a:r>
            <a:r>
              <a:rPr lang="en-US" baseline="0" dirty="0"/>
              <a:t> </a:t>
            </a:r>
            <a:r>
              <a:rPr lang="en-US" baseline="0" dirty="0" err="1"/>
              <a:t>thẻ</a:t>
            </a:r>
            <a:r>
              <a:rPr lang="en-US" baseline="0" dirty="0"/>
              <a:t> </a:t>
            </a:r>
            <a:r>
              <a:rPr lang="en-US" baseline="0" dirty="0" err="1"/>
              <a:t>kiến</a:t>
            </a:r>
            <a:r>
              <a:rPr lang="en-US" baseline="0" dirty="0"/>
              <a:t> </a:t>
            </a:r>
            <a:r>
              <a:rPr lang="en-US" baseline="0" dirty="0" err="1"/>
              <a:t>thức</a:t>
            </a:r>
            <a:r>
              <a:rPr lang="en-US" baseline="0" dirty="0"/>
              <a:t>, </a:t>
            </a:r>
            <a:r>
              <a:rPr lang="en-US" baseline="0" dirty="0" err="1"/>
              <a:t>gọi</a:t>
            </a:r>
            <a:r>
              <a:rPr lang="en-US" baseline="0" dirty="0"/>
              <a:t> 16 </a:t>
            </a:r>
            <a:r>
              <a:rPr lang="en-US" baseline="0" dirty="0" err="1"/>
              <a:t>bạn</a:t>
            </a:r>
            <a:r>
              <a:rPr lang="en-US" baseline="0" dirty="0"/>
              <a:t> HS </a:t>
            </a:r>
            <a:r>
              <a:rPr lang="en-US" baseline="0" dirty="0" err="1"/>
              <a:t>tham</a:t>
            </a:r>
            <a:r>
              <a:rPr lang="en-US" baseline="0" dirty="0"/>
              <a:t> </a:t>
            </a:r>
            <a:r>
              <a:rPr lang="en-US" baseline="0" dirty="0" err="1"/>
              <a:t>gia</a:t>
            </a:r>
            <a:r>
              <a:rPr lang="en-US" baseline="0" dirty="0"/>
              <a:t> </a:t>
            </a:r>
            <a:r>
              <a:rPr lang="en-US" baseline="0" dirty="0" err="1"/>
              <a:t>trò</a:t>
            </a:r>
            <a:r>
              <a:rPr lang="en-US" baseline="0" dirty="0"/>
              <a:t> </a:t>
            </a:r>
            <a:r>
              <a:rPr lang="en-US" baseline="0" dirty="0" err="1"/>
              <a:t>chơi</a:t>
            </a:r>
            <a:r>
              <a:rPr lang="en-US" baseline="0" dirty="0"/>
              <a:t>, </a:t>
            </a:r>
            <a:r>
              <a:rPr lang="en-US" baseline="0" dirty="0" err="1"/>
              <a:t>các</a:t>
            </a:r>
            <a:r>
              <a:rPr lang="en-US" baseline="0" dirty="0"/>
              <a:t> HS </a:t>
            </a:r>
            <a:r>
              <a:rPr lang="en-US" baseline="0" dirty="0" err="1"/>
              <a:t>sẽ</a:t>
            </a:r>
            <a:r>
              <a:rPr lang="en-US" baseline="0" dirty="0"/>
              <a:t> </a:t>
            </a:r>
            <a:r>
              <a:rPr lang="en-US" baseline="0" dirty="0" err="1"/>
              <a:t>ghép</a:t>
            </a:r>
            <a:r>
              <a:rPr lang="en-US" baseline="0" dirty="0"/>
              <a:t> </a:t>
            </a:r>
            <a:r>
              <a:rPr lang="en-US" baseline="0" dirty="0" err="1"/>
              <a:t>cặp</a:t>
            </a:r>
            <a:r>
              <a:rPr lang="en-US" baseline="0" dirty="0"/>
              <a:t> </a:t>
            </a:r>
            <a:r>
              <a:rPr lang="en-US" baseline="0" dirty="0" err="1"/>
              <a:t>với</a:t>
            </a:r>
            <a:r>
              <a:rPr lang="en-US" baseline="0" dirty="0"/>
              <a:t> </a:t>
            </a:r>
            <a:r>
              <a:rPr lang="en-US" baseline="0" dirty="0" err="1"/>
              <a:t>nhau</a:t>
            </a:r>
            <a:r>
              <a:rPr lang="en-US" baseline="0" dirty="0"/>
              <a:t> </a:t>
            </a:r>
            <a:r>
              <a:rPr lang="en-US" baseline="0" dirty="0" err="1"/>
              <a:t>để</a:t>
            </a:r>
            <a:r>
              <a:rPr lang="en-US" baseline="0" dirty="0"/>
              <a:t> </a:t>
            </a:r>
            <a:r>
              <a:rPr lang="en-US" baseline="0" dirty="0" err="1"/>
              <a:t>tạo</a:t>
            </a:r>
            <a:r>
              <a:rPr lang="en-US" baseline="0" dirty="0"/>
              <a:t> </a:t>
            </a:r>
            <a:r>
              <a:rPr lang="en-US" baseline="0" dirty="0" err="1"/>
              <a:t>ra</a:t>
            </a:r>
            <a:r>
              <a:rPr lang="en-US" baseline="0" dirty="0"/>
              <a:t> 1 </a:t>
            </a:r>
            <a:r>
              <a:rPr lang="en-US" baseline="0" dirty="0" err="1"/>
              <a:t>khái</a:t>
            </a:r>
            <a:r>
              <a:rPr lang="en-US" baseline="0" dirty="0"/>
              <a:t> </a:t>
            </a:r>
            <a:r>
              <a:rPr lang="en-US" baseline="0" dirty="0" err="1"/>
              <a:t>niệm</a:t>
            </a:r>
            <a:r>
              <a:rPr lang="en-US" baseline="0" dirty="0"/>
              <a:t> </a:t>
            </a:r>
            <a:r>
              <a:rPr lang="en-US" baseline="0" dirty="0" err="1"/>
              <a:t>hoàn</a:t>
            </a:r>
            <a:r>
              <a:rPr lang="en-US" baseline="0" dirty="0"/>
              <a:t> </a:t>
            </a:r>
            <a:r>
              <a:rPr lang="en-US" baseline="0" dirty="0" err="1"/>
              <a:t>chỉnh</a:t>
            </a:r>
            <a:r>
              <a:rPr lang="en-US" baseline="0" dirty="0"/>
              <a:t> </a:t>
            </a:r>
            <a:r>
              <a:rPr lang="en-US" baseline="0" dirty="0" err="1"/>
              <a:t>về</a:t>
            </a:r>
            <a:r>
              <a:rPr lang="en-US" baseline="0" dirty="0"/>
              <a:t> </a:t>
            </a:r>
            <a:r>
              <a:rPr lang="en-US" baseline="0" dirty="0" err="1"/>
              <a:t>thể</a:t>
            </a:r>
            <a:r>
              <a:rPr lang="en-US" baseline="0" dirty="0"/>
              <a:t> </a:t>
            </a:r>
            <a:r>
              <a:rPr lang="en-US" baseline="0" dirty="0" err="1"/>
              <a:t>thơ</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302F1D-DF2A-4C7B-B7E5-5BB91B25CE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86738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6DB898-5747-4776-B813-931C786069D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31721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6DB898-5747-4776-B813-931C786069D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78308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302F1D-DF2A-4C7B-B7E5-5BB91B25CE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45536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CE84CD-114C-4AB1-A301-9740D6EB111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84105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CE84CD-114C-4AB1-A301-9740D6EB111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64825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6E1120-2F7D-4506-B52A-30AF47C8CFF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84564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6E1120-2F7D-4506-B52A-30AF47C8CFF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47831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D2235F-CBD4-4275-A14B-69DBBBB67F0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91359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VD </a:t>
            </a:r>
            <a:r>
              <a:rPr lang="en-US" dirty="0" err="1"/>
              <a:t>kết</a:t>
            </a:r>
            <a:r>
              <a:rPr lang="en-US" dirty="0"/>
              <a:t> </a:t>
            </a:r>
            <a:r>
              <a:rPr lang="en-US" dirty="0" err="1"/>
              <a:t>cấu</a:t>
            </a:r>
            <a:r>
              <a:rPr lang="en-US" dirty="0"/>
              <a:t> </a:t>
            </a:r>
            <a:r>
              <a:rPr lang="en-US" dirty="0" err="1"/>
              <a:t>trong</a:t>
            </a:r>
            <a:r>
              <a:rPr lang="en-US" dirty="0"/>
              <a:t> </a:t>
            </a:r>
            <a:r>
              <a:rPr lang="en-US" dirty="0" err="1"/>
              <a:t>bài</a:t>
            </a:r>
            <a:r>
              <a:rPr lang="en-US" dirty="0"/>
              <a:t> </a:t>
            </a:r>
            <a:r>
              <a:rPr lang="en-US" dirty="0" err="1"/>
              <a:t>thơ</a:t>
            </a:r>
            <a:r>
              <a:rPr lang="en-US" dirty="0"/>
              <a:t> “</a:t>
            </a:r>
            <a:r>
              <a:rPr lang="en-US" dirty="0" err="1"/>
              <a:t>Quê</a:t>
            </a:r>
            <a:r>
              <a:rPr lang="en-US" dirty="0"/>
              <a:t> </a:t>
            </a:r>
            <a:r>
              <a:rPr lang="en-US" dirty="0" err="1"/>
              <a:t>hương</a:t>
            </a:r>
            <a:r>
              <a:rPr lang="en-US" dirty="0"/>
              <a:t>”: </a:t>
            </a:r>
            <a:r>
              <a:rPr lang="en-US" dirty="0" err="1"/>
              <a:t>hình</a:t>
            </a:r>
            <a:r>
              <a:rPr lang="en-US" dirty="0"/>
              <a:t> </a:t>
            </a:r>
            <a:r>
              <a:rPr lang="en-US" dirty="0" err="1"/>
              <a:t>tượng</a:t>
            </a:r>
            <a:r>
              <a:rPr lang="en-US" dirty="0"/>
              <a:t> </a:t>
            </a:r>
            <a:r>
              <a:rPr lang="en-US" dirty="0" err="1"/>
              <a:t>quê</a:t>
            </a:r>
            <a:r>
              <a:rPr lang="en-US" dirty="0"/>
              <a:t> </a:t>
            </a:r>
            <a:r>
              <a:rPr lang="en-US" dirty="0" err="1"/>
              <a:t>hương</a:t>
            </a:r>
            <a:r>
              <a:rPr lang="en-US" dirty="0"/>
              <a:t> </a:t>
            </a:r>
            <a:r>
              <a:rPr lang="en-US" dirty="0" err="1"/>
              <a:t>được</a:t>
            </a:r>
            <a:r>
              <a:rPr lang="en-US" dirty="0"/>
              <a:t> </a:t>
            </a:r>
            <a:r>
              <a:rPr lang="en-US" dirty="0" err="1"/>
              <a:t>nhà</a:t>
            </a:r>
            <a:r>
              <a:rPr lang="en-US" dirty="0"/>
              <a:t> </a:t>
            </a:r>
            <a:r>
              <a:rPr lang="en-US" dirty="0" err="1"/>
              <a:t>thơ</a:t>
            </a:r>
            <a:r>
              <a:rPr lang="en-US" dirty="0"/>
              <a:t> </a:t>
            </a:r>
            <a:r>
              <a:rPr lang="en-US" dirty="0" err="1"/>
              <a:t>Tế</a:t>
            </a:r>
            <a:r>
              <a:rPr lang="en-US" dirty="0"/>
              <a:t> Hanh </a:t>
            </a:r>
            <a:r>
              <a:rPr lang="en-US" dirty="0" err="1"/>
              <a:t>thể</a:t>
            </a:r>
            <a:r>
              <a:rPr lang="en-US" dirty="0"/>
              <a:t> </a:t>
            </a:r>
            <a:r>
              <a:rPr lang="en-US" dirty="0" err="1"/>
              <a:t>hiện</a:t>
            </a:r>
            <a:r>
              <a:rPr lang="en-US" dirty="0"/>
              <a:t> </a:t>
            </a:r>
            <a:r>
              <a:rPr lang="en-US" dirty="0" err="1"/>
              <a:t>theo</a:t>
            </a:r>
            <a:r>
              <a:rPr lang="en-US" dirty="0"/>
              <a:t> </a:t>
            </a:r>
            <a:r>
              <a:rPr lang="en-US" dirty="0" err="1"/>
              <a:t>trật</a:t>
            </a:r>
            <a:r>
              <a:rPr lang="en-US" dirty="0"/>
              <a:t> </a:t>
            </a:r>
            <a:r>
              <a:rPr lang="en-US" dirty="0" err="1"/>
              <a:t>tự</a:t>
            </a:r>
            <a:r>
              <a:rPr lang="en-US" dirty="0"/>
              <a:t> </a:t>
            </a:r>
            <a:r>
              <a:rPr lang="en-US" dirty="0" err="1"/>
              <a:t>thời</a:t>
            </a:r>
            <a:r>
              <a:rPr lang="en-US" dirty="0"/>
              <a:t> </a:t>
            </a:r>
            <a:r>
              <a:rPr lang="en-US" dirty="0" err="1"/>
              <a:t>gian</a:t>
            </a:r>
            <a:r>
              <a:rPr lang="en-US" dirty="0"/>
              <a:t> (</a:t>
            </a:r>
            <a:r>
              <a:rPr lang="en-US" dirty="0" err="1"/>
              <a:t>hồi</a:t>
            </a:r>
            <a:r>
              <a:rPr lang="en-US" dirty="0"/>
              <a:t> </a:t>
            </a:r>
            <a:r>
              <a:rPr lang="en-US" dirty="0" err="1"/>
              <a:t>tưởng</a:t>
            </a:r>
            <a:r>
              <a:rPr lang="en-US" dirty="0"/>
              <a:t> </a:t>
            </a:r>
            <a:r>
              <a:rPr lang="en-US" dirty="0" err="1"/>
              <a:t>về</a:t>
            </a:r>
            <a:r>
              <a:rPr lang="en-US" dirty="0"/>
              <a:t> </a:t>
            </a:r>
            <a:r>
              <a:rPr lang="en-US" dirty="0" err="1"/>
              <a:t>quê</a:t>
            </a:r>
            <a:r>
              <a:rPr lang="en-US" dirty="0"/>
              <a:t> </a:t>
            </a:r>
            <a:r>
              <a:rPr lang="en-US" dirty="0" err="1"/>
              <a:t>hương</a:t>
            </a:r>
            <a:r>
              <a:rPr lang="en-US" dirty="0"/>
              <a:t> </a:t>
            </a:r>
            <a:r>
              <a:rPr lang="en-US" dirty="0" err="1"/>
              <a:t>trong</a:t>
            </a:r>
            <a:r>
              <a:rPr lang="en-US" dirty="0"/>
              <a:t> </a:t>
            </a:r>
            <a:r>
              <a:rPr lang="en-US" dirty="0" err="1"/>
              <a:t>quá</a:t>
            </a:r>
            <a:r>
              <a:rPr lang="en-US" dirty="0"/>
              <a:t> </a:t>
            </a:r>
            <a:r>
              <a:rPr lang="en-US" dirty="0" err="1"/>
              <a:t>khứ</a:t>
            </a:r>
            <a:r>
              <a:rPr lang="en-US" dirty="0"/>
              <a:t> </a:t>
            </a:r>
            <a:r>
              <a:rPr lang="en-US" dirty="0" err="1"/>
              <a:t>rồi</a:t>
            </a:r>
            <a:r>
              <a:rPr lang="en-US" dirty="0"/>
              <a:t> </a:t>
            </a:r>
            <a:r>
              <a:rPr lang="en-US" dirty="0" err="1"/>
              <a:t>trở</a:t>
            </a:r>
            <a:r>
              <a:rPr lang="en-US" dirty="0"/>
              <a:t> </a:t>
            </a:r>
            <a:r>
              <a:rPr lang="en-US" dirty="0" err="1"/>
              <a:t>về</a:t>
            </a:r>
            <a:r>
              <a:rPr lang="en-US" dirty="0"/>
              <a:t> </a:t>
            </a:r>
            <a:r>
              <a:rPr lang="en-US" dirty="0" err="1"/>
              <a:t>với</a:t>
            </a:r>
            <a:r>
              <a:rPr lang="en-US" dirty="0"/>
              <a:t> </a:t>
            </a:r>
            <a:r>
              <a:rPr lang="en-US" dirty="0" err="1"/>
              <a:t>hiện</a:t>
            </a:r>
            <a:r>
              <a:rPr lang="en-US" dirty="0"/>
              <a:t> </a:t>
            </a:r>
            <a:r>
              <a:rPr lang="en-US" dirty="0" err="1"/>
              <a:t>tại</a:t>
            </a:r>
            <a:r>
              <a:rPr lang="en-US" dirty="0"/>
              <a:t>, </a:t>
            </a:r>
            <a:r>
              <a:rPr lang="en-US" dirty="0" err="1"/>
              <a:t>trong</a:t>
            </a:r>
            <a:r>
              <a:rPr lang="en-US" dirty="0"/>
              <a:t> </a:t>
            </a:r>
            <a:r>
              <a:rPr lang="en-US" dirty="0" err="1"/>
              <a:t>đó</a:t>
            </a:r>
            <a:r>
              <a:rPr lang="en-US" dirty="0"/>
              <a:t> </a:t>
            </a:r>
            <a:r>
              <a:rPr lang="en-US" dirty="0" err="1"/>
              <a:t>tập</a:t>
            </a:r>
            <a:r>
              <a:rPr lang="en-US" dirty="0"/>
              <a:t> </a:t>
            </a:r>
            <a:r>
              <a:rPr lang="en-US" dirty="0" err="1"/>
              <a:t>trung</a:t>
            </a:r>
            <a:r>
              <a:rPr lang="en-US" dirty="0"/>
              <a:t> </a:t>
            </a:r>
            <a:r>
              <a:rPr lang="en-US" dirty="0" err="1"/>
              <a:t>vào</a:t>
            </a:r>
            <a:r>
              <a:rPr lang="en-US" dirty="0"/>
              <a:t> </a:t>
            </a:r>
            <a:r>
              <a:rPr lang="en-US" dirty="0" err="1"/>
              <a:t>việc</a:t>
            </a:r>
            <a:r>
              <a:rPr lang="en-US" dirty="0"/>
              <a:t> </a:t>
            </a:r>
            <a:r>
              <a:rPr lang="en-US" dirty="0" err="1"/>
              <a:t>hồi</a:t>
            </a:r>
            <a:r>
              <a:rPr lang="en-US" dirty="0"/>
              <a:t> </a:t>
            </a:r>
            <a:r>
              <a:rPr lang="en-US" dirty="0" err="1"/>
              <a:t>tưởng</a:t>
            </a:r>
            <a:r>
              <a:rPr lang="en-US" dirty="0"/>
              <a:t>), </a:t>
            </a:r>
            <a:r>
              <a:rPr lang="en-US" dirty="0" err="1"/>
              <a:t>từ</a:t>
            </a:r>
            <a:r>
              <a:rPr lang="en-US" dirty="0"/>
              <a:t> </a:t>
            </a:r>
            <a:r>
              <a:rPr lang="en-US" dirty="0" err="1"/>
              <a:t>đó</a:t>
            </a:r>
            <a:r>
              <a:rPr lang="en-US" dirty="0"/>
              <a:t>, </a:t>
            </a:r>
            <a:r>
              <a:rPr lang="en-US" dirty="0" err="1"/>
              <a:t>bộc</a:t>
            </a:r>
            <a:r>
              <a:rPr lang="en-US" dirty="0"/>
              <a:t> </a:t>
            </a:r>
            <a:r>
              <a:rPr lang="en-US" dirty="0" err="1"/>
              <a:t>lộ</a:t>
            </a:r>
            <a:r>
              <a:rPr lang="en-US" dirty="0"/>
              <a:t> </a:t>
            </a:r>
            <a:r>
              <a:rPr lang="en-US" dirty="0" err="1"/>
              <a:t>cảm</a:t>
            </a:r>
            <a:r>
              <a:rPr lang="en-US" dirty="0"/>
              <a:t> </a:t>
            </a:r>
            <a:r>
              <a:rPr lang="en-US" dirty="0" err="1"/>
              <a:t>xúc</a:t>
            </a:r>
            <a:r>
              <a:rPr lang="en-US" dirty="0"/>
              <a:t> </a:t>
            </a:r>
            <a:r>
              <a:rPr lang="en-US" dirty="0" err="1"/>
              <a:t>và</a:t>
            </a:r>
            <a:r>
              <a:rPr lang="en-US" dirty="0"/>
              <a:t> </a:t>
            </a:r>
            <a:r>
              <a:rPr lang="en-US" dirty="0" err="1"/>
              <a:t>tư</a:t>
            </a:r>
            <a:r>
              <a:rPr lang="en-US" dirty="0"/>
              <a:t> </a:t>
            </a:r>
            <a:r>
              <a:rPr lang="en-US" dirty="0" err="1"/>
              <a:t>tưởng</a:t>
            </a:r>
            <a:r>
              <a:rPr lang="en-US" dirty="0"/>
              <a:t> </a:t>
            </a:r>
            <a:r>
              <a:rPr lang="en-US" dirty="0" err="1"/>
              <a:t>của</a:t>
            </a:r>
            <a:r>
              <a:rPr lang="en-US" dirty="0"/>
              <a:t> </a:t>
            </a:r>
            <a:r>
              <a:rPr lang="en-US" dirty="0" err="1"/>
              <a:t>nhà</a:t>
            </a:r>
            <a:r>
              <a:rPr lang="en-US" dirty="0"/>
              <a:t> </a:t>
            </a:r>
            <a:r>
              <a:rPr lang="en-US" dirty="0" err="1"/>
              <a:t>thơ</a:t>
            </a:r>
            <a:r>
              <a:rPr lang="en-US" dirty="0"/>
              <a:t> </a:t>
            </a:r>
            <a:r>
              <a:rPr lang="en-US" dirty="0" err="1"/>
              <a:t>đối</a:t>
            </a:r>
            <a:r>
              <a:rPr lang="en-US" dirty="0"/>
              <a:t> </a:t>
            </a:r>
            <a:r>
              <a:rPr lang="en-US" dirty="0" err="1"/>
              <a:t>với</a:t>
            </a:r>
            <a:r>
              <a:rPr lang="en-US" dirty="0"/>
              <a:t> </a:t>
            </a:r>
            <a:r>
              <a:rPr lang="en-US" dirty="0" err="1"/>
              <a:t>hình</a:t>
            </a:r>
            <a:r>
              <a:rPr lang="en-US" dirty="0"/>
              <a:t> </a:t>
            </a:r>
            <a:r>
              <a:rPr lang="en-US" dirty="0" err="1"/>
              <a:t>tượng</a:t>
            </a:r>
            <a:r>
              <a:rPr lang="en-US" dirty="0"/>
              <a:t> </a:t>
            </a:r>
            <a:r>
              <a:rPr lang="en-US" dirty="0" err="1"/>
              <a:t>ấy</a:t>
            </a:r>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D95588-F58C-4EBF-9666-C9C0959B3A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75729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2" y="547690"/>
            <a:ext cx="3943350" cy="871775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57302" y="547690"/>
            <a:ext cx="11601450" cy="871775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2/11/2025</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37220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371600" y="3195644"/>
            <a:ext cx="15544800" cy="2205037"/>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2743200" y="5829300"/>
            <a:ext cx="12801600" cy="2628900"/>
          </a:xfrm>
          <a:prstGeom prst="rect">
            <a:avLst/>
          </a:prstGeom>
        </p:spPr>
        <p:txBody>
          <a:bodyPr/>
          <a:lstStyle>
            <a:lvl1pPr marL="0" indent="0" algn="ctr">
              <a:buNone/>
              <a:defRPr>
                <a:solidFill>
                  <a:schemeClr val="tx1">
                    <a:tint val="75000"/>
                  </a:schemeClr>
                </a:solidFill>
              </a:defRPr>
            </a:lvl1pPr>
            <a:lvl2pPr marL="913684" indent="0" algn="ctr">
              <a:buNone/>
              <a:defRPr>
                <a:solidFill>
                  <a:schemeClr val="tx1">
                    <a:tint val="75000"/>
                  </a:schemeClr>
                </a:solidFill>
              </a:defRPr>
            </a:lvl2pPr>
            <a:lvl3pPr marL="1827370" indent="0" algn="ctr">
              <a:buNone/>
              <a:defRPr>
                <a:solidFill>
                  <a:schemeClr val="tx1">
                    <a:tint val="75000"/>
                  </a:schemeClr>
                </a:solidFill>
              </a:defRPr>
            </a:lvl3pPr>
            <a:lvl4pPr marL="2741051" indent="0" algn="ctr">
              <a:buNone/>
              <a:defRPr>
                <a:solidFill>
                  <a:schemeClr val="tx1">
                    <a:tint val="75000"/>
                  </a:schemeClr>
                </a:solidFill>
              </a:defRPr>
            </a:lvl4pPr>
            <a:lvl5pPr marL="3654735" indent="0" algn="ctr">
              <a:buNone/>
              <a:defRPr>
                <a:solidFill>
                  <a:schemeClr val="tx1">
                    <a:tint val="75000"/>
                  </a:schemeClr>
                </a:solidFill>
              </a:defRPr>
            </a:lvl5pPr>
            <a:lvl6pPr marL="4568419" indent="0" algn="ctr">
              <a:buNone/>
              <a:defRPr>
                <a:solidFill>
                  <a:schemeClr val="tx1">
                    <a:tint val="75000"/>
                  </a:schemeClr>
                </a:solidFill>
              </a:defRPr>
            </a:lvl6pPr>
            <a:lvl7pPr marL="5482105" indent="0" algn="ctr">
              <a:buNone/>
              <a:defRPr>
                <a:solidFill>
                  <a:schemeClr val="tx1">
                    <a:tint val="75000"/>
                  </a:schemeClr>
                </a:solidFill>
              </a:defRPr>
            </a:lvl7pPr>
            <a:lvl8pPr marL="6395789" indent="0" algn="ctr">
              <a:buNone/>
              <a:defRPr>
                <a:solidFill>
                  <a:schemeClr val="tx1">
                    <a:tint val="75000"/>
                  </a:schemeClr>
                </a:solidFill>
              </a:defRPr>
            </a:lvl8pPr>
            <a:lvl9pPr marL="7309473"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914400" y="9534528"/>
            <a:ext cx="4267200" cy="547687"/>
          </a:xfrm>
          <a:prstGeom prst="rect">
            <a:avLst/>
          </a:prstGeom>
        </p:spPr>
        <p:txBody>
          <a:bodyPr/>
          <a:lstStyle/>
          <a:p>
            <a:pPr defTabSz="1371053"/>
            <a:fld id="{B95FC270-55C9-4A20-A67A-3DE973D1FE95}" type="datetimeFigureOut">
              <a:rPr lang="zh-CN" altLang="en-US" sz="2699" smtClean="0">
                <a:solidFill>
                  <a:srgbClr val="000000">
                    <a:tint val="75000"/>
                  </a:srgbClr>
                </a:solidFill>
              </a:rPr>
              <a:pPr defTabSz="1371053"/>
              <a:t>2025/2/11</a:t>
            </a:fld>
            <a:endParaRPr lang="zh-CN" altLang="en-US" sz="2699">
              <a:solidFill>
                <a:srgbClr val="000000">
                  <a:tint val="75000"/>
                </a:srgbClr>
              </a:solidFill>
            </a:endParaRPr>
          </a:p>
        </p:txBody>
      </p:sp>
      <p:sp>
        <p:nvSpPr>
          <p:cNvPr id="5" name="页脚占位符 4"/>
          <p:cNvSpPr>
            <a:spLocks noGrp="1"/>
          </p:cNvSpPr>
          <p:nvPr>
            <p:ph type="ftr" sz="quarter" idx="11"/>
          </p:nvPr>
        </p:nvSpPr>
        <p:spPr>
          <a:xfrm>
            <a:off x="6248402" y="9534528"/>
            <a:ext cx="5791200" cy="547687"/>
          </a:xfrm>
          <a:prstGeom prst="rect">
            <a:avLst/>
          </a:prstGeom>
        </p:spPr>
        <p:txBody>
          <a:bodyPr/>
          <a:lstStyle/>
          <a:p>
            <a:pPr defTabSz="1371053"/>
            <a:endParaRPr lang="zh-CN" altLang="en-US" sz="2699">
              <a:solidFill>
                <a:srgbClr val="000000">
                  <a:tint val="75000"/>
                </a:srgbClr>
              </a:solidFill>
            </a:endParaRPr>
          </a:p>
        </p:txBody>
      </p:sp>
      <p:sp>
        <p:nvSpPr>
          <p:cNvPr id="6" name="灯片编号占位符 5"/>
          <p:cNvSpPr>
            <a:spLocks noGrp="1"/>
          </p:cNvSpPr>
          <p:nvPr>
            <p:ph type="sldNum" sz="quarter" idx="12"/>
          </p:nvPr>
        </p:nvSpPr>
        <p:spPr>
          <a:xfrm>
            <a:off x="13106400" y="9534528"/>
            <a:ext cx="4267200" cy="547687"/>
          </a:xfrm>
          <a:prstGeom prst="rect">
            <a:avLst/>
          </a:prstGeom>
        </p:spPr>
        <p:txBody>
          <a:bodyPr/>
          <a:lstStyle/>
          <a:p>
            <a:pPr defTabSz="1371053"/>
            <a:fld id="{8961FD41-A0E4-414C-A973-C8EC8DF1BF61}" type="slidenum">
              <a:rPr lang="zh-CN" altLang="en-US" sz="2699" smtClean="0">
                <a:solidFill>
                  <a:srgbClr val="000000">
                    <a:tint val="75000"/>
                  </a:srgbClr>
                </a:solidFill>
              </a:rPr>
              <a:pPr defTabSz="1371053"/>
              <a:t>‹#›</a:t>
            </a:fld>
            <a:endParaRPr lang="zh-CN" altLang="en-US" sz="2699">
              <a:solidFill>
                <a:srgbClr val="000000">
                  <a:tint val="75000"/>
                </a:srgbClr>
              </a:solidFill>
            </a:endParaRPr>
          </a:p>
        </p:txBody>
      </p:sp>
    </p:spTree>
    <p:extLst>
      <p:ext uri="{BB962C8B-B14F-4D97-AF65-F5344CB8AC3E}">
        <p14:creationId xmlns:p14="http://schemas.microsoft.com/office/powerpoint/2010/main" val="347732360"/>
      </p:ext>
    </p:extLst>
  </p:cSld>
  <p:clrMapOvr>
    <a:masterClrMapping/>
  </p:clrMapOvr>
  <p:transition spd="med" advTm="0">
    <p:pull/>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444626" y="6610351"/>
            <a:ext cx="15544800" cy="2043113"/>
          </a:xfrm>
          <a:prstGeom prst="rect">
            <a:avLst/>
          </a:prstGeom>
        </p:spPr>
        <p:txBody>
          <a:bodyPr anchor="t"/>
          <a:lstStyle>
            <a:lvl1pPr algn="l">
              <a:defRPr sz="7996" b="1" cap="all"/>
            </a:lvl1pPr>
          </a:lstStyle>
          <a:p>
            <a:r>
              <a:rPr lang="zh-CN" altLang="en-US"/>
              <a:t>单击此处编辑母版标题样式</a:t>
            </a:r>
          </a:p>
        </p:txBody>
      </p:sp>
      <p:sp>
        <p:nvSpPr>
          <p:cNvPr id="3" name="文本占位符 2"/>
          <p:cNvSpPr>
            <a:spLocks noGrp="1"/>
          </p:cNvSpPr>
          <p:nvPr>
            <p:ph type="body" idx="1"/>
          </p:nvPr>
        </p:nvSpPr>
        <p:spPr>
          <a:xfrm>
            <a:off x="1444626" y="4360070"/>
            <a:ext cx="15544800" cy="2250281"/>
          </a:xfrm>
          <a:prstGeom prst="rect">
            <a:avLst/>
          </a:prstGeom>
        </p:spPr>
        <p:txBody>
          <a:bodyPr anchor="b"/>
          <a:lstStyle>
            <a:lvl1pPr marL="0" indent="0">
              <a:buNone/>
              <a:defRPr sz="3995">
                <a:solidFill>
                  <a:schemeClr val="tx1">
                    <a:tint val="75000"/>
                  </a:schemeClr>
                </a:solidFill>
              </a:defRPr>
            </a:lvl1pPr>
            <a:lvl2pPr marL="913684" indent="0">
              <a:buNone/>
              <a:defRPr sz="3597">
                <a:solidFill>
                  <a:schemeClr val="tx1">
                    <a:tint val="75000"/>
                  </a:schemeClr>
                </a:solidFill>
              </a:defRPr>
            </a:lvl2pPr>
            <a:lvl3pPr marL="1827370" indent="0">
              <a:buNone/>
              <a:defRPr sz="3199">
                <a:solidFill>
                  <a:schemeClr val="tx1">
                    <a:tint val="75000"/>
                  </a:schemeClr>
                </a:solidFill>
              </a:defRPr>
            </a:lvl3pPr>
            <a:lvl4pPr marL="2741051" indent="0">
              <a:buNone/>
              <a:defRPr sz="2797">
                <a:solidFill>
                  <a:schemeClr val="tx1">
                    <a:tint val="75000"/>
                  </a:schemeClr>
                </a:solidFill>
              </a:defRPr>
            </a:lvl4pPr>
            <a:lvl5pPr marL="3654735" indent="0">
              <a:buNone/>
              <a:defRPr sz="2797">
                <a:solidFill>
                  <a:schemeClr val="tx1">
                    <a:tint val="75000"/>
                  </a:schemeClr>
                </a:solidFill>
              </a:defRPr>
            </a:lvl5pPr>
            <a:lvl6pPr marL="4568419" indent="0">
              <a:buNone/>
              <a:defRPr sz="2797">
                <a:solidFill>
                  <a:schemeClr val="tx1">
                    <a:tint val="75000"/>
                  </a:schemeClr>
                </a:solidFill>
              </a:defRPr>
            </a:lvl6pPr>
            <a:lvl7pPr marL="5482105" indent="0">
              <a:buNone/>
              <a:defRPr sz="2797">
                <a:solidFill>
                  <a:schemeClr val="tx1">
                    <a:tint val="75000"/>
                  </a:schemeClr>
                </a:solidFill>
              </a:defRPr>
            </a:lvl7pPr>
            <a:lvl8pPr marL="6395789" indent="0">
              <a:buNone/>
              <a:defRPr sz="2797">
                <a:solidFill>
                  <a:schemeClr val="tx1">
                    <a:tint val="75000"/>
                  </a:schemeClr>
                </a:solidFill>
              </a:defRPr>
            </a:lvl8pPr>
            <a:lvl9pPr marL="7309473" indent="0">
              <a:buNone/>
              <a:defRPr sz="2797">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914400" y="9534528"/>
            <a:ext cx="4267200" cy="547687"/>
          </a:xfrm>
          <a:prstGeom prst="rect">
            <a:avLst/>
          </a:prstGeom>
        </p:spPr>
        <p:txBody>
          <a:bodyPr/>
          <a:lstStyle/>
          <a:p>
            <a:pPr defTabSz="1371053"/>
            <a:fld id="{B95FC270-55C9-4A20-A67A-3DE973D1FE95}" type="datetimeFigureOut">
              <a:rPr lang="zh-CN" altLang="en-US" sz="2699" smtClean="0">
                <a:solidFill>
                  <a:srgbClr val="000000">
                    <a:tint val="75000"/>
                  </a:srgbClr>
                </a:solidFill>
              </a:rPr>
              <a:pPr defTabSz="1371053"/>
              <a:t>2025/2/11</a:t>
            </a:fld>
            <a:endParaRPr lang="zh-CN" altLang="en-US" sz="2699">
              <a:solidFill>
                <a:srgbClr val="000000">
                  <a:tint val="75000"/>
                </a:srgbClr>
              </a:solidFill>
            </a:endParaRPr>
          </a:p>
        </p:txBody>
      </p:sp>
      <p:sp>
        <p:nvSpPr>
          <p:cNvPr id="5" name="页脚占位符 4"/>
          <p:cNvSpPr>
            <a:spLocks noGrp="1"/>
          </p:cNvSpPr>
          <p:nvPr>
            <p:ph type="ftr" sz="quarter" idx="11"/>
          </p:nvPr>
        </p:nvSpPr>
        <p:spPr>
          <a:xfrm>
            <a:off x="6248402" y="9534528"/>
            <a:ext cx="5791200" cy="547687"/>
          </a:xfrm>
          <a:prstGeom prst="rect">
            <a:avLst/>
          </a:prstGeom>
        </p:spPr>
        <p:txBody>
          <a:bodyPr/>
          <a:lstStyle/>
          <a:p>
            <a:pPr defTabSz="1371053"/>
            <a:endParaRPr lang="zh-CN" altLang="en-US" sz="2699">
              <a:solidFill>
                <a:srgbClr val="000000">
                  <a:tint val="75000"/>
                </a:srgbClr>
              </a:solidFill>
            </a:endParaRPr>
          </a:p>
        </p:txBody>
      </p:sp>
      <p:sp>
        <p:nvSpPr>
          <p:cNvPr id="6" name="灯片编号占位符 5"/>
          <p:cNvSpPr>
            <a:spLocks noGrp="1"/>
          </p:cNvSpPr>
          <p:nvPr>
            <p:ph type="sldNum" sz="quarter" idx="12"/>
          </p:nvPr>
        </p:nvSpPr>
        <p:spPr>
          <a:xfrm>
            <a:off x="13106400" y="9534528"/>
            <a:ext cx="4267200" cy="547687"/>
          </a:xfrm>
          <a:prstGeom prst="rect">
            <a:avLst/>
          </a:prstGeom>
        </p:spPr>
        <p:txBody>
          <a:bodyPr/>
          <a:lstStyle/>
          <a:p>
            <a:pPr defTabSz="1371053"/>
            <a:fld id="{8961FD41-A0E4-414C-A973-C8EC8DF1BF61}" type="slidenum">
              <a:rPr lang="zh-CN" altLang="en-US" sz="2699" smtClean="0">
                <a:solidFill>
                  <a:srgbClr val="000000">
                    <a:tint val="75000"/>
                  </a:srgbClr>
                </a:solidFill>
              </a:rPr>
              <a:pPr defTabSz="1371053"/>
              <a:t>‹#›</a:t>
            </a:fld>
            <a:endParaRPr lang="zh-CN" altLang="en-US" sz="2699">
              <a:solidFill>
                <a:srgbClr val="000000">
                  <a:tint val="75000"/>
                </a:srgbClr>
              </a:solidFill>
            </a:endParaRPr>
          </a:p>
        </p:txBody>
      </p:sp>
    </p:spTree>
    <p:extLst>
      <p:ext uri="{BB962C8B-B14F-4D97-AF65-F5344CB8AC3E}">
        <p14:creationId xmlns:p14="http://schemas.microsoft.com/office/powerpoint/2010/main" val="3266568476"/>
      </p:ext>
    </p:extLst>
  </p:cSld>
  <p:clrMapOvr>
    <a:masterClrMapping/>
  </p:clrMapOvr>
  <p:transition spd="med" advTm="0">
    <p:pull/>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914402" y="411960"/>
            <a:ext cx="16459200" cy="1714501"/>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914402" y="1800228"/>
            <a:ext cx="8077200" cy="5091112"/>
          </a:xfrm>
          <a:prstGeom prst="rect">
            <a:avLst/>
          </a:prstGeom>
        </p:spPr>
        <p:txBody>
          <a:bodyPr/>
          <a:lstStyle>
            <a:lvl1pPr>
              <a:defRPr sz="5596"/>
            </a:lvl1pPr>
            <a:lvl2pPr>
              <a:defRPr sz="4797"/>
            </a:lvl2pPr>
            <a:lvl3pPr>
              <a:defRPr sz="3995"/>
            </a:lvl3pPr>
            <a:lvl4pPr>
              <a:defRPr sz="3597"/>
            </a:lvl4pPr>
            <a:lvl5pPr>
              <a:defRPr sz="3597"/>
            </a:lvl5pPr>
            <a:lvl6pPr>
              <a:defRPr sz="3597"/>
            </a:lvl6pPr>
            <a:lvl7pPr>
              <a:defRPr sz="3597"/>
            </a:lvl7pPr>
            <a:lvl8pPr>
              <a:defRPr sz="3597"/>
            </a:lvl8pPr>
            <a:lvl9pPr>
              <a:defRPr sz="359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9296400" y="1800228"/>
            <a:ext cx="8077200" cy="5091112"/>
          </a:xfrm>
          <a:prstGeom prst="rect">
            <a:avLst/>
          </a:prstGeom>
        </p:spPr>
        <p:txBody>
          <a:bodyPr/>
          <a:lstStyle>
            <a:lvl1pPr>
              <a:defRPr sz="5596"/>
            </a:lvl1pPr>
            <a:lvl2pPr>
              <a:defRPr sz="4797"/>
            </a:lvl2pPr>
            <a:lvl3pPr>
              <a:defRPr sz="3995"/>
            </a:lvl3pPr>
            <a:lvl4pPr>
              <a:defRPr sz="3597"/>
            </a:lvl4pPr>
            <a:lvl5pPr>
              <a:defRPr sz="3597"/>
            </a:lvl5pPr>
            <a:lvl6pPr>
              <a:defRPr sz="3597"/>
            </a:lvl6pPr>
            <a:lvl7pPr>
              <a:defRPr sz="3597"/>
            </a:lvl7pPr>
            <a:lvl8pPr>
              <a:defRPr sz="3597"/>
            </a:lvl8pPr>
            <a:lvl9pPr>
              <a:defRPr sz="359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914400" y="9534528"/>
            <a:ext cx="4267200" cy="547687"/>
          </a:xfrm>
          <a:prstGeom prst="rect">
            <a:avLst/>
          </a:prstGeom>
        </p:spPr>
        <p:txBody>
          <a:bodyPr/>
          <a:lstStyle/>
          <a:p>
            <a:pPr defTabSz="1371053"/>
            <a:fld id="{B95FC270-55C9-4A20-A67A-3DE973D1FE95}" type="datetimeFigureOut">
              <a:rPr lang="zh-CN" altLang="en-US" sz="2699" smtClean="0">
                <a:solidFill>
                  <a:srgbClr val="000000">
                    <a:tint val="75000"/>
                  </a:srgbClr>
                </a:solidFill>
              </a:rPr>
              <a:pPr defTabSz="1371053"/>
              <a:t>2025/2/11</a:t>
            </a:fld>
            <a:endParaRPr lang="zh-CN" altLang="en-US" sz="2699">
              <a:solidFill>
                <a:srgbClr val="000000">
                  <a:tint val="75000"/>
                </a:srgbClr>
              </a:solidFill>
            </a:endParaRPr>
          </a:p>
        </p:txBody>
      </p:sp>
      <p:sp>
        <p:nvSpPr>
          <p:cNvPr id="6" name="页脚占位符 5"/>
          <p:cNvSpPr>
            <a:spLocks noGrp="1"/>
          </p:cNvSpPr>
          <p:nvPr>
            <p:ph type="ftr" sz="quarter" idx="11"/>
          </p:nvPr>
        </p:nvSpPr>
        <p:spPr>
          <a:xfrm>
            <a:off x="6248402" y="9534528"/>
            <a:ext cx="5791200" cy="547687"/>
          </a:xfrm>
          <a:prstGeom prst="rect">
            <a:avLst/>
          </a:prstGeom>
        </p:spPr>
        <p:txBody>
          <a:bodyPr/>
          <a:lstStyle/>
          <a:p>
            <a:pPr defTabSz="1371053"/>
            <a:endParaRPr lang="zh-CN" altLang="en-US" sz="2699">
              <a:solidFill>
                <a:srgbClr val="000000">
                  <a:tint val="75000"/>
                </a:srgbClr>
              </a:solidFill>
            </a:endParaRPr>
          </a:p>
        </p:txBody>
      </p:sp>
      <p:sp>
        <p:nvSpPr>
          <p:cNvPr id="7" name="灯片编号占位符 6"/>
          <p:cNvSpPr>
            <a:spLocks noGrp="1"/>
          </p:cNvSpPr>
          <p:nvPr>
            <p:ph type="sldNum" sz="quarter" idx="12"/>
          </p:nvPr>
        </p:nvSpPr>
        <p:spPr>
          <a:xfrm>
            <a:off x="13106400" y="9534528"/>
            <a:ext cx="4267200" cy="547687"/>
          </a:xfrm>
          <a:prstGeom prst="rect">
            <a:avLst/>
          </a:prstGeom>
        </p:spPr>
        <p:txBody>
          <a:bodyPr/>
          <a:lstStyle/>
          <a:p>
            <a:pPr defTabSz="1371053"/>
            <a:fld id="{8961FD41-A0E4-414C-A973-C8EC8DF1BF61}" type="slidenum">
              <a:rPr lang="zh-CN" altLang="en-US" sz="2699" smtClean="0">
                <a:solidFill>
                  <a:srgbClr val="000000">
                    <a:tint val="75000"/>
                  </a:srgbClr>
                </a:solidFill>
              </a:rPr>
              <a:pPr defTabSz="1371053"/>
              <a:t>‹#›</a:t>
            </a:fld>
            <a:endParaRPr lang="zh-CN" altLang="en-US" sz="2699">
              <a:solidFill>
                <a:srgbClr val="000000">
                  <a:tint val="75000"/>
                </a:srgbClr>
              </a:solidFill>
            </a:endParaRPr>
          </a:p>
        </p:txBody>
      </p:sp>
    </p:spTree>
    <p:extLst>
      <p:ext uri="{BB962C8B-B14F-4D97-AF65-F5344CB8AC3E}">
        <p14:creationId xmlns:p14="http://schemas.microsoft.com/office/powerpoint/2010/main" val="3559073398"/>
      </p:ext>
    </p:extLst>
  </p:cSld>
  <p:clrMapOvr>
    <a:masterClrMapping/>
  </p:clrMapOvr>
  <p:transition spd="med" advTm="0">
    <p:pull/>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914402" y="411960"/>
            <a:ext cx="16459200" cy="1714501"/>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914400" y="2302671"/>
            <a:ext cx="8080376" cy="959644"/>
          </a:xfrm>
          <a:prstGeom prst="rect">
            <a:avLst/>
          </a:prstGeom>
        </p:spPr>
        <p:txBody>
          <a:bodyPr anchor="b"/>
          <a:lstStyle>
            <a:lvl1pPr marL="0" indent="0">
              <a:buNone/>
              <a:defRPr sz="4797" b="1"/>
            </a:lvl1pPr>
            <a:lvl2pPr marL="913684" indent="0">
              <a:buNone/>
              <a:defRPr sz="3995" b="1"/>
            </a:lvl2pPr>
            <a:lvl3pPr marL="1827370" indent="0">
              <a:buNone/>
              <a:defRPr sz="3597" b="1"/>
            </a:lvl3pPr>
            <a:lvl4pPr marL="2741051" indent="0">
              <a:buNone/>
              <a:defRPr sz="3199" b="1"/>
            </a:lvl4pPr>
            <a:lvl5pPr marL="3654735" indent="0">
              <a:buNone/>
              <a:defRPr sz="3199" b="1"/>
            </a:lvl5pPr>
            <a:lvl6pPr marL="4568419" indent="0">
              <a:buNone/>
              <a:defRPr sz="3199" b="1"/>
            </a:lvl6pPr>
            <a:lvl7pPr marL="5482105" indent="0">
              <a:buNone/>
              <a:defRPr sz="3199" b="1"/>
            </a:lvl7pPr>
            <a:lvl8pPr marL="6395789" indent="0">
              <a:buNone/>
              <a:defRPr sz="3199" b="1"/>
            </a:lvl8pPr>
            <a:lvl9pPr marL="7309473" indent="0">
              <a:buNone/>
              <a:defRPr sz="3199" b="1"/>
            </a:lvl9pPr>
          </a:lstStyle>
          <a:p>
            <a:pPr lvl="0"/>
            <a:r>
              <a:rPr lang="zh-CN" altLang="en-US"/>
              <a:t>单击此处编辑母版文本样式</a:t>
            </a:r>
          </a:p>
        </p:txBody>
      </p:sp>
      <p:sp>
        <p:nvSpPr>
          <p:cNvPr id="4" name="内容占位符 3"/>
          <p:cNvSpPr>
            <a:spLocks noGrp="1"/>
          </p:cNvSpPr>
          <p:nvPr>
            <p:ph sz="half" idx="2"/>
          </p:nvPr>
        </p:nvSpPr>
        <p:spPr>
          <a:xfrm>
            <a:off x="914400" y="3262316"/>
            <a:ext cx="8080376" cy="5926932"/>
          </a:xfrm>
          <a:prstGeom prst="rect">
            <a:avLst/>
          </a:prstGeom>
        </p:spPr>
        <p:txBody>
          <a:bodyPr/>
          <a:lstStyle>
            <a:lvl1pPr>
              <a:defRPr sz="4797"/>
            </a:lvl1pPr>
            <a:lvl2pPr>
              <a:defRPr sz="3995"/>
            </a:lvl2pPr>
            <a:lvl3pPr>
              <a:defRPr sz="3597"/>
            </a:lvl3pPr>
            <a:lvl4pPr>
              <a:defRPr sz="3199"/>
            </a:lvl4pPr>
            <a:lvl5pPr>
              <a:defRPr sz="3199"/>
            </a:lvl5pPr>
            <a:lvl6pPr>
              <a:defRPr sz="3199"/>
            </a:lvl6pPr>
            <a:lvl7pPr>
              <a:defRPr sz="3199"/>
            </a:lvl7pPr>
            <a:lvl8pPr>
              <a:defRPr sz="3199"/>
            </a:lvl8pPr>
            <a:lvl9pPr>
              <a:defRPr sz="319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9290059" y="2302671"/>
            <a:ext cx="8083550" cy="959644"/>
          </a:xfrm>
          <a:prstGeom prst="rect">
            <a:avLst/>
          </a:prstGeom>
        </p:spPr>
        <p:txBody>
          <a:bodyPr anchor="b"/>
          <a:lstStyle>
            <a:lvl1pPr marL="0" indent="0">
              <a:buNone/>
              <a:defRPr sz="4797" b="1"/>
            </a:lvl1pPr>
            <a:lvl2pPr marL="913684" indent="0">
              <a:buNone/>
              <a:defRPr sz="3995" b="1"/>
            </a:lvl2pPr>
            <a:lvl3pPr marL="1827370" indent="0">
              <a:buNone/>
              <a:defRPr sz="3597" b="1"/>
            </a:lvl3pPr>
            <a:lvl4pPr marL="2741051" indent="0">
              <a:buNone/>
              <a:defRPr sz="3199" b="1"/>
            </a:lvl4pPr>
            <a:lvl5pPr marL="3654735" indent="0">
              <a:buNone/>
              <a:defRPr sz="3199" b="1"/>
            </a:lvl5pPr>
            <a:lvl6pPr marL="4568419" indent="0">
              <a:buNone/>
              <a:defRPr sz="3199" b="1"/>
            </a:lvl6pPr>
            <a:lvl7pPr marL="5482105" indent="0">
              <a:buNone/>
              <a:defRPr sz="3199" b="1"/>
            </a:lvl7pPr>
            <a:lvl8pPr marL="6395789" indent="0">
              <a:buNone/>
              <a:defRPr sz="3199" b="1"/>
            </a:lvl8pPr>
            <a:lvl9pPr marL="7309473" indent="0">
              <a:buNone/>
              <a:defRPr sz="3199" b="1"/>
            </a:lvl9pPr>
          </a:lstStyle>
          <a:p>
            <a:pPr lvl="0"/>
            <a:r>
              <a:rPr lang="zh-CN" altLang="en-US"/>
              <a:t>单击此处编辑母版文本样式</a:t>
            </a:r>
          </a:p>
        </p:txBody>
      </p:sp>
      <p:sp>
        <p:nvSpPr>
          <p:cNvPr id="6" name="内容占位符 5"/>
          <p:cNvSpPr>
            <a:spLocks noGrp="1"/>
          </p:cNvSpPr>
          <p:nvPr>
            <p:ph sz="quarter" idx="4"/>
          </p:nvPr>
        </p:nvSpPr>
        <p:spPr>
          <a:xfrm>
            <a:off x="9290059" y="3262316"/>
            <a:ext cx="8083550" cy="5926932"/>
          </a:xfrm>
          <a:prstGeom prst="rect">
            <a:avLst/>
          </a:prstGeom>
        </p:spPr>
        <p:txBody>
          <a:bodyPr/>
          <a:lstStyle>
            <a:lvl1pPr>
              <a:defRPr sz="4797"/>
            </a:lvl1pPr>
            <a:lvl2pPr>
              <a:defRPr sz="3995"/>
            </a:lvl2pPr>
            <a:lvl3pPr>
              <a:defRPr sz="3597"/>
            </a:lvl3pPr>
            <a:lvl4pPr>
              <a:defRPr sz="3199"/>
            </a:lvl4pPr>
            <a:lvl5pPr>
              <a:defRPr sz="3199"/>
            </a:lvl5pPr>
            <a:lvl6pPr>
              <a:defRPr sz="3199"/>
            </a:lvl6pPr>
            <a:lvl7pPr>
              <a:defRPr sz="3199"/>
            </a:lvl7pPr>
            <a:lvl8pPr>
              <a:defRPr sz="3199"/>
            </a:lvl8pPr>
            <a:lvl9pPr>
              <a:defRPr sz="319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914400" y="9534528"/>
            <a:ext cx="4267200" cy="547687"/>
          </a:xfrm>
          <a:prstGeom prst="rect">
            <a:avLst/>
          </a:prstGeom>
        </p:spPr>
        <p:txBody>
          <a:bodyPr/>
          <a:lstStyle/>
          <a:p>
            <a:pPr defTabSz="1371053"/>
            <a:fld id="{B95FC270-55C9-4A20-A67A-3DE973D1FE95}" type="datetimeFigureOut">
              <a:rPr lang="zh-CN" altLang="en-US" sz="2699" smtClean="0">
                <a:solidFill>
                  <a:srgbClr val="000000">
                    <a:tint val="75000"/>
                  </a:srgbClr>
                </a:solidFill>
              </a:rPr>
              <a:pPr defTabSz="1371053"/>
              <a:t>2025/2/11</a:t>
            </a:fld>
            <a:endParaRPr lang="zh-CN" altLang="en-US" sz="2699">
              <a:solidFill>
                <a:srgbClr val="000000">
                  <a:tint val="75000"/>
                </a:srgbClr>
              </a:solidFill>
            </a:endParaRPr>
          </a:p>
        </p:txBody>
      </p:sp>
      <p:sp>
        <p:nvSpPr>
          <p:cNvPr id="8" name="页脚占位符 7"/>
          <p:cNvSpPr>
            <a:spLocks noGrp="1"/>
          </p:cNvSpPr>
          <p:nvPr>
            <p:ph type="ftr" sz="quarter" idx="11"/>
          </p:nvPr>
        </p:nvSpPr>
        <p:spPr>
          <a:xfrm>
            <a:off x="6248402" y="9534528"/>
            <a:ext cx="5791200" cy="547687"/>
          </a:xfrm>
          <a:prstGeom prst="rect">
            <a:avLst/>
          </a:prstGeom>
        </p:spPr>
        <p:txBody>
          <a:bodyPr/>
          <a:lstStyle/>
          <a:p>
            <a:pPr defTabSz="1371053"/>
            <a:endParaRPr lang="zh-CN" altLang="en-US" sz="2699">
              <a:solidFill>
                <a:srgbClr val="000000">
                  <a:tint val="75000"/>
                </a:srgbClr>
              </a:solidFill>
            </a:endParaRPr>
          </a:p>
        </p:txBody>
      </p:sp>
      <p:sp>
        <p:nvSpPr>
          <p:cNvPr id="9" name="灯片编号占位符 8"/>
          <p:cNvSpPr>
            <a:spLocks noGrp="1"/>
          </p:cNvSpPr>
          <p:nvPr>
            <p:ph type="sldNum" sz="quarter" idx="12"/>
          </p:nvPr>
        </p:nvSpPr>
        <p:spPr>
          <a:xfrm>
            <a:off x="13106400" y="9534528"/>
            <a:ext cx="4267200" cy="547687"/>
          </a:xfrm>
          <a:prstGeom prst="rect">
            <a:avLst/>
          </a:prstGeom>
        </p:spPr>
        <p:txBody>
          <a:bodyPr/>
          <a:lstStyle/>
          <a:p>
            <a:pPr defTabSz="1371053"/>
            <a:fld id="{8961FD41-A0E4-414C-A973-C8EC8DF1BF61}" type="slidenum">
              <a:rPr lang="zh-CN" altLang="en-US" sz="2699" smtClean="0">
                <a:solidFill>
                  <a:srgbClr val="000000">
                    <a:tint val="75000"/>
                  </a:srgbClr>
                </a:solidFill>
              </a:rPr>
              <a:pPr defTabSz="1371053"/>
              <a:t>‹#›</a:t>
            </a:fld>
            <a:endParaRPr lang="zh-CN" altLang="en-US" sz="2699">
              <a:solidFill>
                <a:srgbClr val="000000">
                  <a:tint val="75000"/>
                </a:srgbClr>
              </a:solidFill>
            </a:endParaRPr>
          </a:p>
        </p:txBody>
      </p:sp>
    </p:spTree>
    <p:extLst>
      <p:ext uri="{BB962C8B-B14F-4D97-AF65-F5344CB8AC3E}">
        <p14:creationId xmlns:p14="http://schemas.microsoft.com/office/powerpoint/2010/main" val="284342797"/>
      </p:ext>
    </p:extLst>
  </p:cSld>
  <p:clrMapOvr>
    <a:masterClrMapping/>
  </p:clrMapOvr>
  <p:transition spd="med" advTm="0">
    <p:pull/>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914402" y="411960"/>
            <a:ext cx="16459200" cy="1714501"/>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914400" y="9534528"/>
            <a:ext cx="4267200" cy="547687"/>
          </a:xfrm>
          <a:prstGeom prst="rect">
            <a:avLst/>
          </a:prstGeom>
        </p:spPr>
        <p:txBody>
          <a:bodyPr/>
          <a:lstStyle/>
          <a:p>
            <a:pPr defTabSz="1371053"/>
            <a:fld id="{B95FC270-55C9-4A20-A67A-3DE973D1FE95}" type="datetimeFigureOut">
              <a:rPr lang="zh-CN" altLang="en-US" sz="2699" smtClean="0">
                <a:solidFill>
                  <a:srgbClr val="000000">
                    <a:tint val="75000"/>
                  </a:srgbClr>
                </a:solidFill>
              </a:rPr>
              <a:pPr defTabSz="1371053"/>
              <a:t>2025/2/11</a:t>
            </a:fld>
            <a:endParaRPr lang="zh-CN" altLang="en-US" sz="2699">
              <a:solidFill>
                <a:srgbClr val="000000">
                  <a:tint val="75000"/>
                </a:srgbClr>
              </a:solidFill>
            </a:endParaRPr>
          </a:p>
        </p:txBody>
      </p:sp>
      <p:sp>
        <p:nvSpPr>
          <p:cNvPr id="4" name="页脚占位符 3"/>
          <p:cNvSpPr>
            <a:spLocks noGrp="1"/>
          </p:cNvSpPr>
          <p:nvPr>
            <p:ph type="ftr" sz="quarter" idx="11"/>
          </p:nvPr>
        </p:nvSpPr>
        <p:spPr>
          <a:xfrm>
            <a:off x="6248402" y="9534528"/>
            <a:ext cx="5791200" cy="547687"/>
          </a:xfrm>
          <a:prstGeom prst="rect">
            <a:avLst/>
          </a:prstGeom>
        </p:spPr>
        <p:txBody>
          <a:bodyPr/>
          <a:lstStyle/>
          <a:p>
            <a:pPr defTabSz="1371053"/>
            <a:endParaRPr lang="zh-CN" altLang="en-US" sz="2699">
              <a:solidFill>
                <a:srgbClr val="000000">
                  <a:tint val="75000"/>
                </a:srgbClr>
              </a:solidFill>
            </a:endParaRPr>
          </a:p>
        </p:txBody>
      </p:sp>
      <p:sp>
        <p:nvSpPr>
          <p:cNvPr id="5" name="灯片编号占位符 4"/>
          <p:cNvSpPr>
            <a:spLocks noGrp="1"/>
          </p:cNvSpPr>
          <p:nvPr>
            <p:ph type="sldNum" sz="quarter" idx="12"/>
          </p:nvPr>
        </p:nvSpPr>
        <p:spPr>
          <a:xfrm>
            <a:off x="13106400" y="9534528"/>
            <a:ext cx="4267200" cy="547687"/>
          </a:xfrm>
          <a:prstGeom prst="rect">
            <a:avLst/>
          </a:prstGeom>
        </p:spPr>
        <p:txBody>
          <a:bodyPr/>
          <a:lstStyle/>
          <a:p>
            <a:pPr defTabSz="1371053"/>
            <a:fld id="{8961FD41-A0E4-414C-A973-C8EC8DF1BF61}" type="slidenum">
              <a:rPr lang="zh-CN" altLang="en-US" sz="2699" smtClean="0">
                <a:solidFill>
                  <a:srgbClr val="000000">
                    <a:tint val="75000"/>
                  </a:srgbClr>
                </a:solidFill>
              </a:rPr>
              <a:pPr defTabSz="1371053"/>
              <a:t>‹#›</a:t>
            </a:fld>
            <a:endParaRPr lang="zh-CN" altLang="en-US" sz="2699">
              <a:solidFill>
                <a:srgbClr val="000000">
                  <a:tint val="75000"/>
                </a:srgbClr>
              </a:solidFill>
            </a:endParaRPr>
          </a:p>
        </p:txBody>
      </p:sp>
    </p:spTree>
    <p:extLst>
      <p:ext uri="{BB962C8B-B14F-4D97-AF65-F5344CB8AC3E}">
        <p14:creationId xmlns:p14="http://schemas.microsoft.com/office/powerpoint/2010/main" val="1106232882"/>
      </p:ext>
    </p:extLst>
  </p:cSld>
  <p:clrMapOvr>
    <a:masterClrMapping/>
  </p:clrMapOvr>
  <p:transition spd="med" advTm="0">
    <p:pull/>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914407" y="409580"/>
            <a:ext cx="6016626" cy="1743076"/>
          </a:xfrm>
          <a:prstGeom prst="rect">
            <a:avLst/>
          </a:prstGeom>
        </p:spPr>
        <p:txBody>
          <a:bodyPr anchor="b"/>
          <a:lstStyle>
            <a:lvl1pPr algn="l">
              <a:defRPr sz="3995" b="1"/>
            </a:lvl1pPr>
          </a:lstStyle>
          <a:p>
            <a:r>
              <a:rPr lang="zh-CN" altLang="en-US"/>
              <a:t>单击此处编辑母版标题样式</a:t>
            </a:r>
          </a:p>
        </p:txBody>
      </p:sp>
      <p:sp>
        <p:nvSpPr>
          <p:cNvPr id="3" name="内容占位符 2"/>
          <p:cNvSpPr>
            <a:spLocks noGrp="1"/>
          </p:cNvSpPr>
          <p:nvPr>
            <p:ph idx="1"/>
          </p:nvPr>
        </p:nvSpPr>
        <p:spPr>
          <a:xfrm>
            <a:off x="7150100" y="409580"/>
            <a:ext cx="10223500" cy="8779669"/>
          </a:xfrm>
          <a:prstGeom prst="rect">
            <a:avLst/>
          </a:prstGeom>
        </p:spPr>
        <p:txBody>
          <a:bodyPr/>
          <a:lstStyle>
            <a:lvl1pPr>
              <a:defRPr sz="6394"/>
            </a:lvl1pPr>
            <a:lvl2pPr>
              <a:defRPr sz="5596"/>
            </a:lvl2pPr>
            <a:lvl3pPr>
              <a:defRPr sz="4797"/>
            </a:lvl3pPr>
            <a:lvl4pPr>
              <a:defRPr sz="3995"/>
            </a:lvl4pPr>
            <a:lvl5pPr>
              <a:defRPr sz="3995"/>
            </a:lvl5pPr>
            <a:lvl6pPr>
              <a:defRPr sz="3995"/>
            </a:lvl6pPr>
            <a:lvl7pPr>
              <a:defRPr sz="3995"/>
            </a:lvl7pPr>
            <a:lvl8pPr>
              <a:defRPr sz="3995"/>
            </a:lvl8pPr>
            <a:lvl9pPr>
              <a:defRPr sz="399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914407" y="2152654"/>
            <a:ext cx="6016626" cy="7036594"/>
          </a:xfrm>
          <a:prstGeom prst="rect">
            <a:avLst/>
          </a:prstGeom>
        </p:spPr>
        <p:txBody>
          <a:bodyPr/>
          <a:lstStyle>
            <a:lvl1pPr marL="0" indent="0">
              <a:buNone/>
              <a:defRPr sz="2797"/>
            </a:lvl1pPr>
            <a:lvl2pPr marL="913684" indent="0">
              <a:buNone/>
              <a:defRPr sz="2397"/>
            </a:lvl2pPr>
            <a:lvl3pPr marL="1827370" indent="0">
              <a:buNone/>
              <a:defRPr sz="1999"/>
            </a:lvl3pPr>
            <a:lvl4pPr marL="2741051" indent="0">
              <a:buNone/>
              <a:defRPr sz="1799"/>
            </a:lvl4pPr>
            <a:lvl5pPr marL="3654735" indent="0">
              <a:buNone/>
              <a:defRPr sz="1799"/>
            </a:lvl5pPr>
            <a:lvl6pPr marL="4568419" indent="0">
              <a:buNone/>
              <a:defRPr sz="1799"/>
            </a:lvl6pPr>
            <a:lvl7pPr marL="5482105" indent="0">
              <a:buNone/>
              <a:defRPr sz="1799"/>
            </a:lvl7pPr>
            <a:lvl8pPr marL="6395789" indent="0">
              <a:buNone/>
              <a:defRPr sz="1799"/>
            </a:lvl8pPr>
            <a:lvl9pPr marL="7309473" indent="0">
              <a:buNone/>
              <a:defRPr sz="1799"/>
            </a:lvl9pPr>
          </a:lstStyle>
          <a:p>
            <a:pPr lvl="0"/>
            <a:r>
              <a:rPr lang="zh-CN" altLang="en-US"/>
              <a:t>单击此处编辑母版文本样式</a:t>
            </a:r>
          </a:p>
        </p:txBody>
      </p:sp>
      <p:sp>
        <p:nvSpPr>
          <p:cNvPr id="5" name="日期占位符 4"/>
          <p:cNvSpPr>
            <a:spLocks noGrp="1"/>
          </p:cNvSpPr>
          <p:nvPr>
            <p:ph type="dt" sz="half" idx="10"/>
          </p:nvPr>
        </p:nvSpPr>
        <p:spPr>
          <a:xfrm>
            <a:off x="914400" y="9534528"/>
            <a:ext cx="4267200" cy="547687"/>
          </a:xfrm>
          <a:prstGeom prst="rect">
            <a:avLst/>
          </a:prstGeom>
        </p:spPr>
        <p:txBody>
          <a:bodyPr/>
          <a:lstStyle/>
          <a:p>
            <a:pPr defTabSz="1371053"/>
            <a:fld id="{B95FC270-55C9-4A20-A67A-3DE973D1FE95}" type="datetimeFigureOut">
              <a:rPr lang="zh-CN" altLang="en-US" sz="2699" smtClean="0">
                <a:solidFill>
                  <a:srgbClr val="000000">
                    <a:tint val="75000"/>
                  </a:srgbClr>
                </a:solidFill>
              </a:rPr>
              <a:pPr defTabSz="1371053"/>
              <a:t>2025/2/11</a:t>
            </a:fld>
            <a:endParaRPr lang="zh-CN" altLang="en-US" sz="2699">
              <a:solidFill>
                <a:srgbClr val="000000">
                  <a:tint val="75000"/>
                </a:srgbClr>
              </a:solidFill>
            </a:endParaRPr>
          </a:p>
        </p:txBody>
      </p:sp>
      <p:sp>
        <p:nvSpPr>
          <p:cNvPr id="6" name="页脚占位符 5"/>
          <p:cNvSpPr>
            <a:spLocks noGrp="1"/>
          </p:cNvSpPr>
          <p:nvPr>
            <p:ph type="ftr" sz="quarter" idx="11"/>
          </p:nvPr>
        </p:nvSpPr>
        <p:spPr>
          <a:xfrm>
            <a:off x="6248402" y="9534528"/>
            <a:ext cx="5791200" cy="547687"/>
          </a:xfrm>
          <a:prstGeom prst="rect">
            <a:avLst/>
          </a:prstGeom>
        </p:spPr>
        <p:txBody>
          <a:bodyPr/>
          <a:lstStyle/>
          <a:p>
            <a:pPr defTabSz="1371053"/>
            <a:endParaRPr lang="zh-CN" altLang="en-US" sz="2699">
              <a:solidFill>
                <a:srgbClr val="000000">
                  <a:tint val="75000"/>
                </a:srgbClr>
              </a:solidFill>
            </a:endParaRPr>
          </a:p>
        </p:txBody>
      </p:sp>
      <p:sp>
        <p:nvSpPr>
          <p:cNvPr id="7" name="灯片编号占位符 6"/>
          <p:cNvSpPr>
            <a:spLocks noGrp="1"/>
          </p:cNvSpPr>
          <p:nvPr>
            <p:ph type="sldNum" sz="quarter" idx="12"/>
          </p:nvPr>
        </p:nvSpPr>
        <p:spPr>
          <a:xfrm>
            <a:off x="13106400" y="9534528"/>
            <a:ext cx="4267200" cy="547687"/>
          </a:xfrm>
          <a:prstGeom prst="rect">
            <a:avLst/>
          </a:prstGeom>
        </p:spPr>
        <p:txBody>
          <a:bodyPr/>
          <a:lstStyle/>
          <a:p>
            <a:pPr defTabSz="1371053"/>
            <a:fld id="{8961FD41-A0E4-414C-A973-C8EC8DF1BF61}" type="slidenum">
              <a:rPr lang="zh-CN" altLang="en-US" sz="2699" smtClean="0">
                <a:solidFill>
                  <a:srgbClr val="000000">
                    <a:tint val="75000"/>
                  </a:srgbClr>
                </a:solidFill>
              </a:rPr>
              <a:pPr defTabSz="1371053"/>
              <a:t>‹#›</a:t>
            </a:fld>
            <a:endParaRPr lang="zh-CN" altLang="en-US" sz="2699">
              <a:solidFill>
                <a:srgbClr val="000000">
                  <a:tint val="75000"/>
                </a:srgbClr>
              </a:solidFill>
            </a:endParaRPr>
          </a:p>
        </p:txBody>
      </p:sp>
    </p:spTree>
    <p:extLst>
      <p:ext uri="{BB962C8B-B14F-4D97-AF65-F5344CB8AC3E}">
        <p14:creationId xmlns:p14="http://schemas.microsoft.com/office/powerpoint/2010/main" val="2175351466"/>
      </p:ext>
    </p:extLst>
  </p:cSld>
  <p:clrMapOvr>
    <a:masterClrMapping/>
  </p:clrMapOvr>
  <p:transition spd="med" advTm="0">
    <p:pull/>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3584576" y="7200902"/>
            <a:ext cx="10972800" cy="850108"/>
          </a:xfrm>
          <a:prstGeom prst="rect">
            <a:avLst/>
          </a:prstGeom>
        </p:spPr>
        <p:txBody>
          <a:bodyPr anchor="b"/>
          <a:lstStyle>
            <a:lvl1pPr algn="l">
              <a:defRPr sz="3995" b="1"/>
            </a:lvl1pPr>
          </a:lstStyle>
          <a:p>
            <a:r>
              <a:rPr lang="zh-CN" altLang="en-US"/>
              <a:t>单击此处编辑母版标题样式</a:t>
            </a:r>
          </a:p>
        </p:txBody>
      </p:sp>
      <p:sp>
        <p:nvSpPr>
          <p:cNvPr id="3" name="图片占位符 2"/>
          <p:cNvSpPr>
            <a:spLocks noGrp="1"/>
          </p:cNvSpPr>
          <p:nvPr>
            <p:ph type="pic" idx="1"/>
          </p:nvPr>
        </p:nvSpPr>
        <p:spPr>
          <a:xfrm>
            <a:off x="3584576" y="919167"/>
            <a:ext cx="10972800" cy="6172200"/>
          </a:xfrm>
          <a:prstGeom prst="rect">
            <a:avLst/>
          </a:prstGeom>
        </p:spPr>
        <p:txBody>
          <a:bodyPr/>
          <a:lstStyle>
            <a:lvl1pPr marL="0" indent="0">
              <a:buNone/>
              <a:defRPr sz="6394"/>
            </a:lvl1pPr>
            <a:lvl2pPr marL="913684" indent="0">
              <a:buNone/>
              <a:defRPr sz="5596"/>
            </a:lvl2pPr>
            <a:lvl3pPr marL="1827370" indent="0">
              <a:buNone/>
              <a:defRPr sz="4797"/>
            </a:lvl3pPr>
            <a:lvl4pPr marL="2741051" indent="0">
              <a:buNone/>
              <a:defRPr sz="3995"/>
            </a:lvl4pPr>
            <a:lvl5pPr marL="3654735" indent="0">
              <a:buNone/>
              <a:defRPr sz="3995"/>
            </a:lvl5pPr>
            <a:lvl6pPr marL="4568419" indent="0">
              <a:buNone/>
              <a:defRPr sz="3995"/>
            </a:lvl6pPr>
            <a:lvl7pPr marL="5482105" indent="0">
              <a:buNone/>
              <a:defRPr sz="3995"/>
            </a:lvl7pPr>
            <a:lvl8pPr marL="6395789" indent="0">
              <a:buNone/>
              <a:defRPr sz="3995"/>
            </a:lvl8pPr>
            <a:lvl9pPr marL="7309473" indent="0">
              <a:buNone/>
              <a:defRPr sz="3995"/>
            </a:lvl9pPr>
          </a:lstStyle>
          <a:p>
            <a:endParaRPr lang="zh-CN" altLang="en-US"/>
          </a:p>
        </p:txBody>
      </p:sp>
      <p:sp>
        <p:nvSpPr>
          <p:cNvPr id="4" name="文本占位符 3"/>
          <p:cNvSpPr>
            <a:spLocks noGrp="1"/>
          </p:cNvSpPr>
          <p:nvPr>
            <p:ph type="body" sz="half" idx="2"/>
          </p:nvPr>
        </p:nvSpPr>
        <p:spPr>
          <a:xfrm>
            <a:off x="3584576" y="8051008"/>
            <a:ext cx="10972800" cy="1207295"/>
          </a:xfrm>
          <a:prstGeom prst="rect">
            <a:avLst/>
          </a:prstGeom>
        </p:spPr>
        <p:txBody>
          <a:bodyPr/>
          <a:lstStyle>
            <a:lvl1pPr marL="0" indent="0">
              <a:buNone/>
              <a:defRPr sz="2797"/>
            </a:lvl1pPr>
            <a:lvl2pPr marL="913684" indent="0">
              <a:buNone/>
              <a:defRPr sz="2397"/>
            </a:lvl2pPr>
            <a:lvl3pPr marL="1827370" indent="0">
              <a:buNone/>
              <a:defRPr sz="1999"/>
            </a:lvl3pPr>
            <a:lvl4pPr marL="2741051" indent="0">
              <a:buNone/>
              <a:defRPr sz="1799"/>
            </a:lvl4pPr>
            <a:lvl5pPr marL="3654735" indent="0">
              <a:buNone/>
              <a:defRPr sz="1799"/>
            </a:lvl5pPr>
            <a:lvl6pPr marL="4568419" indent="0">
              <a:buNone/>
              <a:defRPr sz="1799"/>
            </a:lvl6pPr>
            <a:lvl7pPr marL="5482105" indent="0">
              <a:buNone/>
              <a:defRPr sz="1799"/>
            </a:lvl7pPr>
            <a:lvl8pPr marL="6395789" indent="0">
              <a:buNone/>
              <a:defRPr sz="1799"/>
            </a:lvl8pPr>
            <a:lvl9pPr marL="7309473" indent="0">
              <a:buNone/>
              <a:defRPr sz="1799"/>
            </a:lvl9pPr>
          </a:lstStyle>
          <a:p>
            <a:pPr lvl="0"/>
            <a:r>
              <a:rPr lang="zh-CN" altLang="en-US"/>
              <a:t>单击此处编辑母版文本样式</a:t>
            </a:r>
          </a:p>
        </p:txBody>
      </p:sp>
      <p:sp>
        <p:nvSpPr>
          <p:cNvPr id="5" name="日期占位符 4"/>
          <p:cNvSpPr>
            <a:spLocks noGrp="1"/>
          </p:cNvSpPr>
          <p:nvPr>
            <p:ph type="dt" sz="half" idx="10"/>
          </p:nvPr>
        </p:nvSpPr>
        <p:spPr>
          <a:xfrm>
            <a:off x="914400" y="9534528"/>
            <a:ext cx="4267200" cy="547687"/>
          </a:xfrm>
          <a:prstGeom prst="rect">
            <a:avLst/>
          </a:prstGeom>
        </p:spPr>
        <p:txBody>
          <a:bodyPr/>
          <a:lstStyle/>
          <a:p>
            <a:pPr defTabSz="1371053"/>
            <a:fld id="{B95FC270-55C9-4A20-A67A-3DE973D1FE95}" type="datetimeFigureOut">
              <a:rPr lang="zh-CN" altLang="en-US" sz="2699" smtClean="0">
                <a:solidFill>
                  <a:srgbClr val="000000">
                    <a:tint val="75000"/>
                  </a:srgbClr>
                </a:solidFill>
              </a:rPr>
              <a:pPr defTabSz="1371053"/>
              <a:t>2025/2/11</a:t>
            </a:fld>
            <a:endParaRPr lang="zh-CN" altLang="en-US" sz="2699">
              <a:solidFill>
                <a:srgbClr val="000000">
                  <a:tint val="75000"/>
                </a:srgbClr>
              </a:solidFill>
            </a:endParaRPr>
          </a:p>
        </p:txBody>
      </p:sp>
      <p:sp>
        <p:nvSpPr>
          <p:cNvPr id="6" name="页脚占位符 5"/>
          <p:cNvSpPr>
            <a:spLocks noGrp="1"/>
          </p:cNvSpPr>
          <p:nvPr>
            <p:ph type="ftr" sz="quarter" idx="11"/>
          </p:nvPr>
        </p:nvSpPr>
        <p:spPr>
          <a:xfrm>
            <a:off x="6248402" y="9534528"/>
            <a:ext cx="5791200" cy="547687"/>
          </a:xfrm>
          <a:prstGeom prst="rect">
            <a:avLst/>
          </a:prstGeom>
        </p:spPr>
        <p:txBody>
          <a:bodyPr/>
          <a:lstStyle/>
          <a:p>
            <a:pPr defTabSz="1371053"/>
            <a:endParaRPr lang="zh-CN" altLang="en-US" sz="2699">
              <a:solidFill>
                <a:srgbClr val="000000">
                  <a:tint val="75000"/>
                </a:srgbClr>
              </a:solidFill>
            </a:endParaRPr>
          </a:p>
        </p:txBody>
      </p:sp>
      <p:sp>
        <p:nvSpPr>
          <p:cNvPr id="7" name="灯片编号占位符 6"/>
          <p:cNvSpPr>
            <a:spLocks noGrp="1"/>
          </p:cNvSpPr>
          <p:nvPr>
            <p:ph type="sldNum" sz="quarter" idx="12"/>
          </p:nvPr>
        </p:nvSpPr>
        <p:spPr>
          <a:xfrm>
            <a:off x="13106400" y="9534528"/>
            <a:ext cx="4267200" cy="547687"/>
          </a:xfrm>
          <a:prstGeom prst="rect">
            <a:avLst/>
          </a:prstGeom>
        </p:spPr>
        <p:txBody>
          <a:bodyPr/>
          <a:lstStyle/>
          <a:p>
            <a:pPr defTabSz="1371053"/>
            <a:fld id="{8961FD41-A0E4-414C-A973-C8EC8DF1BF61}" type="slidenum">
              <a:rPr lang="zh-CN" altLang="en-US" sz="2699" smtClean="0">
                <a:solidFill>
                  <a:srgbClr val="000000">
                    <a:tint val="75000"/>
                  </a:srgbClr>
                </a:solidFill>
              </a:rPr>
              <a:pPr defTabSz="1371053"/>
              <a:t>‹#›</a:t>
            </a:fld>
            <a:endParaRPr lang="zh-CN" altLang="en-US" sz="2699">
              <a:solidFill>
                <a:srgbClr val="000000">
                  <a:tint val="75000"/>
                </a:srgbClr>
              </a:solidFill>
            </a:endParaRPr>
          </a:p>
        </p:txBody>
      </p:sp>
    </p:spTree>
    <p:extLst>
      <p:ext uri="{BB962C8B-B14F-4D97-AF65-F5344CB8AC3E}">
        <p14:creationId xmlns:p14="http://schemas.microsoft.com/office/powerpoint/2010/main" val="3098683717"/>
      </p:ext>
    </p:extLst>
  </p:cSld>
  <p:clrMapOvr>
    <a:masterClrMapping/>
  </p:clrMapOvr>
  <p:transition spd="med" advTm="0">
    <p:pull/>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914402" y="411960"/>
            <a:ext cx="16459200" cy="1714501"/>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914402" y="2400305"/>
            <a:ext cx="16459200" cy="6788944"/>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914400" y="9534528"/>
            <a:ext cx="4267200" cy="547687"/>
          </a:xfrm>
          <a:prstGeom prst="rect">
            <a:avLst/>
          </a:prstGeom>
        </p:spPr>
        <p:txBody>
          <a:bodyPr/>
          <a:lstStyle/>
          <a:p>
            <a:pPr defTabSz="1371053"/>
            <a:fld id="{B95FC270-55C9-4A20-A67A-3DE973D1FE95}" type="datetimeFigureOut">
              <a:rPr lang="zh-CN" altLang="en-US" sz="2699" smtClean="0">
                <a:solidFill>
                  <a:srgbClr val="000000">
                    <a:tint val="75000"/>
                  </a:srgbClr>
                </a:solidFill>
              </a:rPr>
              <a:pPr defTabSz="1371053"/>
              <a:t>2025/2/11</a:t>
            </a:fld>
            <a:endParaRPr lang="zh-CN" altLang="en-US" sz="2699">
              <a:solidFill>
                <a:srgbClr val="000000">
                  <a:tint val="75000"/>
                </a:srgbClr>
              </a:solidFill>
            </a:endParaRPr>
          </a:p>
        </p:txBody>
      </p:sp>
      <p:sp>
        <p:nvSpPr>
          <p:cNvPr id="5" name="页脚占位符 4"/>
          <p:cNvSpPr>
            <a:spLocks noGrp="1"/>
          </p:cNvSpPr>
          <p:nvPr>
            <p:ph type="ftr" sz="quarter" idx="11"/>
          </p:nvPr>
        </p:nvSpPr>
        <p:spPr>
          <a:xfrm>
            <a:off x="6248402" y="9534528"/>
            <a:ext cx="5791200" cy="547687"/>
          </a:xfrm>
          <a:prstGeom prst="rect">
            <a:avLst/>
          </a:prstGeom>
        </p:spPr>
        <p:txBody>
          <a:bodyPr/>
          <a:lstStyle/>
          <a:p>
            <a:pPr defTabSz="1371053"/>
            <a:endParaRPr lang="zh-CN" altLang="en-US" sz="2699">
              <a:solidFill>
                <a:srgbClr val="000000">
                  <a:tint val="75000"/>
                </a:srgbClr>
              </a:solidFill>
            </a:endParaRPr>
          </a:p>
        </p:txBody>
      </p:sp>
      <p:sp>
        <p:nvSpPr>
          <p:cNvPr id="6" name="灯片编号占位符 5"/>
          <p:cNvSpPr>
            <a:spLocks noGrp="1"/>
          </p:cNvSpPr>
          <p:nvPr>
            <p:ph type="sldNum" sz="quarter" idx="12"/>
          </p:nvPr>
        </p:nvSpPr>
        <p:spPr>
          <a:xfrm>
            <a:off x="13106400" y="9534528"/>
            <a:ext cx="4267200" cy="547687"/>
          </a:xfrm>
          <a:prstGeom prst="rect">
            <a:avLst/>
          </a:prstGeom>
        </p:spPr>
        <p:txBody>
          <a:bodyPr/>
          <a:lstStyle/>
          <a:p>
            <a:pPr defTabSz="1371053"/>
            <a:fld id="{8961FD41-A0E4-414C-A973-C8EC8DF1BF61}" type="slidenum">
              <a:rPr lang="zh-CN" altLang="en-US" sz="2699" smtClean="0">
                <a:solidFill>
                  <a:srgbClr val="000000">
                    <a:tint val="75000"/>
                  </a:srgbClr>
                </a:solidFill>
              </a:rPr>
              <a:pPr defTabSz="1371053"/>
              <a:t>‹#›</a:t>
            </a:fld>
            <a:endParaRPr lang="zh-CN" altLang="en-US" sz="2699">
              <a:solidFill>
                <a:srgbClr val="000000">
                  <a:tint val="75000"/>
                </a:srgbClr>
              </a:solidFill>
            </a:endParaRPr>
          </a:p>
        </p:txBody>
      </p:sp>
    </p:spTree>
    <p:extLst>
      <p:ext uri="{BB962C8B-B14F-4D97-AF65-F5344CB8AC3E}">
        <p14:creationId xmlns:p14="http://schemas.microsoft.com/office/powerpoint/2010/main" val="4195076968"/>
      </p:ext>
    </p:extLst>
  </p:cSld>
  <p:clrMapOvr>
    <a:masterClrMapping/>
  </p:clrMapOvr>
  <p:transition spd="med" advTm="0">
    <p:pull/>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3258800" y="309564"/>
            <a:ext cx="4114800" cy="6581776"/>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914402" y="309564"/>
            <a:ext cx="12039600" cy="6581776"/>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914400" y="9534528"/>
            <a:ext cx="4267200" cy="547687"/>
          </a:xfrm>
          <a:prstGeom prst="rect">
            <a:avLst/>
          </a:prstGeom>
        </p:spPr>
        <p:txBody>
          <a:bodyPr/>
          <a:lstStyle/>
          <a:p>
            <a:pPr defTabSz="1371053"/>
            <a:fld id="{B95FC270-55C9-4A20-A67A-3DE973D1FE95}" type="datetimeFigureOut">
              <a:rPr lang="zh-CN" altLang="en-US" sz="2699" smtClean="0">
                <a:solidFill>
                  <a:srgbClr val="000000">
                    <a:tint val="75000"/>
                  </a:srgbClr>
                </a:solidFill>
              </a:rPr>
              <a:pPr defTabSz="1371053"/>
              <a:t>2025/2/11</a:t>
            </a:fld>
            <a:endParaRPr lang="zh-CN" altLang="en-US" sz="2699">
              <a:solidFill>
                <a:srgbClr val="000000">
                  <a:tint val="75000"/>
                </a:srgbClr>
              </a:solidFill>
            </a:endParaRPr>
          </a:p>
        </p:txBody>
      </p:sp>
      <p:sp>
        <p:nvSpPr>
          <p:cNvPr id="5" name="页脚占位符 4"/>
          <p:cNvSpPr>
            <a:spLocks noGrp="1"/>
          </p:cNvSpPr>
          <p:nvPr>
            <p:ph type="ftr" sz="quarter" idx="11"/>
          </p:nvPr>
        </p:nvSpPr>
        <p:spPr>
          <a:xfrm>
            <a:off x="6248402" y="9534528"/>
            <a:ext cx="5791200" cy="547687"/>
          </a:xfrm>
          <a:prstGeom prst="rect">
            <a:avLst/>
          </a:prstGeom>
        </p:spPr>
        <p:txBody>
          <a:bodyPr/>
          <a:lstStyle/>
          <a:p>
            <a:pPr defTabSz="1371053"/>
            <a:endParaRPr lang="zh-CN" altLang="en-US" sz="2699">
              <a:solidFill>
                <a:srgbClr val="000000">
                  <a:tint val="75000"/>
                </a:srgbClr>
              </a:solidFill>
            </a:endParaRPr>
          </a:p>
        </p:txBody>
      </p:sp>
      <p:sp>
        <p:nvSpPr>
          <p:cNvPr id="6" name="灯片编号占位符 5"/>
          <p:cNvSpPr>
            <a:spLocks noGrp="1"/>
          </p:cNvSpPr>
          <p:nvPr>
            <p:ph type="sldNum" sz="quarter" idx="12"/>
          </p:nvPr>
        </p:nvSpPr>
        <p:spPr>
          <a:xfrm>
            <a:off x="13106400" y="9534528"/>
            <a:ext cx="4267200" cy="547687"/>
          </a:xfrm>
          <a:prstGeom prst="rect">
            <a:avLst/>
          </a:prstGeom>
        </p:spPr>
        <p:txBody>
          <a:bodyPr/>
          <a:lstStyle/>
          <a:p>
            <a:pPr defTabSz="1371053"/>
            <a:fld id="{8961FD41-A0E4-414C-A973-C8EC8DF1BF61}" type="slidenum">
              <a:rPr lang="zh-CN" altLang="en-US" sz="2699" smtClean="0">
                <a:solidFill>
                  <a:srgbClr val="000000">
                    <a:tint val="75000"/>
                  </a:srgbClr>
                </a:solidFill>
              </a:rPr>
              <a:pPr defTabSz="1371053"/>
              <a:t>‹#›</a:t>
            </a:fld>
            <a:endParaRPr lang="zh-CN" altLang="en-US" sz="2699">
              <a:solidFill>
                <a:srgbClr val="000000">
                  <a:tint val="75000"/>
                </a:srgbClr>
              </a:solidFill>
            </a:endParaRPr>
          </a:p>
        </p:txBody>
      </p:sp>
    </p:spTree>
    <p:extLst>
      <p:ext uri="{BB962C8B-B14F-4D97-AF65-F5344CB8AC3E}">
        <p14:creationId xmlns:p14="http://schemas.microsoft.com/office/powerpoint/2010/main" val="2991742895"/>
      </p:ext>
    </p:extLst>
  </p:cSld>
  <p:clrMapOvr>
    <a:masterClrMapping/>
  </p:clrMapOvr>
  <p:transition spd="med" advTm="0">
    <p:pull/>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295067" y="-135776"/>
            <a:ext cx="1596250" cy="1488480"/>
          </a:xfrm>
          <a:prstGeom prst="rect">
            <a:avLst/>
          </a:prstGeom>
        </p:spPr>
      </p:pic>
    </p:spTree>
    <p:extLst>
      <p:ext uri="{BB962C8B-B14F-4D97-AF65-F5344CB8AC3E}">
        <p14:creationId xmlns:p14="http://schemas.microsoft.com/office/powerpoint/2010/main" val="4247301952"/>
      </p:ext>
    </p:extLst>
  </p:cSld>
  <p:clrMapOvr>
    <a:masterClrMapping/>
  </p:clrMapOvr>
  <p:transition spd="med"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strVal val="4*#ppt_w"/>
                                          </p:val>
                                        </p:tav>
                                        <p:tav tm="100000">
                                          <p:val>
                                            <p:strVal val="#ppt_w"/>
                                          </p:val>
                                        </p:tav>
                                      </p:tavLst>
                                    </p:anim>
                                    <p:anim calcmode="lin" valueType="num">
                                      <p:cBhvr>
                                        <p:cTn id="8" dur="500" fill="hold"/>
                                        <p:tgtEl>
                                          <p:spTgt spid="7"/>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914402" y="411960"/>
            <a:ext cx="16459200" cy="1714501"/>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914402" y="2400300"/>
            <a:ext cx="16459200" cy="6788946"/>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914402" y="9534528"/>
            <a:ext cx="4267200" cy="547687"/>
          </a:xfrm>
          <a:prstGeom prst="rect">
            <a:avLst/>
          </a:prstGeom>
        </p:spPr>
        <p:txBody>
          <a:bodyPr/>
          <a:lstStyle/>
          <a:p>
            <a:pPr defTabSz="1371053"/>
            <a:fld id="{8B35F0B1-53A2-4F58-A419-9B6A1424FB57}" type="datetimeFigureOut">
              <a:rPr lang="zh-CN" altLang="en-US" sz="2699" smtClean="0">
                <a:solidFill>
                  <a:srgbClr val="000000"/>
                </a:solidFill>
              </a:rPr>
              <a:pPr defTabSz="1371053"/>
              <a:t>2025/2/11</a:t>
            </a:fld>
            <a:endParaRPr lang="zh-CN" altLang="en-US" sz="2699">
              <a:solidFill>
                <a:srgbClr val="000000"/>
              </a:solidFill>
            </a:endParaRPr>
          </a:p>
        </p:txBody>
      </p:sp>
      <p:sp>
        <p:nvSpPr>
          <p:cNvPr id="5" name="页脚占位符 4"/>
          <p:cNvSpPr>
            <a:spLocks noGrp="1"/>
          </p:cNvSpPr>
          <p:nvPr>
            <p:ph type="ftr" sz="quarter" idx="11"/>
          </p:nvPr>
        </p:nvSpPr>
        <p:spPr>
          <a:xfrm>
            <a:off x="6248403" y="9534528"/>
            <a:ext cx="5791198" cy="547687"/>
          </a:xfrm>
          <a:prstGeom prst="rect">
            <a:avLst/>
          </a:prstGeom>
        </p:spPr>
        <p:txBody>
          <a:bodyPr/>
          <a:lstStyle/>
          <a:p>
            <a:pPr defTabSz="1371053"/>
            <a:endParaRPr lang="zh-CN" altLang="en-US" sz="2699">
              <a:solidFill>
                <a:srgbClr val="000000"/>
              </a:solidFill>
            </a:endParaRPr>
          </a:p>
        </p:txBody>
      </p:sp>
      <p:sp>
        <p:nvSpPr>
          <p:cNvPr id="6" name="灯片编号占位符 5"/>
          <p:cNvSpPr>
            <a:spLocks noGrp="1"/>
          </p:cNvSpPr>
          <p:nvPr>
            <p:ph type="sldNum" sz="quarter" idx="12"/>
          </p:nvPr>
        </p:nvSpPr>
        <p:spPr>
          <a:xfrm>
            <a:off x="13106400" y="9534528"/>
            <a:ext cx="4267200" cy="547687"/>
          </a:xfrm>
          <a:prstGeom prst="rect">
            <a:avLst/>
          </a:prstGeom>
        </p:spPr>
        <p:txBody>
          <a:bodyPr/>
          <a:lstStyle/>
          <a:p>
            <a:pPr defTabSz="1371053"/>
            <a:fld id="{18EBF4EF-A2BF-4103-B2B4-2A3D5169DA7D}" type="slidenum">
              <a:rPr lang="zh-CN" altLang="en-US" sz="2699" smtClean="0">
                <a:solidFill>
                  <a:srgbClr val="000000"/>
                </a:solidFill>
              </a:rPr>
              <a:pPr defTabSz="1371053"/>
              <a:t>‹#›</a:t>
            </a:fld>
            <a:endParaRPr lang="zh-CN" altLang="en-US" sz="2699">
              <a:solidFill>
                <a:srgbClr val="000000"/>
              </a:solidFill>
            </a:endParaRPr>
          </a:p>
        </p:txBody>
      </p:sp>
    </p:spTree>
    <p:extLst>
      <p:ext uri="{BB962C8B-B14F-4D97-AF65-F5344CB8AC3E}">
        <p14:creationId xmlns:p14="http://schemas.microsoft.com/office/powerpoint/2010/main" val="3212912478"/>
      </p:ext>
    </p:extLst>
  </p:cSld>
  <p:clrMapOvr>
    <a:masterClrMapping/>
  </p:clrMapOvr>
  <p:transition spd="med" advTm="0">
    <p:pull/>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5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9594270"/>
      </p:ext>
    </p:extLst>
  </p:cSld>
  <p:clrMapOvr>
    <a:masterClrMapping/>
  </p:clrMapOvr>
  <p:transition spd="med" advTm="0">
    <p:pull/>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659334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784319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238781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368747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281696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275319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264306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2956110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1074184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1141684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2394100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E83A48-79DC-4174-E26F-5B8CDBD4036E}"/>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53EBAF87-1491-BF41-CBC1-BC8B1BE25D80}"/>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C1CCBE66-9CB0-9FE7-0744-86381A369BE7}"/>
              </a:ext>
            </a:extLst>
          </p:cNvPr>
          <p:cNvSpPr>
            <a:spLocks noGrp="1"/>
          </p:cNvSpPr>
          <p:nvPr>
            <p:ph type="dt" sz="half" idx="10"/>
          </p:nvPr>
        </p:nvSpPr>
        <p:spPr/>
        <p:txBody>
          <a:bodyPr/>
          <a:lstStyle/>
          <a:p>
            <a:pPr defTabSz="1371600"/>
            <a:fld id="{3E49FA2C-B09B-437F-A47A-9835E0143EBB}" type="datetimeFigureOut">
              <a:rPr lang="en-US" smtClean="0">
                <a:solidFill>
                  <a:prstClr val="black">
                    <a:tint val="75000"/>
                  </a:prstClr>
                </a:solidFill>
              </a:rPr>
              <a:pPr defTabSz="1371600"/>
              <a:t>2/11/2025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9462F1D4-4349-D0BF-F1AB-A3CBC78E23B9}"/>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B8FF6E7-6D4B-58B6-0AA0-B1290C61BF53}"/>
              </a:ext>
            </a:extLst>
          </p:cNvPr>
          <p:cNvSpPr>
            <a:spLocks noGrp="1"/>
          </p:cNvSpPr>
          <p:nvPr>
            <p:ph type="sldNum" sz="quarter" idx="12"/>
          </p:nvPr>
        </p:nvSpPr>
        <p:spPr/>
        <p:txBody>
          <a:bodyPr/>
          <a:lstStyle/>
          <a:p>
            <a:pPr defTabSz="1371600"/>
            <a:fld id="{DECD0679-3187-449D-BDC3-12E48E8303F1}"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427516496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6504FB-C0F0-5483-C3F3-15BC6D55DF0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8F2D18B-5270-20C9-108C-106D11ADC0D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0C27D0-58A5-24EF-9442-87ADD0A58AEB}"/>
              </a:ext>
            </a:extLst>
          </p:cNvPr>
          <p:cNvSpPr>
            <a:spLocks noGrp="1"/>
          </p:cNvSpPr>
          <p:nvPr>
            <p:ph type="dt" sz="half" idx="10"/>
          </p:nvPr>
        </p:nvSpPr>
        <p:spPr/>
        <p:txBody>
          <a:bodyPr/>
          <a:lstStyle/>
          <a:p>
            <a:pPr defTabSz="1371600"/>
            <a:fld id="{3E49FA2C-B09B-437F-A47A-9835E0143EBB}" type="datetimeFigureOut">
              <a:rPr lang="en-US" smtClean="0">
                <a:solidFill>
                  <a:prstClr val="black">
                    <a:tint val="75000"/>
                  </a:prstClr>
                </a:solidFill>
              </a:rPr>
              <a:pPr defTabSz="1371600"/>
              <a:t>2/11/2025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9BFE0BD-9E72-706F-3FAB-1D272082793E}"/>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C0ED9AD-AC0A-6F03-06EE-81382625F868}"/>
              </a:ext>
            </a:extLst>
          </p:cNvPr>
          <p:cNvSpPr>
            <a:spLocks noGrp="1"/>
          </p:cNvSpPr>
          <p:nvPr>
            <p:ph type="sldNum" sz="quarter" idx="12"/>
          </p:nvPr>
        </p:nvSpPr>
        <p:spPr/>
        <p:txBody>
          <a:bodyPr/>
          <a:lstStyle/>
          <a:p>
            <a:pPr defTabSz="1371600"/>
            <a:fld id="{DECD0679-3187-449D-BDC3-12E48E8303F1}"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90173465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528946-766A-0D95-96B4-D740636A257D}"/>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C4D2ABBF-3A5C-A86A-F274-7043B997BA4C}"/>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2F2C21B-1A78-978A-6218-964A211AB2AF}"/>
              </a:ext>
            </a:extLst>
          </p:cNvPr>
          <p:cNvSpPr>
            <a:spLocks noGrp="1"/>
          </p:cNvSpPr>
          <p:nvPr>
            <p:ph type="dt" sz="half" idx="10"/>
          </p:nvPr>
        </p:nvSpPr>
        <p:spPr/>
        <p:txBody>
          <a:bodyPr/>
          <a:lstStyle/>
          <a:p>
            <a:pPr defTabSz="1371600"/>
            <a:fld id="{3E49FA2C-B09B-437F-A47A-9835E0143EBB}" type="datetimeFigureOut">
              <a:rPr lang="en-US" smtClean="0">
                <a:solidFill>
                  <a:prstClr val="black">
                    <a:tint val="75000"/>
                  </a:prstClr>
                </a:solidFill>
              </a:rPr>
              <a:pPr defTabSz="1371600"/>
              <a:t>2/11/2025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A92E721-B118-704E-F186-718607CB8396}"/>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3C56692-A2B2-5CEA-E358-7F7F615C812E}"/>
              </a:ext>
            </a:extLst>
          </p:cNvPr>
          <p:cNvSpPr>
            <a:spLocks noGrp="1"/>
          </p:cNvSpPr>
          <p:nvPr>
            <p:ph type="sldNum" sz="quarter" idx="12"/>
          </p:nvPr>
        </p:nvSpPr>
        <p:spPr/>
        <p:txBody>
          <a:bodyPr/>
          <a:lstStyle/>
          <a:p>
            <a:pPr defTabSz="1371600"/>
            <a:fld id="{DECD0679-3187-449D-BDC3-12E48E8303F1}"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979077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D0065-50D7-BE75-B866-747063FDF23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A7EB141-275A-2D83-F159-A04AC4FB8D14}"/>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01492E1-0C97-7E29-95D7-5FF7202EA920}"/>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96DFE6C-BF5F-B965-2AE9-7DC69D145D53}"/>
              </a:ext>
            </a:extLst>
          </p:cNvPr>
          <p:cNvSpPr>
            <a:spLocks noGrp="1"/>
          </p:cNvSpPr>
          <p:nvPr>
            <p:ph type="dt" sz="half" idx="10"/>
          </p:nvPr>
        </p:nvSpPr>
        <p:spPr/>
        <p:txBody>
          <a:bodyPr/>
          <a:lstStyle/>
          <a:p>
            <a:pPr defTabSz="1371600"/>
            <a:fld id="{3E49FA2C-B09B-437F-A47A-9835E0143EBB}" type="datetimeFigureOut">
              <a:rPr lang="en-US" smtClean="0">
                <a:solidFill>
                  <a:prstClr val="black">
                    <a:tint val="75000"/>
                  </a:prstClr>
                </a:solidFill>
              </a:rPr>
              <a:pPr defTabSz="1371600"/>
              <a:t>2/11/2025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73BA9A98-5C5C-D981-588D-CB688A7A0F8D}"/>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199ACB7E-759B-4909-2C4F-E55F42DCDC93}"/>
              </a:ext>
            </a:extLst>
          </p:cNvPr>
          <p:cNvSpPr>
            <a:spLocks noGrp="1"/>
          </p:cNvSpPr>
          <p:nvPr>
            <p:ph type="sldNum" sz="quarter" idx="12"/>
          </p:nvPr>
        </p:nvSpPr>
        <p:spPr/>
        <p:txBody>
          <a:bodyPr/>
          <a:lstStyle/>
          <a:p>
            <a:pPr defTabSz="1371600"/>
            <a:fld id="{DECD0679-3187-449D-BDC3-12E48E8303F1}"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5760984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7C439-6AED-93FC-FA1A-936BB72214E6}"/>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E1A9D985-DA3F-44D9-BD0B-DC3B7EE49B67}"/>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42F731FB-6684-8B16-5BC6-6955668CBE93}"/>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BCF641D-F58F-DB9B-D7CA-40C689A9BDBB}"/>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B9DAE039-2750-039C-87E6-710FB87A8798}"/>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8B10581-DE48-B050-9E27-8FAAEB39D914}"/>
              </a:ext>
            </a:extLst>
          </p:cNvPr>
          <p:cNvSpPr>
            <a:spLocks noGrp="1"/>
          </p:cNvSpPr>
          <p:nvPr>
            <p:ph type="dt" sz="half" idx="10"/>
          </p:nvPr>
        </p:nvSpPr>
        <p:spPr/>
        <p:txBody>
          <a:bodyPr/>
          <a:lstStyle/>
          <a:p>
            <a:pPr defTabSz="1371600"/>
            <a:fld id="{3E49FA2C-B09B-437F-A47A-9835E0143EBB}" type="datetimeFigureOut">
              <a:rPr lang="en-US" smtClean="0">
                <a:solidFill>
                  <a:prstClr val="black">
                    <a:tint val="75000"/>
                  </a:prstClr>
                </a:solidFill>
              </a:rPr>
              <a:pPr defTabSz="1371600"/>
              <a:t>2/11/2025</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684F65CF-E691-132B-E698-8EB54D25CA99}"/>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39E3A8A7-4B3D-AE74-695E-2B25BD662DC1}"/>
              </a:ext>
            </a:extLst>
          </p:cNvPr>
          <p:cNvSpPr>
            <a:spLocks noGrp="1"/>
          </p:cNvSpPr>
          <p:nvPr>
            <p:ph type="sldNum" sz="quarter" idx="12"/>
          </p:nvPr>
        </p:nvSpPr>
        <p:spPr/>
        <p:txBody>
          <a:bodyPr/>
          <a:lstStyle/>
          <a:p>
            <a:pPr defTabSz="1371600"/>
            <a:fld id="{DECD0679-3187-449D-BDC3-12E48E8303F1}"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5329702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3DC2B-7B1B-FACD-B807-C8A2AF6D588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BE4A569-DE8B-D0E3-E3DE-568A81376B66}"/>
              </a:ext>
            </a:extLst>
          </p:cNvPr>
          <p:cNvSpPr>
            <a:spLocks noGrp="1"/>
          </p:cNvSpPr>
          <p:nvPr>
            <p:ph type="dt" sz="half" idx="10"/>
          </p:nvPr>
        </p:nvSpPr>
        <p:spPr/>
        <p:txBody>
          <a:bodyPr/>
          <a:lstStyle/>
          <a:p>
            <a:pPr defTabSz="1371600"/>
            <a:fld id="{3E49FA2C-B09B-437F-A47A-9835E0143EBB}" type="datetimeFigureOut">
              <a:rPr lang="en-US" smtClean="0">
                <a:solidFill>
                  <a:prstClr val="black">
                    <a:tint val="75000"/>
                  </a:prstClr>
                </a:solidFill>
              </a:rPr>
              <a:pPr defTabSz="1371600"/>
              <a:t>2/11/2025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2F7F89DE-4546-4533-7122-B35EE65C6EC2}"/>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9B1733BF-5392-F80E-0F43-A6305BB5D71E}"/>
              </a:ext>
            </a:extLst>
          </p:cNvPr>
          <p:cNvSpPr>
            <a:spLocks noGrp="1"/>
          </p:cNvSpPr>
          <p:nvPr>
            <p:ph type="sldNum" sz="quarter" idx="12"/>
          </p:nvPr>
        </p:nvSpPr>
        <p:spPr/>
        <p:txBody>
          <a:bodyPr/>
          <a:lstStyle/>
          <a:p>
            <a:pPr defTabSz="1371600"/>
            <a:fld id="{DECD0679-3187-449D-BDC3-12E48E8303F1}"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27185931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47CDF4E-F8A3-A916-D4C4-CE9C27255285}"/>
              </a:ext>
            </a:extLst>
          </p:cNvPr>
          <p:cNvSpPr>
            <a:spLocks noGrp="1"/>
          </p:cNvSpPr>
          <p:nvPr>
            <p:ph type="dt" sz="half" idx="10"/>
          </p:nvPr>
        </p:nvSpPr>
        <p:spPr/>
        <p:txBody>
          <a:bodyPr/>
          <a:lstStyle/>
          <a:p>
            <a:pPr defTabSz="1371600"/>
            <a:fld id="{3E49FA2C-B09B-437F-A47A-9835E0143EBB}" type="datetimeFigureOut">
              <a:rPr lang="en-US" smtClean="0">
                <a:solidFill>
                  <a:prstClr val="black">
                    <a:tint val="75000"/>
                  </a:prstClr>
                </a:solidFill>
              </a:rPr>
              <a:pPr defTabSz="1371600"/>
              <a:t>2/11/2025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2423FDC0-026A-FFE1-362F-46A69DD76C56}"/>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AED18DFB-A891-C627-BE1F-3977473ED828}"/>
              </a:ext>
            </a:extLst>
          </p:cNvPr>
          <p:cNvSpPr>
            <a:spLocks noGrp="1"/>
          </p:cNvSpPr>
          <p:nvPr>
            <p:ph type="sldNum" sz="quarter" idx="12"/>
          </p:nvPr>
        </p:nvSpPr>
        <p:spPr/>
        <p:txBody>
          <a:bodyPr/>
          <a:lstStyle/>
          <a:p>
            <a:pPr defTabSz="1371600"/>
            <a:fld id="{DECD0679-3187-449D-BDC3-12E48E8303F1}"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424713662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42471F-BC82-FB13-DB83-A8D2332DEDDB}"/>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B0563E35-0142-E3E6-242E-204CEB0402BC}"/>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F8FF4AE-EC3F-CC62-00D8-9B34843FC2B1}"/>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206D8505-9889-0EAD-5EF2-38EE35FAC317}"/>
              </a:ext>
            </a:extLst>
          </p:cNvPr>
          <p:cNvSpPr>
            <a:spLocks noGrp="1"/>
          </p:cNvSpPr>
          <p:nvPr>
            <p:ph type="dt" sz="half" idx="10"/>
          </p:nvPr>
        </p:nvSpPr>
        <p:spPr/>
        <p:txBody>
          <a:bodyPr/>
          <a:lstStyle/>
          <a:p>
            <a:pPr defTabSz="1371600"/>
            <a:fld id="{3E49FA2C-B09B-437F-A47A-9835E0143EBB}" type="datetimeFigureOut">
              <a:rPr lang="en-US" smtClean="0">
                <a:solidFill>
                  <a:prstClr val="black">
                    <a:tint val="75000"/>
                  </a:prstClr>
                </a:solidFill>
              </a:rPr>
              <a:pPr defTabSz="1371600"/>
              <a:t>2/11/2025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11DD367A-2213-CDE9-6DA1-C9FAFBA5D34A}"/>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3B667E02-363B-51C7-6F48-FACCAE0DAF0E}"/>
              </a:ext>
            </a:extLst>
          </p:cNvPr>
          <p:cNvSpPr>
            <a:spLocks noGrp="1"/>
          </p:cNvSpPr>
          <p:nvPr>
            <p:ph type="sldNum" sz="quarter" idx="12"/>
          </p:nvPr>
        </p:nvSpPr>
        <p:spPr/>
        <p:txBody>
          <a:bodyPr/>
          <a:lstStyle/>
          <a:p>
            <a:pPr defTabSz="1371600"/>
            <a:fld id="{DECD0679-3187-449D-BDC3-12E48E8303F1}"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427618382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659903-DA83-31CE-A2DA-D461DC6D9873}"/>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D871F23D-BF46-4740-0FE3-359CED3D1136}"/>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F359907F-2FCB-5A4E-3801-28FA24A1B689}"/>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D070FCE0-CB90-4679-693F-AD4FF967AA21}"/>
              </a:ext>
            </a:extLst>
          </p:cNvPr>
          <p:cNvSpPr>
            <a:spLocks noGrp="1"/>
          </p:cNvSpPr>
          <p:nvPr>
            <p:ph type="dt" sz="half" idx="10"/>
          </p:nvPr>
        </p:nvSpPr>
        <p:spPr/>
        <p:txBody>
          <a:bodyPr/>
          <a:lstStyle/>
          <a:p>
            <a:pPr defTabSz="1371600"/>
            <a:fld id="{3E49FA2C-B09B-437F-A47A-9835E0143EBB}" type="datetimeFigureOut">
              <a:rPr lang="en-US" smtClean="0">
                <a:solidFill>
                  <a:prstClr val="black">
                    <a:tint val="75000"/>
                  </a:prstClr>
                </a:solidFill>
              </a:rPr>
              <a:pPr defTabSz="1371600"/>
              <a:t>2/11/2025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97CDA8AA-AB18-DBAE-44C5-5C18B52480BA}"/>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8390AE27-3D17-D61A-5CB2-C12AB6F5774E}"/>
              </a:ext>
            </a:extLst>
          </p:cNvPr>
          <p:cNvSpPr>
            <a:spLocks noGrp="1"/>
          </p:cNvSpPr>
          <p:nvPr>
            <p:ph type="sldNum" sz="quarter" idx="12"/>
          </p:nvPr>
        </p:nvSpPr>
        <p:spPr/>
        <p:txBody>
          <a:bodyPr/>
          <a:lstStyle/>
          <a:p>
            <a:pPr defTabSz="1371600"/>
            <a:fld id="{DECD0679-3187-449D-BDC3-12E48E8303F1}"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75162810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D677B0-EBA9-27BB-9756-31DF6F27E71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F4A395E-8B8E-5BEC-F1CA-430D7B830E3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7532DB-4616-C92F-255D-7566FF036001}"/>
              </a:ext>
            </a:extLst>
          </p:cNvPr>
          <p:cNvSpPr>
            <a:spLocks noGrp="1"/>
          </p:cNvSpPr>
          <p:nvPr>
            <p:ph type="dt" sz="half" idx="10"/>
          </p:nvPr>
        </p:nvSpPr>
        <p:spPr/>
        <p:txBody>
          <a:bodyPr/>
          <a:lstStyle/>
          <a:p>
            <a:pPr defTabSz="1371600"/>
            <a:fld id="{3E49FA2C-B09B-437F-A47A-9835E0143EBB}" type="datetimeFigureOut">
              <a:rPr lang="en-US" smtClean="0">
                <a:solidFill>
                  <a:prstClr val="black">
                    <a:tint val="75000"/>
                  </a:prstClr>
                </a:solidFill>
              </a:rPr>
              <a:pPr defTabSz="1371600"/>
              <a:t>2/11/2025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DC61583-13E3-A401-1A89-A6736BB1FD14}"/>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55B4A4D-176B-4C45-0B98-672C615D5467}"/>
              </a:ext>
            </a:extLst>
          </p:cNvPr>
          <p:cNvSpPr>
            <a:spLocks noGrp="1"/>
          </p:cNvSpPr>
          <p:nvPr>
            <p:ph type="sldNum" sz="quarter" idx="12"/>
          </p:nvPr>
        </p:nvSpPr>
        <p:spPr/>
        <p:txBody>
          <a:bodyPr/>
          <a:lstStyle/>
          <a:p>
            <a:pPr defTabSz="1371600"/>
            <a:fld id="{DECD0679-3187-449D-BDC3-12E48E8303F1}"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07186322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69CE885-A00E-C60E-6A9C-35F87195E702}"/>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24B7929-03AF-7CA6-A357-40BB7DCA9293}"/>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E55EBE-88DC-3EE2-72DA-508C32A34575}"/>
              </a:ext>
            </a:extLst>
          </p:cNvPr>
          <p:cNvSpPr>
            <a:spLocks noGrp="1"/>
          </p:cNvSpPr>
          <p:nvPr>
            <p:ph type="dt" sz="half" idx="10"/>
          </p:nvPr>
        </p:nvSpPr>
        <p:spPr/>
        <p:txBody>
          <a:bodyPr/>
          <a:lstStyle/>
          <a:p>
            <a:pPr defTabSz="1371600"/>
            <a:fld id="{3E49FA2C-B09B-437F-A47A-9835E0143EBB}" type="datetimeFigureOut">
              <a:rPr lang="en-US" smtClean="0">
                <a:solidFill>
                  <a:prstClr val="black">
                    <a:tint val="75000"/>
                  </a:prstClr>
                </a:solidFill>
              </a:rPr>
              <a:pPr defTabSz="1371600"/>
              <a:t>2/11/2025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D8067F6-1678-1892-7B3E-437922A42D52}"/>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7939581-4F08-4919-1CD6-5C37F0CF5046}"/>
              </a:ext>
            </a:extLst>
          </p:cNvPr>
          <p:cNvSpPr>
            <a:spLocks noGrp="1"/>
          </p:cNvSpPr>
          <p:nvPr>
            <p:ph type="sldNum" sz="quarter" idx="12"/>
          </p:nvPr>
        </p:nvSpPr>
        <p:spPr/>
        <p:txBody>
          <a:bodyPr/>
          <a:lstStyle/>
          <a:p>
            <a:pPr defTabSz="1371600"/>
            <a:fld id="{DECD0679-3187-449D-BDC3-12E48E8303F1}"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98160769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E83A48-79DC-4174-E26F-5B8CDBD4036E}"/>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53EBAF87-1491-BF41-CBC1-BC8B1BE25D80}"/>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C1CCBE66-9CB0-9FE7-0744-86381A369BE7}"/>
              </a:ext>
            </a:extLst>
          </p:cNvPr>
          <p:cNvSpPr>
            <a:spLocks noGrp="1"/>
          </p:cNvSpPr>
          <p:nvPr>
            <p:ph type="dt" sz="half" idx="10"/>
          </p:nvPr>
        </p:nvSpPr>
        <p:spPr/>
        <p:txBody>
          <a:bodyPr/>
          <a:lstStyle/>
          <a:p>
            <a:pPr defTabSz="1371600"/>
            <a:fld id="{3E49FA2C-B09B-437F-A47A-9835E0143EBB}" type="datetimeFigureOut">
              <a:rPr lang="en-US" smtClean="0">
                <a:solidFill>
                  <a:prstClr val="black">
                    <a:tint val="75000"/>
                  </a:prstClr>
                </a:solidFill>
              </a:rPr>
              <a:pPr defTabSz="1371600"/>
              <a:t>2/11/2025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9462F1D4-4349-D0BF-F1AB-A3CBC78E23B9}"/>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B8FF6E7-6D4B-58B6-0AA0-B1290C61BF53}"/>
              </a:ext>
            </a:extLst>
          </p:cNvPr>
          <p:cNvSpPr>
            <a:spLocks noGrp="1"/>
          </p:cNvSpPr>
          <p:nvPr>
            <p:ph type="sldNum" sz="quarter" idx="12"/>
          </p:nvPr>
        </p:nvSpPr>
        <p:spPr/>
        <p:txBody>
          <a:bodyPr/>
          <a:lstStyle/>
          <a:p>
            <a:pPr defTabSz="1371600"/>
            <a:fld id="{DECD0679-3187-449D-BDC3-12E48E8303F1}"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62541706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6504FB-C0F0-5483-C3F3-15BC6D55DF0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8F2D18B-5270-20C9-108C-106D11ADC0D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0C27D0-58A5-24EF-9442-87ADD0A58AEB}"/>
              </a:ext>
            </a:extLst>
          </p:cNvPr>
          <p:cNvSpPr>
            <a:spLocks noGrp="1"/>
          </p:cNvSpPr>
          <p:nvPr>
            <p:ph type="dt" sz="half" idx="10"/>
          </p:nvPr>
        </p:nvSpPr>
        <p:spPr/>
        <p:txBody>
          <a:bodyPr/>
          <a:lstStyle/>
          <a:p>
            <a:pPr defTabSz="1371600"/>
            <a:fld id="{3E49FA2C-B09B-437F-A47A-9835E0143EBB}" type="datetimeFigureOut">
              <a:rPr lang="en-US" smtClean="0">
                <a:solidFill>
                  <a:prstClr val="black">
                    <a:tint val="75000"/>
                  </a:prstClr>
                </a:solidFill>
              </a:rPr>
              <a:pPr defTabSz="1371600"/>
              <a:t>2/11/2025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9BFE0BD-9E72-706F-3FAB-1D272082793E}"/>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C0ED9AD-AC0A-6F03-06EE-81382625F868}"/>
              </a:ext>
            </a:extLst>
          </p:cNvPr>
          <p:cNvSpPr>
            <a:spLocks noGrp="1"/>
          </p:cNvSpPr>
          <p:nvPr>
            <p:ph type="sldNum" sz="quarter" idx="12"/>
          </p:nvPr>
        </p:nvSpPr>
        <p:spPr/>
        <p:txBody>
          <a:bodyPr/>
          <a:lstStyle/>
          <a:p>
            <a:pPr defTabSz="1371600"/>
            <a:fld id="{DECD0679-3187-449D-BDC3-12E48E8303F1}"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54237334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528946-766A-0D95-96B4-D740636A257D}"/>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C4D2ABBF-3A5C-A86A-F274-7043B997BA4C}"/>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2F2C21B-1A78-978A-6218-964A211AB2AF}"/>
              </a:ext>
            </a:extLst>
          </p:cNvPr>
          <p:cNvSpPr>
            <a:spLocks noGrp="1"/>
          </p:cNvSpPr>
          <p:nvPr>
            <p:ph type="dt" sz="half" idx="10"/>
          </p:nvPr>
        </p:nvSpPr>
        <p:spPr/>
        <p:txBody>
          <a:bodyPr/>
          <a:lstStyle/>
          <a:p>
            <a:pPr defTabSz="1371600"/>
            <a:fld id="{3E49FA2C-B09B-437F-A47A-9835E0143EBB}" type="datetimeFigureOut">
              <a:rPr lang="en-US" smtClean="0">
                <a:solidFill>
                  <a:prstClr val="black">
                    <a:tint val="75000"/>
                  </a:prstClr>
                </a:solidFill>
              </a:rPr>
              <a:pPr defTabSz="1371600"/>
              <a:t>2/11/2025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A92E721-B118-704E-F186-718607CB8396}"/>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3C56692-A2B2-5CEA-E358-7F7F615C812E}"/>
              </a:ext>
            </a:extLst>
          </p:cNvPr>
          <p:cNvSpPr>
            <a:spLocks noGrp="1"/>
          </p:cNvSpPr>
          <p:nvPr>
            <p:ph type="sldNum" sz="quarter" idx="12"/>
          </p:nvPr>
        </p:nvSpPr>
        <p:spPr/>
        <p:txBody>
          <a:bodyPr/>
          <a:lstStyle/>
          <a:p>
            <a:pPr defTabSz="1371600"/>
            <a:fld id="{DECD0679-3187-449D-BDC3-12E48E8303F1}"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14830954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D0065-50D7-BE75-B866-747063FDF23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A7EB141-275A-2D83-F159-A04AC4FB8D14}"/>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01492E1-0C97-7E29-95D7-5FF7202EA920}"/>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96DFE6C-BF5F-B965-2AE9-7DC69D145D53}"/>
              </a:ext>
            </a:extLst>
          </p:cNvPr>
          <p:cNvSpPr>
            <a:spLocks noGrp="1"/>
          </p:cNvSpPr>
          <p:nvPr>
            <p:ph type="dt" sz="half" idx="10"/>
          </p:nvPr>
        </p:nvSpPr>
        <p:spPr/>
        <p:txBody>
          <a:bodyPr/>
          <a:lstStyle/>
          <a:p>
            <a:pPr defTabSz="1371600"/>
            <a:fld id="{3E49FA2C-B09B-437F-A47A-9835E0143EBB}" type="datetimeFigureOut">
              <a:rPr lang="en-US" smtClean="0">
                <a:solidFill>
                  <a:prstClr val="black">
                    <a:tint val="75000"/>
                  </a:prstClr>
                </a:solidFill>
              </a:rPr>
              <a:pPr defTabSz="1371600"/>
              <a:t>2/11/2025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73BA9A98-5C5C-D981-588D-CB688A7A0F8D}"/>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199ACB7E-759B-4909-2C4F-E55F42DCDC93}"/>
              </a:ext>
            </a:extLst>
          </p:cNvPr>
          <p:cNvSpPr>
            <a:spLocks noGrp="1"/>
          </p:cNvSpPr>
          <p:nvPr>
            <p:ph type="sldNum" sz="quarter" idx="12"/>
          </p:nvPr>
        </p:nvSpPr>
        <p:spPr/>
        <p:txBody>
          <a:bodyPr/>
          <a:lstStyle/>
          <a:p>
            <a:pPr defTabSz="1371600"/>
            <a:fld id="{DECD0679-3187-449D-BDC3-12E48E8303F1}"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5392341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2/11/2025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7C439-6AED-93FC-FA1A-936BB72214E6}"/>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E1A9D985-DA3F-44D9-BD0B-DC3B7EE49B67}"/>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42F731FB-6684-8B16-5BC6-6955668CBE93}"/>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BCF641D-F58F-DB9B-D7CA-40C689A9BDBB}"/>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B9DAE039-2750-039C-87E6-710FB87A8798}"/>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8B10581-DE48-B050-9E27-8FAAEB39D914}"/>
              </a:ext>
            </a:extLst>
          </p:cNvPr>
          <p:cNvSpPr>
            <a:spLocks noGrp="1"/>
          </p:cNvSpPr>
          <p:nvPr>
            <p:ph type="dt" sz="half" idx="10"/>
          </p:nvPr>
        </p:nvSpPr>
        <p:spPr/>
        <p:txBody>
          <a:bodyPr/>
          <a:lstStyle/>
          <a:p>
            <a:pPr defTabSz="1371600"/>
            <a:fld id="{3E49FA2C-B09B-437F-A47A-9835E0143EBB}" type="datetimeFigureOut">
              <a:rPr lang="en-US" smtClean="0">
                <a:solidFill>
                  <a:prstClr val="black">
                    <a:tint val="75000"/>
                  </a:prstClr>
                </a:solidFill>
              </a:rPr>
              <a:pPr defTabSz="1371600"/>
              <a:t>2/11/2025</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684F65CF-E691-132B-E698-8EB54D25CA99}"/>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39E3A8A7-4B3D-AE74-695E-2B25BD662DC1}"/>
              </a:ext>
            </a:extLst>
          </p:cNvPr>
          <p:cNvSpPr>
            <a:spLocks noGrp="1"/>
          </p:cNvSpPr>
          <p:nvPr>
            <p:ph type="sldNum" sz="quarter" idx="12"/>
          </p:nvPr>
        </p:nvSpPr>
        <p:spPr/>
        <p:txBody>
          <a:bodyPr/>
          <a:lstStyle/>
          <a:p>
            <a:pPr defTabSz="1371600"/>
            <a:fld id="{DECD0679-3187-449D-BDC3-12E48E8303F1}"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42088923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3DC2B-7B1B-FACD-B807-C8A2AF6D588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BE4A569-DE8B-D0E3-E3DE-568A81376B66}"/>
              </a:ext>
            </a:extLst>
          </p:cNvPr>
          <p:cNvSpPr>
            <a:spLocks noGrp="1"/>
          </p:cNvSpPr>
          <p:nvPr>
            <p:ph type="dt" sz="half" idx="10"/>
          </p:nvPr>
        </p:nvSpPr>
        <p:spPr/>
        <p:txBody>
          <a:bodyPr/>
          <a:lstStyle/>
          <a:p>
            <a:pPr defTabSz="1371600"/>
            <a:fld id="{3E49FA2C-B09B-437F-A47A-9835E0143EBB}" type="datetimeFigureOut">
              <a:rPr lang="en-US" smtClean="0">
                <a:solidFill>
                  <a:prstClr val="black">
                    <a:tint val="75000"/>
                  </a:prstClr>
                </a:solidFill>
              </a:rPr>
              <a:pPr defTabSz="1371600"/>
              <a:t>2/11/2025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2F7F89DE-4546-4533-7122-B35EE65C6EC2}"/>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9B1733BF-5392-F80E-0F43-A6305BB5D71E}"/>
              </a:ext>
            </a:extLst>
          </p:cNvPr>
          <p:cNvSpPr>
            <a:spLocks noGrp="1"/>
          </p:cNvSpPr>
          <p:nvPr>
            <p:ph type="sldNum" sz="quarter" idx="12"/>
          </p:nvPr>
        </p:nvSpPr>
        <p:spPr/>
        <p:txBody>
          <a:bodyPr/>
          <a:lstStyle/>
          <a:p>
            <a:pPr defTabSz="1371600"/>
            <a:fld id="{DECD0679-3187-449D-BDC3-12E48E8303F1}"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98268383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47CDF4E-F8A3-A916-D4C4-CE9C27255285}"/>
              </a:ext>
            </a:extLst>
          </p:cNvPr>
          <p:cNvSpPr>
            <a:spLocks noGrp="1"/>
          </p:cNvSpPr>
          <p:nvPr>
            <p:ph type="dt" sz="half" idx="10"/>
          </p:nvPr>
        </p:nvSpPr>
        <p:spPr/>
        <p:txBody>
          <a:bodyPr/>
          <a:lstStyle/>
          <a:p>
            <a:pPr defTabSz="1371600"/>
            <a:fld id="{3E49FA2C-B09B-437F-A47A-9835E0143EBB}" type="datetimeFigureOut">
              <a:rPr lang="en-US" smtClean="0">
                <a:solidFill>
                  <a:prstClr val="black">
                    <a:tint val="75000"/>
                  </a:prstClr>
                </a:solidFill>
              </a:rPr>
              <a:pPr defTabSz="1371600"/>
              <a:t>2/11/2025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2423FDC0-026A-FFE1-362F-46A69DD76C56}"/>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AED18DFB-A891-C627-BE1F-3977473ED828}"/>
              </a:ext>
            </a:extLst>
          </p:cNvPr>
          <p:cNvSpPr>
            <a:spLocks noGrp="1"/>
          </p:cNvSpPr>
          <p:nvPr>
            <p:ph type="sldNum" sz="quarter" idx="12"/>
          </p:nvPr>
        </p:nvSpPr>
        <p:spPr/>
        <p:txBody>
          <a:bodyPr/>
          <a:lstStyle/>
          <a:p>
            <a:pPr defTabSz="1371600"/>
            <a:fld id="{DECD0679-3187-449D-BDC3-12E48E8303F1}"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48386388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42471F-BC82-FB13-DB83-A8D2332DEDDB}"/>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B0563E35-0142-E3E6-242E-204CEB0402BC}"/>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F8FF4AE-EC3F-CC62-00D8-9B34843FC2B1}"/>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206D8505-9889-0EAD-5EF2-38EE35FAC317}"/>
              </a:ext>
            </a:extLst>
          </p:cNvPr>
          <p:cNvSpPr>
            <a:spLocks noGrp="1"/>
          </p:cNvSpPr>
          <p:nvPr>
            <p:ph type="dt" sz="half" idx="10"/>
          </p:nvPr>
        </p:nvSpPr>
        <p:spPr/>
        <p:txBody>
          <a:bodyPr/>
          <a:lstStyle/>
          <a:p>
            <a:pPr defTabSz="1371600"/>
            <a:fld id="{3E49FA2C-B09B-437F-A47A-9835E0143EBB}" type="datetimeFigureOut">
              <a:rPr lang="en-US" smtClean="0">
                <a:solidFill>
                  <a:prstClr val="black">
                    <a:tint val="75000"/>
                  </a:prstClr>
                </a:solidFill>
              </a:rPr>
              <a:pPr defTabSz="1371600"/>
              <a:t>2/11/2025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11DD367A-2213-CDE9-6DA1-C9FAFBA5D34A}"/>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3B667E02-363B-51C7-6F48-FACCAE0DAF0E}"/>
              </a:ext>
            </a:extLst>
          </p:cNvPr>
          <p:cNvSpPr>
            <a:spLocks noGrp="1"/>
          </p:cNvSpPr>
          <p:nvPr>
            <p:ph type="sldNum" sz="quarter" idx="12"/>
          </p:nvPr>
        </p:nvSpPr>
        <p:spPr/>
        <p:txBody>
          <a:bodyPr/>
          <a:lstStyle/>
          <a:p>
            <a:pPr defTabSz="1371600"/>
            <a:fld id="{DECD0679-3187-449D-BDC3-12E48E8303F1}"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54596476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659903-DA83-31CE-A2DA-D461DC6D9873}"/>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D871F23D-BF46-4740-0FE3-359CED3D1136}"/>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F359907F-2FCB-5A4E-3801-28FA24A1B689}"/>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D070FCE0-CB90-4679-693F-AD4FF967AA21}"/>
              </a:ext>
            </a:extLst>
          </p:cNvPr>
          <p:cNvSpPr>
            <a:spLocks noGrp="1"/>
          </p:cNvSpPr>
          <p:nvPr>
            <p:ph type="dt" sz="half" idx="10"/>
          </p:nvPr>
        </p:nvSpPr>
        <p:spPr/>
        <p:txBody>
          <a:bodyPr/>
          <a:lstStyle/>
          <a:p>
            <a:pPr defTabSz="1371600"/>
            <a:fld id="{3E49FA2C-B09B-437F-A47A-9835E0143EBB}" type="datetimeFigureOut">
              <a:rPr lang="en-US" smtClean="0">
                <a:solidFill>
                  <a:prstClr val="black">
                    <a:tint val="75000"/>
                  </a:prstClr>
                </a:solidFill>
              </a:rPr>
              <a:pPr defTabSz="1371600"/>
              <a:t>2/11/2025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97CDA8AA-AB18-DBAE-44C5-5C18B52480BA}"/>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8390AE27-3D17-D61A-5CB2-C12AB6F5774E}"/>
              </a:ext>
            </a:extLst>
          </p:cNvPr>
          <p:cNvSpPr>
            <a:spLocks noGrp="1"/>
          </p:cNvSpPr>
          <p:nvPr>
            <p:ph type="sldNum" sz="quarter" idx="12"/>
          </p:nvPr>
        </p:nvSpPr>
        <p:spPr/>
        <p:txBody>
          <a:bodyPr/>
          <a:lstStyle/>
          <a:p>
            <a:pPr defTabSz="1371600"/>
            <a:fld id="{DECD0679-3187-449D-BDC3-12E48E8303F1}"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82230376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D677B0-EBA9-27BB-9756-31DF6F27E71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F4A395E-8B8E-5BEC-F1CA-430D7B830E3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7532DB-4616-C92F-255D-7566FF036001}"/>
              </a:ext>
            </a:extLst>
          </p:cNvPr>
          <p:cNvSpPr>
            <a:spLocks noGrp="1"/>
          </p:cNvSpPr>
          <p:nvPr>
            <p:ph type="dt" sz="half" idx="10"/>
          </p:nvPr>
        </p:nvSpPr>
        <p:spPr/>
        <p:txBody>
          <a:bodyPr/>
          <a:lstStyle/>
          <a:p>
            <a:pPr defTabSz="1371600"/>
            <a:fld id="{3E49FA2C-B09B-437F-A47A-9835E0143EBB}" type="datetimeFigureOut">
              <a:rPr lang="en-US" smtClean="0">
                <a:solidFill>
                  <a:prstClr val="black">
                    <a:tint val="75000"/>
                  </a:prstClr>
                </a:solidFill>
              </a:rPr>
              <a:pPr defTabSz="1371600"/>
              <a:t>2/11/2025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DC61583-13E3-A401-1A89-A6736BB1FD14}"/>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55B4A4D-176B-4C45-0B98-672C615D5467}"/>
              </a:ext>
            </a:extLst>
          </p:cNvPr>
          <p:cNvSpPr>
            <a:spLocks noGrp="1"/>
          </p:cNvSpPr>
          <p:nvPr>
            <p:ph type="sldNum" sz="quarter" idx="12"/>
          </p:nvPr>
        </p:nvSpPr>
        <p:spPr/>
        <p:txBody>
          <a:bodyPr/>
          <a:lstStyle/>
          <a:p>
            <a:pPr defTabSz="1371600"/>
            <a:fld id="{DECD0679-3187-449D-BDC3-12E48E8303F1}"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96457291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69CE885-A00E-C60E-6A9C-35F87195E702}"/>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24B7929-03AF-7CA6-A357-40BB7DCA9293}"/>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E55EBE-88DC-3EE2-72DA-508C32A34575}"/>
              </a:ext>
            </a:extLst>
          </p:cNvPr>
          <p:cNvSpPr>
            <a:spLocks noGrp="1"/>
          </p:cNvSpPr>
          <p:nvPr>
            <p:ph type="dt" sz="half" idx="10"/>
          </p:nvPr>
        </p:nvSpPr>
        <p:spPr/>
        <p:txBody>
          <a:bodyPr/>
          <a:lstStyle/>
          <a:p>
            <a:pPr defTabSz="1371600"/>
            <a:fld id="{3E49FA2C-B09B-437F-A47A-9835E0143EBB}" type="datetimeFigureOut">
              <a:rPr lang="en-US" smtClean="0">
                <a:solidFill>
                  <a:prstClr val="black">
                    <a:tint val="75000"/>
                  </a:prstClr>
                </a:solidFill>
              </a:rPr>
              <a:pPr defTabSz="1371600"/>
              <a:t>2/11/2025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D8067F6-1678-1892-7B3E-437922A42D52}"/>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7939581-4F08-4919-1CD6-5C37F0CF5046}"/>
              </a:ext>
            </a:extLst>
          </p:cNvPr>
          <p:cNvSpPr>
            <a:spLocks noGrp="1"/>
          </p:cNvSpPr>
          <p:nvPr>
            <p:ph type="sldNum" sz="quarter" idx="12"/>
          </p:nvPr>
        </p:nvSpPr>
        <p:spPr/>
        <p:txBody>
          <a:bodyPr/>
          <a:lstStyle/>
          <a:p>
            <a:pPr defTabSz="1371600"/>
            <a:fld id="{DECD0679-3187-449D-BDC3-12E48E8303F1}"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18570871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E83A48-79DC-4174-E26F-5B8CDBD4036E}"/>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53EBAF87-1491-BF41-CBC1-BC8B1BE25D80}"/>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C1CCBE66-9CB0-9FE7-0744-86381A369BE7}"/>
              </a:ext>
            </a:extLst>
          </p:cNvPr>
          <p:cNvSpPr>
            <a:spLocks noGrp="1"/>
          </p:cNvSpPr>
          <p:nvPr>
            <p:ph type="dt" sz="half" idx="10"/>
          </p:nvPr>
        </p:nvSpPr>
        <p:spPr/>
        <p:txBody>
          <a:bodyPr/>
          <a:lstStyle/>
          <a:p>
            <a:pPr defTabSz="1371600"/>
            <a:fld id="{3E49FA2C-B09B-437F-A47A-9835E0143EBB}" type="datetimeFigureOut">
              <a:rPr lang="en-US" smtClean="0">
                <a:solidFill>
                  <a:prstClr val="black">
                    <a:tint val="75000"/>
                  </a:prstClr>
                </a:solidFill>
              </a:rPr>
              <a:pPr defTabSz="1371600"/>
              <a:t>2/11/2025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9462F1D4-4349-D0BF-F1AB-A3CBC78E23B9}"/>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B8FF6E7-6D4B-58B6-0AA0-B1290C61BF53}"/>
              </a:ext>
            </a:extLst>
          </p:cNvPr>
          <p:cNvSpPr>
            <a:spLocks noGrp="1"/>
          </p:cNvSpPr>
          <p:nvPr>
            <p:ph type="sldNum" sz="quarter" idx="12"/>
          </p:nvPr>
        </p:nvSpPr>
        <p:spPr/>
        <p:txBody>
          <a:bodyPr/>
          <a:lstStyle/>
          <a:p>
            <a:pPr defTabSz="1371600"/>
            <a:fld id="{DECD0679-3187-449D-BDC3-12E48E8303F1}"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39017991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6504FB-C0F0-5483-C3F3-15BC6D55DF0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8F2D18B-5270-20C9-108C-106D11ADC0D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0C27D0-58A5-24EF-9442-87ADD0A58AEB}"/>
              </a:ext>
            </a:extLst>
          </p:cNvPr>
          <p:cNvSpPr>
            <a:spLocks noGrp="1"/>
          </p:cNvSpPr>
          <p:nvPr>
            <p:ph type="dt" sz="half" idx="10"/>
          </p:nvPr>
        </p:nvSpPr>
        <p:spPr/>
        <p:txBody>
          <a:bodyPr/>
          <a:lstStyle/>
          <a:p>
            <a:pPr defTabSz="1371600"/>
            <a:fld id="{3E49FA2C-B09B-437F-A47A-9835E0143EBB}" type="datetimeFigureOut">
              <a:rPr lang="en-US" smtClean="0">
                <a:solidFill>
                  <a:prstClr val="black">
                    <a:tint val="75000"/>
                  </a:prstClr>
                </a:solidFill>
              </a:rPr>
              <a:pPr defTabSz="1371600"/>
              <a:t>2/11/2025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9BFE0BD-9E72-706F-3FAB-1D272082793E}"/>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C0ED9AD-AC0A-6F03-06EE-81382625F868}"/>
              </a:ext>
            </a:extLst>
          </p:cNvPr>
          <p:cNvSpPr>
            <a:spLocks noGrp="1"/>
          </p:cNvSpPr>
          <p:nvPr>
            <p:ph type="sldNum" sz="quarter" idx="12"/>
          </p:nvPr>
        </p:nvSpPr>
        <p:spPr/>
        <p:txBody>
          <a:bodyPr/>
          <a:lstStyle/>
          <a:p>
            <a:pPr defTabSz="1371600"/>
            <a:fld id="{DECD0679-3187-449D-BDC3-12E48E8303F1}"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5640749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528946-766A-0D95-96B4-D740636A257D}"/>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C4D2ABBF-3A5C-A86A-F274-7043B997BA4C}"/>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2F2C21B-1A78-978A-6218-964A211AB2AF}"/>
              </a:ext>
            </a:extLst>
          </p:cNvPr>
          <p:cNvSpPr>
            <a:spLocks noGrp="1"/>
          </p:cNvSpPr>
          <p:nvPr>
            <p:ph type="dt" sz="half" idx="10"/>
          </p:nvPr>
        </p:nvSpPr>
        <p:spPr/>
        <p:txBody>
          <a:bodyPr/>
          <a:lstStyle/>
          <a:p>
            <a:pPr defTabSz="1371600"/>
            <a:fld id="{3E49FA2C-B09B-437F-A47A-9835E0143EBB}" type="datetimeFigureOut">
              <a:rPr lang="en-US" smtClean="0">
                <a:solidFill>
                  <a:prstClr val="black">
                    <a:tint val="75000"/>
                  </a:prstClr>
                </a:solidFill>
              </a:rPr>
              <a:pPr defTabSz="1371600"/>
              <a:t>2/11/2025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A92E721-B118-704E-F186-718607CB8396}"/>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3C56692-A2B2-5CEA-E358-7F7F615C812E}"/>
              </a:ext>
            </a:extLst>
          </p:cNvPr>
          <p:cNvSpPr>
            <a:spLocks noGrp="1"/>
          </p:cNvSpPr>
          <p:nvPr>
            <p:ph type="sldNum" sz="quarter" idx="12"/>
          </p:nvPr>
        </p:nvSpPr>
        <p:spPr/>
        <p:txBody>
          <a:bodyPr/>
          <a:lstStyle/>
          <a:p>
            <a:pPr defTabSz="1371600"/>
            <a:fld id="{DECD0679-3187-449D-BDC3-12E48E8303F1}"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9226152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2/11/2025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D0065-50D7-BE75-B866-747063FDF23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A7EB141-275A-2D83-F159-A04AC4FB8D14}"/>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01492E1-0C97-7E29-95D7-5FF7202EA920}"/>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96DFE6C-BF5F-B965-2AE9-7DC69D145D53}"/>
              </a:ext>
            </a:extLst>
          </p:cNvPr>
          <p:cNvSpPr>
            <a:spLocks noGrp="1"/>
          </p:cNvSpPr>
          <p:nvPr>
            <p:ph type="dt" sz="half" idx="10"/>
          </p:nvPr>
        </p:nvSpPr>
        <p:spPr/>
        <p:txBody>
          <a:bodyPr/>
          <a:lstStyle/>
          <a:p>
            <a:pPr defTabSz="1371600"/>
            <a:fld id="{3E49FA2C-B09B-437F-A47A-9835E0143EBB}" type="datetimeFigureOut">
              <a:rPr lang="en-US" smtClean="0">
                <a:solidFill>
                  <a:prstClr val="black">
                    <a:tint val="75000"/>
                  </a:prstClr>
                </a:solidFill>
              </a:rPr>
              <a:pPr defTabSz="1371600"/>
              <a:t>2/11/2025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73BA9A98-5C5C-D981-588D-CB688A7A0F8D}"/>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199ACB7E-759B-4909-2C4F-E55F42DCDC93}"/>
              </a:ext>
            </a:extLst>
          </p:cNvPr>
          <p:cNvSpPr>
            <a:spLocks noGrp="1"/>
          </p:cNvSpPr>
          <p:nvPr>
            <p:ph type="sldNum" sz="quarter" idx="12"/>
          </p:nvPr>
        </p:nvSpPr>
        <p:spPr/>
        <p:txBody>
          <a:bodyPr/>
          <a:lstStyle/>
          <a:p>
            <a:pPr defTabSz="1371600"/>
            <a:fld id="{DECD0679-3187-449D-BDC3-12E48E8303F1}"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44070626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7C439-6AED-93FC-FA1A-936BB72214E6}"/>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E1A9D985-DA3F-44D9-BD0B-DC3B7EE49B67}"/>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42F731FB-6684-8B16-5BC6-6955668CBE93}"/>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BCF641D-F58F-DB9B-D7CA-40C689A9BDBB}"/>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B9DAE039-2750-039C-87E6-710FB87A8798}"/>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8B10581-DE48-B050-9E27-8FAAEB39D914}"/>
              </a:ext>
            </a:extLst>
          </p:cNvPr>
          <p:cNvSpPr>
            <a:spLocks noGrp="1"/>
          </p:cNvSpPr>
          <p:nvPr>
            <p:ph type="dt" sz="half" idx="10"/>
          </p:nvPr>
        </p:nvSpPr>
        <p:spPr/>
        <p:txBody>
          <a:bodyPr/>
          <a:lstStyle/>
          <a:p>
            <a:pPr defTabSz="1371600"/>
            <a:fld id="{3E49FA2C-B09B-437F-A47A-9835E0143EBB}" type="datetimeFigureOut">
              <a:rPr lang="en-US" smtClean="0">
                <a:solidFill>
                  <a:prstClr val="black">
                    <a:tint val="75000"/>
                  </a:prstClr>
                </a:solidFill>
              </a:rPr>
              <a:pPr defTabSz="1371600"/>
              <a:t>2/11/2025</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684F65CF-E691-132B-E698-8EB54D25CA99}"/>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39E3A8A7-4B3D-AE74-695E-2B25BD662DC1}"/>
              </a:ext>
            </a:extLst>
          </p:cNvPr>
          <p:cNvSpPr>
            <a:spLocks noGrp="1"/>
          </p:cNvSpPr>
          <p:nvPr>
            <p:ph type="sldNum" sz="quarter" idx="12"/>
          </p:nvPr>
        </p:nvSpPr>
        <p:spPr/>
        <p:txBody>
          <a:bodyPr/>
          <a:lstStyle/>
          <a:p>
            <a:pPr defTabSz="1371600"/>
            <a:fld id="{DECD0679-3187-449D-BDC3-12E48E8303F1}"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05670589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3DC2B-7B1B-FACD-B807-C8A2AF6D588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BE4A569-DE8B-D0E3-E3DE-568A81376B66}"/>
              </a:ext>
            </a:extLst>
          </p:cNvPr>
          <p:cNvSpPr>
            <a:spLocks noGrp="1"/>
          </p:cNvSpPr>
          <p:nvPr>
            <p:ph type="dt" sz="half" idx="10"/>
          </p:nvPr>
        </p:nvSpPr>
        <p:spPr/>
        <p:txBody>
          <a:bodyPr/>
          <a:lstStyle/>
          <a:p>
            <a:pPr defTabSz="1371600"/>
            <a:fld id="{3E49FA2C-B09B-437F-A47A-9835E0143EBB}" type="datetimeFigureOut">
              <a:rPr lang="en-US" smtClean="0">
                <a:solidFill>
                  <a:prstClr val="black">
                    <a:tint val="75000"/>
                  </a:prstClr>
                </a:solidFill>
              </a:rPr>
              <a:pPr defTabSz="1371600"/>
              <a:t>2/11/2025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2F7F89DE-4546-4533-7122-B35EE65C6EC2}"/>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9B1733BF-5392-F80E-0F43-A6305BB5D71E}"/>
              </a:ext>
            </a:extLst>
          </p:cNvPr>
          <p:cNvSpPr>
            <a:spLocks noGrp="1"/>
          </p:cNvSpPr>
          <p:nvPr>
            <p:ph type="sldNum" sz="quarter" idx="12"/>
          </p:nvPr>
        </p:nvSpPr>
        <p:spPr/>
        <p:txBody>
          <a:bodyPr/>
          <a:lstStyle/>
          <a:p>
            <a:pPr defTabSz="1371600"/>
            <a:fld id="{DECD0679-3187-449D-BDC3-12E48E8303F1}"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48251288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47CDF4E-F8A3-A916-D4C4-CE9C27255285}"/>
              </a:ext>
            </a:extLst>
          </p:cNvPr>
          <p:cNvSpPr>
            <a:spLocks noGrp="1"/>
          </p:cNvSpPr>
          <p:nvPr>
            <p:ph type="dt" sz="half" idx="10"/>
          </p:nvPr>
        </p:nvSpPr>
        <p:spPr/>
        <p:txBody>
          <a:bodyPr/>
          <a:lstStyle/>
          <a:p>
            <a:pPr defTabSz="1371600"/>
            <a:fld id="{3E49FA2C-B09B-437F-A47A-9835E0143EBB}" type="datetimeFigureOut">
              <a:rPr lang="en-US" smtClean="0">
                <a:solidFill>
                  <a:prstClr val="black">
                    <a:tint val="75000"/>
                  </a:prstClr>
                </a:solidFill>
              </a:rPr>
              <a:pPr defTabSz="1371600"/>
              <a:t>2/11/2025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2423FDC0-026A-FFE1-362F-46A69DD76C56}"/>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AED18DFB-A891-C627-BE1F-3977473ED828}"/>
              </a:ext>
            </a:extLst>
          </p:cNvPr>
          <p:cNvSpPr>
            <a:spLocks noGrp="1"/>
          </p:cNvSpPr>
          <p:nvPr>
            <p:ph type="sldNum" sz="quarter" idx="12"/>
          </p:nvPr>
        </p:nvSpPr>
        <p:spPr/>
        <p:txBody>
          <a:bodyPr/>
          <a:lstStyle/>
          <a:p>
            <a:pPr defTabSz="1371600"/>
            <a:fld id="{DECD0679-3187-449D-BDC3-12E48E8303F1}"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60997593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42471F-BC82-FB13-DB83-A8D2332DEDDB}"/>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B0563E35-0142-E3E6-242E-204CEB0402BC}"/>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F8FF4AE-EC3F-CC62-00D8-9B34843FC2B1}"/>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206D8505-9889-0EAD-5EF2-38EE35FAC317}"/>
              </a:ext>
            </a:extLst>
          </p:cNvPr>
          <p:cNvSpPr>
            <a:spLocks noGrp="1"/>
          </p:cNvSpPr>
          <p:nvPr>
            <p:ph type="dt" sz="half" idx="10"/>
          </p:nvPr>
        </p:nvSpPr>
        <p:spPr/>
        <p:txBody>
          <a:bodyPr/>
          <a:lstStyle/>
          <a:p>
            <a:pPr defTabSz="1371600"/>
            <a:fld id="{3E49FA2C-B09B-437F-A47A-9835E0143EBB}" type="datetimeFigureOut">
              <a:rPr lang="en-US" smtClean="0">
                <a:solidFill>
                  <a:prstClr val="black">
                    <a:tint val="75000"/>
                  </a:prstClr>
                </a:solidFill>
              </a:rPr>
              <a:pPr defTabSz="1371600"/>
              <a:t>2/11/2025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11DD367A-2213-CDE9-6DA1-C9FAFBA5D34A}"/>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3B667E02-363B-51C7-6F48-FACCAE0DAF0E}"/>
              </a:ext>
            </a:extLst>
          </p:cNvPr>
          <p:cNvSpPr>
            <a:spLocks noGrp="1"/>
          </p:cNvSpPr>
          <p:nvPr>
            <p:ph type="sldNum" sz="quarter" idx="12"/>
          </p:nvPr>
        </p:nvSpPr>
        <p:spPr/>
        <p:txBody>
          <a:bodyPr/>
          <a:lstStyle/>
          <a:p>
            <a:pPr defTabSz="1371600"/>
            <a:fld id="{DECD0679-3187-449D-BDC3-12E48E8303F1}"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16213039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659903-DA83-31CE-A2DA-D461DC6D9873}"/>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D871F23D-BF46-4740-0FE3-359CED3D1136}"/>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F359907F-2FCB-5A4E-3801-28FA24A1B689}"/>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D070FCE0-CB90-4679-693F-AD4FF967AA21}"/>
              </a:ext>
            </a:extLst>
          </p:cNvPr>
          <p:cNvSpPr>
            <a:spLocks noGrp="1"/>
          </p:cNvSpPr>
          <p:nvPr>
            <p:ph type="dt" sz="half" idx="10"/>
          </p:nvPr>
        </p:nvSpPr>
        <p:spPr/>
        <p:txBody>
          <a:bodyPr/>
          <a:lstStyle/>
          <a:p>
            <a:pPr defTabSz="1371600"/>
            <a:fld id="{3E49FA2C-B09B-437F-A47A-9835E0143EBB}" type="datetimeFigureOut">
              <a:rPr lang="en-US" smtClean="0">
                <a:solidFill>
                  <a:prstClr val="black">
                    <a:tint val="75000"/>
                  </a:prstClr>
                </a:solidFill>
              </a:rPr>
              <a:pPr defTabSz="1371600"/>
              <a:t>2/11/2025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97CDA8AA-AB18-DBAE-44C5-5C18B52480BA}"/>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8390AE27-3D17-D61A-5CB2-C12AB6F5774E}"/>
              </a:ext>
            </a:extLst>
          </p:cNvPr>
          <p:cNvSpPr>
            <a:spLocks noGrp="1"/>
          </p:cNvSpPr>
          <p:nvPr>
            <p:ph type="sldNum" sz="quarter" idx="12"/>
          </p:nvPr>
        </p:nvSpPr>
        <p:spPr/>
        <p:txBody>
          <a:bodyPr/>
          <a:lstStyle/>
          <a:p>
            <a:pPr defTabSz="1371600"/>
            <a:fld id="{DECD0679-3187-449D-BDC3-12E48E8303F1}"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08556013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D677B0-EBA9-27BB-9756-31DF6F27E71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F4A395E-8B8E-5BEC-F1CA-430D7B830E3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7532DB-4616-C92F-255D-7566FF036001}"/>
              </a:ext>
            </a:extLst>
          </p:cNvPr>
          <p:cNvSpPr>
            <a:spLocks noGrp="1"/>
          </p:cNvSpPr>
          <p:nvPr>
            <p:ph type="dt" sz="half" idx="10"/>
          </p:nvPr>
        </p:nvSpPr>
        <p:spPr/>
        <p:txBody>
          <a:bodyPr/>
          <a:lstStyle/>
          <a:p>
            <a:pPr defTabSz="1371600"/>
            <a:fld id="{3E49FA2C-B09B-437F-A47A-9835E0143EBB}" type="datetimeFigureOut">
              <a:rPr lang="en-US" smtClean="0">
                <a:solidFill>
                  <a:prstClr val="black">
                    <a:tint val="75000"/>
                  </a:prstClr>
                </a:solidFill>
              </a:rPr>
              <a:pPr defTabSz="1371600"/>
              <a:t>2/11/2025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DC61583-13E3-A401-1A89-A6736BB1FD14}"/>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55B4A4D-176B-4C45-0B98-672C615D5467}"/>
              </a:ext>
            </a:extLst>
          </p:cNvPr>
          <p:cNvSpPr>
            <a:spLocks noGrp="1"/>
          </p:cNvSpPr>
          <p:nvPr>
            <p:ph type="sldNum" sz="quarter" idx="12"/>
          </p:nvPr>
        </p:nvSpPr>
        <p:spPr/>
        <p:txBody>
          <a:bodyPr/>
          <a:lstStyle/>
          <a:p>
            <a:pPr defTabSz="1371600"/>
            <a:fld id="{DECD0679-3187-449D-BDC3-12E48E8303F1}"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3052688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69CE885-A00E-C60E-6A9C-35F87195E702}"/>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24B7929-03AF-7CA6-A357-40BB7DCA9293}"/>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E55EBE-88DC-3EE2-72DA-508C32A34575}"/>
              </a:ext>
            </a:extLst>
          </p:cNvPr>
          <p:cNvSpPr>
            <a:spLocks noGrp="1"/>
          </p:cNvSpPr>
          <p:nvPr>
            <p:ph type="dt" sz="half" idx="10"/>
          </p:nvPr>
        </p:nvSpPr>
        <p:spPr/>
        <p:txBody>
          <a:bodyPr/>
          <a:lstStyle/>
          <a:p>
            <a:pPr defTabSz="1371600"/>
            <a:fld id="{3E49FA2C-B09B-437F-A47A-9835E0143EBB}" type="datetimeFigureOut">
              <a:rPr lang="en-US" smtClean="0">
                <a:solidFill>
                  <a:prstClr val="black">
                    <a:tint val="75000"/>
                  </a:prstClr>
                </a:solidFill>
              </a:rPr>
              <a:pPr defTabSz="1371600"/>
              <a:t>2/11/2025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D8067F6-1678-1892-7B3E-437922A42D52}"/>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7939581-4F08-4919-1CD6-5C37F0CF5046}"/>
              </a:ext>
            </a:extLst>
          </p:cNvPr>
          <p:cNvSpPr>
            <a:spLocks noGrp="1"/>
          </p:cNvSpPr>
          <p:nvPr>
            <p:ph type="sldNum" sz="quarter" idx="12"/>
          </p:nvPr>
        </p:nvSpPr>
        <p:spPr/>
        <p:txBody>
          <a:bodyPr/>
          <a:lstStyle/>
          <a:p>
            <a:pPr defTabSz="1371600"/>
            <a:fld id="{DECD0679-3187-449D-BDC3-12E48E8303F1}"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80101660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E83A48-79DC-4174-E26F-5B8CDBD4036E}"/>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53EBAF87-1491-BF41-CBC1-BC8B1BE25D80}"/>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C1CCBE66-9CB0-9FE7-0744-86381A369BE7}"/>
              </a:ext>
            </a:extLst>
          </p:cNvPr>
          <p:cNvSpPr>
            <a:spLocks noGrp="1"/>
          </p:cNvSpPr>
          <p:nvPr>
            <p:ph type="dt" sz="half" idx="10"/>
          </p:nvPr>
        </p:nvSpPr>
        <p:spPr/>
        <p:txBody>
          <a:bodyPr/>
          <a:lstStyle/>
          <a:p>
            <a:pPr defTabSz="1371600"/>
            <a:fld id="{3E49FA2C-B09B-437F-A47A-9835E0143EBB}" type="datetimeFigureOut">
              <a:rPr lang="en-US" smtClean="0">
                <a:solidFill>
                  <a:prstClr val="black">
                    <a:tint val="75000"/>
                  </a:prstClr>
                </a:solidFill>
              </a:rPr>
              <a:pPr defTabSz="1371600"/>
              <a:t>2/11/2025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9462F1D4-4349-D0BF-F1AB-A3CBC78E23B9}"/>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B8FF6E7-6D4B-58B6-0AA0-B1290C61BF53}"/>
              </a:ext>
            </a:extLst>
          </p:cNvPr>
          <p:cNvSpPr>
            <a:spLocks noGrp="1"/>
          </p:cNvSpPr>
          <p:nvPr>
            <p:ph type="sldNum" sz="quarter" idx="12"/>
          </p:nvPr>
        </p:nvSpPr>
        <p:spPr/>
        <p:txBody>
          <a:bodyPr/>
          <a:lstStyle/>
          <a:p>
            <a:pPr defTabSz="1371600"/>
            <a:fld id="{DECD0679-3187-449D-BDC3-12E48E8303F1}"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74418198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6504FB-C0F0-5483-C3F3-15BC6D55DF0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8F2D18B-5270-20C9-108C-106D11ADC0D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0C27D0-58A5-24EF-9442-87ADD0A58AEB}"/>
              </a:ext>
            </a:extLst>
          </p:cNvPr>
          <p:cNvSpPr>
            <a:spLocks noGrp="1"/>
          </p:cNvSpPr>
          <p:nvPr>
            <p:ph type="dt" sz="half" idx="10"/>
          </p:nvPr>
        </p:nvSpPr>
        <p:spPr/>
        <p:txBody>
          <a:bodyPr/>
          <a:lstStyle/>
          <a:p>
            <a:pPr defTabSz="1371600"/>
            <a:fld id="{3E49FA2C-B09B-437F-A47A-9835E0143EBB}" type="datetimeFigureOut">
              <a:rPr lang="en-US" smtClean="0">
                <a:solidFill>
                  <a:prstClr val="black">
                    <a:tint val="75000"/>
                  </a:prstClr>
                </a:solidFill>
              </a:rPr>
              <a:pPr defTabSz="1371600"/>
              <a:t>2/11/2025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9BFE0BD-9E72-706F-3FAB-1D272082793E}"/>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C0ED9AD-AC0A-6F03-06EE-81382625F868}"/>
              </a:ext>
            </a:extLst>
          </p:cNvPr>
          <p:cNvSpPr>
            <a:spLocks noGrp="1"/>
          </p:cNvSpPr>
          <p:nvPr>
            <p:ph type="sldNum" sz="quarter" idx="12"/>
          </p:nvPr>
        </p:nvSpPr>
        <p:spPr/>
        <p:txBody>
          <a:bodyPr/>
          <a:lstStyle/>
          <a:p>
            <a:pPr defTabSz="1371600"/>
            <a:fld id="{DECD0679-3187-449D-BDC3-12E48E8303F1}"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7090076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528946-766A-0D95-96B4-D740636A257D}"/>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C4D2ABBF-3A5C-A86A-F274-7043B997BA4C}"/>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2F2C21B-1A78-978A-6218-964A211AB2AF}"/>
              </a:ext>
            </a:extLst>
          </p:cNvPr>
          <p:cNvSpPr>
            <a:spLocks noGrp="1"/>
          </p:cNvSpPr>
          <p:nvPr>
            <p:ph type="dt" sz="half" idx="10"/>
          </p:nvPr>
        </p:nvSpPr>
        <p:spPr/>
        <p:txBody>
          <a:bodyPr/>
          <a:lstStyle/>
          <a:p>
            <a:pPr defTabSz="1371600"/>
            <a:fld id="{3E49FA2C-B09B-437F-A47A-9835E0143EBB}" type="datetimeFigureOut">
              <a:rPr lang="en-US" smtClean="0">
                <a:solidFill>
                  <a:prstClr val="black">
                    <a:tint val="75000"/>
                  </a:prstClr>
                </a:solidFill>
              </a:rPr>
              <a:pPr defTabSz="1371600"/>
              <a:t>2/11/2025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A92E721-B118-704E-F186-718607CB8396}"/>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3C56692-A2B2-5CEA-E358-7F7F615C812E}"/>
              </a:ext>
            </a:extLst>
          </p:cNvPr>
          <p:cNvSpPr>
            <a:spLocks noGrp="1"/>
          </p:cNvSpPr>
          <p:nvPr>
            <p:ph type="sldNum" sz="quarter" idx="12"/>
          </p:nvPr>
        </p:nvSpPr>
        <p:spPr/>
        <p:txBody>
          <a:bodyPr/>
          <a:lstStyle/>
          <a:p>
            <a:pPr defTabSz="1371600"/>
            <a:fld id="{DECD0679-3187-449D-BDC3-12E48E8303F1}"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45170223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D0065-50D7-BE75-B866-747063FDF23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A7EB141-275A-2D83-F159-A04AC4FB8D14}"/>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01492E1-0C97-7E29-95D7-5FF7202EA920}"/>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96DFE6C-BF5F-B965-2AE9-7DC69D145D53}"/>
              </a:ext>
            </a:extLst>
          </p:cNvPr>
          <p:cNvSpPr>
            <a:spLocks noGrp="1"/>
          </p:cNvSpPr>
          <p:nvPr>
            <p:ph type="dt" sz="half" idx="10"/>
          </p:nvPr>
        </p:nvSpPr>
        <p:spPr/>
        <p:txBody>
          <a:bodyPr/>
          <a:lstStyle/>
          <a:p>
            <a:pPr defTabSz="1371600"/>
            <a:fld id="{3E49FA2C-B09B-437F-A47A-9835E0143EBB}" type="datetimeFigureOut">
              <a:rPr lang="en-US" smtClean="0">
                <a:solidFill>
                  <a:prstClr val="black">
                    <a:tint val="75000"/>
                  </a:prstClr>
                </a:solidFill>
              </a:rPr>
              <a:pPr defTabSz="1371600"/>
              <a:t>2/11/2025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73BA9A98-5C5C-D981-588D-CB688A7A0F8D}"/>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199ACB7E-759B-4909-2C4F-E55F42DCDC93}"/>
              </a:ext>
            </a:extLst>
          </p:cNvPr>
          <p:cNvSpPr>
            <a:spLocks noGrp="1"/>
          </p:cNvSpPr>
          <p:nvPr>
            <p:ph type="sldNum" sz="quarter" idx="12"/>
          </p:nvPr>
        </p:nvSpPr>
        <p:spPr/>
        <p:txBody>
          <a:bodyPr/>
          <a:lstStyle/>
          <a:p>
            <a:pPr defTabSz="1371600"/>
            <a:fld id="{DECD0679-3187-449D-BDC3-12E48E8303F1}"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69584382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7C439-6AED-93FC-FA1A-936BB72214E6}"/>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E1A9D985-DA3F-44D9-BD0B-DC3B7EE49B67}"/>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42F731FB-6684-8B16-5BC6-6955668CBE93}"/>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BCF641D-F58F-DB9B-D7CA-40C689A9BDBB}"/>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B9DAE039-2750-039C-87E6-710FB87A8798}"/>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8B10581-DE48-B050-9E27-8FAAEB39D914}"/>
              </a:ext>
            </a:extLst>
          </p:cNvPr>
          <p:cNvSpPr>
            <a:spLocks noGrp="1"/>
          </p:cNvSpPr>
          <p:nvPr>
            <p:ph type="dt" sz="half" idx="10"/>
          </p:nvPr>
        </p:nvSpPr>
        <p:spPr/>
        <p:txBody>
          <a:bodyPr/>
          <a:lstStyle/>
          <a:p>
            <a:pPr defTabSz="1371600"/>
            <a:fld id="{3E49FA2C-B09B-437F-A47A-9835E0143EBB}" type="datetimeFigureOut">
              <a:rPr lang="en-US" smtClean="0">
                <a:solidFill>
                  <a:prstClr val="black">
                    <a:tint val="75000"/>
                  </a:prstClr>
                </a:solidFill>
              </a:rPr>
              <a:pPr defTabSz="1371600"/>
              <a:t>2/11/2025</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684F65CF-E691-132B-E698-8EB54D25CA99}"/>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39E3A8A7-4B3D-AE74-695E-2B25BD662DC1}"/>
              </a:ext>
            </a:extLst>
          </p:cNvPr>
          <p:cNvSpPr>
            <a:spLocks noGrp="1"/>
          </p:cNvSpPr>
          <p:nvPr>
            <p:ph type="sldNum" sz="quarter" idx="12"/>
          </p:nvPr>
        </p:nvSpPr>
        <p:spPr/>
        <p:txBody>
          <a:bodyPr/>
          <a:lstStyle/>
          <a:p>
            <a:pPr defTabSz="1371600"/>
            <a:fld id="{DECD0679-3187-449D-BDC3-12E48E8303F1}"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57599632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3DC2B-7B1B-FACD-B807-C8A2AF6D588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BE4A569-DE8B-D0E3-E3DE-568A81376B66}"/>
              </a:ext>
            </a:extLst>
          </p:cNvPr>
          <p:cNvSpPr>
            <a:spLocks noGrp="1"/>
          </p:cNvSpPr>
          <p:nvPr>
            <p:ph type="dt" sz="half" idx="10"/>
          </p:nvPr>
        </p:nvSpPr>
        <p:spPr/>
        <p:txBody>
          <a:bodyPr/>
          <a:lstStyle/>
          <a:p>
            <a:pPr defTabSz="1371600"/>
            <a:fld id="{3E49FA2C-B09B-437F-A47A-9835E0143EBB}" type="datetimeFigureOut">
              <a:rPr lang="en-US" smtClean="0">
                <a:solidFill>
                  <a:prstClr val="black">
                    <a:tint val="75000"/>
                  </a:prstClr>
                </a:solidFill>
              </a:rPr>
              <a:pPr defTabSz="1371600"/>
              <a:t>2/11/2025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2F7F89DE-4546-4533-7122-B35EE65C6EC2}"/>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9B1733BF-5392-F80E-0F43-A6305BB5D71E}"/>
              </a:ext>
            </a:extLst>
          </p:cNvPr>
          <p:cNvSpPr>
            <a:spLocks noGrp="1"/>
          </p:cNvSpPr>
          <p:nvPr>
            <p:ph type="sldNum" sz="quarter" idx="12"/>
          </p:nvPr>
        </p:nvSpPr>
        <p:spPr/>
        <p:txBody>
          <a:bodyPr/>
          <a:lstStyle/>
          <a:p>
            <a:pPr defTabSz="1371600"/>
            <a:fld id="{DECD0679-3187-449D-BDC3-12E48E8303F1}"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43203312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47CDF4E-F8A3-A916-D4C4-CE9C27255285}"/>
              </a:ext>
            </a:extLst>
          </p:cNvPr>
          <p:cNvSpPr>
            <a:spLocks noGrp="1"/>
          </p:cNvSpPr>
          <p:nvPr>
            <p:ph type="dt" sz="half" idx="10"/>
          </p:nvPr>
        </p:nvSpPr>
        <p:spPr/>
        <p:txBody>
          <a:bodyPr/>
          <a:lstStyle/>
          <a:p>
            <a:pPr defTabSz="1371600"/>
            <a:fld id="{3E49FA2C-B09B-437F-A47A-9835E0143EBB}" type="datetimeFigureOut">
              <a:rPr lang="en-US" smtClean="0">
                <a:solidFill>
                  <a:prstClr val="black">
                    <a:tint val="75000"/>
                  </a:prstClr>
                </a:solidFill>
              </a:rPr>
              <a:pPr defTabSz="1371600"/>
              <a:t>2/11/2025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2423FDC0-026A-FFE1-362F-46A69DD76C56}"/>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AED18DFB-A891-C627-BE1F-3977473ED828}"/>
              </a:ext>
            </a:extLst>
          </p:cNvPr>
          <p:cNvSpPr>
            <a:spLocks noGrp="1"/>
          </p:cNvSpPr>
          <p:nvPr>
            <p:ph type="sldNum" sz="quarter" idx="12"/>
          </p:nvPr>
        </p:nvSpPr>
        <p:spPr/>
        <p:txBody>
          <a:bodyPr/>
          <a:lstStyle/>
          <a:p>
            <a:pPr defTabSz="1371600"/>
            <a:fld id="{DECD0679-3187-449D-BDC3-12E48E8303F1}"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96004513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42471F-BC82-FB13-DB83-A8D2332DEDDB}"/>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B0563E35-0142-E3E6-242E-204CEB0402BC}"/>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F8FF4AE-EC3F-CC62-00D8-9B34843FC2B1}"/>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206D8505-9889-0EAD-5EF2-38EE35FAC317}"/>
              </a:ext>
            </a:extLst>
          </p:cNvPr>
          <p:cNvSpPr>
            <a:spLocks noGrp="1"/>
          </p:cNvSpPr>
          <p:nvPr>
            <p:ph type="dt" sz="half" idx="10"/>
          </p:nvPr>
        </p:nvSpPr>
        <p:spPr/>
        <p:txBody>
          <a:bodyPr/>
          <a:lstStyle/>
          <a:p>
            <a:pPr defTabSz="1371600"/>
            <a:fld id="{3E49FA2C-B09B-437F-A47A-9835E0143EBB}" type="datetimeFigureOut">
              <a:rPr lang="en-US" smtClean="0">
                <a:solidFill>
                  <a:prstClr val="black">
                    <a:tint val="75000"/>
                  </a:prstClr>
                </a:solidFill>
              </a:rPr>
              <a:pPr defTabSz="1371600"/>
              <a:t>2/11/2025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11DD367A-2213-CDE9-6DA1-C9FAFBA5D34A}"/>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3B667E02-363B-51C7-6F48-FACCAE0DAF0E}"/>
              </a:ext>
            </a:extLst>
          </p:cNvPr>
          <p:cNvSpPr>
            <a:spLocks noGrp="1"/>
          </p:cNvSpPr>
          <p:nvPr>
            <p:ph type="sldNum" sz="quarter" idx="12"/>
          </p:nvPr>
        </p:nvSpPr>
        <p:spPr/>
        <p:txBody>
          <a:bodyPr/>
          <a:lstStyle/>
          <a:p>
            <a:pPr defTabSz="1371600"/>
            <a:fld id="{DECD0679-3187-449D-BDC3-12E48E8303F1}"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74434406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659903-DA83-31CE-A2DA-D461DC6D9873}"/>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D871F23D-BF46-4740-0FE3-359CED3D1136}"/>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F359907F-2FCB-5A4E-3801-28FA24A1B689}"/>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D070FCE0-CB90-4679-693F-AD4FF967AA21}"/>
              </a:ext>
            </a:extLst>
          </p:cNvPr>
          <p:cNvSpPr>
            <a:spLocks noGrp="1"/>
          </p:cNvSpPr>
          <p:nvPr>
            <p:ph type="dt" sz="half" idx="10"/>
          </p:nvPr>
        </p:nvSpPr>
        <p:spPr/>
        <p:txBody>
          <a:bodyPr/>
          <a:lstStyle/>
          <a:p>
            <a:pPr defTabSz="1371600"/>
            <a:fld id="{3E49FA2C-B09B-437F-A47A-9835E0143EBB}" type="datetimeFigureOut">
              <a:rPr lang="en-US" smtClean="0">
                <a:solidFill>
                  <a:prstClr val="black">
                    <a:tint val="75000"/>
                  </a:prstClr>
                </a:solidFill>
              </a:rPr>
              <a:pPr defTabSz="1371600"/>
              <a:t>2/11/2025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97CDA8AA-AB18-DBAE-44C5-5C18B52480BA}"/>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8390AE27-3D17-D61A-5CB2-C12AB6F5774E}"/>
              </a:ext>
            </a:extLst>
          </p:cNvPr>
          <p:cNvSpPr>
            <a:spLocks noGrp="1"/>
          </p:cNvSpPr>
          <p:nvPr>
            <p:ph type="sldNum" sz="quarter" idx="12"/>
          </p:nvPr>
        </p:nvSpPr>
        <p:spPr/>
        <p:txBody>
          <a:bodyPr/>
          <a:lstStyle/>
          <a:p>
            <a:pPr defTabSz="1371600"/>
            <a:fld id="{DECD0679-3187-449D-BDC3-12E48E8303F1}"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69798949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D677B0-EBA9-27BB-9756-31DF6F27E71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F4A395E-8B8E-5BEC-F1CA-430D7B830E3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7532DB-4616-C92F-255D-7566FF036001}"/>
              </a:ext>
            </a:extLst>
          </p:cNvPr>
          <p:cNvSpPr>
            <a:spLocks noGrp="1"/>
          </p:cNvSpPr>
          <p:nvPr>
            <p:ph type="dt" sz="half" idx="10"/>
          </p:nvPr>
        </p:nvSpPr>
        <p:spPr/>
        <p:txBody>
          <a:bodyPr/>
          <a:lstStyle/>
          <a:p>
            <a:pPr defTabSz="1371600"/>
            <a:fld id="{3E49FA2C-B09B-437F-A47A-9835E0143EBB}" type="datetimeFigureOut">
              <a:rPr lang="en-US" smtClean="0">
                <a:solidFill>
                  <a:prstClr val="black">
                    <a:tint val="75000"/>
                  </a:prstClr>
                </a:solidFill>
              </a:rPr>
              <a:pPr defTabSz="1371600"/>
              <a:t>2/11/2025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DC61583-13E3-A401-1A89-A6736BB1FD14}"/>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55B4A4D-176B-4C45-0B98-672C615D5467}"/>
              </a:ext>
            </a:extLst>
          </p:cNvPr>
          <p:cNvSpPr>
            <a:spLocks noGrp="1"/>
          </p:cNvSpPr>
          <p:nvPr>
            <p:ph type="sldNum" sz="quarter" idx="12"/>
          </p:nvPr>
        </p:nvSpPr>
        <p:spPr/>
        <p:txBody>
          <a:bodyPr/>
          <a:lstStyle/>
          <a:p>
            <a:pPr defTabSz="1371600"/>
            <a:fld id="{DECD0679-3187-449D-BDC3-12E48E8303F1}"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77406669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69CE885-A00E-C60E-6A9C-35F87195E702}"/>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24B7929-03AF-7CA6-A357-40BB7DCA9293}"/>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E55EBE-88DC-3EE2-72DA-508C32A34575}"/>
              </a:ext>
            </a:extLst>
          </p:cNvPr>
          <p:cNvSpPr>
            <a:spLocks noGrp="1"/>
          </p:cNvSpPr>
          <p:nvPr>
            <p:ph type="dt" sz="half" idx="10"/>
          </p:nvPr>
        </p:nvSpPr>
        <p:spPr/>
        <p:txBody>
          <a:bodyPr/>
          <a:lstStyle/>
          <a:p>
            <a:pPr defTabSz="1371600"/>
            <a:fld id="{3E49FA2C-B09B-437F-A47A-9835E0143EBB}" type="datetimeFigureOut">
              <a:rPr lang="en-US" smtClean="0">
                <a:solidFill>
                  <a:prstClr val="black">
                    <a:tint val="75000"/>
                  </a:prstClr>
                </a:solidFill>
              </a:rPr>
              <a:pPr defTabSz="1371600"/>
              <a:t>2/11/2025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D8067F6-1678-1892-7B3E-437922A42D52}"/>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7939581-4F08-4919-1CD6-5C37F0CF5046}"/>
              </a:ext>
            </a:extLst>
          </p:cNvPr>
          <p:cNvSpPr>
            <a:spLocks noGrp="1"/>
          </p:cNvSpPr>
          <p:nvPr>
            <p:ph type="sldNum" sz="quarter" idx="12"/>
          </p:nvPr>
        </p:nvSpPr>
        <p:spPr/>
        <p:txBody>
          <a:bodyPr/>
          <a:lstStyle/>
          <a:p>
            <a:pPr defTabSz="1371600"/>
            <a:fld id="{DECD0679-3187-449D-BDC3-12E48E8303F1}"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2376078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2/11/2025</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85960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2/11/2025</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801260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2/11/2025</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275915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2/11/2025</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144947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2/11/2025</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818463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2/11/2025</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012801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2/11/2025</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254124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2/11/2025</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221474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2/11/2025</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232762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2/11/2025</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774948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2/11/2025</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84710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p:cNvSpPr>
            <a:spLocks noGrp="1"/>
          </p:cNvSpPr>
          <p:nvPr>
            <p:ph type="subTitle" idx="1"/>
          </p:nvPr>
        </p:nvSpPr>
        <p:spPr>
          <a:xfrm>
            <a:off x="2286000" y="5403056"/>
            <a:ext cx="13716000" cy="2483645"/>
          </a:xfrm>
        </p:spPr>
        <p:txBody>
          <a:bodyPr/>
          <a:lstStyle>
            <a:lvl1pPr marL="0" indent="0" algn="ctr">
              <a:buNone/>
              <a:defRPr sz="3600"/>
            </a:lvl1pPr>
            <a:lvl2pPr marL="685784" indent="0" algn="ctr">
              <a:buNone/>
              <a:defRPr sz="3000"/>
            </a:lvl2pPr>
            <a:lvl3pPr marL="1371566" indent="0" algn="ctr">
              <a:buNone/>
              <a:defRPr sz="2700"/>
            </a:lvl3pPr>
            <a:lvl4pPr marL="2057349" indent="0" algn="ctr">
              <a:buNone/>
              <a:defRPr sz="2400"/>
            </a:lvl4pPr>
            <a:lvl5pPr marL="2743131" indent="0" algn="ctr">
              <a:buNone/>
              <a:defRPr sz="2400"/>
            </a:lvl5pPr>
            <a:lvl6pPr marL="3428915" indent="0" algn="ctr">
              <a:buNone/>
              <a:defRPr sz="2400"/>
            </a:lvl6pPr>
            <a:lvl7pPr marL="4114697" indent="0" algn="ctr">
              <a:buNone/>
              <a:defRPr sz="2400"/>
            </a:lvl7pPr>
            <a:lvl8pPr marL="4800480" indent="0" algn="ctr">
              <a:buNone/>
              <a:defRPr sz="2400"/>
            </a:lvl8pPr>
            <a:lvl9pPr marL="5486264" indent="0" algn="ctr">
              <a:buNone/>
              <a:defRPr sz="24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2/11/2025</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807411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2/11/2025</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050542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7" y="2564611"/>
            <a:ext cx="15773400" cy="4279106"/>
          </a:xfrm>
        </p:spPr>
        <p:txBody>
          <a:bodyPr anchor="b"/>
          <a:lstStyle>
            <a:lvl1pPr>
              <a:defRPr sz="9000"/>
            </a:lvl1pPr>
          </a:lstStyle>
          <a:p>
            <a:r>
              <a:rPr lang="en-US"/>
              <a:t>Click to edit Master title style</a:t>
            </a:r>
          </a:p>
        </p:txBody>
      </p:sp>
      <p:sp>
        <p:nvSpPr>
          <p:cNvPr id="3" name="Text Placeholder 2"/>
          <p:cNvSpPr>
            <a:spLocks noGrp="1"/>
          </p:cNvSpPr>
          <p:nvPr>
            <p:ph type="body" idx="1"/>
          </p:nvPr>
        </p:nvSpPr>
        <p:spPr>
          <a:xfrm>
            <a:off x="1247777" y="6884197"/>
            <a:ext cx="15773400" cy="2250281"/>
          </a:xfrm>
        </p:spPr>
        <p:txBody>
          <a:bodyPr/>
          <a:lstStyle>
            <a:lvl1pPr marL="0" indent="0">
              <a:buNone/>
              <a:defRPr sz="3600">
                <a:solidFill>
                  <a:schemeClr val="tx1">
                    <a:tint val="75000"/>
                  </a:schemeClr>
                </a:solidFill>
              </a:defRPr>
            </a:lvl1pPr>
            <a:lvl2pPr marL="685784" indent="0">
              <a:buNone/>
              <a:defRPr sz="3000">
                <a:solidFill>
                  <a:schemeClr val="tx1">
                    <a:tint val="75000"/>
                  </a:schemeClr>
                </a:solidFill>
              </a:defRPr>
            </a:lvl2pPr>
            <a:lvl3pPr marL="1371566" indent="0">
              <a:buNone/>
              <a:defRPr sz="2700">
                <a:solidFill>
                  <a:schemeClr val="tx1">
                    <a:tint val="75000"/>
                  </a:schemeClr>
                </a:solidFill>
              </a:defRPr>
            </a:lvl3pPr>
            <a:lvl4pPr marL="2057349" indent="0">
              <a:buNone/>
              <a:defRPr sz="2400">
                <a:solidFill>
                  <a:schemeClr val="tx1">
                    <a:tint val="75000"/>
                  </a:schemeClr>
                </a:solidFill>
              </a:defRPr>
            </a:lvl4pPr>
            <a:lvl5pPr marL="2743131" indent="0">
              <a:buNone/>
              <a:defRPr sz="2400">
                <a:solidFill>
                  <a:schemeClr val="tx1">
                    <a:tint val="75000"/>
                  </a:schemeClr>
                </a:solidFill>
              </a:defRPr>
            </a:lvl5pPr>
            <a:lvl6pPr marL="3428915" indent="0">
              <a:buNone/>
              <a:defRPr sz="2400">
                <a:solidFill>
                  <a:schemeClr val="tx1">
                    <a:tint val="75000"/>
                  </a:schemeClr>
                </a:solidFill>
              </a:defRPr>
            </a:lvl6pPr>
            <a:lvl7pPr marL="4114697" indent="0">
              <a:buNone/>
              <a:defRPr sz="2400">
                <a:solidFill>
                  <a:schemeClr val="tx1">
                    <a:tint val="75000"/>
                  </a:schemeClr>
                </a:solidFill>
              </a:defRPr>
            </a:lvl7pPr>
            <a:lvl8pPr marL="4800480" indent="0">
              <a:buNone/>
              <a:defRPr sz="2400">
                <a:solidFill>
                  <a:schemeClr val="tx1">
                    <a:tint val="75000"/>
                  </a:schemeClr>
                </a:solidFill>
              </a:defRPr>
            </a:lvl8pPr>
            <a:lvl9pPr marL="5486264"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2/11/2025</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412140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57300" y="2738438"/>
            <a:ext cx="7772400" cy="652700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58300" y="2738438"/>
            <a:ext cx="7772400" cy="652700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2/11/2025</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232981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p:cNvSpPr>
            <a:spLocks noGrp="1"/>
          </p:cNvSpPr>
          <p:nvPr>
            <p:ph type="body" idx="1"/>
          </p:nvPr>
        </p:nvSpPr>
        <p:spPr>
          <a:xfrm>
            <a:off x="1259684" y="2521745"/>
            <a:ext cx="7736681" cy="1235868"/>
          </a:xfrm>
        </p:spPr>
        <p:txBody>
          <a:bodyPr anchor="b"/>
          <a:lstStyle>
            <a:lvl1pPr marL="0" indent="0">
              <a:buNone/>
              <a:defRPr sz="3600" b="1"/>
            </a:lvl1pPr>
            <a:lvl2pPr marL="685784" indent="0">
              <a:buNone/>
              <a:defRPr sz="3000" b="1"/>
            </a:lvl2pPr>
            <a:lvl3pPr marL="1371566" indent="0">
              <a:buNone/>
              <a:defRPr sz="2700" b="1"/>
            </a:lvl3pPr>
            <a:lvl4pPr marL="2057349" indent="0">
              <a:buNone/>
              <a:defRPr sz="2400" b="1"/>
            </a:lvl4pPr>
            <a:lvl5pPr marL="2743131" indent="0">
              <a:buNone/>
              <a:defRPr sz="2400" b="1"/>
            </a:lvl5pPr>
            <a:lvl6pPr marL="3428915" indent="0">
              <a:buNone/>
              <a:defRPr sz="2400" b="1"/>
            </a:lvl6pPr>
            <a:lvl7pPr marL="4114697" indent="0">
              <a:buNone/>
              <a:defRPr sz="2400" b="1"/>
            </a:lvl7pPr>
            <a:lvl8pPr marL="4800480" indent="0">
              <a:buNone/>
              <a:defRPr sz="2400" b="1"/>
            </a:lvl8pPr>
            <a:lvl9pPr marL="5486264" indent="0">
              <a:buNone/>
              <a:defRPr sz="2400" b="1"/>
            </a:lvl9pPr>
          </a:lstStyle>
          <a:p>
            <a:pPr lvl="0"/>
            <a:r>
              <a:rPr lang="en-US"/>
              <a:t>Edit Master text styles</a:t>
            </a:r>
          </a:p>
        </p:txBody>
      </p:sp>
      <p:sp>
        <p:nvSpPr>
          <p:cNvPr id="4" name="Content Placeholder 3"/>
          <p:cNvSpPr>
            <a:spLocks noGrp="1"/>
          </p:cNvSpPr>
          <p:nvPr>
            <p:ph sz="half" idx="2"/>
          </p:nvPr>
        </p:nvSpPr>
        <p:spPr>
          <a:xfrm>
            <a:off x="1259684"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58302" y="2521745"/>
            <a:ext cx="7774782" cy="1235868"/>
          </a:xfrm>
        </p:spPr>
        <p:txBody>
          <a:bodyPr anchor="b"/>
          <a:lstStyle>
            <a:lvl1pPr marL="0" indent="0">
              <a:buNone/>
              <a:defRPr sz="3600" b="1"/>
            </a:lvl1pPr>
            <a:lvl2pPr marL="685784" indent="0">
              <a:buNone/>
              <a:defRPr sz="3000" b="1"/>
            </a:lvl2pPr>
            <a:lvl3pPr marL="1371566" indent="0">
              <a:buNone/>
              <a:defRPr sz="2700" b="1"/>
            </a:lvl3pPr>
            <a:lvl4pPr marL="2057349" indent="0">
              <a:buNone/>
              <a:defRPr sz="2400" b="1"/>
            </a:lvl4pPr>
            <a:lvl5pPr marL="2743131" indent="0">
              <a:buNone/>
              <a:defRPr sz="2400" b="1"/>
            </a:lvl5pPr>
            <a:lvl6pPr marL="3428915" indent="0">
              <a:buNone/>
              <a:defRPr sz="2400" b="1"/>
            </a:lvl6pPr>
            <a:lvl7pPr marL="4114697" indent="0">
              <a:buNone/>
              <a:defRPr sz="2400" b="1"/>
            </a:lvl7pPr>
            <a:lvl8pPr marL="4800480" indent="0">
              <a:buNone/>
              <a:defRPr sz="2400" b="1"/>
            </a:lvl8pPr>
            <a:lvl9pPr marL="5486264" indent="0">
              <a:buNone/>
              <a:defRPr sz="2400" b="1"/>
            </a:lvl9pPr>
          </a:lstStyle>
          <a:p>
            <a:pPr lvl="0"/>
            <a:r>
              <a:rPr lang="en-US"/>
              <a:t>Edit Master text styles</a:t>
            </a:r>
          </a:p>
        </p:txBody>
      </p:sp>
      <p:sp>
        <p:nvSpPr>
          <p:cNvPr id="6" name="Content Placeholder 5"/>
          <p:cNvSpPr>
            <a:spLocks noGrp="1"/>
          </p:cNvSpPr>
          <p:nvPr>
            <p:ph sz="quarter" idx="4"/>
          </p:nvPr>
        </p:nvSpPr>
        <p:spPr>
          <a:xfrm>
            <a:off x="9258302"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2/11/2025</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406122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2/11/2025</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348549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2/11/2025</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822059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p:cNvSpPr>
            <a:spLocks noGrp="1"/>
          </p:cNvSpPr>
          <p:nvPr>
            <p:ph idx="1"/>
          </p:nvPr>
        </p:nvSpPr>
        <p:spPr>
          <a:xfrm>
            <a:off x="7774782" y="1481140"/>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59683" y="3086102"/>
            <a:ext cx="5898356" cy="5717382"/>
          </a:xfrm>
        </p:spPr>
        <p:txBody>
          <a:bodyPr/>
          <a:lstStyle>
            <a:lvl1pPr marL="0" indent="0">
              <a:buNone/>
              <a:defRPr sz="2400"/>
            </a:lvl1pPr>
            <a:lvl2pPr marL="685784" indent="0">
              <a:buNone/>
              <a:defRPr sz="2100"/>
            </a:lvl2pPr>
            <a:lvl3pPr marL="1371566" indent="0">
              <a:buNone/>
              <a:defRPr sz="1800"/>
            </a:lvl3pPr>
            <a:lvl4pPr marL="2057349" indent="0">
              <a:buNone/>
              <a:defRPr sz="1500"/>
            </a:lvl4pPr>
            <a:lvl5pPr marL="2743131" indent="0">
              <a:buNone/>
              <a:defRPr sz="1500"/>
            </a:lvl5pPr>
            <a:lvl6pPr marL="3428915" indent="0">
              <a:buNone/>
              <a:defRPr sz="1500"/>
            </a:lvl6pPr>
            <a:lvl7pPr marL="4114697" indent="0">
              <a:buNone/>
              <a:defRPr sz="1500"/>
            </a:lvl7pPr>
            <a:lvl8pPr marL="4800480" indent="0">
              <a:buNone/>
              <a:defRPr sz="1500"/>
            </a:lvl8pPr>
            <a:lvl9pPr marL="5486264"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2/11/2025</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06457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p:cNvSpPr>
            <a:spLocks noGrp="1"/>
          </p:cNvSpPr>
          <p:nvPr>
            <p:ph type="pic" idx="1"/>
          </p:nvPr>
        </p:nvSpPr>
        <p:spPr>
          <a:xfrm>
            <a:off x="7774782" y="1481140"/>
            <a:ext cx="9258300" cy="7310438"/>
          </a:xfrm>
        </p:spPr>
        <p:txBody>
          <a:bodyPr/>
          <a:lstStyle>
            <a:lvl1pPr marL="0" indent="0">
              <a:buNone/>
              <a:defRPr sz="4800"/>
            </a:lvl1pPr>
            <a:lvl2pPr marL="685784" indent="0">
              <a:buNone/>
              <a:defRPr sz="4200"/>
            </a:lvl2pPr>
            <a:lvl3pPr marL="1371566" indent="0">
              <a:buNone/>
              <a:defRPr sz="3600"/>
            </a:lvl3pPr>
            <a:lvl4pPr marL="2057349" indent="0">
              <a:buNone/>
              <a:defRPr sz="3000"/>
            </a:lvl4pPr>
            <a:lvl5pPr marL="2743131" indent="0">
              <a:buNone/>
              <a:defRPr sz="3000"/>
            </a:lvl5pPr>
            <a:lvl6pPr marL="3428915" indent="0">
              <a:buNone/>
              <a:defRPr sz="3000"/>
            </a:lvl6pPr>
            <a:lvl7pPr marL="4114697" indent="0">
              <a:buNone/>
              <a:defRPr sz="3000"/>
            </a:lvl7pPr>
            <a:lvl8pPr marL="4800480" indent="0">
              <a:buNone/>
              <a:defRPr sz="3000"/>
            </a:lvl8pPr>
            <a:lvl9pPr marL="5486264" indent="0">
              <a:buNone/>
              <a:defRPr sz="3000"/>
            </a:lvl9pPr>
          </a:lstStyle>
          <a:p>
            <a:endParaRPr lang="en-US"/>
          </a:p>
        </p:txBody>
      </p:sp>
      <p:sp>
        <p:nvSpPr>
          <p:cNvPr id="4" name="Text Placeholder 3"/>
          <p:cNvSpPr>
            <a:spLocks noGrp="1"/>
          </p:cNvSpPr>
          <p:nvPr>
            <p:ph type="body" sz="half" idx="2"/>
          </p:nvPr>
        </p:nvSpPr>
        <p:spPr>
          <a:xfrm>
            <a:off x="1259683" y="3086102"/>
            <a:ext cx="5898356" cy="5717382"/>
          </a:xfrm>
        </p:spPr>
        <p:txBody>
          <a:bodyPr/>
          <a:lstStyle>
            <a:lvl1pPr marL="0" indent="0">
              <a:buNone/>
              <a:defRPr sz="2400"/>
            </a:lvl1pPr>
            <a:lvl2pPr marL="685784" indent="0">
              <a:buNone/>
              <a:defRPr sz="2100"/>
            </a:lvl2pPr>
            <a:lvl3pPr marL="1371566" indent="0">
              <a:buNone/>
              <a:defRPr sz="1800"/>
            </a:lvl3pPr>
            <a:lvl4pPr marL="2057349" indent="0">
              <a:buNone/>
              <a:defRPr sz="1500"/>
            </a:lvl4pPr>
            <a:lvl5pPr marL="2743131" indent="0">
              <a:buNone/>
              <a:defRPr sz="1500"/>
            </a:lvl5pPr>
            <a:lvl6pPr marL="3428915" indent="0">
              <a:buNone/>
              <a:defRPr sz="1500"/>
            </a:lvl6pPr>
            <a:lvl7pPr marL="4114697" indent="0">
              <a:buNone/>
              <a:defRPr sz="1500"/>
            </a:lvl7pPr>
            <a:lvl8pPr marL="4800480" indent="0">
              <a:buNone/>
              <a:defRPr sz="1500"/>
            </a:lvl8pPr>
            <a:lvl9pPr marL="5486264"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2/11/2025</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225655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2/11/2025</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10715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2.pn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image" Target="../media/image3.sv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2.pn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image" Target="../media/image3.sv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image" Target="../media/image2.png"/><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image" Target="../media/image3.sv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image" Target="../media/image2.png"/><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image" Target="../media/image3.sv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8.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9.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2/11/2025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866425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8" r:id="rId11"/>
    <p:sldLayoutId id="2147483709" r:id="rId12"/>
  </p:sldLayoutIdLst>
  <p:transition spd="med" advTm="0">
    <p:pull/>
  </p:transition>
  <p:txStyles>
    <p:titleStyle>
      <a:lvl1pPr algn="ctr" defTabSz="1826416" rtl="0" eaLnBrk="1" latinLnBrk="0" hangingPunct="1">
        <a:spcBef>
          <a:spcPct val="0"/>
        </a:spcBef>
        <a:buNone/>
        <a:defRPr sz="8791" kern="1200">
          <a:solidFill>
            <a:schemeClr val="tx1"/>
          </a:solidFill>
          <a:latin typeface="+mj-lt"/>
          <a:ea typeface="+mj-ea"/>
          <a:cs typeface="+mj-cs"/>
        </a:defRPr>
      </a:lvl1pPr>
    </p:titleStyle>
    <p:bodyStyle>
      <a:lvl1pPr marL="685264" indent="-685264" algn="l" defTabSz="1826416" rtl="0" eaLnBrk="1" latinLnBrk="0" hangingPunct="1">
        <a:spcBef>
          <a:spcPct val="20000"/>
        </a:spcBef>
        <a:buFont typeface="Arial" panose="020B0604020202020204" pitchFamily="34" charset="0"/>
        <a:buChar char="•"/>
        <a:defRPr sz="6394" kern="1200">
          <a:solidFill>
            <a:schemeClr val="tx1"/>
          </a:solidFill>
          <a:latin typeface="+mn-lt"/>
          <a:ea typeface="+mn-ea"/>
          <a:cs typeface="+mn-cs"/>
        </a:defRPr>
      </a:lvl1pPr>
      <a:lvl2pPr marL="1484736" indent="-571053" algn="l" defTabSz="1826416" rtl="0" eaLnBrk="1" latinLnBrk="0" hangingPunct="1">
        <a:spcBef>
          <a:spcPct val="20000"/>
        </a:spcBef>
        <a:buFont typeface="Arial" panose="020B0604020202020204" pitchFamily="34" charset="0"/>
        <a:buChar char="–"/>
        <a:defRPr sz="5596" kern="1200">
          <a:solidFill>
            <a:schemeClr val="tx1"/>
          </a:solidFill>
          <a:latin typeface="+mn-lt"/>
          <a:ea typeface="+mn-ea"/>
          <a:cs typeface="+mn-cs"/>
        </a:defRPr>
      </a:lvl2pPr>
      <a:lvl3pPr marL="2284211" indent="-456841" algn="l" defTabSz="1826416" rtl="0" eaLnBrk="1" latinLnBrk="0" hangingPunct="1">
        <a:spcBef>
          <a:spcPct val="20000"/>
        </a:spcBef>
        <a:buFont typeface="Arial" panose="020B0604020202020204" pitchFamily="34" charset="0"/>
        <a:buChar char="•"/>
        <a:defRPr sz="4797" kern="1200">
          <a:solidFill>
            <a:schemeClr val="tx1"/>
          </a:solidFill>
          <a:latin typeface="+mn-lt"/>
          <a:ea typeface="+mn-ea"/>
          <a:cs typeface="+mn-cs"/>
        </a:defRPr>
      </a:lvl3pPr>
      <a:lvl4pPr marL="3197892" indent="-456841" algn="l" defTabSz="1826416" rtl="0" eaLnBrk="1" latinLnBrk="0" hangingPunct="1">
        <a:spcBef>
          <a:spcPct val="20000"/>
        </a:spcBef>
        <a:buFont typeface="Arial" panose="020B0604020202020204" pitchFamily="34" charset="0"/>
        <a:buChar char="–"/>
        <a:defRPr sz="3995" kern="1200">
          <a:solidFill>
            <a:schemeClr val="tx1"/>
          </a:solidFill>
          <a:latin typeface="+mn-lt"/>
          <a:ea typeface="+mn-ea"/>
          <a:cs typeface="+mn-cs"/>
        </a:defRPr>
      </a:lvl4pPr>
      <a:lvl5pPr marL="4111576" indent="-456841" algn="l" defTabSz="1826416" rtl="0" eaLnBrk="1" latinLnBrk="0" hangingPunct="1">
        <a:spcBef>
          <a:spcPct val="20000"/>
        </a:spcBef>
        <a:buFont typeface="Arial" panose="020B0604020202020204" pitchFamily="34" charset="0"/>
        <a:buChar char="»"/>
        <a:defRPr sz="3995" kern="1200">
          <a:solidFill>
            <a:schemeClr val="tx1"/>
          </a:solidFill>
          <a:latin typeface="+mn-lt"/>
          <a:ea typeface="+mn-ea"/>
          <a:cs typeface="+mn-cs"/>
        </a:defRPr>
      </a:lvl5pPr>
      <a:lvl6pPr marL="5025260" indent="-456841" algn="l" defTabSz="1826416" rtl="0" eaLnBrk="1" latinLnBrk="0" hangingPunct="1">
        <a:spcBef>
          <a:spcPct val="20000"/>
        </a:spcBef>
        <a:buFont typeface="Arial" panose="020B0604020202020204" pitchFamily="34" charset="0"/>
        <a:buChar char="•"/>
        <a:defRPr sz="3995" kern="1200">
          <a:solidFill>
            <a:schemeClr val="tx1"/>
          </a:solidFill>
          <a:latin typeface="+mn-lt"/>
          <a:ea typeface="+mn-ea"/>
          <a:cs typeface="+mn-cs"/>
        </a:defRPr>
      </a:lvl6pPr>
      <a:lvl7pPr marL="5938946" indent="-456841" algn="l" defTabSz="1826416" rtl="0" eaLnBrk="1" latinLnBrk="0" hangingPunct="1">
        <a:spcBef>
          <a:spcPct val="20000"/>
        </a:spcBef>
        <a:buFont typeface="Arial" panose="020B0604020202020204" pitchFamily="34" charset="0"/>
        <a:buChar char="•"/>
        <a:defRPr sz="3995" kern="1200">
          <a:solidFill>
            <a:schemeClr val="tx1"/>
          </a:solidFill>
          <a:latin typeface="+mn-lt"/>
          <a:ea typeface="+mn-ea"/>
          <a:cs typeface="+mn-cs"/>
        </a:defRPr>
      </a:lvl7pPr>
      <a:lvl8pPr marL="6852632" indent="-456841" algn="l" defTabSz="1826416" rtl="0" eaLnBrk="1" latinLnBrk="0" hangingPunct="1">
        <a:spcBef>
          <a:spcPct val="20000"/>
        </a:spcBef>
        <a:buFont typeface="Arial" panose="020B0604020202020204" pitchFamily="34" charset="0"/>
        <a:buChar char="•"/>
        <a:defRPr sz="3995" kern="1200">
          <a:solidFill>
            <a:schemeClr val="tx1"/>
          </a:solidFill>
          <a:latin typeface="+mn-lt"/>
          <a:ea typeface="+mn-ea"/>
          <a:cs typeface="+mn-cs"/>
        </a:defRPr>
      </a:lvl8pPr>
      <a:lvl9pPr marL="7766313" indent="-456841" algn="l" defTabSz="1826416" rtl="0" eaLnBrk="1" latinLnBrk="0" hangingPunct="1">
        <a:spcBef>
          <a:spcPct val="20000"/>
        </a:spcBef>
        <a:buFont typeface="Arial" panose="020B0604020202020204" pitchFamily="34" charset="0"/>
        <a:buChar char="•"/>
        <a:defRPr sz="3995" kern="1200">
          <a:solidFill>
            <a:schemeClr val="tx1"/>
          </a:solidFill>
          <a:latin typeface="+mn-lt"/>
          <a:ea typeface="+mn-ea"/>
          <a:cs typeface="+mn-cs"/>
        </a:defRPr>
      </a:lvl9pPr>
    </p:bodyStyle>
    <p:otherStyle>
      <a:defPPr>
        <a:defRPr lang="zh-CN"/>
      </a:defPPr>
      <a:lvl1pPr marL="0" algn="l" defTabSz="1826416" rtl="0" eaLnBrk="1" latinLnBrk="0" hangingPunct="1">
        <a:defRPr sz="3597" kern="1200">
          <a:solidFill>
            <a:schemeClr val="tx1"/>
          </a:solidFill>
          <a:latin typeface="+mn-lt"/>
          <a:ea typeface="+mn-ea"/>
          <a:cs typeface="+mn-cs"/>
        </a:defRPr>
      </a:lvl1pPr>
      <a:lvl2pPr marL="913684" algn="l" defTabSz="1826416" rtl="0" eaLnBrk="1" latinLnBrk="0" hangingPunct="1">
        <a:defRPr sz="3597" kern="1200">
          <a:solidFill>
            <a:schemeClr val="tx1"/>
          </a:solidFill>
          <a:latin typeface="+mn-lt"/>
          <a:ea typeface="+mn-ea"/>
          <a:cs typeface="+mn-cs"/>
        </a:defRPr>
      </a:lvl2pPr>
      <a:lvl3pPr marL="1827370" algn="l" defTabSz="1826416" rtl="0" eaLnBrk="1" latinLnBrk="0" hangingPunct="1">
        <a:defRPr sz="3597" kern="1200">
          <a:solidFill>
            <a:schemeClr val="tx1"/>
          </a:solidFill>
          <a:latin typeface="+mn-lt"/>
          <a:ea typeface="+mn-ea"/>
          <a:cs typeface="+mn-cs"/>
        </a:defRPr>
      </a:lvl3pPr>
      <a:lvl4pPr marL="2741051" algn="l" defTabSz="1826416" rtl="0" eaLnBrk="1" latinLnBrk="0" hangingPunct="1">
        <a:defRPr sz="3597" kern="1200">
          <a:solidFill>
            <a:schemeClr val="tx1"/>
          </a:solidFill>
          <a:latin typeface="+mn-lt"/>
          <a:ea typeface="+mn-ea"/>
          <a:cs typeface="+mn-cs"/>
        </a:defRPr>
      </a:lvl4pPr>
      <a:lvl5pPr marL="3654735" algn="l" defTabSz="1826416" rtl="0" eaLnBrk="1" latinLnBrk="0" hangingPunct="1">
        <a:defRPr sz="3597" kern="1200">
          <a:solidFill>
            <a:schemeClr val="tx1"/>
          </a:solidFill>
          <a:latin typeface="+mn-lt"/>
          <a:ea typeface="+mn-ea"/>
          <a:cs typeface="+mn-cs"/>
        </a:defRPr>
      </a:lvl5pPr>
      <a:lvl6pPr marL="4568419" algn="l" defTabSz="1826416" rtl="0" eaLnBrk="1" latinLnBrk="0" hangingPunct="1">
        <a:defRPr sz="3597" kern="1200">
          <a:solidFill>
            <a:schemeClr val="tx1"/>
          </a:solidFill>
          <a:latin typeface="+mn-lt"/>
          <a:ea typeface="+mn-ea"/>
          <a:cs typeface="+mn-cs"/>
        </a:defRPr>
      </a:lvl6pPr>
      <a:lvl7pPr marL="5482105" algn="l" defTabSz="1826416" rtl="0" eaLnBrk="1" latinLnBrk="0" hangingPunct="1">
        <a:defRPr sz="3597" kern="1200">
          <a:solidFill>
            <a:schemeClr val="tx1"/>
          </a:solidFill>
          <a:latin typeface="+mn-lt"/>
          <a:ea typeface="+mn-ea"/>
          <a:cs typeface="+mn-cs"/>
        </a:defRPr>
      </a:lvl7pPr>
      <a:lvl8pPr marL="6395789" algn="l" defTabSz="1826416" rtl="0" eaLnBrk="1" latinLnBrk="0" hangingPunct="1">
        <a:defRPr sz="3597" kern="1200">
          <a:solidFill>
            <a:schemeClr val="tx1"/>
          </a:solidFill>
          <a:latin typeface="+mn-lt"/>
          <a:ea typeface="+mn-ea"/>
          <a:cs typeface="+mn-cs"/>
        </a:defRPr>
      </a:lvl8pPr>
      <a:lvl9pPr marL="7309473" algn="l" defTabSz="1826416" rtl="0" eaLnBrk="1" latinLnBrk="0" hangingPunct="1">
        <a:defRPr sz="3597"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5F3EA">
            <a:alpha val="3600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24942676"/>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93000"/>
            <a:lum/>
            <a:extLst>
              <a:ext uri="{96DAC541-7B7A-43D3-8B79-37D633B846F1}">
                <asvg:svgBlip xmlns:asvg="http://schemas.microsoft.com/office/drawing/2016/SVG/main" r:embed="rId14"/>
              </a:ext>
            </a:extLst>
          </a:blip>
          <a:srcRect/>
          <a:stretch>
            <a:fillRect t="-39000" b="-39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81F52C8-7E1D-369C-5105-AA0EC025C6FA}"/>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1008E65-8F0D-6366-6E95-883BF99863BB}"/>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BF3593-FB8A-B378-7F25-14BA45F292E8}"/>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fld id="{3E49FA2C-B09B-437F-A47A-9835E0143EBB}" type="datetimeFigureOut">
              <a:rPr lang="en-US" smtClean="0">
                <a:solidFill>
                  <a:prstClr val="black">
                    <a:tint val="75000"/>
                  </a:prstClr>
                </a:solidFill>
              </a:rPr>
              <a:pPr defTabSz="1371600"/>
              <a:t>2/11/2025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FD8AC9E-628E-1616-EBFA-EA9F2E3F0A0A}"/>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BB37C35-4425-2344-C55F-1E99C4BBD6B7}"/>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fld id="{DECD0679-3187-449D-BDC3-12E48E8303F1}"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707679253"/>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93000"/>
            <a:lum/>
            <a:extLst>
              <a:ext uri="{96DAC541-7B7A-43D3-8B79-37D633B846F1}">
                <asvg:svgBlip xmlns:asvg="http://schemas.microsoft.com/office/drawing/2016/SVG/main" r:embed="rId14"/>
              </a:ext>
            </a:extLst>
          </a:blip>
          <a:srcRect/>
          <a:stretch>
            <a:fillRect t="-39000" b="-39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81F52C8-7E1D-369C-5105-AA0EC025C6FA}"/>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1008E65-8F0D-6366-6E95-883BF99863BB}"/>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BF3593-FB8A-B378-7F25-14BA45F292E8}"/>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fld id="{3E49FA2C-B09B-437F-A47A-9835E0143EBB}" type="datetimeFigureOut">
              <a:rPr lang="en-US" smtClean="0">
                <a:solidFill>
                  <a:prstClr val="black">
                    <a:tint val="75000"/>
                  </a:prstClr>
                </a:solidFill>
              </a:rPr>
              <a:pPr defTabSz="1371600"/>
              <a:t>2/11/2025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FD8AC9E-628E-1616-EBFA-EA9F2E3F0A0A}"/>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BB37C35-4425-2344-C55F-1E99C4BBD6B7}"/>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fld id="{DECD0679-3187-449D-BDC3-12E48E8303F1}"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097899734"/>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93000"/>
            <a:lum/>
            <a:extLst>
              <a:ext uri="{96DAC541-7B7A-43D3-8B79-37D633B846F1}">
                <asvg:svgBlip xmlns:asvg="http://schemas.microsoft.com/office/drawing/2016/SVG/main" r:embed="rId14"/>
              </a:ext>
            </a:extLst>
          </a:blip>
          <a:srcRect/>
          <a:stretch>
            <a:fillRect t="-39000" b="-39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81F52C8-7E1D-369C-5105-AA0EC025C6FA}"/>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1008E65-8F0D-6366-6E95-883BF99863BB}"/>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BF3593-FB8A-B378-7F25-14BA45F292E8}"/>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fld id="{3E49FA2C-B09B-437F-A47A-9835E0143EBB}" type="datetimeFigureOut">
              <a:rPr lang="en-US" smtClean="0">
                <a:solidFill>
                  <a:prstClr val="black">
                    <a:tint val="75000"/>
                  </a:prstClr>
                </a:solidFill>
              </a:rPr>
              <a:pPr defTabSz="1371600"/>
              <a:t>2/11/2025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FD8AC9E-628E-1616-EBFA-EA9F2E3F0A0A}"/>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BB37C35-4425-2344-C55F-1E99C4BBD6B7}"/>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fld id="{DECD0679-3187-449D-BDC3-12E48E8303F1}"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306101891"/>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93000"/>
            <a:lum/>
            <a:extLst>
              <a:ext uri="{96DAC541-7B7A-43D3-8B79-37D633B846F1}">
                <asvg:svgBlip xmlns:asvg="http://schemas.microsoft.com/office/drawing/2016/SVG/main" r:embed="rId14"/>
              </a:ext>
            </a:extLst>
          </a:blip>
          <a:srcRect/>
          <a:stretch>
            <a:fillRect t="-39000" b="-39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81F52C8-7E1D-369C-5105-AA0EC025C6FA}"/>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1008E65-8F0D-6366-6E95-883BF99863BB}"/>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BF3593-FB8A-B378-7F25-14BA45F292E8}"/>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fld id="{3E49FA2C-B09B-437F-A47A-9835E0143EBB}" type="datetimeFigureOut">
              <a:rPr lang="en-US" smtClean="0">
                <a:solidFill>
                  <a:prstClr val="black">
                    <a:tint val="75000"/>
                  </a:prstClr>
                </a:solidFill>
              </a:rPr>
              <a:pPr defTabSz="1371600"/>
              <a:t>2/11/2025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FD8AC9E-628E-1616-EBFA-EA9F2E3F0A0A}"/>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BB37C35-4425-2344-C55F-1E99C4BBD6B7}"/>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fld id="{DECD0679-3187-449D-BDC3-12E48E8303F1}"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4039948900"/>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marL="0" marR="0" lvl="0" indent="0" algn="l" defTabSz="13716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2/11/2025</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marL="0" marR="0" lvl="0" indent="0" algn="r" defTabSz="13716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4722021"/>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257300" y="2738438"/>
            <a:ext cx="15773400" cy="652700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57300" y="9534527"/>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marL="0" marR="0" lvl="0" indent="0" algn="l" defTabSz="1371566"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371566" rtl="0" eaLnBrk="1" fontAlgn="auto" latinLnBrk="0" hangingPunct="1">
                <a:lnSpc>
                  <a:spcPct val="100000"/>
                </a:lnSpc>
                <a:spcBef>
                  <a:spcPts val="0"/>
                </a:spcBef>
                <a:spcAft>
                  <a:spcPts val="0"/>
                </a:spcAft>
                <a:buClrTx/>
                <a:buSzTx/>
                <a:buFontTx/>
                <a:buNone/>
                <a:tabLst/>
                <a:defRPr/>
              </a:pPr>
              <a:t>2/11/2025</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6057900" y="9534527"/>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marL="0" marR="0" lvl="0" indent="0" algn="ctr" defTabSz="137156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12915900" y="9534527"/>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marL="0" marR="0" lvl="0" indent="0" algn="r" defTabSz="1371566" rtl="0" eaLnBrk="1" fontAlgn="auto" latinLnBrk="0" hangingPunct="1">
              <a:lnSpc>
                <a:spcPct val="100000"/>
              </a:lnSpc>
              <a:spcBef>
                <a:spcPts val="0"/>
              </a:spcBef>
              <a:spcAft>
                <a:spcPts val="0"/>
              </a:spcAft>
              <a:buClrTx/>
              <a:buSzTx/>
              <a:buFontTx/>
              <a:buNone/>
              <a:tabLst/>
              <a:defRPr/>
            </a:pPr>
            <a:fld id="{8416283F-E79A-4174-97F4-305C981B4A88}"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371566"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7591907"/>
      </p:ext>
    </p:extLst>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Lst>
  <p:txStyles>
    <p:titleStyle>
      <a:lvl1pPr algn="l" defTabSz="1371566"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891" indent="-342891" algn="l" defTabSz="1371566"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675" indent="-342891" algn="l" defTabSz="1371566"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457" indent="-342891" algn="l" defTabSz="1371566"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240"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024"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806"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589"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371"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155"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566" rtl="0" eaLnBrk="1" latinLnBrk="0" hangingPunct="1">
        <a:defRPr sz="2700" kern="1200">
          <a:solidFill>
            <a:schemeClr val="tx1"/>
          </a:solidFill>
          <a:latin typeface="+mn-lt"/>
          <a:ea typeface="+mn-ea"/>
          <a:cs typeface="+mn-cs"/>
        </a:defRPr>
      </a:lvl1pPr>
      <a:lvl2pPr marL="685784" algn="l" defTabSz="1371566" rtl="0" eaLnBrk="1" latinLnBrk="0" hangingPunct="1">
        <a:defRPr sz="2700" kern="1200">
          <a:solidFill>
            <a:schemeClr val="tx1"/>
          </a:solidFill>
          <a:latin typeface="+mn-lt"/>
          <a:ea typeface="+mn-ea"/>
          <a:cs typeface="+mn-cs"/>
        </a:defRPr>
      </a:lvl2pPr>
      <a:lvl3pPr marL="1371566" algn="l" defTabSz="1371566" rtl="0" eaLnBrk="1" latinLnBrk="0" hangingPunct="1">
        <a:defRPr sz="2700" kern="1200">
          <a:solidFill>
            <a:schemeClr val="tx1"/>
          </a:solidFill>
          <a:latin typeface="+mn-lt"/>
          <a:ea typeface="+mn-ea"/>
          <a:cs typeface="+mn-cs"/>
        </a:defRPr>
      </a:lvl3pPr>
      <a:lvl4pPr marL="2057349" algn="l" defTabSz="1371566" rtl="0" eaLnBrk="1" latinLnBrk="0" hangingPunct="1">
        <a:defRPr sz="2700" kern="1200">
          <a:solidFill>
            <a:schemeClr val="tx1"/>
          </a:solidFill>
          <a:latin typeface="+mn-lt"/>
          <a:ea typeface="+mn-ea"/>
          <a:cs typeface="+mn-cs"/>
        </a:defRPr>
      </a:lvl4pPr>
      <a:lvl5pPr marL="2743131" algn="l" defTabSz="1371566" rtl="0" eaLnBrk="1" latinLnBrk="0" hangingPunct="1">
        <a:defRPr sz="2700" kern="1200">
          <a:solidFill>
            <a:schemeClr val="tx1"/>
          </a:solidFill>
          <a:latin typeface="+mn-lt"/>
          <a:ea typeface="+mn-ea"/>
          <a:cs typeface="+mn-cs"/>
        </a:defRPr>
      </a:lvl5pPr>
      <a:lvl6pPr marL="3428915" algn="l" defTabSz="1371566" rtl="0" eaLnBrk="1" latinLnBrk="0" hangingPunct="1">
        <a:defRPr sz="2700" kern="1200">
          <a:solidFill>
            <a:schemeClr val="tx1"/>
          </a:solidFill>
          <a:latin typeface="+mn-lt"/>
          <a:ea typeface="+mn-ea"/>
          <a:cs typeface="+mn-cs"/>
        </a:defRPr>
      </a:lvl6pPr>
      <a:lvl7pPr marL="4114697" algn="l" defTabSz="1371566" rtl="0" eaLnBrk="1" latinLnBrk="0" hangingPunct="1">
        <a:defRPr sz="2700" kern="1200">
          <a:solidFill>
            <a:schemeClr val="tx1"/>
          </a:solidFill>
          <a:latin typeface="+mn-lt"/>
          <a:ea typeface="+mn-ea"/>
          <a:cs typeface="+mn-cs"/>
        </a:defRPr>
      </a:lvl7pPr>
      <a:lvl8pPr marL="4800480" algn="l" defTabSz="1371566" rtl="0" eaLnBrk="1" latinLnBrk="0" hangingPunct="1">
        <a:defRPr sz="2700" kern="1200">
          <a:solidFill>
            <a:schemeClr val="tx1"/>
          </a:solidFill>
          <a:latin typeface="+mn-lt"/>
          <a:ea typeface="+mn-ea"/>
          <a:cs typeface="+mn-cs"/>
        </a:defRPr>
      </a:lvl8pPr>
      <a:lvl9pPr marL="5486264" algn="l" defTabSz="1371566"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30.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3.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74.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63.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36.xml"/><Relationship Id="rId5" Type="http://schemas.openxmlformats.org/officeDocument/2006/relationships/image" Target="../media/image19.png"/><Relationship Id="rId4" Type="http://schemas.openxmlformats.org/officeDocument/2006/relationships/image" Target="../media/image3.sv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36.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36.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36.xml"/><Relationship Id="rId5" Type="http://schemas.openxmlformats.org/officeDocument/2006/relationships/image" Target="../media/image7.png"/><Relationship Id="rId4" Type="http://schemas.openxmlformats.org/officeDocument/2006/relationships/image" Target="../media/image3.sv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36.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30.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36.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0.xml"/></Relationships>
</file>

<file path=ppt/slides/_rels/slide22.xml.rels><?xml version="1.0" encoding="UTF-8" standalone="yes"?>
<Relationships xmlns="http://schemas.openxmlformats.org/package/2006/relationships"><Relationship Id="rId8" Type="http://schemas.openxmlformats.org/officeDocument/2006/relationships/slide" Target="slide25.xml"/><Relationship Id="rId3" Type="http://schemas.openxmlformats.org/officeDocument/2006/relationships/slide" Target="slide23.xml"/><Relationship Id="rId7" Type="http://schemas.openxmlformats.org/officeDocument/2006/relationships/slide" Target="slide26.xml"/><Relationship Id="rId2" Type="http://schemas.openxmlformats.org/officeDocument/2006/relationships/notesSlide" Target="../notesSlides/notesSlide16.xml"/><Relationship Id="rId1" Type="http://schemas.openxmlformats.org/officeDocument/2006/relationships/slideLayout" Target="../slideLayouts/slideLayout79.xml"/><Relationship Id="rId6" Type="http://schemas.openxmlformats.org/officeDocument/2006/relationships/slide" Target="slide28.xml"/><Relationship Id="rId5" Type="http://schemas.openxmlformats.org/officeDocument/2006/relationships/slide" Target="slide27.xml"/><Relationship Id="rId4" Type="http://schemas.openxmlformats.org/officeDocument/2006/relationships/slide" Target="slide24.xml"/><Relationship Id="rId9" Type="http://schemas.openxmlformats.org/officeDocument/2006/relationships/image" Target="../media/image27.gif"/></Relationships>
</file>

<file path=ppt/slides/_rels/slide2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audio" Target="../media/audio1.wav"/><Relationship Id="rId7" Type="http://schemas.openxmlformats.org/officeDocument/2006/relationships/slide" Target="slide22.xml"/><Relationship Id="rId2" Type="http://schemas.openxmlformats.org/officeDocument/2006/relationships/notesSlide" Target="../notesSlides/notesSlide17.xml"/><Relationship Id="rId1" Type="http://schemas.openxmlformats.org/officeDocument/2006/relationships/slideLayout" Target="../slideLayouts/slideLayout91.xml"/><Relationship Id="rId6" Type="http://schemas.openxmlformats.org/officeDocument/2006/relationships/image" Target="../media/image30.gif"/><Relationship Id="rId5" Type="http://schemas.openxmlformats.org/officeDocument/2006/relationships/image" Target="../media/image29.png"/><Relationship Id="rId4" Type="http://schemas.openxmlformats.org/officeDocument/2006/relationships/image" Target="../media/image28.jpg"/></Relationships>
</file>

<file path=ppt/slides/_rels/slide24.xml.rels><?xml version="1.0" encoding="UTF-8" standalone="yes"?>
<Relationships xmlns="http://schemas.openxmlformats.org/package/2006/relationships"><Relationship Id="rId8" Type="http://schemas.openxmlformats.org/officeDocument/2006/relationships/slide" Target="slide22.xml"/><Relationship Id="rId3" Type="http://schemas.openxmlformats.org/officeDocument/2006/relationships/audio" Target="../media/audio1.wav"/><Relationship Id="rId7"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91.xml"/><Relationship Id="rId6" Type="http://schemas.openxmlformats.org/officeDocument/2006/relationships/image" Target="../media/image30.gif"/><Relationship Id="rId5" Type="http://schemas.openxmlformats.org/officeDocument/2006/relationships/image" Target="../media/image29.png"/><Relationship Id="rId4" Type="http://schemas.openxmlformats.org/officeDocument/2006/relationships/image" Target="../media/image28.jpg"/></Relationships>
</file>

<file path=ppt/slides/_rels/slide25.xml.rels><?xml version="1.0" encoding="UTF-8" standalone="yes"?>
<Relationships xmlns="http://schemas.openxmlformats.org/package/2006/relationships"><Relationship Id="rId8" Type="http://schemas.openxmlformats.org/officeDocument/2006/relationships/slide" Target="slide22.xml"/><Relationship Id="rId3" Type="http://schemas.openxmlformats.org/officeDocument/2006/relationships/audio" Target="../media/audio1.wav"/><Relationship Id="rId7"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91.xml"/><Relationship Id="rId6" Type="http://schemas.openxmlformats.org/officeDocument/2006/relationships/image" Target="../media/image30.gif"/><Relationship Id="rId5" Type="http://schemas.openxmlformats.org/officeDocument/2006/relationships/image" Target="../media/image29.png"/><Relationship Id="rId4" Type="http://schemas.openxmlformats.org/officeDocument/2006/relationships/image" Target="../media/image28.jpg"/></Relationships>
</file>

<file path=ppt/slides/_rels/slide26.xml.rels><?xml version="1.0" encoding="UTF-8" standalone="yes"?>
<Relationships xmlns="http://schemas.openxmlformats.org/package/2006/relationships"><Relationship Id="rId8" Type="http://schemas.openxmlformats.org/officeDocument/2006/relationships/slide" Target="slide22.xml"/><Relationship Id="rId3" Type="http://schemas.openxmlformats.org/officeDocument/2006/relationships/audio" Target="../media/audio1.wav"/><Relationship Id="rId7"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91.xml"/><Relationship Id="rId6" Type="http://schemas.openxmlformats.org/officeDocument/2006/relationships/image" Target="../media/image30.gif"/><Relationship Id="rId5" Type="http://schemas.openxmlformats.org/officeDocument/2006/relationships/image" Target="../media/image29.png"/><Relationship Id="rId4" Type="http://schemas.openxmlformats.org/officeDocument/2006/relationships/image" Target="../media/image28.jpg"/></Relationships>
</file>

<file path=ppt/slides/_rels/slide27.xml.rels><?xml version="1.0" encoding="UTF-8" standalone="yes"?>
<Relationships xmlns="http://schemas.openxmlformats.org/package/2006/relationships"><Relationship Id="rId8" Type="http://schemas.openxmlformats.org/officeDocument/2006/relationships/slide" Target="slide22.xml"/><Relationship Id="rId3" Type="http://schemas.openxmlformats.org/officeDocument/2006/relationships/audio" Target="../media/audio1.wav"/><Relationship Id="rId7"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80.xml"/><Relationship Id="rId6" Type="http://schemas.openxmlformats.org/officeDocument/2006/relationships/image" Target="../media/image30.gif"/><Relationship Id="rId5" Type="http://schemas.openxmlformats.org/officeDocument/2006/relationships/image" Target="../media/image32.png"/><Relationship Id="rId4" Type="http://schemas.openxmlformats.org/officeDocument/2006/relationships/image" Target="../media/image28.jpg"/></Relationships>
</file>

<file path=ppt/slides/_rels/slide28.xml.rels><?xml version="1.0" encoding="UTF-8" standalone="yes"?>
<Relationships xmlns="http://schemas.openxmlformats.org/package/2006/relationships"><Relationship Id="rId3" Type="http://schemas.openxmlformats.org/officeDocument/2006/relationships/image" Target="../media/image28.jpg"/><Relationship Id="rId7" Type="http://schemas.openxmlformats.org/officeDocument/2006/relationships/slide" Target="slide22.xml"/><Relationship Id="rId2" Type="http://schemas.openxmlformats.org/officeDocument/2006/relationships/audio" Target="../media/audio1.wav"/><Relationship Id="rId1" Type="http://schemas.openxmlformats.org/officeDocument/2006/relationships/slideLayout" Target="../slideLayouts/slideLayout80.xml"/><Relationship Id="rId6" Type="http://schemas.openxmlformats.org/officeDocument/2006/relationships/image" Target="../media/image31.png"/><Relationship Id="rId5" Type="http://schemas.openxmlformats.org/officeDocument/2006/relationships/image" Target="../media/image30.gif"/><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png"/><Relationship Id="rId7"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35.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3.sv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47.xml"/><Relationship Id="rId5" Type="http://schemas.openxmlformats.org/officeDocument/2006/relationships/image" Target="../media/image9.png"/><Relationship Id="rId4" Type="http://schemas.openxmlformats.org/officeDocument/2006/relationships/image" Target="../media/image3.sv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41.xml"/><Relationship Id="rId5" Type="http://schemas.openxmlformats.org/officeDocument/2006/relationships/image" Target="../media/image7.png"/><Relationship Id="rId4" Type="http://schemas.openxmlformats.org/officeDocument/2006/relationships/image" Target="../media/image3.sv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41.xml"/><Relationship Id="rId5" Type="http://schemas.openxmlformats.org/officeDocument/2006/relationships/image" Target="../media/image10.png"/><Relationship Id="rId4" Type="http://schemas.openxmlformats.org/officeDocument/2006/relationships/image" Target="../media/image3.sv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63.xml"/><Relationship Id="rId5" Type="http://schemas.openxmlformats.org/officeDocument/2006/relationships/image" Target="../media/image11.png"/><Relationship Id="rId4" Type="http://schemas.openxmlformats.org/officeDocument/2006/relationships/image" Target="../media/image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3">
            <a:extLst>
              <a:ext uri="{FF2B5EF4-FFF2-40B4-BE49-F238E27FC236}">
                <a16:creationId xmlns:a16="http://schemas.microsoft.com/office/drawing/2014/main" id="{545B18BF-1A46-5F47-1F2D-71FE5F72F14E}"/>
              </a:ext>
            </a:extLst>
          </p:cNvPr>
          <p:cNvSpPr/>
          <p:nvPr/>
        </p:nvSpPr>
        <p:spPr>
          <a:xfrm rot="5400000">
            <a:off x="8013763" y="-317564"/>
            <a:ext cx="2870073" cy="14859001"/>
          </a:xfrm>
          <a:custGeom>
            <a:avLst/>
            <a:gdLst/>
            <a:ahLst/>
            <a:cxnLst/>
            <a:rect l="l" t="t" r="r" b="b"/>
            <a:pathLst>
              <a:path w="2870073" h="4114800">
                <a:moveTo>
                  <a:pt x="0" y="0"/>
                </a:moveTo>
                <a:lnTo>
                  <a:pt x="2870073" y="0"/>
                </a:lnTo>
                <a:lnTo>
                  <a:pt x="2870073" y="4114800"/>
                </a:lnTo>
                <a:lnTo>
                  <a:pt x="0" y="4114800"/>
                </a:lnTo>
                <a:lnTo>
                  <a:pt x="0" y="0"/>
                </a:lnTo>
                <a:close/>
              </a:path>
            </a:pathLst>
          </a:custGeom>
          <a:solidFill>
            <a:schemeClr val="accent3">
              <a:lumMod val="20000"/>
              <a:lumOff val="80000"/>
            </a:scheme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 name="Freeform 2"/>
          <p:cNvSpPr/>
          <p:nvPr/>
        </p:nvSpPr>
        <p:spPr>
          <a:xfrm>
            <a:off x="275577" y="371723"/>
            <a:ext cx="7039623" cy="4648042"/>
          </a:xfrm>
          <a:custGeom>
            <a:avLst/>
            <a:gdLst/>
            <a:ahLst/>
            <a:cxnLst/>
            <a:rect l="l" t="t" r="r" b="b"/>
            <a:pathLst>
              <a:path w="6391922" h="4114800">
                <a:moveTo>
                  <a:pt x="0" y="0"/>
                </a:moveTo>
                <a:lnTo>
                  <a:pt x="6391923" y="0"/>
                </a:lnTo>
                <a:lnTo>
                  <a:pt x="6391923" y="4114800"/>
                </a:lnTo>
                <a:lnTo>
                  <a:pt x="0" y="411480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04BBF5A0-25D1-B382-3ABE-FF38B218E943}"/>
              </a:ext>
            </a:extLst>
          </p:cNvPr>
          <p:cNvSpPr/>
          <p:nvPr/>
        </p:nvSpPr>
        <p:spPr>
          <a:xfrm>
            <a:off x="7315200" y="3162300"/>
            <a:ext cx="9982200"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err="1">
                <a:ln>
                  <a:noFill/>
                </a:ln>
                <a:solidFill>
                  <a:srgbClr val="FF0000"/>
                </a:solidFill>
                <a:effectLst/>
                <a:uLnTx/>
                <a:uFillTx/>
                <a:latin typeface="#9Slide07 IcielPony" panose="02000000000000000000" pitchFamily="2" charset="0"/>
                <a:ea typeface="+mn-ea"/>
                <a:cs typeface="Times New Roman" panose="02020603050405020304" pitchFamily="18" charset="0"/>
              </a:rPr>
              <a:t>Hẹn</a:t>
            </a:r>
            <a:r>
              <a:rPr kumimoji="0" lang="en-US" sz="7200" b="0" i="0" u="none" strike="noStrike" kern="1200" cap="none" spc="0" normalizeH="0" baseline="0" noProof="0" dirty="0">
                <a:ln>
                  <a:noFill/>
                </a:ln>
                <a:solidFill>
                  <a:srgbClr val="FF0000"/>
                </a:solidFill>
                <a:effectLst/>
                <a:uLnTx/>
                <a:uFillTx/>
                <a:latin typeface="#9Slide07 IcielPony" panose="02000000000000000000" pitchFamily="2" charset="0"/>
                <a:ea typeface="+mn-ea"/>
                <a:cs typeface="Times New Roman" panose="02020603050405020304" pitchFamily="18" charset="0"/>
              </a:rPr>
              <a:t> </a:t>
            </a:r>
            <a:r>
              <a:rPr kumimoji="0" lang="en-US" sz="7200" b="0" i="0" u="none" strike="noStrike" kern="1200" cap="none" spc="0" normalizeH="0" baseline="0" noProof="0" dirty="0" err="1">
                <a:ln>
                  <a:noFill/>
                </a:ln>
                <a:solidFill>
                  <a:srgbClr val="FF0000"/>
                </a:solidFill>
                <a:effectLst/>
                <a:uLnTx/>
                <a:uFillTx/>
                <a:latin typeface="#9Slide07 IcielPony" panose="02000000000000000000" pitchFamily="2" charset="0"/>
                <a:ea typeface="+mn-ea"/>
                <a:cs typeface="Times New Roman" panose="02020603050405020304" pitchFamily="18" charset="0"/>
              </a:rPr>
              <a:t>hò</a:t>
            </a:r>
            <a:r>
              <a:rPr kumimoji="0" lang="en-US" sz="7200" b="0" i="0" u="none" strike="noStrike" kern="1200" cap="none" spc="0" normalizeH="0" baseline="0" noProof="0" dirty="0">
                <a:ln>
                  <a:noFill/>
                </a:ln>
                <a:solidFill>
                  <a:srgbClr val="FF0000"/>
                </a:solidFill>
                <a:effectLst/>
                <a:uLnTx/>
                <a:uFillTx/>
                <a:latin typeface="#9Slide07 IcielPony" panose="02000000000000000000" pitchFamily="2" charset="0"/>
                <a:ea typeface="+mn-ea"/>
                <a:cs typeface="Times New Roman" panose="02020603050405020304" pitchFamily="18" charset="0"/>
              </a:rPr>
              <a:t> </a:t>
            </a:r>
            <a:r>
              <a:rPr kumimoji="0" lang="en-US" sz="7200" b="0" i="0" u="none" strike="noStrike" kern="1200" cap="none" spc="0" normalizeH="0" baseline="0" noProof="0" dirty="0" err="1">
                <a:ln>
                  <a:noFill/>
                </a:ln>
                <a:solidFill>
                  <a:srgbClr val="FF0000"/>
                </a:solidFill>
                <a:effectLst/>
                <a:uLnTx/>
                <a:uFillTx/>
                <a:latin typeface="#9Slide07 IcielPony" panose="02000000000000000000" pitchFamily="2" charset="0"/>
                <a:ea typeface="+mn-ea"/>
                <a:cs typeface="Times New Roman" panose="02020603050405020304" pitchFamily="18" charset="0"/>
              </a:rPr>
              <a:t>cùng</a:t>
            </a:r>
            <a:r>
              <a:rPr kumimoji="0" lang="en-US" sz="7200" b="0" i="0" u="none" strike="noStrike" kern="1200" cap="none" spc="0" normalizeH="0" baseline="0" noProof="0" dirty="0">
                <a:ln>
                  <a:noFill/>
                </a:ln>
                <a:solidFill>
                  <a:srgbClr val="FF0000"/>
                </a:solidFill>
                <a:effectLst/>
                <a:uLnTx/>
                <a:uFillTx/>
                <a:latin typeface="#9Slide07 IcielPony" panose="02000000000000000000" pitchFamily="2" charset="0"/>
                <a:ea typeface="+mn-ea"/>
                <a:cs typeface="Times New Roman" panose="02020603050405020304" pitchFamily="18" charset="0"/>
              </a:rPr>
              <a:t> </a:t>
            </a:r>
            <a:r>
              <a:rPr kumimoji="0" lang="en-US" sz="7200" b="0" i="0" u="none" strike="noStrike" kern="1200" cap="none" spc="0" normalizeH="0" baseline="0" noProof="0" dirty="0" err="1">
                <a:ln>
                  <a:noFill/>
                </a:ln>
                <a:solidFill>
                  <a:srgbClr val="FF0000"/>
                </a:solidFill>
                <a:effectLst/>
                <a:uLnTx/>
                <a:uFillTx/>
                <a:latin typeface="#9Slide07 IcielPony" panose="02000000000000000000" pitchFamily="2" charset="0"/>
                <a:ea typeface="+mn-ea"/>
                <a:cs typeface="Times New Roman" panose="02020603050405020304" pitchFamily="18" charset="0"/>
              </a:rPr>
              <a:t>ai</a:t>
            </a:r>
            <a:r>
              <a:rPr kumimoji="0" lang="en-US" sz="7200" b="0" i="0" u="none" strike="noStrike" kern="1200" cap="none" spc="0" normalizeH="0" baseline="0" noProof="0" dirty="0">
                <a:ln>
                  <a:noFill/>
                </a:ln>
                <a:solidFill>
                  <a:srgbClr val="FF0000"/>
                </a:solidFill>
                <a:effectLst/>
                <a:uLnTx/>
                <a:uFillTx/>
                <a:latin typeface="#9Slide07 IcielPony" panose="02000000000000000000" pitchFamily="2" charset="0"/>
                <a:ea typeface="+mn-ea"/>
                <a:cs typeface="Times New Roman" panose="02020603050405020304" pitchFamily="18" charset="0"/>
              </a:rPr>
              <a:t>????</a:t>
            </a:r>
            <a:endParaRPr kumimoji="0" lang="vi-VN" sz="7200" b="0" i="0" u="none" strike="noStrike" kern="1200" cap="none" spc="0" normalizeH="0" baseline="0" noProof="0" dirty="0">
              <a:ln>
                <a:noFill/>
              </a:ln>
              <a:solidFill>
                <a:srgbClr val="FF0000"/>
              </a:solidFill>
              <a:effectLst/>
              <a:uLnTx/>
              <a:uFillTx/>
              <a:latin typeface="#9Slide07 IcielPony" panose="02000000000000000000" pitchFamily="2" charset="0"/>
              <a:ea typeface="+mn-ea"/>
              <a:cs typeface="Times New Roman" panose="02020603050405020304" pitchFamily="18" charset="0"/>
            </a:endParaRPr>
          </a:p>
        </p:txBody>
      </p:sp>
      <p:sp>
        <p:nvSpPr>
          <p:cNvPr id="5" name="TextBox 4">
            <a:extLst>
              <a:ext uri="{FF2B5EF4-FFF2-40B4-BE49-F238E27FC236}">
                <a16:creationId xmlns:a16="http://schemas.microsoft.com/office/drawing/2014/main" id="{D2C878FF-955D-96C7-67A7-F93483072E33}"/>
              </a:ext>
            </a:extLst>
          </p:cNvPr>
          <p:cNvSpPr txBox="1"/>
          <p:nvPr/>
        </p:nvSpPr>
        <p:spPr>
          <a:xfrm>
            <a:off x="4724400" y="6388661"/>
            <a:ext cx="9144000" cy="144655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Hãy</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ghép</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cặp</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thẻ</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với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nhau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để</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tạo</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ra</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khái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niệm</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hoàn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chỉnh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về</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thể</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thơ</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173405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heel(1)">
                                      <p:cBhvr>
                                        <p:cTn id="10" dur="2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P spid="3" grpId="0"/>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0" y="2019300"/>
            <a:ext cx="17068800" cy="4154984"/>
          </a:xfrm>
          <a:prstGeom prst="rect">
            <a:avLst/>
          </a:prstGeom>
        </p:spPr>
        <p:txBody>
          <a:bodyPr wrap="square">
            <a:spAutoFit/>
          </a:bodyPr>
          <a:lstStyle/>
          <a:p>
            <a:pPr algn="just"/>
            <a:r>
              <a:rPr lang="en-US" sz="4400" dirty="0">
                <a:solidFill>
                  <a:srgbClr val="000000"/>
                </a:solidFill>
                <a:latin typeface="Times New Roman" panose="02020603050405020304" pitchFamily="18" charset="0"/>
                <a:cs typeface="Times New Roman" panose="02020603050405020304" pitchFamily="18" charset="0"/>
              </a:rPr>
              <a:t>- </a:t>
            </a:r>
            <a:r>
              <a:rPr lang="en-US" sz="4400" b="1" dirty="0">
                <a:solidFill>
                  <a:srgbClr val="000000"/>
                </a:solidFill>
                <a:latin typeface="Times New Roman" panose="02020603050405020304" pitchFamily="18" charset="0"/>
                <a:cs typeface="Times New Roman" panose="02020603050405020304" pitchFamily="18" charset="0"/>
              </a:rPr>
              <a:t>L</a:t>
            </a:r>
            <a:r>
              <a:rPr lang="vi-VN" sz="4400" b="1" dirty="0">
                <a:solidFill>
                  <a:srgbClr val="000000"/>
                </a:solidFill>
                <a:latin typeface="Times New Roman" panose="02020603050405020304" pitchFamily="18" charset="0"/>
                <a:cs typeface="Times New Roman" panose="02020603050405020304" pitchFamily="18" charset="0"/>
              </a:rPr>
              <a:t>à sự sắp xếp, tổ chức </a:t>
            </a:r>
            <a:r>
              <a:rPr lang="vi-VN" sz="4400" dirty="0">
                <a:solidFill>
                  <a:srgbClr val="000000"/>
                </a:solidFill>
                <a:latin typeface="Times New Roman" panose="02020603050405020304" pitchFamily="18" charset="0"/>
                <a:cs typeface="Times New Roman" panose="02020603050405020304" pitchFamily="18" charset="0"/>
              </a:rPr>
              <a:t>các yếu tố của bài thơ thành một đơn vị </a:t>
            </a:r>
            <a:r>
              <a:rPr lang="vi-VN" sz="4400" b="1" dirty="0">
                <a:solidFill>
                  <a:srgbClr val="000000"/>
                </a:solidFill>
                <a:latin typeface="Times New Roman" panose="02020603050405020304" pitchFamily="18" charset="0"/>
                <a:cs typeface="Times New Roman" panose="02020603050405020304" pitchFamily="18" charset="0"/>
              </a:rPr>
              <a:t>thống nhất, hoàn chỉnh, có ý nghĩa</a:t>
            </a:r>
            <a:r>
              <a:rPr lang="vi-VN" sz="4400" dirty="0">
                <a:solidFill>
                  <a:srgbClr val="000000"/>
                </a:solidFill>
                <a:latin typeface="Times New Roman" panose="02020603050405020304" pitchFamily="18" charset="0"/>
                <a:cs typeface="Times New Roman" panose="02020603050405020304" pitchFamily="18" charset="0"/>
              </a:rPr>
              <a:t>, tuỳ theo nội dung và thể thơ. </a:t>
            </a:r>
            <a:endParaRPr lang="en-US" sz="4400" dirty="0">
              <a:solidFill>
                <a:srgbClr val="000000"/>
              </a:solidFill>
              <a:latin typeface="Times New Roman" panose="02020603050405020304" pitchFamily="18" charset="0"/>
              <a:cs typeface="Times New Roman" panose="02020603050405020304" pitchFamily="18" charset="0"/>
            </a:endParaRPr>
          </a:p>
          <a:p>
            <a:pPr algn="just"/>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Xác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định</a:t>
            </a:r>
            <a:r>
              <a:rPr lang="en-US" sz="4400" dirty="0">
                <a:solidFill>
                  <a:srgbClr val="000000"/>
                </a:solidFill>
                <a:latin typeface="Times New Roman" panose="02020603050405020304" pitchFamily="18" charset="0"/>
                <a:cs typeface="Times New Roman" panose="02020603050405020304" pitchFamily="18" charset="0"/>
              </a:rPr>
              <a:t> </a:t>
            </a:r>
            <a:r>
              <a:rPr lang="vi-VN" sz="4400" dirty="0">
                <a:solidFill>
                  <a:srgbClr val="000000"/>
                </a:solidFill>
                <a:latin typeface="Times New Roman" panose="02020603050405020304" pitchFamily="18" charset="0"/>
                <a:cs typeface="Times New Roman" panose="02020603050405020304" pitchFamily="18" charset="0"/>
              </a:rPr>
              <a:t>mục đích nhất định về tư tưởng và nghệ thuật.</a:t>
            </a:r>
            <a:endParaRPr lang="en-US" sz="4400" dirty="0">
              <a:solidFill>
                <a:srgbClr val="000000"/>
              </a:solidFill>
              <a:latin typeface="Times New Roman" panose="02020603050405020304" pitchFamily="18" charset="0"/>
              <a:cs typeface="Times New Roman" panose="02020603050405020304" pitchFamily="18" charset="0"/>
            </a:endParaRPr>
          </a:p>
          <a:p>
            <a:pPr algn="just"/>
            <a:r>
              <a:rPr lang="en-US" sz="4400" dirty="0">
                <a:solidFill>
                  <a:srgbClr val="000000"/>
                </a:solidFill>
                <a:latin typeface="Times New Roman" panose="02020603050405020304" pitchFamily="18" charset="0"/>
                <a:cs typeface="Times New Roman" panose="02020603050405020304" pitchFamily="18" charset="0"/>
              </a:rPr>
              <a:t>+</a:t>
            </a:r>
            <a:r>
              <a:rPr lang="vi-VN" sz="4400" dirty="0">
                <a:solidFill>
                  <a:srgbClr val="000000"/>
                </a:solidFill>
                <a:latin typeface="Times New Roman" panose="02020603050405020304" pitchFamily="18" charset="0"/>
                <a:cs typeface="Times New Roman" panose="02020603050405020304" pitchFamily="18" charset="0"/>
              </a:rPr>
              <a:t> </a:t>
            </a:r>
            <a:r>
              <a:rPr lang="en-US" sz="4400" dirty="0">
                <a:solidFill>
                  <a:srgbClr val="000000"/>
                </a:solidFill>
                <a:latin typeface="Times New Roman" panose="02020603050405020304" pitchFamily="18" charset="0"/>
                <a:cs typeface="Times New Roman" panose="02020603050405020304" pitchFamily="18" charset="0"/>
              </a:rPr>
              <a:t>X</a:t>
            </a:r>
            <a:r>
              <a:rPr lang="vi-VN" sz="4400" dirty="0">
                <a:solidFill>
                  <a:srgbClr val="000000"/>
                </a:solidFill>
                <a:latin typeface="Times New Roman" panose="02020603050405020304" pitchFamily="18" charset="0"/>
                <a:cs typeface="Times New Roman" panose="02020603050405020304" pitchFamily="18" charset="0"/>
              </a:rPr>
              <a:t>ây dựng một kết cấu</a:t>
            </a:r>
            <a:r>
              <a:rPr lang="en-US" sz="4400" dirty="0">
                <a:solidFill>
                  <a:srgbClr val="000000"/>
                </a:solidFill>
                <a:latin typeface="Times New Roman" panose="02020603050405020304" pitchFamily="18" charset="0"/>
                <a:cs typeface="Times New Roman" panose="02020603050405020304" pitchFamily="18" charset="0"/>
              </a:rPr>
              <a:t>: </a:t>
            </a:r>
            <a:r>
              <a:rPr lang="vi-VN" sz="4400" dirty="0">
                <a:solidFill>
                  <a:srgbClr val="000000"/>
                </a:solidFill>
                <a:latin typeface="Times New Roman" panose="02020603050405020304" pitchFamily="18" charset="0"/>
                <a:cs typeface="Times New Roman" panose="02020603050405020304" pitchFamily="18" charset="0"/>
              </a:rPr>
              <a:t>bố trí, sắp xếp từ ngữ, các dòng hoặc khổ hay đoạn thơ để khắc hoạ hình tượng nghệ thuật và bộc lộ cảm xúc theo một trật tự nhất định. </a:t>
            </a: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3" name="Freeform 2">
            <a:extLst>
              <a:ext uri="{FF2B5EF4-FFF2-40B4-BE49-F238E27FC236}">
                <a16:creationId xmlns:a16="http://schemas.microsoft.com/office/drawing/2014/main" id="{115E5ED1-EF84-0223-4CA0-C64B8C8F0907}"/>
              </a:ext>
            </a:extLst>
          </p:cNvPr>
          <p:cNvSpPr/>
          <p:nvPr/>
        </p:nvSpPr>
        <p:spPr>
          <a:xfrm>
            <a:off x="6324600" y="5905500"/>
            <a:ext cx="4840962" cy="5747531"/>
          </a:xfrm>
          <a:custGeom>
            <a:avLst/>
            <a:gdLst/>
            <a:ahLst/>
            <a:cxnLst/>
            <a:rect l="l" t="t" r="r" b="b"/>
            <a:pathLst>
              <a:path w="4270216" h="5000087">
                <a:moveTo>
                  <a:pt x="0" y="0"/>
                </a:moveTo>
                <a:lnTo>
                  <a:pt x="4270216" y="0"/>
                </a:lnTo>
                <a:lnTo>
                  <a:pt x="4270216" y="5000086"/>
                </a:lnTo>
                <a:lnTo>
                  <a:pt x="0" y="5000086"/>
                </a:lnTo>
                <a:lnTo>
                  <a:pt x="0" y="0"/>
                </a:lnTo>
                <a:close/>
              </a:path>
            </a:pathLst>
          </a:custGeom>
          <a:blipFill>
            <a:blip r:embed="rId2"/>
            <a:stretch>
              <a:fillRect/>
            </a:stretch>
          </a:blipFill>
        </p:spPr>
        <p:txBody>
          <a:bodyPr/>
          <a:lstStyle/>
          <a:p>
            <a:pPr defTabSz="1371600"/>
            <a:endParaRPr lang="en-US" sz="2700">
              <a:solidFill>
                <a:prstClr val="black"/>
              </a:solidFill>
              <a:latin typeface="Calibri" panose="020F0502020204030204"/>
            </a:endParaRPr>
          </a:p>
        </p:txBody>
      </p:sp>
      <p:sp>
        <p:nvSpPr>
          <p:cNvPr id="4" name="TextBox 3">
            <a:extLst>
              <a:ext uri="{FF2B5EF4-FFF2-40B4-BE49-F238E27FC236}">
                <a16:creationId xmlns:a16="http://schemas.microsoft.com/office/drawing/2014/main" id="{273D7B4F-3CED-9A27-F95B-934CD2D61DD0}"/>
              </a:ext>
            </a:extLst>
          </p:cNvPr>
          <p:cNvSpPr txBox="1"/>
          <p:nvPr/>
        </p:nvSpPr>
        <p:spPr>
          <a:xfrm>
            <a:off x="444843" y="719592"/>
            <a:ext cx="17200605" cy="769441"/>
          </a:xfrm>
          <a:prstGeom prst="rect">
            <a:avLst/>
          </a:prstGeom>
          <a:noFill/>
        </p:spPr>
        <p:txBody>
          <a:bodyPr wrap="square" rtlCol="0">
            <a:spAutoFit/>
          </a:bodyPr>
          <a:lstStyle/>
          <a:p>
            <a:pPr algn="just" defTabSz="1371600"/>
            <a:r>
              <a:rPr lang="en-US" sz="4400" b="1" dirty="0">
                <a:solidFill>
                  <a:srgbClr val="FF0000"/>
                </a:solidFill>
                <a:latin typeface="Times New Roman" panose="02020603050405020304" pitchFamily="18" charset="0"/>
                <a:cs typeface="Times New Roman" panose="02020603050405020304" pitchFamily="18" charset="0"/>
              </a:rPr>
              <a:t>1. </a:t>
            </a:r>
            <a:r>
              <a:rPr lang="en-US" sz="4400" b="1" dirty="0" err="1">
                <a:solidFill>
                  <a:srgbClr val="FF0000"/>
                </a:solidFill>
                <a:latin typeface="Times New Roman" panose="02020603050405020304" pitchFamily="18" charset="0"/>
                <a:cs typeface="Times New Roman" panose="02020603050405020304" pitchFamily="18" charset="0"/>
              </a:rPr>
              <a:t>Kết</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cấu</a:t>
            </a:r>
            <a:endParaRPr lang="en-US" sz="4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69426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arn(inVertical)">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3">
            <a:extLst>
              <a:ext uri="{FF2B5EF4-FFF2-40B4-BE49-F238E27FC236}">
                <a16:creationId xmlns:a16="http://schemas.microsoft.com/office/drawing/2014/main" id="{E0650A25-4856-227F-9748-00766E34BE91}"/>
              </a:ext>
            </a:extLst>
          </p:cNvPr>
          <p:cNvSpPr/>
          <p:nvPr/>
        </p:nvSpPr>
        <p:spPr>
          <a:xfrm>
            <a:off x="1" y="8600448"/>
            <a:ext cx="18313172" cy="1686552"/>
          </a:xfrm>
          <a:custGeom>
            <a:avLst/>
            <a:gdLst/>
            <a:ahLst/>
            <a:cxnLst/>
            <a:rect l="l" t="t" r="r" b="b"/>
            <a:pathLst>
              <a:path w="5844358" h="3287451">
                <a:moveTo>
                  <a:pt x="0" y="0"/>
                </a:moveTo>
                <a:lnTo>
                  <a:pt x="5844358" y="0"/>
                </a:lnTo>
                <a:lnTo>
                  <a:pt x="5844358" y="3287451"/>
                </a:lnTo>
                <a:lnTo>
                  <a:pt x="0" y="3287451"/>
                </a:lnTo>
                <a:lnTo>
                  <a:pt x="0" y="0"/>
                </a:lnTo>
                <a:close/>
              </a:path>
            </a:pathLst>
          </a:custGeom>
          <a:blipFill>
            <a:blip r:embed="rId3"/>
            <a:stretch>
              <a:fillRect b="-94920"/>
            </a:stretch>
          </a:blipFill>
        </p:spPr>
        <p:txBody>
          <a:bodyPr/>
          <a:lstStyle/>
          <a:p>
            <a:pPr defTabSz="1371600"/>
            <a:endParaRPr lang="en-US">
              <a:solidFill>
                <a:prstClr val="black"/>
              </a:solidFill>
              <a:latin typeface="Calibri" panose="020F0502020204030204"/>
            </a:endParaRPr>
          </a:p>
        </p:txBody>
      </p:sp>
      <p:sp>
        <p:nvSpPr>
          <p:cNvPr id="4" name="Rectangle 3"/>
          <p:cNvSpPr/>
          <p:nvPr/>
        </p:nvSpPr>
        <p:spPr>
          <a:xfrm>
            <a:off x="762000" y="3492469"/>
            <a:ext cx="9144000" cy="6278634"/>
          </a:xfrm>
          <a:prstGeom prst="rect">
            <a:avLst/>
          </a:prstGeom>
        </p:spPr>
        <p:txBody>
          <a:bodyPr lIns="182873" tIns="91436" rIns="182873" bIns="91436">
            <a:spAutoFit/>
          </a:bodyPr>
          <a:lstStyle/>
          <a:p>
            <a:pPr defTabSz="1828802"/>
            <a:r>
              <a:rPr lang="vi-VN" sz="3600" i="1" dirty="0">
                <a:solidFill>
                  <a:prstClr val="black"/>
                </a:solidFill>
                <a:latin typeface="Times New Roman" panose="02020603050405020304" pitchFamily="18" charset="0"/>
                <a:cs typeface="Times New Roman" panose="02020603050405020304" pitchFamily="18" charset="0"/>
              </a:rPr>
              <a:t>Làng tôi ở vốn làm nghề chài lưới:</a:t>
            </a:r>
            <a:br>
              <a:rPr lang="vi-VN" sz="3600" i="1" dirty="0">
                <a:solidFill>
                  <a:prstClr val="black"/>
                </a:solidFill>
                <a:latin typeface="Times New Roman" panose="02020603050405020304" pitchFamily="18" charset="0"/>
                <a:cs typeface="Times New Roman" panose="02020603050405020304" pitchFamily="18" charset="0"/>
              </a:rPr>
            </a:br>
            <a:r>
              <a:rPr lang="vi-VN" sz="3600" i="1" dirty="0">
                <a:solidFill>
                  <a:prstClr val="black"/>
                </a:solidFill>
                <a:latin typeface="Times New Roman" panose="02020603050405020304" pitchFamily="18" charset="0"/>
                <a:cs typeface="Times New Roman" panose="02020603050405020304" pitchFamily="18" charset="0"/>
              </a:rPr>
              <a:t>Nước bao vây cách biển nửa ngày sông.</a:t>
            </a:r>
          </a:p>
          <a:p>
            <a:pPr defTabSz="1828802"/>
            <a:endParaRPr lang="vi-VN" sz="3600" i="1" dirty="0">
              <a:solidFill>
                <a:prstClr val="black"/>
              </a:solidFill>
              <a:latin typeface="Times New Roman" panose="02020603050405020304" pitchFamily="18" charset="0"/>
              <a:cs typeface="Times New Roman" panose="02020603050405020304" pitchFamily="18" charset="0"/>
            </a:endParaRPr>
          </a:p>
          <a:p>
            <a:pPr defTabSz="1828802"/>
            <a:r>
              <a:rPr lang="vi-VN" sz="3600" i="1" dirty="0">
                <a:solidFill>
                  <a:prstClr val="black"/>
                </a:solidFill>
                <a:latin typeface="Times New Roman" panose="02020603050405020304" pitchFamily="18" charset="0"/>
                <a:cs typeface="Times New Roman" panose="02020603050405020304" pitchFamily="18" charset="0"/>
              </a:rPr>
              <a:t>Khi trời trong, gió nhẹ, sớm mai hồng,</a:t>
            </a:r>
            <a:br>
              <a:rPr lang="vi-VN" sz="3600" i="1" dirty="0">
                <a:solidFill>
                  <a:prstClr val="black"/>
                </a:solidFill>
                <a:latin typeface="Times New Roman" panose="02020603050405020304" pitchFamily="18" charset="0"/>
                <a:cs typeface="Times New Roman" panose="02020603050405020304" pitchFamily="18" charset="0"/>
              </a:rPr>
            </a:br>
            <a:r>
              <a:rPr lang="vi-VN" sz="3600" i="1" dirty="0">
                <a:solidFill>
                  <a:prstClr val="black"/>
                </a:solidFill>
                <a:latin typeface="Times New Roman" panose="02020603050405020304" pitchFamily="18" charset="0"/>
                <a:cs typeface="Times New Roman" panose="02020603050405020304" pitchFamily="18" charset="0"/>
              </a:rPr>
              <a:t>Dân trai tráng bơi thuyền đi đánh cá</a:t>
            </a:r>
            <a:r>
              <a:rPr lang="en-US" sz="3600" i="1" dirty="0">
                <a:solidFill>
                  <a:prstClr val="black"/>
                </a:solidFill>
                <a:latin typeface="Times New Roman" panose="02020603050405020304" pitchFamily="18" charset="0"/>
                <a:cs typeface="Times New Roman" panose="02020603050405020304" pitchFamily="18" charset="0"/>
              </a:rPr>
              <a:t>:</a:t>
            </a:r>
            <a:br>
              <a:rPr lang="vi-VN" sz="3600" i="1" dirty="0">
                <a:solidFill>
                  <a:prstClr val="black"/>
                </a:solidFill>
                <a:latin typeface="Times New Roman" panose="02020603050405020304" pitchFamily="18" charset="0"/>
                <a:cs typeface="Times New Roman" panose="02020603050405020304" pitchFamily="18" charset="0"/>
              </a:rPr>
            </a:br>
            <a:r>
              <a:rPr lang="vi-VN" sz="3600" i="1" dirty="0">
                <a:solidFill>
                  <a:prstClr val="black"/>
                </a:solidFill>
                <a:latin typeface="Times New Roman" panose="02020603050405020304" pitchFamily="18" charset="0"/>
                <a:cs typeface="Times New Roman" panose="02020603050405020304" pitchFamily="18" charset="0"/>
              </a:rPr>
              <a:t>Chiếc thuyền nhẹ hăng như con tuấn mã</a:t>
            </a:r>
            <a:br>
              <a:rPr lang="vi-VN" sz="3600" i="1" dirty="0">
                <a:solidFill>
                  <a:prstClr val="black"/>
                </a:solidFill>
                <a:latin typeface="Times New Roman" panose="02020603050405020304" pitchFamily="18" charset="0"/>
                <a:cs typeface="Times New Roman" panose="02020603050405020304" pitchFamily="18" charset="0"/>
              </a:rPr>
            </a:br>
            <a:r>
              <a:rPr lang="vi-VN" sz="3600" i="1" dirty="0">
                <a:solidFill>
                  <a:prstClr val="black"/>
                </a:solidFill>
                <a:latin typeface="Times New Roman" panose="02020603050405020304" pitchFamily="18" charset="0"/>
                <a:cs typeface="Times New Roman" panose="02020603050405020304" pitchFamily="18" charset="0"/>
              </a:rPr>
              <a:t>Phăng mái chèo mạnh mẽ vượt trường giang.</a:t>
            </a:r>
            <a:endParaRPr lang="en-US" sz="3600" i="1" dirty="0">
              <a:solidFill>
                <a:prstClr val="black"/>
              </a:solidFill>
              <a:latin typeface="Times New Roman" panose="02020603050405020304" pitchFamily="18" charset="0"/>
              <a:cs typeface="Times New Roman" panose="02020603050405020304" pitchFamily="18" charset="0"/>
            </a:endParaRPr>
          </a:p>
          <a:p>
            <a:pPr defTabSz="1828802"/>
            <a:r>
              <a:rPr lang="vi-VN" sz="3600" i="1" dirty="0">
                <a:solidFill>
                  <a:prstClr val="black"/>
                </a:solidFill>
                <a:latin typeface="Times New Roman" panose="02020603050405020304" pitchFamily="18" charset="0"/>
                <a:cs typeface="Times New Roman" panose="02020603050405020304" pitchFamily="18" charset="0"/>
              </a:rPr>
              <a:t>Cánh buồm </a:t>
            </a:r>
            <a:r>
              <a:rPr lang="en-US" sz="3600" i="1" dirty="0" err="1">
                <a:solidFill>
                  <a:prstClr val="black"/>
                </a:solidFill>
                <a:latin typeface="Times New Roman" panose="02020603050405020304" pitchFamily="18" charset="0"/>
                <a:cs typeface="Times New Roman" panose="02020603050405020304" pitchFamily="18" charset="0"/>
              </a:rPr>
              <a:t>gi</a:t>
            </a:r>
            <a:r>
              <a:rPr lang="vi-VN" sz="3600" i="1" dirty="0">
                <a:solidFill>
                  <a:prstClr val="black"/>
                </a:solidFill>
                <a:latin typeface="Times New Roman" panose="02020603050405020304" pitchFamily="18" charset="0"/>
                <a:cs typeface="Times New Roman" panose="02020603050405020304" pitchFamily="18" charset="0"/>
              </a:rPr>
              <a:t>ương, to như mảnh hồn làng</a:t>
            </a:r>
            <a:br>
              <a:rPr lang="vi-VN" sz="3600" i="1" dirty="0">
                <a:solidFill>
                  <a:prstClr val="black"/>
                </a:solidFill>
                <a:latin typeface="Times New Roman" panose="02020603050405020304" pitchFamily="18" charset="0"/>
                <a:cs typeface="Times New Roman" panose="02020603050405020304" pitchFamily="18" charset="0"/>
              </a:rPr>
            </a:br>
            <a:r>
              <a:rPr lang="vi-VN" sz="3600" i="1" dirty="0">
                <a:solidFill>
                  <a:prstClr val="black"/>
                </a:solidFill>
                <a:latin typeface="Times New Roman" panose="02020603050405020304" pitchFamily="18" charset="0"/>
                <a:cs typeface="Times New Roman" panose="02020603050405020304" pitchFamily="18" charset="0"/>
              </a:rPr>
              <a:t>Rướn thân trắng bao la thâu góp gió…</a:t>
            </a:r>
          </a:p>
          <a:p>
            <a:pPr defTabSz="1828802"/>
            <a:br>
              <a:rPr lang="vi-VN" sz="3600" i="1" dirty="0">
                <a:solidFill>
                  <a:prstClr val="black"/>
                </a:solidFill>
                <a:latin typeface="Times New Roman" panose="02020603050405020304" pitchFamily="18" charset="0"/>
                <a:cs typeface="Times New Roman" panose="02020603050405020304" pitchFamily="18" charset="0"/>
              </a:rPr>
            </a:br>
            <a:endParaRPr lang="vi-VN" sz="3600" i="1" dirty="0">
              <a:solidFill>
                <a:prstClr val="black"/>
              </a:solidFill>
              <a:latin typeface="Times New Roman" panose="02020603050405020304" pitchFamily="18" charset="0"/>
              <a:cs typeface="Times New Roman" panose="02020603050405020304" pitchFamily="18" charset="0"/>
            </a:endParaRPr>
          </a:p>
        </p:txBody>
      </p:sp>
      <p:sp>
        <p:nvSpPr>
          <p:cNvPr id="5" name="Rectangle 4"/>
          <p:cNvSpPr/>
          <p:nvPr/>
        </p:nvSpPr>
        <p:spPr>
          <a:xfrm>
            <a:off x="9895730" y="800100"/>
            <a:ext cx="9144000" cy="7940627"/>
          </a:xfrm>
          <a:prstGeom prst="rect">
            <a:avLst/>
          </a:prstGeom>
        </p:spPr>
        <p:txBody>
          <a:bodyPr lIns="182873" tIns="91436" rIns="182873" bIns="91436">
            <a:spAutoFit/>
          </a:bodyPr>
          <a:lstStyle/>
          <a:p>
            <a:pPr defTabSz="1828802"/>
            <a:endParaRPr lang="en-US" sz="3600" i="1" dirty="0">
              <a:solidFill>
                <a:prstClr val="black"/>
              </a:solidFill>
              <a:latin typeface="Times New Roman" panose="02020603050405020304" pitchFamily="18" charset="0"/>
              <a:cs typeface="Times New Roman" panose="02020603050405020304" pitchFamily="18" charset="0"/>
            </a:endParaRPr>
          </a:p>
          <a:p>
            <a:pPr defTabSz="1828802"/>
            <a:r>
              <a:rPr lang="vi-VN" sz="3600" i="1" dirty="0">
                <a:solidFill>
                  <a:prstClr val="black"/>
                </a:solidFill>
                <a:latin typeface="Times New Roman" panose="02020603050405020304" pitchFamily="18" charset="0"/>
                <a:cs typeface="Times New Roman" panose="02020603050405020304" pitchFamily="18" charset="0"/>
              </a:rPr>
              <a:t>Ngày hôm sau, ồn ào trên bến đỗ</a:t>
            </a:r>
            <a:br>
              <a:rPr lang="vi-VN" sz="3600" i="1" dirty="0">
                <a:solidFill>
                  <a:prstClr val="black"/>
                </a:solidFill>
                <a:latin typeface="Times New Roman" panose="02020603050405020304" pitchFamily="18" charset="0"/>
                <a:cs typeface="Times New Roman" panose="02020603050405020304" pitchFamily="18" charset="0"/>
              </a:rPr>
            </a:br>
            <a:r>
              <a:rPr lang="vi-VN" sz="3600" i="1" dirty="0">
                <a:solidFill>
                  <a:prstClr val="black"/>
                </a:solidFill>
                <a:latin typeface="Times New Roman" panose="02020603050405020304" pitchFamily="18" charset="0"/>
                <a:cs typeface="Times New Roman" panose="02020603050405020304" pitchFamily="18" charset="0"/>
              </a:rPr>
              <a:t>Khắp dân làng tấp nập đón ghe về.</a:t>
            </a:r>
            <a:br>
              <a:rPr lang="vi-VN" sz="3600" i="1" dirty="0">
                <a:solidFill>
                  <a:prstClr val="black"/>
                </a:solidFill>
                <a:latin typeface="Times New Roman" panose="02020603050405020304" pitchFamily="18" charset="0"/>
                <a:cs typeface="Times New Roman" panose="02020603050405020304" pitchFamily="18" charset="0"/>
              </a:rPr>
            </a:br>
            <a:r>
              <a:rPr lang="vi-VN" sz="3600" i="1" dirty="0">
                <a:solidFill>
                  <a:prstClr val="black"/>
                </a:solidFill>
                <a:latin typeface="Times New Roman" panose="02020603050405020304" pitchFamily="18" charset="0"/>
                <a:cs typeface="Times New Roman" panose="02020603050405020304" pitchFamily="18" charset="0"/>
              </a:rPr>
              <a:t>“Nhờ ơn trời, biển lặng cá đầy ghe”,</a:t>
            </a:r>
            <a:br>
              <a:rPr lang="vi-VN" sz="3600" i="1" dirty="0">
                <a:solidFill>
                  <a:prstClr val="black"/>
                </a:solidFill>
                <a:latin typeface="Times New Roman" panose="02020603050405020304" pitchFamily="18" charset="0"/>
                <a:cs typeface="Times New Roman" panose="02020603050405020304" pitchFamily="18" charset="0"/>
              </a:rPr>
            </a:br>
            <a:r>
              <a:rPr lang="vi-VN" sz="3600" i="1" dirty="0">
                <a:solidFill>
                  <a:prstClr val="black"/>
                </a:solidFill>
                <a:latin typeface="Times New Roman" panose="02020603050405020304" pitchFamily="18" charset="0"/>
                <a:cs typeface="Times New Roman" panose="02020603050405020304" pitchFamily="18" charset="0"/>
              </a:rPr>
              <a:t>Những con cá tươi ngon thân bạc trắng.</a:t>
            </a:r>
            <a:br>
              <a:rPr lang="vi-VN" sz="3600" i="1" dirty="0">
                <a:solidFill>
                  <a:prstClr val="black"/>
                </a:solidFill>
                <a:latin typeface="Times New Roman" panose="02020603050405020304" pitchFamily="18" charset="0"/>
                <a:cs typeface="Times New Roman" panose="02020603050405020304" pitchFamily="18" charset="0"/>
              </a:rPr>
            </a:br>
            <a:r>
              <a:rPr lang="vi-VN" sz="3600" i="1" dirty="0">
                <a:solidFill>
                  <a:prstClr val="black"/>
                </a:solidFill>
                <a:latin typeface="Times New Roman" panose="02020603050405020304" pitchFamily="18" charset="0"/>
                <a:cs typeface="Times New Roman" panose="02020603050405020304" pitchFamily="18" charset="0"/>
              </a:rPr>
              <a:t>Dân chài lưới, làn da ngăm rám nắng,</a:t>
            </a:r>
            <a:br>
              <a:rPr lang="vi-VN" sz="3600" i="1" dirty="0">
                <a:solidFill>
                  <a:prstClr val="black"/>
                </a:solidFill>
                <a:latin typeface="Times New Roman" panose="02020603050405020304" pitchFamily="18" charset="0"/>
                <a:cs typeface="Times New Roman" panose="02020603050405020304" pitchFamily="18" charset="0"/>
              </a:rPr>
            </a:br>
            <a:r>
              <a:rPr lang="vi-VN" sz="3600" i="1" dirty="0">
                <a:solidFill>
                  <a:prstClr val="black"/>
                </a:solidFill>
                <a:latin typeface="Times New Roman" panose="02020603050405020304" pitchFamily="18" charset="0"/>
                <a:cs typeface="Times New Roman" panose="02020603050405020304" pitchFamily="18" charset="0"/>
              </a:rPr>
              <a:t>Cả thân hình nồng thở vị xa xăm;</a:t>
            </a:r>
            <a:br>
              <a:rPr lang="vi-VN" sz="3600" i="1" dirty="0">
                <a:solidFill>
                  <a:prstClr val="black"/>
                </a:solidFill>
                <a:latin typeface="Times New Roman" panose="02020603050405020304" pitchFamily="18" charset="0"/>
                <a:cs typeface="Times New Roman" panose="02020603050405020304" pitchFamily="18" charset="0"/>
              </a:rPr>
            </a:br>
            <a:r>
              <a:rPr lang="vi-VN" sz="3600" i="1" dirty="0">
                <a:solidFill>
                  <a:prstClr val="black"/>
                </a:solidFill>
                <a:latin typeface="Times New Roman" panose="02020603050405020304" pitchFamily="18" charset="0"/>
                <a:cs typeface="Times New Roman" panose="02020603050405020304" pitchFamily="18" charset="0"/>
              </a:rPr>
              <a:t>Chiếc thuyền im bến mỏi trở về nằm</a:t>
            </a:r>
            <a:br>
              <a:rPr lang="vi-VN" sz="3600" i="1" dirty="0">
                <a:solidFill>
                  <a:prstClr val="black"/>
                </a:solidFill>
                <a:latin typeface="Times New Roman" panose="02020603050405020304" pitchFamily="18" charset="0"/>
                <a:cs typeface="Times New Roman" panose="02020603050405020304" pitchFamily="18" charset="0"/>
              </a:rPr>
            </a:br>
            <a:r>
              <a:rPr lang="vi-VN" sz="3600" i="1" dirty="0">
                <a:solidFill>
                  <a:prstClr val="black"/>
                </a:solidFill>
                <a:latin typeface="Times New Roman" panose="02020603050405020304" pitchFamily="18" charset="0"/>
                <a:cs typeface="Times New Roman" panose="02020603050405020304" pitchFamily="18" charset="0"/>
              </a:rPr>
              <a:t>Nghe chất muối thấm dần trong thớ vỏ.</a:t>
            </a:r>
          </a:p>
          <a:p>
            <a:pPr defTabSz="1828802"/>
            <a:endParaRPr lang="vi-VN" sz="3600" i="1" dirty="0">
              <a:solidFill>
                <a:prstClr val="black"/>
              </a:solidFill>
              <a:latin typeface="Times New Roman" panose="02020603050405020304" pitchFamily="18" charset="0"/>
              <a:cs typeface="Times New Roman" panose="02020603050405020304" pitchFamily="18" charset="0"/>
            </a:endParaRPr>
          </a:p>
          <a:p>
            <a:pPr defTabSz="1828802"/>
            <a:r>
              <a:rPr lang="vi-VN" sz="3600" i="1" dirty="0">
                <a:solidFill>
                  <a:prstClr val="black"/>
                </a:solidFill>
                <a:latin typeface="Times New Roman" panose="02020603050405020304" pitchFamily="18" charset="0"/>
                <a:cs typeface="Times New Roman" panose="02020603050405020304" pitchFamily="18" charset="0"/>
              </a:rPr>
              <a:t>Nay xa cách lòng tôi luôn tưởng nhớ</a:t>
            </a:r>
            <a:br>
              <a:rPr lang="vi-VN" sz="3600" i="1" dirty="0">
                <a:solidFill>
                  <a:prstClr val="black"/>
                </a:solidFill>
                <a:latin typeface="Times New Roman" panose="02020603050405020304" pitchFamily="18" charset="0"/>
                <a:cs typeface="Times New Roman" panose="02020603050405020304" pitchFamily="18" charset="0"/>
              </a:rPr>
            </a:br>
            <a:r>
              <a:rPr lang="vi-VN" sz="3600" i="1" dirty="0">
                <a:solidFill>
                  <a:prstClr val="black"/>
                </a:solidFill>
                <a:latin typeface="Times New Roman" panose="02020603050405020304" pitchFamily="18" charset="0"/>
                <a:cs typeface="Times New Roman" panose="02020603050405020304" pitchFamily="18" charset="0"/>
              </a:rPr>
              <a:t>Màu nước xanh, cá bạc, chiếc buồm vôi,</a:t>
            </a:r>
            <a:br>
              <a:rPr lang="vi-VN" sz="3600" i="1" dirty="0">
                <a:solidFill>
                  <a:prstClr val="black"/>
                </a:solidFill>
                <a:latin typeface="Times New Roman" panose="02020603050405020304" pitchFamily="18" charset="0"/>
                <a:cs typeface="Times New Roman" panose="02020603050405020304" pitchFamily="18" charset="0"/>
              </a:rPr>
            </a:br>
            <a:r>
              <a:rPr lang="vi-VN" sz="3600" i="1" dirty="0">
                <a:solidFill>
                  <a:prstClr val="black"/>
                </a:solidFill>
                <a:latin typeface="Times New Roman" panose="02020603050405020304" pitchFamily="18" charset="0"/>
                <a:cs typeface="Times New Roman" panose="02020603050405020304" pitchFamily="18" charset="0"/>
              </a:rPr>
              <a:t>Thoáng con thuyền rẽ sóng chạy ra khơi,</a:t>
            </a:r>
            <a:br>
              <a:rPr lang="vi-VN" sz="3600" i="1" dirty="0">
                <a:solidFill>
                  <a:prstClr val="black"/>
                </a:solidFill>
                <a:latin typeface="Times New Roman" panose="02020603050405020304" pitchFamily="18" charset="0"/>
                <a:cs typeface="Times New Roman" panose="02020603050405020304" pitchFamily="18" charset="0"/>
              </a:rPr>
            </a:br>
            <a:r>
              <a:rPr lang="vi-VN" sz="3600" i="1" dirty="0">
                <a:solidFill>
                  <a:prstClr val="black"/>
                </a:solidFill>
                <a:latin typeface="Times New Roman" panose="02020603050405020304" pitchFamily="18" charset="0"/>
                <a:cs typeface="Times New Roman" panose="02020603050405020304" pitchFamily="18" charset="0"/>
              </a:rPr>
              <a:t>Tôi thấy nhớ cái mùi nồng mặn quá!</a:t>
            </a:r>
          </a:p>
        </p:txBody>
      </p:sp>
      <p:sp>
        <p:nvSpPr>
          <p:cNvPr id="2" name="TextBox 1">
            <a:extLst>
              <a:ext uri="{FF2B5EF4-FFF2-40B4-BE49-F238E27FC236}">
                <a16:creationId xmlns:a16="http://schemas.microsoft.com/office/drawing/2014/main" id="{0783377E-4ED8-B20E-21E3-9F2842309992}"/>
              </a:ext>
            </a:extLst>
          </p:cNvPr>
          <p:cNvSpPr txBox="1"/>
          <p:nvPr/>
        </p:nvSpPr>
        <p:spPr>
          <a:xfrm>
            <a:off x="-2819400" y="1111377"/>
            <a:ext cx="10214175" cy="1141338"/>
          </a:xfrm>
          <a:prstGeom prst="rect">
            <a:avLst/>
          </a:prstGeom>
        </p:spPr>
        <p:txBody>
          <a:bodyPr wrap="square" lIns="0" tIns="0" rIns="0" bIns="0" rtlCol="0" anchor="t">
            <a:spAutoFit/>
          </a:bodyPr>
          <a:lstStyle/>
          <a:p>
            <a:pPr algn="r" defTabSz="1371600">
              <a:lnSpc>
                <a:spcPts val="8922"/>
              </a:lnSpc>
            </a:pPr>
            <a:r>
              <a:rPr lang="en-US" sz="16601" b="1" dirty="0" err="1">
                <a:solidFill>
                  <a:srgbClr val="C00000"/>
                </a:solidFill>
                <a:latin typeface="#9Slide05 Hummingbird" panose="02000505000000020002" pitchFamily="2" charset="0"/>
              </a:rPr>
              <a:t>Quê</a:t>
            </a:r>
            <a:r>
              <a:rPr lang="en-US" sz="16601" b="1" dirty="0">
                <a:solidFill>
                  <a:srgbClr val="C00000"/>
                </a:solidFill>
                <a:latin typeface="#9Slide05 Hummingbird" panose="02000505000000020002" pitchFamily="2" charset="0"/>
              </a:rPr>
              <a:t> </a:t>
            </a:r>
            <a:r>
              <a:rPr lang="en-US" sz="16601" b="1" dirty="0" err="1">
                <a:solidFill>
                  <a:srgbClr val="C00000"/>
                </a:solidFill>
                <a:latin typeface="#9Slide05 Hummingbird" panose="02000505000000020002" pitchFamily="2" charset="0"/>
              </a:rPr>
              <a:t>hương</a:t>
            </a:r>
            <a:endParaRPr lang="en-US" sz="16601" b="1" dirty="0">
              <a:solidFill>
                <a:srgbClr val="C00000"/>
              </a:solidFill>
              <a:latin typeface="#9Slide05 Hummingbird" panose="02000505000000020002" pitchFamily="2" charset="0"/>
            </a:endParaRPr>
          </a:p>
        </p:txBody>
      </p:sp>
      <p:sp>
        <p:nvSpPr>
          <p:cNvPr id="3" name="TextBox 2">
            <a:extLst>
              <a:ext uri="{FF2B5EF4-FFF2-40B4-BE49-F238E27FC236}">
                <a16:creationId xmlns:a16="http://schemas.microsoft.com/office/drawing/2014/main" id="{5FD1E590-45AB-DE26-27D2-79B9B101E21A}"/>
              </a:ext>
            </a:extLst>
          </p:cNvPr>
          <p:cNvSpPr txBox="1"/>
          <p:nvPr/>
        </p:nvSpPr>
        <p:spPr>
          <a:xfrm>
            <a:off x="152400" y="2220290"/>
            <a:ext cx="8610600" cy="1141338"/>
          </a:xfrm>
          <a:prstGeom prst="rect">
            <a:avLst/>
          </a:prstGeom>
        </p:spPr>
        <p:txBody>
          <a:bodyPr wrap="square" lIns="0" tIns="0" rIns="0" bIns="0" rtlCol="0" anchor="t">
            <a:spAutoFit/>
          </a:bodyPr>
          <a:lstStyle/>
          <a:p>
            <a:pPr algn="r" defTabSz="1371600">
              <a:lnSpc>
                <a:spcPts val="8922"/>
              </a:lnSpc>
            </a:pPr>
            <a:r>
              <a:rPr lang="en-US" sz="11501" dirty="0">
                <a:solidFill>
                  <a:srgbClr val="44546A">
                    <a:lumMod val="50000"/>
                  </a:srgbClr>
                </a:solidFill>
                <a:latin typeface="#9Slide05 Hummingbird" panose="02000505000000020002" pitchFamily="2" charset="0"/>
              </a:rPr>
              <a:t>-</a:t>
            </a:r>
            <a:r>
              <a:rPr lang="en-US" sz="11501" dirty="0" err="1">
                <a:solidFill>
                  <a:srgbClr val="44546A">
                    <a:lumMod val="50000"/>
                  </a:srgbClr>
                </a:solidFill>
                <a:latin typeface="#9Slide05 Hummingbird" panose="02000505000000020002" pitchFamily="2" charset="0"/>
              </a:rPr>
              <a:t>Tế</a:t>
            </a:r>
            <a:r>
              <a:rPr lang="en-US" sz="11501" dirty="0">
                <a:solidFill>
                  <a:srgbClr val="44546A">
                    <a:lumMod val="50000"/>
                  </a:srgbClr>
                </a:solidFill>
                <a:latin typeface="#9Slide05 Hummingbird" panose="02000505000000020002" pitchFamily="2" charset="0"/>
              </a:rPr>
              <a:t> Hanh-</a:t>
            </a:r>
          </a:p>
        </p:txBody>
      </p:sp>
      <p:sp>
        <p:nvSpPr>
          <p:cNvPr id="7" name="Freeform 2">
            <a:extLst>
              <a:ext uri="{FF2B5EF4-FFF2-40B4-BE49-F238E27FC236}">
                <a16:creationId xmlns:a16="http://schemas.microsoft.com/office/drawing/2014/main" id="{0691F8F9-9343-0CB8-F264-61A865DEBC00}"/>
              </a:ext>
            </a:extLst>
          </p:cNvPr>
          <p:cNvSpPr/>
          <p:nvPr/>
        </p:nvSpPr>
        <p:spPr>
          <a:xfrm>
            <a:off x="3048000" y="9169382"/>
            <a:ext cx="2590800" cy="1025237"/>
          </a:xfrm>
          <a:custGeom>
            <a:avLst/>
            <a:gdLst/>
            <a:ahLst/>
            <a:cxnLst/>
            <a:rect l="l" t="t" r="r" b="b"/>
            <a:pathLst>
              <a:path w="3534807" h="1215090">
                <a:moveTo>
                  <a:pt x="0" y="0"/>
                </a:moveTo>
                <a:lnTo>
                  <a:pt x="3534807" y="0"/>
                </a:lnTo>
                <a:lnTo>
                  <a:pt x="3534807" y="1215090"/>
                </a:lnTo>
                <a:lnTo>
                  <a:pt x="0" y="1215090"/>
                </a:lnTo>
                <a:lnTo>
                  <a:pt x="0" y="0"/>
                </a:lnTo>
                <a:close/>
              </a:path>
            </a:pathLst>
          </a:custGeom>
          <a:blipFill>
            <a:blip r:embed="rId4"/>
            <a:stretch>
              <a:fillRect/>
            </a:stretch>
          </a:blipFill>
        </p:spPr>
        <p:txBody>
          <a:bodyPr/>
          <a:lstStyle/>
          <a:p>
            <a:pPr defTabSz="1371600"/>
            <a:endParaRPr lang="en-US">
              <a:solidFill>
                <a:prstClr val="black"/>
              </a:solidFill>
              <a:latin typeface="Calibri" panose="020F0502020204030204"/>
            </a:endParaRPr>
          </a:p>
        </p:txBody>
      </p:sp>
      <p:sp>
        <p:nvSpPr>
          <p:cNvPr id="11" name="Freeform 3">
            <a:extLst>
              <a:ext uri="{FF2B5EF4-FFF2-40B4-BE49-F238E27FC236}">
                <a16:creationId xmlns:a16="http://schemas.microsoft.com/office/drawing/2014/main" id="{757C3E08-5E6C-099E-B804-4509A689CBCB}"/>
              </a:ext>
            </a:extLst>
          </p:cNvPr>
          <p:cNvSpPr/>
          <p:nvPr/>
        </p:nvSpPr>
        <p:spPr>
          <a:xfrm>
            <a:off x="535370" y="8761774"/>
            <a:ext cx="2398331" cy="1114154"/>
          </a:xfrm>
          <a:custGeom>
            <a:avLst/>
            <a:gdLst/>
            <a:ahLst/>
            <a:cxnLst/>
            <a:rect l="l" t="t" r="r" b="b"/>
            <a:pathLst>
              <a:path w="3694574" h="1379308">
                <a:moveTo>
                  <a:pt x="0" y="0"/>
                </a:moveTo>
                <a:lnTo>
                  <a:pt x="3694574" y="0"/>
                </a:lnTo>
                <a:lnTo>
                  <a:pt x="3694574" y="1379308"/>
                </a:lnTo>
                <a:lnTo>
                  <a:pt x="0" y="1379308"/>
                </a:lnTo>
                <a:lnTo>
                  <a:pt x="0" y="0"/>
                </a:lnTo>
                <a:close/>
              </a:path>
            </a:pathLst>
          </a:custGeom>
          <a:blipFill>
            <a:blip r:embed="rId5"/>
            <a:stretch>
              <a:fillRect/>
            </a:stretch>
          </a:blipFill>
        </p:spPr>
        <p:txBody>
          <a:bodyPr/>
          <a:lstStyle/>
          <a:p>
            <a:pPr defTabSz="1371600"/>
            <a:endParaRPr lang="en-US">
              <a:solidFill>
                <a:prstClr val="black"/>
              </a:solidFill>
              <a:latin typeface="Calibri" panose="020F0502020204030204"/>
            </a:endParaRPr>
          </a:p>
        </p:txBody>
      </p:sp>
      <p:sp>
        <p:nvSpPr>
          <p:cNvPr id="12" name="Freeform 3">
            <a:extLst>
              <a:ext uri="{FF2B5EF4-FFF2-40B4-BE49-F238E27FC236}">
                <a16:creationId xmlns:a16="http://schemas.microsoft.com/office/drawing/2014/main" id="{625E7188-9058-DAF5-0453-C43B735A6F09}"/>
              </a:ext>
            </a:extLst>
          </p:cNvPr>
          <p:cNvSpPr/>
          <p:nvPr/>
        </p:nvSpPr>
        <p:spPr>
          <a:xfrm>
            <a:off x="5981700" y="9214593"/>
            <a:ext cx="1332006" cy="710958"/>
          </a:xfrm>
          <a:custGeom>
            <a:avLst/>
            <a:gdLst/>
            <a:ahLst/>
            <a:cxnLst/>
            <a:rect l="l" t="t" r="r" b="b"/>
            <a:pathLst>
              <a:path w="6475944" h="3456535">
                <a:moveTo>
                  <a:pt x="0" y="0"/>
                </a:moveTo>
                <a:lnTo>
                  <a:pt x="6475944" y="0"/>
                </a:lnTo>
                <a:lnTo>
                  <a:pt x="6475944" y="3456535"/>
                </a:lnTo>
                <a:lnTo>
                  <a:pt x="0" y="3456535"/>
                </a:lnTo>
                <a:lnTo>
                  <a:pt x="0" y="0"/>
                </a:lnTo>
                <a:close/>
              </a:path>
            </a:pathLst>
          </a:custGeom>
          <a:blipFill>
            <a:blip r:embed="rId6"/>
            <a:stretch>
              <a:fillRect/>
            </a:stretch>
          </a:blipFill>
        </p:spPr>
        <p:txBody>
          <a:bodyPr/>
          <a:lstStyle/>
          <a:p>
            <a:pPr defTabSz="1371600"/>
            <a:endParaRPr lang="en-US">
              <a:solidFill>
                <a:prstClr val="black"/>
              </a:solidFill>
              <a:latin typeface="Calibri" panose="020F0502020204030204"/>
            </a:endParaRPr>
          </a:p>
        </p:txBody>
      </p:sp>
      <p:sp>
        <p:nvSpPr>
          <p:cNvPr id="14" name="Freeform 4">
            <a:extLst>
              <a:ext uri="{FF2B5EF4-FFF2-40B4-BE49-F238E27FC236}">
                <a16:creationId xmlns:a16="http://schemas.microsoft.com/office/drawing/2014/main" id="{2CEB465A-E099-707A-836D-DB5113FDE5DE}"/>
              </a:ext>
            </a:extLst>
          </p:cNvPr>
          <p:cNvSpPr/>
          <p:nvPr/>
        </p:nvSpPr>
        <p:spPr>
          <a:xfrm>
            <a:off x="17003168" y="8365818"/>
            <a:ext cx="1120140" cy="1828800"/>
          </a:xfrm>
          <a:custGeom>
            <a:avLst/>
            <a:gdLst/>
            <a:ahLst/>
            <a:cxnLst/>
            <a:rect l="l" t="t" r="r" b="b"/>
            <a:pathLst>
              <a:path w="5040630" h="8229600">
                <a:moveTo>
                  <a:pt x="0" y="0"/>
                </a:moveTo>
                <a:lnTo>
                  <a:pt x="5040630" y="0"/>
                </a:lnTo>
                <a:lnTo>
                  <a:pt x="5040630" y="8229600"/>
                </a:lnTo>
                <a:lnTo>
                  <a:pt x="0" y="8229600"/>
                </a:lnTo>
                <a:lnTo>
                  <a:pt x="0" y="0"/>
                </a:lnTo>
                <a:close/>
              </a:path>
            </a:pathLst>
          </a:custGeom>
          <a:blipFill>
            <a:blip r:embed="rId7"/>
            <a:stretch>
              <a:fillRect/>
            </a:stretch>
          </a:blipFill>
        </p:spPr>
        <p:txBody>
          <a:bodyPr/>
          <a:lstStyle/>
          <a:p>
            <a:pPr defTabSz="1371600"/>
            <a:endParaRPr lang="en-US">
              <a:solidFill>
                <a:prstClr val="black"/>
              </a:solidFill>
              <a:latin typeface="Calibri" panose="020F0502020204030204"/>
            </a:endParaRPr>
          </a:p>
        </p:txBody>
      </p:sp>
    </p:spTree>
    <p:extLst>
      <p:ext uri="{BB962C8B-B14F-4D97-AF65-F5344CB8AC3E}">
        <p14:creationId xmlns:p14="http://schemas.microsoft.com/office/powerpoint/2010/main" val="8458795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44818" y="1873966"/>
            <a:ext cx="16535400" cy="2123658"/>
          </a:xfrm>
          <a:prstGeom prst="rect">
            <a:avLst/>
          </a:prstGeom>
        </p:spPr>
        <p:txBody>
          <a:bodyPr wrap="square">
            <a:spAutoFit/>
          </a:bodyPr>
          <a:lstStyle/>
          <a:p>
            <a:pPr marR="0" lvl="0" algn="just" defTabSz="914400" rtl="0" eaLnBrk="1" fontAlgn="auto" latinLnBrk="0" hangingPunct="1">
              <a:lnSpc>
                <a:spcPct val="100000"/>
              </a:lnSpc>
              <a:spcBef>
                <a:spcPts val="0"/>
              </a:spcBef>
              <a:spcAft>
                <a:spcPts val="0"/>
              </a:spcAft>
              <a:buClrTx/>
              <a:buSzTx/>
              <a:tabLst/>
              <a:defRPr/>
            </a:pP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rPr>
              <a:t>- </a:t>
            </a:r>
            <a:r>
              <a:rPr lang="en-US" sz="4400" dirty="0">
                <a:solidFill>
                  <a:srgbClr val="000000"/>
                </a:solidFill>
                <a:latin typeface="Times New Roman" panose="02020603050405020304" pitchFamily="18" charset="0"/>
              </a:rPr>
              <a:t>L</a:t>
            </a: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rPr>
              <a:t>à bề mặt của kết cấu. </a:t>
            </a:r>
            <a:endPar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ndParaRPr>
          </a:p>
          <a:p>
            <a:pPr marR="0" lvl="0" algn="just" defTabSz="914400" rtl="0" eaLnBrk="1" fontAlgn="auto" latinLnBrk="0" hangingPunct="1">
              <a:lnSpc>
                <a:spcPct val="100000"/>
              </a:lnSpc>
              <a:spcBef>
                <a:spcPts val="0"/>
              </a:spcBef>
              <a:spcAft>
                <a:spcPts val="0"/>
              </a:spcAft>
              <a:buClrTx/>
              <a:buSzTx/>
              <a:tabLst/>
              <a:defRPr/>
            </a:pPr>
            <a:r>
              <a:rPr lang="en-US" sz="4400" dirty="0">
                <a:solidFill>
                  <a:srgbClr val="000000"/>
                </a:solidFill>
                <a:latin typeface="Times New Roman" panose="02020603050405020304" pitchFamily="18" charset="0"/>
              </a:rPr>
              <a:t>- </a:t>
            </a: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rPr>
              <a:t>Ở những tác phẩm có dung lượng ngắn, bố cục có thể trùng hợp với kết cấu. </a:t>
            </a:r>
          </a:p>
        </p:txBody>
      </p:sp>
      <p:sp>
        <p:nvSpPr>
          <p:cNvPr id="3" name="TextBox 2">
            <a:extLst>
              <a:ext uri="{FF2B5EF4-FFF2-40B4-BE49-F238E27FC236}">
                <a16:creationId xmlns:a16="http://schemas.microsoft.com/office/drawing/2014/main" id="{273D7B4F-3CED-9A27-F95B-934CD2D61DD0}"/>
              </a:ext>
            </a:extLst>
          </p:cNvPr>
          <p:cNvSpPr txBox="1"/>
          <p:nvPr/>
        </p:nvSpPr>
        <p:spPr>
          <a:xfrm>
            <a:off x="444843" y="719592"/>
            <a:ext cx="17200605" cy="769441"/>
          </a:xfrm>
          <a:prstGeom prst="rect">
            <a:avLst/>
          </a:prstGeom>
          <a:noFill/>
        </p:spPr>
        <p:txBody>
          <a:bodyPr wrap="square" rtlCol="0">
            <a:spAutoFit/>
          </a:bodyPr>
          <a:lstStyle/>
          <a:p>
            <a:pPr algn="just" defTabSz="1371600"/>
            <a:r>
              <a:rPr lang="en-US" sz="4400" b="1" dirty="0">
                <a:solidFill>
                  <a:srgbClr val="FF0000"/>
                </a:solidFill>
                <a:latin typeface="Times New Roman" panose="02020603050405020304" pitchFamily="18" charset="0"/>
                <a:cs typeface="Times New Roman" panose="02020603050405020304" pitchFamily="18" charset="0"/>
              </a:rPr>
              <a:t>2. </a:t>
            </a:r>
            <a:r>
              <a:rPr lang="en-US" sz="4400" b="1" dirty="0" err="1">
                <a:solidFill>
                  <a:srgbClr val="FF0000"/>
                </a:solidFill>
                <a:latin typeface="Times New Roman" panose="02020603050405020304" pitchFamily="18" charset="0"/>
                <a:cs typeface="Times New Roman" panose="02020603050405020304" pitchFamily="18" charset="0"/>
              </a:rPr>
              <a:t>Bố</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cục</a:t>
            </a:r>
            <a:endParaRPr lang="en-US" sz="4400" b="1" dirty="0">
              <a:solidFill>
                <a:srgbClr val="FF0000"/>
              </a:solidFill>
              <a:latin typeface="Times New Roman" panose="02020603050405020304" pitchFamily="18" charset="0"/>
              <a:cs typeface="Times New Roman" panose="02020603050405020304" pitchFamily="18" charset="0"/>
            </a:endParaRPr>
          </a:p>
        </p:txBody>
      </p:sp>
      <p:sp>
        <p:nvSpPr>
          <p:cNvPr id="4" name="Rectangle 3"/>
          <p:cNvSpPr/>
          <p:nvPr/>
        </p:nvSpPr>
        <p:spPr>
          <a:xfrm>
            <a:off x="1062699" y="4053802"/>
            <a:ext cx="11205501" cy="769441"/>
          </a:xfrm>
          <a:prstGeom prst="rect">
            <a:avLst/>
          </a:prstGeom>
        </p:spPr>
        <p:txBody>
          <a:bodyPr wrap="square">
            <a:spAutoFit/>
          </a:bodyPr>
          <a:lstStyle/>
          <a:p>
            <a:pPr lvl="0" algn="just">
              <a:defRPr/>
            </a:pPr>
            <a:r>
              <a:rPr lang="vi-VN" sz="4400" b="1" dirty="0">
                <a:solidFill>
                  <a:srgbClr val="000000"/>
                </a:solidFill>
                <a:latin typeface="Times New Roman" panose="02020603050405020304" pitchFamily="18" charset="0"/>
              </a:rPr>
              <a:t>Ví dụ: </a:t>
            </a:r>
            <a:r>
              <a:rPr lang="en-US" sz="4400" b="1" dirty="0">
                <a:solidFill>
                  <a:srgbClr val="000000"/>
                </a:solidFill>
                <a:latin typeface="Times New Roman" panose="02020603050405020304" pitchFamily="18" charset="0"/>
              </a:rPr>
              <a:t> </a:t>
            </a:r>
            <a:r>
              <a:rPr lang="vi-VN" sz="4400" dirty="0">
                <a:solidFill>
                  <a:srgbClr val="000000"/>
                </a:solidFill>
                <a:latin typeface="Times New Roman" panose="02020603050405020304" pitchFamily="18" charset="0"/>
              </a:rPr>
              <a:t>Bài thơ </a:t>
            </a:r>
            <a:r>
              <a:rPr lang="vi-VN" sz="4400" i="1" dirty="0">
                <a:solidFill>
                  <a:srgbClr val="000000"/>
                </a:solidFill>
                <a:latin typeface="Times New Roman" panose="02020603050405020304" pitchFamily="18" charset="0"/>
              </a:rPr>
              <a:t>Chiều Xuân</a:t>
            </a:r>
            <a:r>
              <a:rPr lang="vi-VN" sz="4400" dirty="0">
                <a:solidFill>
                  <a:srgbClr val="000000"/>
                </a:solidFill>
                <a:latin typeface="Times New Roman" panose="02020603050405020304" pitchFamily="18" charset="0"/>
              </a:rPr>
              <a:t> (Anh Thơ)</a:t>
            </a:r>
          </a:p>
        </p:txBody>
      </p:sp>
      <p:grpSp>
        <p:nvGrpSpPr>
          <p:cNvPr id="26" name="Group 25"/>
          <p:cNvGrpSpPr/>
          <p:nvPr/>
        </p:nvGrpSpPr>
        <p:grpSpPr>
          <a:xfrm>
            <a:off x="2241229" y="5394701"/>
            <a:ext cx="4615636" cy="4002881"/>
            <a:chOff x="922" y="1681559"/>
            <a:chExt cx="3970734" cy="4764881"/>
          </a:xfrm>
        </p:grpSpPr>
        <p:sp>
          <p:nvSpPr>
            <p:cNvPr id="44" name="Rounded Rectangle 43"/>
            <p:cNvSpPr/>
            <p:nvPr/>
          </p:nvSpPr>
          <p:spPr>
            <a:xfrm>
              <a:off x="922" y="1681559"/>
              <a:ext cx="3970734" cy="4764881"/>
            </a:xfrm>
            <a:prstGeom prst="roundRect">
              <a:avLst>
                <a:gd name="adj" fmla="val 5000"/>
              </a:avLst>
            </a:pr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a:lstStyle/>
            <a:p>
              <a:endParaRPr lang="en-US" dirty="0"/>
            </a:p>
          </p:txBody>
        </p:sp>
        <p:sp>
          <p:nvSpPr>
            <p:cNvPr id="45" name="Rounded Rectangle 4"/>
            <p:cNvSpPr txBox="1"/>
            <p:nvPr/>
          </p:nvSpPr>
          <p:spPr>
            <a:xfrm rot="16200000">
              <a:off x="-1555605" y="3238087"/>
              <a:ext cx="3907202" cy="79414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154305" rIns="200025" bIns="0" numCol="1" spcCol="1270" anchor="t" anchorCtr="0">
              <a:noAutofit/>
            </a:bodyPr>
            <a:lstStyle/>
            <a:p>
              <a:pPr lvl="0" algn="r" defTabSz="2000250">
                <a:lnSpc>
                  <a:spcPct val="90000"/>
                </a:lnSpc>
                <a:spcBef>
                  <a:spcPct val="0"/>
                </a:spcBef>
                <a:spcAft>
                  <a:spcPct val="35000"/>
                </a:spcAft>
              </a:pPr>
              <a:endParaRPr lang="en-US" sz="4500" kern="1200"/>
            </a:p>
          </p:txBody>
        </p:sp>
      </p:grpSp>
      <p:grpSp>
        <p:nvGrpSpPr>
          <p:cNvPr id="28" name="Group 27"/>
          <p:cNvGrpSpPr/>
          <p:nvPr/>
        </p:nvGrpSpPr>
        <p:grpSpPr>
          <a:xfrm>
            <a:off x="6977539" y="5394702"/>
            <a:ext cx="4669958" cy="4002881"/>
            <a:chOff x="4110632" y="1681559"/>
            <a:chExt cx="3970734" cy="4764881"/>
          </a:xfrm>
        </p:grpSpPr>
        <p:sp>
          <p:nvSpPr>
            <p:cNvPr id="40" name="Rounded Rectangle 39"/>
            <p:cNvSpPr/>
            <p:nvPr/>
          </p:nvSpPr>
          <p:spPr>
            <a:xfrm>
              <a:off x="4110632" y="1681559"/>
              <a:ext cx="3970734" cy="4764881"/>
            </a:xfrm>
            <a:prstGeom prst="roundRect">
              <a:avLst>
                <a:gd name="adj" fmla="val 5000"/>
              </a:avLst>
            </a:prstGeom>
          </p:spPr>
          <p:style>
            <a:lnRef idx="2">
              <a:schemeClr val="lt1">
                <a:hueOff val="0"/>
                <a:satOff val="0"/>
                <a:lumOff val="0"/>
                <a:alphaOff val="0"/>
              </a:schemeClr>
            </a:lnRef>
            <a:fillRef idx="1">
              <a:schemeClr val="accent5">
                <a:hueOff val="-3379271"/>
                <a:satOff val="-8710"/>
                <a:lumOff val="-5883"/>
                <a:alphaOff val="0"/>
              </a:schemeClr>
            </a:fillRef>
            <a:effectRef idx="0">
              <a:schemeClr val="accent5">
                <a:hueOff val="-3379271"/>
                <a:satOff val="-8710"/>
                <a:lumOff val="-5883"/>
                <a:alphaOff val="0"/>
              </a:schemeClr>
            </a:effectRef>
            <a:fontRef idx="minor">
              <a:schemeClr val="lt1"/>
            </a:fontRef>
          </p:style>
          <p:txBody>
            <a:bodyPr/>
            <a:lstStyle/>
            <a:p>
              <a:endParaRPr lang="en-US"/>
            </a:p>
          </p:txBody>
        </p:sp>
        <p:sp>
          <p:nvSpPr>
            <p:cNvPr id="41" name="Rounded Rectangle 8"/>
            <p:cNvSpPr txBox="1"/>
            <p:nvPr/>
          </p:nvSpPr>
          <p:spPr>
            <a:xfrm rot="16200000">
              <a:off x="2554104" y="3238087"/>
              <a:ext cx="3907202" cy="79414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154305" rIns="200025" bIns="0" numCol="1" spcCol="1270" anchor="t" anchorCtr="0">
              <a:noAutofit/>
            </a:bodyPr>
            <a:lstStyle/>
            <a:p>
              <a:pPr lvl="0" algn="r" defTabSz="2000250">
                <a:lnSpc>
                  <a:spcPct val="90000"/>
                </a:lnSpc>
                <a:spcBef>
                  <a:spcPct val="0"/>
                </a:spcBef>
                <a:spcAft>
                  <a:spcPct val="35000"/>
                </a:spcAft>
              </a:pPr>
              <a:endParaRPr lang="en-US" sz="4500" kern="1200"/>
            </a:p>
          </p:txBody>
        </p:sp>
      </p:grpSp>
      <p:sp>
        <p:nvSpPr>
          <p:cNvPr id="29" name="Flowchart: Extract 28"/>
          <p:cNvSpPr/>
          <p:nvPr/>
        </p:nvSpPr>
        <p:spPr>
          <a:xfrm rot="5400000">
            <a:off x="6634229" y="8396057"/>
            <a:ext cx="700073" cy="595610"/>
          </a:xfrm>
          <a:prstGeom prst="flowChartExtract">
            <a:avLst/>
          </a:prstGeom>
        </p:spPr>
        <p:style>
          <a:lnRef idx="2">
            <a:schemeClr val="accent5">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grpSp>
        <p:nvGrpSpPr>
          <p:cNvPr id="31" name="Group 30"/>
          <p:cNvGrpSpPr/>
          <p:nvPr/>
        </p:nvGrpSpPr>
        <p:grpSpPr>
          <a:xfrm>
            <a:off x="11786473" y="5394702"/>
            <a:ext cx="4810780" cy="4002882"/>
            <a:chOff x="8220342" y="1681559"/>
            <a:chExt cx="3970734" cy="4764881"/>
          </a:xfrm>
        </p:grpSpPr>
        <p:sp>
          <p:nvSpPr>
            <p:cNvPr id="36" name="Rounded Rectangle 35"/>
            <p:cNvSpPr/>
            <p:nvPr/>
          </p:nvSpPr>
          <p:spPr>
            <a:xfrm>
              <a:off x="8220342" y="1681559"/>
              <a:ext cx="3970734" cy="4764881"/>
            </a:xfrm>
            <a:prstGeom prst="roundRect">
              <a:avLst>
                <a:gd name="adj" fmla="val 5000"/>
              </a:avLst>
            </a:prstGeom>
          </p:spPr>
          <p:style>
            <a:lnRef idx="2">
              <a:schemeClr val="lt1">
                <a:hueOff val="0"/>
                <a:satOff val="0"/>
                <a:lumOff val="0"/>
                <a:alphaOff val="0"/>
              </a:schemeClr>
            </a:lnRef>
            <a:fillRef idx="1">
              <a:schemeClr val="accent5">
                <a:hueOff val="-6758543"/>
                <a:satOff val="-17419"/>
                <a:lumOff val="-11765"/>
                <a:alphaOff val="0"/>
              </a:schemeClr>
            </a:fillRef>
            <a:effectRef idx="0">
              <a:schemeClr val="accent5">
                <a:hueOff val="-6758543"/>
                <a:satOff val="-17419"/>
                <a:lumOff val="-11765"/>
                <a:alphaOff val="0"/>
              </a:schemeClr>
            </a:effectRef>
            <a:fontRef idx="minor">
              <a:schemeClr val="lt1"/>
            </a:fontRef>
          </p:style>
          <p:txBody>
            <a:bodyPr/>
            <a:lstStyle/>
            <a:p>
              <a:endParaRPr lang="en-US"/>
            </a:p>
          </p:txBody>
        </p:sp>
        <p:sp>
          <p:nvSpPr>
            <p:cNvPr id="37" name="Rounded Rectangle 13"/>
            <p:cNvSpPr txBox="1"/>
            <p:nvPr/>
          </p:nvSpPr>
          <p:spPr>
            <a:xfrm rot="16200000">
              <a:off x="6663815" y="3238087"/>
              <a:ext cx="3907202" cy="79414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154305" rIns="200025" bIns="0" numCol="1" spcCol="1270" anchor="t" anchorCtr="0">
              <a:noAutofit/>
            </a:bodyPr>
            <a:lstStyle/>
            <a:p>
              <a:pPr lvl="0" algn="r" defTabSz="2000250">
                <a:lnSpc>
                  <a:spcPct val="90000"/>
                </a:lnSpc>
                <a:spcBef>
                  <a:spcPct val="0"/>
                </a:spcBef>
                <a:spcAft>
                  <a:spcPct val="35000"/>
                </a:spcAft>
              </a:pPr>
              <a:endParaRPr lang="en-US" sz="4500" kern="1200"/>
            </a:p>
          </p:txBody>
        </p:sp>
      </p:grpSp>
      <p:sp>
        <p:nvSpPr>
          <p:cNvPr id="32" name="Flowchart: Extract 31"/>
          <p:cNvSpPr/>
          <p:nvPr/>
        </p:nvSpPr>
        <p:spPr>
          <a:xfrm rot="5400000">
            <a:off x="11456290" y="8418659"/>
            <a:ext cx="700073" cy="595610"/>
          </a:xfrm>
          <a:prstGeom prst="flowChartExtract">
            <a:avLst/>
          </a:prstGeom>
        </p:spPr>
        <p:style>
          <a:lnRef idx="2">
            <a:schemeClr val="accent5">
              <a:hueOff val="-6758543"/>
              <a:satOff val="-17419"/>
              <a:lumOff val="-11765"/>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34" name="Rectangle 33"/>
          <p:cNvSpPr/>
          <p:nvPr/>
        </p:nvSpPr>
        <p:spPr>
          <a:xfrm>
            <a:off x="12580620" y="3860760"/>
            <a:ext cx="2958197" cy="5536823"/>
          </a:xfrm>
          <a:prstGeom prst="rect">
            <a:avLst/>
          </a:prstGeom>
          <a:noFill/>
          <a:ln>
            <a:noFill/>
          </a:ln>
          <a:sp3d/>
        </p:spPr>
        <p:style>
          <a:lnRef idx="2">
            <a:scrgbClr r="0" g="0" b="0"/>
          </a:lnRef>
          <a:fillRef idx="1">
            <a:scrgbClr r="0" g="0" b="0"/>
          </a:fillRef>
          <a:effectRef idx="0">
            <a:schemeClr val="accent5">
              <a:hueOff val="-6758543"/>
              <a:satOff val="-17419"/>
              <a:lumOff val="-11765"/>
              <a:alphaOff val="0"/>
            </a:schemeClr>
          </a:effectRef>
          <a:fontRef idx="minor">
            <a:schemeClr val="lt1"/>
          </a:fontRef>
        </p:style>
        <p:txBody>
          <a:bodyPr/>
          <a:lstStyle/>
          <a:p>
            <a:endParaRPr lang="en-US"/>
          </a:p>
        </p:txBody>
      </p:sp>
      <p:sp>
        <p:nvSpPr>
          <p:cNvPr id="46" name="Rectangle 45"/>
          <p:cNvSpPr/>
          <p:nvPr/>
        </p:nvSpPr>
        <p:spPr>
          <a:xfrm>
            <a:off x="2820278" y="5635499"/>
            <a:ext cx="3524729" cy="2800767"/>
          </a:xfrm>
          <a:prstGeom prst="rect">
            <a:avLst/>
          </a:prstGeom>
        </p:spPr>
        <p:txBody>
          <a:bodyPr wrap="square">
            <a:spAutoFit/>
          </a:bodyPr>
          <a:lstStyle/>
          <a:p>
            <a:pPr lvl="0" algn="just">
              <a:defRPr/>
            </a:pPr>
            <a:r>
              <a:rPr lang="en-US" sz="4400" b="1" dirty="0">
                <a:solidFill>
                  <a:schemeClr val="bg1"/>
                </a:solidFill>
                <a:latin typeface="Times New Roman" panose="02020603050405020304" pitchFamily="18" charset="0"/>
              </a:rPr>
              <a:t>K</a:t>
            </a:r>
            <a:r>
              <a:rPr lang="vi-VN" sz="4400" b="1" dirty="0">
                <a:solidFill>
                  <a:schemeClr val="bg1"/>
                </a:solidFill>
                <a:latin typeface="Times New Roman" panose="02020603050405020304" pitchFamily="18" charset="0"/>
              </a:rPr>
              <a:t>hổ thứ nhất </a:t>
            </a:r>
            <a:r>
              <a:rPr lang="vi-VN" sz="4400" dirty="0">
                <a:solidFill>
                  <a:schemeClr val="bg1"/>
                </a:solidFill>
                <a:latin typeface="Times New Roman" panose="02020603050405020304" pitchFamily="18" charset="0"/>
              </a:rPr>
              <a:t>– cảnh chiều xuân “</a:t>
            </a:r>
            <a:r>
              <a:rPr lang="vi-VN" sz="4400" i="1" dirty="0">
                <a:solidFill>
                  <a:schemeClr val="bg1"/>
                </a:solidFill>
                <a:latin typeface="Times New Roman" panose="02020603050405020304" pitchFamily="18" charset="0"/>
              </a:rPr>
              <a:t>trên bến vắng</a:t>
            </a:r>
            <a:r>
              <a:rPr lang="vi-VN" sz="4400" dirty="0">
                <a:solidFill>
                  <a:schemeClr val="bg1"/>
                </a:solidFill>
                <a:latin typeface="Times New Roman" panose="02020603050405020304" pitchFamily="18" charset="0"/>
              </a:rPr>
              <a:t>”</a:t>
            </a:r>
            <a:r>
              <a:rPr lang="en-US" sz="4400" dirty="0">
                <a:solidFill>
                  <a:schemeClr val="bg1"/>
                </a:solidFill>
                <a:latin typeface="Times New Roman" panose="02020603050405020304" pitchFamily="18" charset="0"/>
              </a:rPr>
              <a:t>.</a:t>
            </a:r>
            <a:endParaRPr lang="vi-VN" sz="4400" dirty="0">
              <a:solidFill>
                <a:schemeClr val="bg1"/>
              </a:solidFill>
              <a:latin typeface="Times New Roman" panose="02020603050405020304" pitchFamily="18" charset="0"/>
            </a:endParaRPr>
          </a:p>
        </p:txBody>
      </p:sp>
      <p:sp>
        <p:nvSpPr>
          <p:cNvPr id="47" name="Rectangle 46"/>
          <p:cNvSpPr/>
          <p:nvPr/>
        </p:nvSpPr>
        <p:spPr>
          <a:xfrm>
            <a:off x="7609588" y="5660132"/>
            <a:ext cx="3524729" cy="2800767"/>
          </a:xfrm>
          <a:prstGeom prst="rect">
            <a:avLst/>
          </a:prstGeom>
        </p:spPr>
        <p:txBody>
          <a:bodyPr wrap="square">
            <a:spAutoFit/>
          </a:bodyPr>
          <a:lstStyle/>
          <a:p>
            <a:pPr lvl="0" algn="just">
              <a:defRPr/>
            </a:pPr>
            <a:r>
              <a:rPr lang="en-US" sz="4400" dirty="0">
                <a:solidFill>
                  <a:schemeClr val="bg1"/>
                </a:solidFill>
                <a:latin typeface="Times New Roman" panose="02020603050405020304" pitchFamily="18" charset="0"/>
              </a:rPr>
              <a:t>K</a:t>
            </a:r>
            <a:r>
              <a:rPr lang="vi-VN" sz="4400" b="1" dirty="0">
                <a:solidFill>
                  <a:schemeClr val="bg1"/>
                </a:solidFill>
                <a:latin typeface="Times New Roman" panose="02020603050405020304" pitchFamily="18" charset="0"/>
              </a:rPr>
              <a:t>hổ thứ hai </a:t>
            </a:r>
            <a:r>
              <a:rPr lang="vi-VN" sz="4400" dirty="0">
                <a:solidFill>
                  <a:schemeClr val="bg1"/>
                </a:solidFill>
                <a:latin typeface="Times New Roman" panose="02020603050405020304" pitchFamily="18" charset="0"/>
              </a:rPr>
              <a:t>– cảnh chiều xuân ở “</a:t>
            </a:r>
            <a:r>
              <a:rPr lang="vi-VN" sz="4400" i="1" dirty="0">
                <a:solidFill>
                  <a:schemeClr val="bg1"/>
                </a:solidFill>
                <a:latin typeface="Times New Roman" panose="02020603050405020304" pitchFamily="18" charset="0"/>
              </a:rPr>
              <a:t>ngoài đường đê</a:t>
            </a:r>
            <a:r>
              <a:rPr lang="vi-VN" sz="4400" dirty="0">
                <a:solidFill>
                  <a:schemeClr val="bg1"/>
                </a:solidFill>
                <a:latin typeface="Times New Roman" panose="02020603050405020304" pitchFamily="18" charset="0"/>
              </a:rPr>
              <a:t>”</a:t>
            </a:r>
          </a:p>
        </p:txBody>
      </p:sp>
      <p:sp>
        <p:nvSpPr>
          <p:cNvPr id="48" name="Rectangle 47"/>
          <p:cNvSpPr/>
          <p:nvPr/>
        </p:nvSpPr>
        <p:spPr>
          <a:xfrm>
            <a:off x="12442512" y="5672401"/>
            <a:ext cx="3524729" cy="2800767"/>
          </a:xfrm>
          <a:prstGeom prst="rect">
            <a:avLst/>
          </a:prstGeom>
        </p:spPr>
        <p:txBody>
          <a:bodyPr wrap="square">
            <a:spAutoFit/>
          </a:bodyPr>
          <a:lstStyle/>
          <a:p>
            <a:pPr lvl="0" algn="just">
              <a:defRPr/>
            </a:pPr>
            <a:r>
              <a:rPr lang="en-US" sz="4400" b="1" dirty="0">
                <a:solidFill>
                  <a:schemeClr val="bg1"/>
                </a:solidFill>
                <a:latin typeface="Times New Roman" panose="02020603050405020304" pitchFamily="18" charset="0"/>
              </a:rPr>
              <a:t>K</a:t>
            </a:r>
            <a:r>
              <a:rPr lang="vi-VN" sz="4400" b="1" dirty="0">
                <a:solidFill>
                  <a:schemeClr val="bg1"/>
                </a:solidFill>
                <a:latin typeface="Times New Roman" panose="02020603050405020304" pitchFamily="18" charset="0"/>
              </a:rPr>
              <a:t>hổ thứ ba </a:t>
            </a:r>
            <a:r>
              <a:rPr lang="vi-VN" sz="4400" dirty="0">
                <a:solidFill>
                  <a:schemeClr val="bg1"/>
                </a:solidFill>
                <a:latin typeface="Times New Roman" panose="02020603050405020304" pitchFamily="18" charset="0"/>
              </a:rPr>
              <a:t>– cảnh chiều xuân “</a:t>
            </a:r>
            <a:r>
              <a:rPr lang="vi-VN" sz="4400" i="1" dirty="0">
                <a:solidFill>
                  <a:schemeClr val="bg1"/>
                </a:solidFill>
                <a:latin typeface="Times New Roman" panose="02020603050405020304" pitchFamily="18" charset="0"/>
              </a:rPr>
              <a:t>trong đồng lúa</a:t>
            </a:r>
            <a:r>
              <a:rPr lang="vi-VN" sz="4400" dirty="0">
                <a:solidFill>
                  <a:schemeClr val="bg1"/>
                </a:solidFill>
                <a:latin typeface="Times New Roman" panose="02020603050405020304" pitchFamily="18" charset="0"/>
              </a:rPr>
              <a:t>”.</a:t>
            </a:r>
          </a:p>
        </p:txBody>
      </p:sp>
    </p:spTree>
    <p:extLst>
      <p:ext uri="{BB962C8B-B14F-4D97-AF65-F5344CB8AC3E}">
        <p14:creationId xmlns:p14="http://schemas.microsoft.com/office/powerpoint/2010/main" val="11620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barn(inVertical)">
                                      <p:cBhvr>
                                        <p:cTn id="22" dur="500"/>
                                        <p:tgtEl>
                                          <p:spTgt spid="46"/>
                                        </p:tgtEl>
                                      </p:cBhvr>
                                    </p:animEffect>
                                  </p:childTnLst>
                                </p:cTn>
                              </p:par>
                              <p:par>
                                <p:cTn id="23" presetID="16" presetClass="entr" presetSubtype="21" fill="hold" nodeType="with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barn(inVertical)">
                                      <p:cBhvr>
                                        <p:cTn id="25" dur="500"/>
                                        <p:tgtEl>
                                          <p:spTgt spid="26"/>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barn(inVertical)">
                                      <p:cBhvr>
                                        <p:cTn id="30" dur="500"/>
                                        <p:tgtEl>
                                          <p:spTgt spid="29"/>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47"/>
                                        </p:tgtEl>
                                        <p:attrNameLst>
                                          <p:attrName>style.visibility</p:attrName>
                                        </p:attrNameLst>
                                      </p:cBhvr>
                                      <p:to>
                                        <p:strVal val="visible"/>
                                      </p:to>
                                    </p:set>
                                    <p:animEffect transition="in" filter="barn(inVertical)">
                                      <p:cBhvr>
                                        <p:cTn id="33" dur="500"/>
                                        <p:tgtEl>
                                          <p:spTgt spid="47"/>
                                        </p:tgtEl>
                                      </p:cBhvr>
                                    </p:animEffect>
                                  </p:childTnLst>
                                </p:cTn>
                              </p:par>
                              <p:par>
                                <p:cTn id="34" presetID="16" presetClass="entr" presetSubtype="21" fill="hold" nodeType="with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barn(inVertical)">
                                      <p:cBhvr>
                                        <p:cTn id="36" dur="500"/>
                                        <p:tgtEl>
                                          <p:spTgt spid="28"/>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32"/>
                                        </p:tgtEl>
                                        <p:attrNameLst>
                                          <p:attrName>style.visibility</p:attrName>
                                        </p:attrNameLst>
                                      </p:cBhvr>
                                      <p:to>
                                        <p:strVal val="visible"/>
                                      </p:to>
                                    </p:set>
                                    <p:animEffect transition="in" filter="barn(inVertical)">
                                      <p:cBhvr>
                                        <p:cTn id="41" dur="500"/>
                                        <p:tgtEl>
                                          <p:spTgt spid="32"/>
                                        </p:tgtEl>
                                      </p:cBhvr>
                                    </p:animEffect>
                                  </p:childTnLst>
                                </p:cTn>
                              </p:par>
                              <p:par>
                                <p:cTn id="42" presetID="16" presetClass="entr" presetSubtype="21" fill="hold" nodeType="withEffect">
                                  <p:stCondLst>
                                    <p:cond delay="0"/>
                                  </p:stCondLst>
                                  <p:childTnLst>
                                    <p:set>
                                      <p:cBhvr>
                                        <p:cTn id="43" dur="1" fill="hold">
                                          <p:stCondLst>
                                            <p:cond delay="0"/>
                                          </p:stCondLst>
                                        </p:cTn>
                                        <p:tgtEl>
                                          <p:spTgt spid="31"/>
                                        </p:tgtEl>
                                        <p:attrNameLst>
                                          <p:attrName>style.visibility</p:attrName>
                                        </p:attrNameLst>
                                      </p:cBhvr>
                                      <p:to>
                                        <p:strVal val="visible"/>
                                      </p:to>
                                    </p:set>
                                    <p:animEffect transition="in" filter="barn(inVertical)">
                                      <p:cBhvr>
                                        <p:cTn id="44" dur="500"/>
                                        <p:tgtEl>
                                          <p:spTgt spid="31"/>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48"/>
                                        </p:tgtEl>
                                        <p:attrNameLst>
                                          <p:attrName>style.visibility</p:attrName>
                                        </p:attrNameLst>
                                      </p:cBhvr>
                                      <p:to>
                                        <p:strVal val="visible"/>
                                      </p:to>
                                    </p:set>
                                    <p:animEffect transition="in" filter="barn(inVertical)">
                                      <p:cBhvr>
                                        <p:cTn id="47"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9" grpId="0" animBg="1"/>
      <p:bldP spid="32" grpId="0" animBg="1"/>
      <p:bldP spid="46" grpId="0"/>
      <p:bldP spid="47" grpId="0"/>
      <p:bldP spid="4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38200" y="1943100"/>
            <a:ext cx="17068800" cy="769441"/>
          </a:xfrm>
          <a:prstGeom prst="rect">
            <a:avLst/>
          </a:prstGeom>
        </p:spPr>
        <p:txBody>
          <a:bodyPr wrap="square">
            <a:spAutoFit/>
          </a:bodyPr>
          <a:lstStyle/>
          <a:p>
            <a:pPr marR="0" lvl="0" algn="just" defTabSz="914400" rtl="0" eaLnBrk="1" fontAlgn="auto" latinLnBrk="0" hangingPunct="1">
              <a:lnSpc>
                <a:spcPct val="100000"/>
              </a:lnSpc>
              <a:spcBef>
                <a:spcPts val="0"/>
              </a:spcBef>
              <a:spcAft>
                <a:spcPts val="0"/>
              </a:spcAft>
              <a:buClrTx/>
              <a:buSzTx/>
              <a:tabLst/>
              <a:defRPr/>
            </a:pP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rPr>
              <a:t>- </a:t>
            </a: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rPr>
              <a:t>Ngôn từ là chất liệu của thơ. </a:t>
            </a:r>
            <a:endPar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ndParaRPr>
          </a:p>
        </p:txBody>
      </p:sp>
      <p:sp>
        <p:nvSpPr>
          <p:cNvPr id="3" name="TextBox 2">
            <a:extLst>
              <a:ext uri="{FF2B5EF4-FFF2-40B4-BE49-F238E27FC236}">
                <a16:creationId xmlns:a16="http://schemas.microsoft.com/office/drawing/2014/main" id="{273D7B4F-3CED-9A27-F95B-934CD2D61DD0}"/>
              </a:ext>
            </a:extLst>
          </p:cNvPr>
          <p:cNvSpPr txBox="1"/>
          <p:nvPr/>
        </p:nvSpPr>
        <p:spPr>
          <a:xfrm>
            <a:off x="444843" y="719592"/>
            <a:ext cx="17200605" cy="769441"/>
          </a:xfrm>
          <a:prstGeom prst="rect">
            <a:avLst/>
          </a:prstGeom>
          <a:noFill/>
        </p:spPr>
        <p:txBody>
          <a:bodyPr wrap="square" rtlCol="0">
            <a:spAutoFit/>
          </a:bodyPr>
          <a:lstStyle/>
          <a:p>
            <a:pPr algn="just" defTabSz="1371600"/>
            <a:r>
              <a:rPr lang="en-US" sz="4400" b="1" dirty="0">
                <a:solidFill>
                  <a:srgbClr val="FF0000"/>
                </a:solidFill>
                <a:latin typeface="Times New Roman" panose="02020603050405020304" pitchFamily="18" charset="0"/>
                <a:cs typeface="Times New Roman" panose="02020603050405020304" pitchFamily="18" charset="0"/>
              </a:rPr>
              <a:t>3. </a:t>
            </a:r>
            <a:r>
              <a:rPr lang="en-US" sz="4400" b="1" dirty="0" err="1">
                <a:solidFill>
                  <a:srgbClr val="FF0000"/>
                </a:solidFill>
                <a:latin typeface="Times New Roman" panose="02020603050405020304" pitchFamily="18" charset="0"/>
                <a:cs typeface="Times New Roman" panose="02020603050405020304" pitchFamily="18" charset="0"/>
              </a:rPr>
              <a:t>Ngôn</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từ</a:t>
            </a:r>
            <a:endParaRPr lang="en-US" sz="4400" b="1" dirty="0">
              <a:solidFill>
                <a:srgbClr val="FF0000"/>
              </a:solidFill>
              <a:latin typeface="Times New Roman" panose="02020603050405020304" pitchFamily="18" charset="0"/>
              <a:cs typeface="Times New Roman" panose="02020603050405020304" pitchFamily="18" charset="0"/>
            </a:endParaRPr>
          </a:p>
        </p:txBody>
      </p:sp>
      <p:sp>
        <p:nvSpPr>
          <p:cNvPr id="5" name="Freeform 4">
            <a:extLst>
              <a:ext uri="{FF2B5EF4-FFF2-40B4-BE49-F238E27FC236}">
                <a16:creationId xmlns:a16="http://schemas.microsoft.com/office/drawing/2014/main" id="{EF98FD48-E7BE-E084-CFB4-63A2E7BC96B8}"/>
              </a:ext>
            </a:extLst>
          </p:cNvPr>
          <p:cNvSpPr/>
          <p:nvPr/>
        </p:nvSpPr>
        <p:spPr>
          <a:xfrm rot="561021">
            <a:off x="6484512" y="4421933"/>
            <a:ext cx="4040293" cy="6050965"/>
          </a:xfrm>
          <a:custGeom>
            <a:avLst/>
            <a:gdLst/>
            <a:ahLst/>
            <a:cxnLst/>
            <a:rect l="l" t="t" r="r" b="b"/>
            <a:pathLst>
              <a:path w="4248320" h="5318711">
                <a:moveTo>
                  <a:pt x="0" y="0"/>
                </a:moveTo>
                <a:lnTo>
                  <a:pt x="4248320" y="0"/>
                </a:lnTo>
                <a:lnTo>
                  <a:pt x="4248320" y="5318710"/>
                </a:lnTo>
                <a:lnTo>
                  <a:pt x="0" y="5318710"/>
                </a:lnTo>
                <a:lnTo>
                  <a:pt x="0" y="0"/>
                </a:lnTo>
                <a:close/>
              </a:path>
            </a:pathLst>
          </a:custGeom>
          <a:blipFill>
            <a:blip r:embed="rId3"/>
            <a:stretch>
              <a:fillRect/>
            </a:stretch>
          </a:blipFill>
        </p:spPr>
        <p:txBody>
          <a:bodyPr/>
          <a:lstStyle/>
          <a:p>
            <a:pPr defTabSz="1371600"/>
            <a:endParaRPr lang="en-US" sz="2700">
              <a:solidFill>
                <a:prstClr val="black"/>
              </a:solidFill>
              <a:latin typeface="Calibri" panose="020F0502020204030204"/>
            </a:endParaRPr>
          </a:p>
        </p:txBody>
      </p:sp>
      <p:sp>
        <p:nvSpPr>
          <p:cNvPr id="6" name="Rectangle 5">
            <a:extLst>
              <a:ext uri="{FF2B5EF4-FFF2-40B4-BE49-F238E27FC236}">
                <a16:creationId xmlns:a16="http://schemas.microsoft.com/office/drawing/2014/main" id="{CC0E8ABB-2E45-CA35-29D8-AD6F4C930E5E}"/>
              </a:ext>
            </a:extLst>
          </p:cNvPr>
          <p:cNvSpPr/>
          <p:nvPr/>
        </p:nvSpPr>
        <p:spPr>
          <a:xfrm>
            <a:off x="838200" y="2954801"/>
            <a:ext cx="17068800" cy="769441"/>
          </a:xfrm>
          <a:prstGeom prst="rect">
            <a:avLst/>
          </a:prstGeom>
        </p:spPr>
        <p:txBody>
          <a:bodyPr wrap="square">
            <a:spAutoFit/>
          </a:bodyPr>
          <a:lstStyle/>
          <a:p>
            <a:pPr marR="0" lvl="0" algn="just" defTabSz="914400" rtl="0" eaLnBrk="1" fontAlgn="auto" latinLnBrk="0" hangingPunct="1">
              <a:lnSpc>
                <a:spcPct val="100000"/>
              </a:lnSpc>
              <a:spcBef>
                <a:spcPts val="0"/>
              </a:spcBef>
              <a:spcAft>
                <a:spcPts val="0"/>
              </a:spcAft>
              <a:buClrTx/>
              <a:buSzTx/>
              <a:tabLst/>
              <a:defRPr/>
            </a:pPr>
            <a:r>
              <a:rPr lang="en-US" sz="4400" dirty="0">
                <a:solidFill>
                  <a:srgbClr val="000000"/>
                </a:solidFill>
                <a:latin typeface="Times New Roman" panose="02020603050405020304" pitchFamily="18" charset="0"/>
              </a:rPr>
              <a:t>- Đ</a:t>
            </a: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rPr>
              <a:t>ược cấu tạo đặc biệt:</a:t>
            </a:r>
            <a:endPar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ndParaRPr>
          </a:p>
        </p:txBody>
      </p:sp>
      <p:sp>
        <p:nvSpPr>
          <p:cNvPr id="7" name="Rectangle 6">
            <a:extLst>
              <a:ext uri="{FF2B5EF4-FFF2-40B4-BE49-F238E27FC236}">
                <a16:creationId xmlns:a16="http://schemas.microsoft.com/office/drawing/2014/main" id="{11EF9235-E00F-A689-6ECE-76ECED7BA3D3}"/>
              </a:ext>
            </a:extLst>
          </p:cNvPr>
          <p:cNvSpPr/>
          <p:nvPr/>
        </p:nvSpPr>
        <p:spPr>
          <a:xfrm>
            <a:off x="2018586" y="4401227"/>
            <a:ext cx="5144214" cy="769441"/>
          </a:xfrm>
          <a:prstGeom prst="rect">
            <a:avLst/>
          </a:prstGeom>
        </p:spPr>
        <p:txBody>
          <a:bodyPr wrap="square">
            <a:spAutoFit/>
          </a:bodyPr>
          <a:lstStyle/>
          <a:p>
            <a:pPr marR="0" lvl="0" algn="just" defTabSz="914400" rtl="0" eaLnBrk="1" fontAlgn="auto" latinLnBrk="0" hangingPunct="1">
              <a:lnSpc>
                <a:spcPct val="100000"/>
              </a:lnSpc>
              <a:spcBef>
                <a:spcPts val="0"/>
              </a:spcBef>
              <a:spcAft>
                <a:spcPts val="0"/>
              </a:spcAft>
              <a:buClrTx/>
              <a:buSzTx/>
              <a:tabLst/>
              <a:defRPr/>
            </a:pPr>
            <a:r>
              <a:rPr lang="en-US" sz="4400" dirty="0">
                <a:solidFill>
                  <a:srgbClr val="000000"/>
                </a:solidFill>
                <a:latin typeface="Times New Roman" panose="02020603050405020304" pitchFamily="18" charset="0"/>
              </a:rPr>
              <a:t>+ C</a:t>
            </a: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rPr>
              <a:t>ó vần và nhịp</a:t>
            </a:r>
            <a:endPar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ndParaRPr>
          </a:p>
        </p:txBody>
      </p:sp>
      <p:sp>
        <p:nvSpPr>
          <p:cNvPr id="8" name="Rectangle 7">
            <a:extLst>
              <a:ext uri="{FF2B5EF4-FFF2-40B4-BE49-F238E27FC236}">
                <a16:creationId xmlns:a16="http://schemas.microsoft.com/office/drawing/2014/main" id="{2C8CD1EB-C998-A379-9EC5-A0D8D73D466A}"/>
              </a:ext>
            </a:extLst>
          </p:cNvPr>
          <p:cNvSpPr/>
          <p:nvPr/>
        </p:nvSpPr>
        <p:spPr>
          <a:xfrm>
            <a:off x="11201400" y="3949390"/>
            <a:ext cx="5715000" cy="2123658"/>
          </a:xfrm>
          <a:prstGeom prst="rect">
            <a:avLst/>
          </a:prstGeom>
        </p:spPr>
        <p:txBody>
          <a:bodyPr wrap="square">
            <a:spAutoFit/>
          </a:bodyPr>
          <a:lstStyle/>
          <a:p>
            <a:pPr marR="0" lvl="0" algn="just" defTabSz="914400" rtl="0" eaLnBrk="1" fontAlgn="auto" latinLnBrk="0" hangingPunct="1">
              <a:lnSpc>
                <a:spcPct val="100000"/>
              </a:lnSpc>
              <a:spcBef>
                <a:spcPts val="0"/>
              </a:spcBef>
              <a:spcAft>
                <a:spcPts val="0"/>
              </a:spcAft>
              <a:buClrTx/>
              <a:buSzTx/>
              <a:tabLst/>
              <a:defRPr/>
            </a:pPr>
            <a:r>
              <a:rPr lang="en-US" sz="4400" dirty="0">
                <a:solidFill>
                  <a:srgbClr val="000000"/>
                </a:solidFill>
                <a:latin typeface="Times New Roman" panose="02020603050405020304" pitchFamily="18" charset="0"/>
              </a:rPr>
              <a:t>+ C</a:t>
            </a: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rPr>
              <a:t>ó tính hàm súc, cô đọng nhờ việc sử dụng nhiều biện pháp tu từ</a:t>
            </a:r>
            <a:endPar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ndParaRPr>
          </a:p>
        </p:txBody>
      </p:sp>
      <p:sp>
        <p:nvSpPr>
          <p:cNvPr id="9" name="Rectangle 8">
            <a:extLst>
              <a:ext uri="{FF2B5EF4-FFF2-40B4-BE49-F238E27FC236}">
                <a16:creationId xmlns:a16="http://schemas.microsoft.com/office/drawing/2014/main" id="{44AAFBBB-70A6-5FF3-727B-6E02A44AC5CB}"/>
              </a:ext>
            </a:extLst>
          </p:cNvPr>
          <p:cNvSpPr/>
          <p:nvPr/>
        </p:nvSpPr>
        <p:spPr>
          <a:xfrm>
            <a:off x="2018586" y="6562758"/>
            <a:ext cx="3620214" cy="2123658"/>
          </a:xfrm>
          <a:prstGeom prst="rect">
            <a:avLst/>
          </a:prstGeom>
        </p:spPr>
        <p:txBody>
          <a:bodyPr wrap="square">
            <a:spAutoFit/>
          </a:bodyPr>
          <a:lstStyle/>
          <a:p>
            <a:pPr marR="0" lvl="0" algn="just" defTabSz="914400" rtl="0" eaLnBrk="1" fontAlgn="auto" latinLnBrk="0" hangingPunct="1">
              <a:lnSpc>
                <a:spcPct val="100000"/>
              </a:lnSpc>
              <a:spcBef>
                <a:spcPts val="0"/>
              </a:spcBef>
              <a:spcAft>
                <a:spcPts val="0"/>
              </a:spcAft>
              <a:buClrTx/>
              <a:buSzTx/>
              <a:tabLst/>
              <a:defRPr/>
            </a:pPr>
            <a:r>
              <a:rPr lang="en-US" sz="4400" dirty="0">
                <a:solidFill>
                  <a:srgbClr val="000000"/>
                </a:solidFill>
                <a:latin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rPr>
              <a:t>Có</a:t>
            </a: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rPr>
              <a:t> những cách kết hợp từ mới và bất ngờ</a:t>
            </a:r>
            <a:endPar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ndParaRPr>
          </a:p>
        </p:txBody>
      </p:sp>
      <p:sp>
        <p:nvSpPr>
          <p:cNvPr id="10" name="Rectangle 9">
            <a:extLst>
              <a:ext uri="{FF2B5EF4-FFF2-40B4-BE49-F238E27FC236}">
                <a16:creationId xmlns:a16="http://schemas.microsoft.com/office/drawing/2014/main" id="{CE73E69D-E54C-1F6B-987F-CDFB545DABAB}"/>
              </a:ext>
            </a:extLst>
          </p:cNvPr>
          <p:cNvSpPr/>
          <p:nvPr/>
        </p:nvSpPr>
        <p:spPr>
          <a:xfrm>
            <a:off x="11201400" y="6562758"/>
            <a:ext cx="5715000" cy="2800767"/>
          </a:xfrm>
          <a:prstGeom prst="rect">
            <a:avLst/>
          </a:prstGeom>
        </p:spPr>
        <p:txBody>
          <a:bodyPr wrap="square">
            <a:spAutoFit/>
          </a:bodyPr>
          <a:lstStyle/>
          <a:p>
            <a:pPr marR="0" lvl="0" algn="just" defTabSz="914400" rtl="0" eaLnBrk="1" fontAlgn="auto" latinLnBrk="0" hangingPunct="1">
              <a:lnSpc>
                <a:spcPct val="100000"/>
              </a:lnSpc>
              <a:spcBef>
                <a:spcPts val="0"/>
              </a:spcBef>
              <a:spcAft>
                <a:spcPts val="0"/>
              </a:spcAft>
              <a:buClrTx/>
              <a:buSzTx/>
              <a:tabLst/>
              <a:defRPr/>
            </a:pPr>
            <a:r>
              <a:rPr lang="en-US" sz="4400" dirty="0">
                <a:solidFill>
                  <a:srgbClr val="000000"/>
                </a:solidFill>
                <a:latin typeface="Times New Roman" panose="02020603050405020304" pitchFamily="18" charset="0"/>
              </a:rPr>
              <a:t>+ G</a:t>
            </a: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rPr>
              <a:t>iàu nhạc tính và những âm thanh luyến láy, từ ngữ trùng điệp, phối hợp bằng trắc… </a:t>
            </a:r>
            <a:endPar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ndParaRPr>
          </a:p>
        </p:txBody>
      </p:sp>
    </p:spTree>
    <p:extLst>
      <p:ext uri="{BB962C8B-B14F-4D97-AF65-F5344CB8AC3E}">
        <p14:creationId xmlns:p14="http://schemas.microsoft.com/office/powerpoint/2010/main" val="4153367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barn(inVertical)">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barn(inVertical)">
                                      <p:cBhvr>
                                        <p:cTn id="3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6" grpId="0"/>
      <p:bldP spid="7" grpId="0"/>
      <p:bldP spid="8" grpId="0"/>
      <p:bldP spid="9"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6000"/>
            <a:lum/>
            <a:extLst>
              <a:ext uri="{96DAC541-7B7A-43D3-8B79-37D633B846F1}">
                <asvg:svgBlip xmlns:asvg="http://schemas.microsoft.com/office/drawing/2016/SVG/main" r:embed="rId4"/>
              </a:ext>
            </a:extLst>
          </a:blip>
          <a:srcRect/>
          <a:stretch>
            <a:fillRect t="-39000" b="-39000"/>
          </a:stretch>
        </a:blipFill>
        <a:effectLst/>
      </p:bgPr>
    </p:bg>
    <p:spTree>
      <p:nvGrpSpPr>
        <p:cNvPr id="1" name=""/>
        <p:cNvGrpSpPr/>
        <p:nvPr/>
      </p:nvGrpSpPr>
      <p:grpSpPr>
        <a:xfrm>
          <a:off x="0" y="0"/>
          <a:ext cx="0" cy="0"/>
          <a:chOff x="0" y="0"/>
          <a:chExt cx="0" cy="0"/>
        </a:xfrm>
      </p:grpSpPr>
      <p:sp>
        <p:nvSpPr>
          <p:cNvPr id="6" name="Freeform 3">
            <a:extLst>
              <a:ext uri="{FF2B5EF4-FFF2-40B4-BE49-F238E27FC236}">
                <a16:creationId xmlns:a16="http://schemas.microsoft.com/office/drawing/2014/main" id="{EE38D16B-67BE-E377-8BFF-9BF00B784256}"/>
              </a:ext>
            </a:extLst>
          </p:cNvPr>
          <p:cNvSpPr/>
          <p:nvPr/>
        </p:nvSpPr>
        <p:spPr>
          <a:xfrm>
            <a:off x="4648200" y="1257300"/>
            <a:ext cx="14731779" cy="4735748"/>
          </a:xfrm>
          <a:custGeom>
            <a:avLst/>
            <a:gdLst/>
            <a:ahLst/>
            <a:cxnLst/>
            <a:rect l="l" t="t" r="r" b="b"/>
            <a:pathLst>
              <a:path w="3705215" h="812800">
                <a:moveTo>
                  <a:pt x="0" y="0"/>
                </a:moveTo>
                <a:lnTo>
                  <a:pt x="3705215" y="0"/>
                </a:lnTo>
                <a:lnTo>
                  <a:pt x="3705215" y="812800"/>
                </a:lnTo>
                <a:lnTo>
                  <a:pt x="0" y="812800"/>
                </a:lnTo>
                <a:close/>
              </a:path>
            </a:pathLst>
          </a:custGeom>
          <a:solidFill>
            <a:srgbClr val="F8F4EB"/>
          </a:solidFill>
          <a:ln w="19050">
            <a:solidFill>
              <a:schemeClr val="tx1"/>
            </a:solidFill>
          </a:ln>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0A163A4E-3B0D-38F9-74E1-F38059EE6C38}"/>
              </a:ext>
            </a:extLst>
          </p:cNvPr>
          <p:cNvSpPr/>
          <p:nvPr/>
        </p:nvSpPr>
        <p:spPr>
          <a:xfrm>
            <a:off x="6096000" y="1714500"/>
            <a:ext cx="11254279" cy="4154984"/>
          </a:xfrm>
          <a:prstGeom prst="rect">
            <a:avLst/>
          </a:prstGeom>
        </p:spPr>
        <p:txBody>
          <a:bodyPr wrap="square">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13200" b="0" i="0" u="none" strike="noStrike" kern="1200" cap="none" spc="0" normalizeH="0" baseline="0" noProof="0" dirty="0">
                <a:ln>
                  <a:noFill/>
                </a:ln>
                <a:solidFill>
                  <a:srgbClr val="44546A">
                    <a:lumMod val="50000"/>
                  </a:srgbClr>
                </a:solidFill>
                <a:effectLst/>
                <a:uLnTx/>
                <a:uFillTx/>
                <a:latin typeface="#9Slide05 SVNDeadhead Script" pitchFamily="2" charset="0"/>
                <a:ea typeface="+mn-ea"/>
                <a:cs typeface="Times New Roman" panose="02020603050405020304" pitchFamily="18" charset="0"/>
              </a:rPr>
              <a:t>III. </a:t>
            </a:r>
            <a:r>
              <a:rPr kumimoji="0" lang="en-US" sz="13200" b="0" i="0" u="none" strike="noStrike" kern="1200" cap="none" spc="0" normalizeH="0" baseline="0" noProof="0" dirty="0" err="1">
                <a:ln>
                  <a:noFill/>
                </a:ln>
                <a:solidFill>
                  <a:srgbClr val="44546A">
                    <a:lumMod val="50000"/>
                  </a:srgbClr>
                </a:solidFill>
                <a:effectLst/>
                <a:uLnTx/>
                <a:uFillTx/>
                <a:latin typeface="#9Slide05 SVNDeadhead Script" pitchFamily="2" charset="0"/>
                <a:ea typeface="+mn-ea"/>
                <a:cs typeface="Times New Roman" panose="02020603050405020304" pitchFamily="18" charset="0"/>
              </a:rPr>
              <a:t>Cảm</a:t>
            </a:r>
            <a:r>
              <a:rPr kumimoji="0" lang="en-US" sz="13200" b="0" i="0" u="none" strike="noStrike" kern="1200" cap="none" spc="0" normalizeH="0" noProof="0" dirty="0">
                <a:ln>
                  <a:noFill/>
                </a:ln>
                <a:solidFill>
                  <a:srgbClr val="44546A">
                    <a:lumMod val="50000"/>
                  </a:srgbClr>
                </a:solidFill>
                <a:effectLst/>
                <a:uLnTx/>
                <a:uFillTx/>
                <a:latin typeface="#9Slide05 SVNDeadhead Script" pitchFamily="2" charset="0"/>
                <a:ea typeface="+mn-ea"/>
                <a:cs typeface="Times New Roman" panose="02020603050405020304" pitchFamily="18" charset="0"/>
              </a:rPr>
              <a:t> </a:t>
            </a:r>
            <a:r>
              <a:rPr kumimoji="0" lang="en-US" sz="13200" b="0" i="0" u="none" strike="noStrike" kern="1200" cap="none" spc="0" normalizeH="0" noProof="0" dirty="0" err="1">
                <a:ln>
                  <a:noFill/>
                </a:ln>
                <a:solidFill>
                  <a:srgbClr val="44546A">
                    <a:lumMod val="50000"/>
                  </a:srgbClr>
                </a:solidFill>
                <a:effectLst/>
                <a:uLnTx/>
                <a:uFillTx/>
                <a:latin typeface="#9Slide05 SVNDeadhead Script" pitchFamily="2" charset="0"/>
                <a:ea typeface="+mn-ea"/>
                <a:cs typeface="Times New Roman" panose="02020603050405020304" pitchFamily="18" charset="0"/>
              </a:rPr>
              <a:t>hứng</a:t>
            </a:r>
            <a:r>
              <a:rPr kumimoji="0" lang="en-US" sz="13200" b="0" i="0" u="none" strike="noStrike" kern="1200" cap="none" spc="0" normalizeH="0" noProof="0" dirty="0">
                <a:ln>
                  <a:noFill/>
                </a:ln>
                <a:solidFill>
                  <a:srgbClr val="44546A">
                    <a:lumMod val="50000"/>
                  </a:srgbClr>
                </a:solidFill>
                <a:effectLst/>
                <a:uLnTx/>
                <a:uFillTx/>
                <a:latin typeface="#9Slide05 SVNDeadhead Script" pitchFamily="2" charset="0"/>
                <a:ea typeface="+mn-ea"/>
                <a:cs typeface="Times New Roman" panose="02020603050405020304" pitchFamily="18" charset="0"/>
              </a:rPr>
              <a:t> </a:t>
            </a:r>
            <a:r>
              <a:rPr kumimoji="0" lang="en-US" sz="13200" b="0" i="0" u="none" strike="noStrike" kern="1200" cap="none" spc="0" normalizeH="0" noProof="0" dirty="0" err="1">
                <a:ln>
                  <a:noFill/>
                </a:ln>
                <a:solidFill>
                  <a:srgbClr val="44546A">
                    <a:lumMod val="50000"/>
                  </a:srgbClr>
                </a:solidFill>
                <a:effectLst/>
                <a:uLnTx/>
                <a:uFillTx/>
                <a:latin typeface="#9Slide05 SVNDeadhead Script" pitchFamily="2" charset="0"/>
                <a:ea typeface="+mn-ea"/>
                <a:cs typeface="Times New Roman" panose="02020603050405020304" pitchFamily="18" charset="0"/>
              </a:rPr>
              <a:t>chủ</a:t>
            </a:r>
            <a:r>
              <a:rPr kumimoji="0" lang="en-US" sz="13200" b="0" i="0" u="none" strike="noStrike" kern="1200" cap="none" spc="0" normalizeH="0" noProof="0" dirty="0">
                <a:ln>
                  <a:noFill/>
                </a:ln>
                <a:solidFill>
                  <a:srgbClr val="44546A">
                    <a:lumMod val="50000"/>
                  </a:srgbClr>
                </a:solidFill>
                <a:effectLst/>
                <a:uLnTx/>
                <a:uFillTx/>
                <a:latin typeface="#9Slide05 SVNDeadhead Script" pitchFamily="2" charset="0"/>
                <a:ea typeface="+mn-ea"/>
                <a:cs typeface="Times New Roman" panose="02020603050405020304" pitchFamily="18" charset="0"/>
              </a:rPr>
              <a:t> </a:t>
            </a:r>
            <a:r>
              <a:rPr kumimoji="0" lang="en-US" sz="13200" b="0" i="0" u="none" strike="noStrike" kern="1200" cap="none" spc="0" normalizeH="0" noProof="0" dirty="0" err="1">
                <a:ln>
                  <a:noFill/>
                </a:ln>
                <a:solidFill>
                  <a:srgbClr val="44546A">
                    <a:lumMod val="50000"/>
                  </a:srgbClr>
                </a:solidFill>
                <a:effectLst/>
                <a:uLnTx/>
                <a:uFillTx/>
                <a:latin typeface="#9Slide05 SVNDeadhead Script" pitchFamily="2" charset="0"/>
                <a:ea typeface="+mn-ea"/>
                <a:cs typeface="Times New Roman" panose="02020603050405020304" pitchFamily="18" charset="0"/>
              </a:rPr>
              <a:t>đạo</a:t>
            </a:r>
            <a:r>
              <a:rPr kumimoji="0" lang="en-US" sz="13200" b="0" i="0" u="none" strike="noStrike" kern="1200" cap="none" spc="0" normalizeH="0" noProof="0" dirty="0">
                <a:ln>
                  <a:noFill/>
                </a:ln>
                <a:solidFill>
                  <a:srgbClr val="44546A">
                    <a:lumMod val="50000"/>
                  </a:srgbClr>
                </a:solidFill>
                <a:effectLst/>
                <a:uLnTx/>
                <a:uFillTx/>
                <a:latin typeface="#9Slide05 SVNDeadhead Script" pitchFamily="2" charset="0"/>
                <a:ea typeface="+mn-ea"/>
                <a:cs typeface="Times New Roman" panose="02020603050405020304" pitchFamily="18" charset="0"/>
              </a:rPr>
              <a:t> </a:t>
            </a:r>
            <a:r>
              <a:rPr kumimoji="0" lang="en-US" sz="13200" b="0" i="0" u="none" strike="noStrike" kern="1200" cap="none" spc="0" normalizeH="0" noProof="0" dirty="0" err="1">
                <a:ln>
                  <a:noFill/>
                </a:ln>
                <a:solidFill>
                  <a:srgbClr val="44546A">
                    <a:lumMod val="50000"/>
                  </a:srgbClr>
                </a:solidFill>
                <a:effectLst/>
                <a:uLnTx/>
                <a:uFillTx/>
                <a:latin typeface="#9Slide05 SVNDeadhead Script" pitchFamily="2" charset="0"/>
                <a:ea typeface="+mn-ea"/>
                <a:cs typeface="Times New Roman" panose="02020603050405020304" pitchFamily="18" charset="0"/>
              </a:rPr>
              <a:t>và</a:t>
            </a:r>
            <a:r>
              <a:rPr kumimoji="0" lang="en-US" sz="13200" b="0" i="0" u="none" strike="noStrike" kern="1200" cap="none" spc="0" normalizeH="0" noProof="0" dirty="0">
                <a:ln>
                  <a:noFill/>
                </a:ln>
                <a:solidFill>
                  <a:srgbClr val="44546A">
                    <a:lumMod val="50000"/>
                  </a:srgbClr>
                </a:solidFill>
                <a:effectLst/>
                <a:uLnTx/>
                <a:uFillTx/>
                <a:latin typeface="#9Slide05 SVNDeadhead Script" pitchFamily="2" charset="0"/>
                <a:ea typeface="+mn-ea"/>
                <a:cs typeface="Times New Roman" panose="02020603050405020304" pitchFamily="18" charset="0"/>
              </a:rPr>
              <a:t> </a:t>
            </a:r>
            <a:r>
              <a:rPr kumimoji="0" lang="en-US" sz="13200" b="0" i="0" u="none" strike="noStrike" kern="1200" cap="none" spc="0" normalizeH="0" noProof="0" dirty="0" err="1">
                <a:ln>
                  <a:noFill/>
                </a:ln>
                <a:solidFill>
                  <a:srgbClr val="44546A">
                    <a:lumMod val="50000"/>
                  </a:srgbClr>
                </a:solidFill>
                <a:effectLst/>
                <a:uLnTx/>
                <a:uFillTx/>
                <a:latin typeface="#9Slide05 SVNDeadhead Script" pitchFamily="2" charset="0"/>
                <a:ea typeface="+mn-ea"/>
                <a:cs typeface="Times New Roman" panose="02020603050405020304" pitchFamily="18" charset="0"/>
              </a:rPr>
              <a:t>tư</a:t>
            </a:r>
            <a:r>
              <a:rPr kumimoji="0" lang="en-US" sz="13200" b="0" i="0" u="none" strike="noStrike" kern="1200" cap="none" spc="0" normalizeH="0" noProof="0" dirty="0">
                <a:ln>
                  <a:noFill/>
                </a:ln>
                <a:solidFill>
                  <a:srgbClr val="44546A">
                    <a:lumMod val="50000"/>
                  </a:srgbClr>
                </a:solidFill>
                <a:effectLst/>
                <a:uLnTx/>
                <a:uFillTx/>
                <a:latin typeface="#9Slide05 SVNDeadhead Script" pitchFamily="2" charset="0"/>
                <a:ea typeface="+mn-ea"/>
                <a:cs typeface="Times New Roman" panose="02020603050405020304" pitchFamily="18" charset="0"/>
              </a:rPr>
              <a:t> </a:t>
            </a:r>
            <a:r>
              <a:rPr kumimoji="0" lang="en-US" sz="13200" b="0" i="0" u="none" strike="noStrike" kern="1200" cap="none" spc="0" normalizeH="0" noProof="0" dirty="0" err="1">
                <a:ln>
                  <a:noFill/>
                </a:ln>
                <a:solidFill>
                  <a:srgbClr val="44546A">
                    <a:lumMod val="50000"/>
                  </a:srgbClr>
                </a:solidFill>
                <a:effectLst/>
                <a:uLnTx/>
                <a:uFillTx/>
                <a:latin typeface="#9Slide05 SVNDeadhead Script" pitchFamily="2" charset="0"/>
                <a:ea typeface="+mn-ea"/>
                <a:cs typeface="Times New Roman" panose="02020603050405020304" pitchFamily="18" charset="0"/>
              </a:rPr>
              <a:t>tưởng</a:t>
            </a:r>
            <a:r>
              <a:rPr kumimoji="0" lang="en-US" sz="13200" b="0" i="0" u="none" strike="noStrike" kern="1200" cap="none" spc="0" normalizeH="0" noProof="0" dirty="0">
                <a:ln>
                  <a:noFill/>
                </a:ln>
                <a:solidFill>
                  <a:srgbClr val="44546A">
                    <a:lumMod val="50000"/>
                  </a:srgbClr>
                </a:solidFill>
                <a:effectLst/>
                <a:uLnTx/>
                <a:uFillTx/>
                <a:latin typeface="#9Slide05 SVNDeadhead Script" pitchFamily="2" charset="0"/>
                <a:ea typeface="+mn-ea"/>
                <a:cs typeface="Times New Roman" panose="02020603050405020304" pitchFamily="18" charset="0"/>
              </a:rPr>
              <a:t> </a:t>
            </a:r>
            <a:r>
              <a:rPr kumimoji="0" lang="en-US" sz="13200" b="0" i="0" u="none" strike="noStrike" kern="1200" cap="none" spc="0" normalizeH="0" noProof="0" dirty="0" err="1">
                <a:ln>
                  <a:noFill/>
                </a:ln>
                <a:solidFill>
                  <a:srgbClr val="44546A">
                    <a:lumMod val="50000"/>
                  </a:srgbClr>
                </a:solidFill>
                <a:effectLst/>
                <a:uLnTx/>
                <a:uFillTx/>
                <a:latin typeface="#9Slide05 SVNDeadhead Script" pitchFamily="2" charset="0"/>
                <a:ea typeface="+mn-ea"/>
                <a:cs typeface="Times New Roman" panose="02020603050405020304" pitchFamily="18" charset="0"/>
              </a:rPr>
              <a:t>của</a:t>
            </a:r>
            <a:r>
              <a:rPr kumimoji="0" lang="en-US" sz="13200" b="0" i="0" u="none" strike="noStrike" kern="1200" cap="none" spc="0" normalizeH="0" noProof="0" dirty="0">
                <a:ln>
                  <a:noFill/>
                </a:ln>
                <a:solidFill>
                  <a:srgbClr val="44546A">
                    <a:lumMod val="50000"/>
                  </a:srgbClr>
                </a:solidFill>
                <a:effectLst/>
                <a:uLnTx/>
                <a:uFillTx/>
                <a:latin typeface="#9Slide05 SVNDeadhead Script" pitchFamily="2" charset="0"/>
                <a:ea typeface="+mn-ea"/>
                <a:cs typeface="Times New Roman" panose="02020603050405020304" pitchFamily="18" charset="0"/>
              </a:rPr>
              <a:t> </a:t>
            </a:r>
            <a:r>
              <a:rPr kumimoji="0" lang="en-US" sz="13200" b="0" i="0" u="none" strike="noStrike" kern="1200" cap="none" spc="0" normalizeH="0" noProof="0" dirty="0" err="1">
                <a:ln>
                  <a:noFill/>
                </a:ln>
                <a:solidFill>
                  <a:srgbClr val="44546A">
                    <a:lumMod val="50000"/>
                  </a:srgbClr>
                </a:solidFill>
                <a:effectLst/>
                <a:uLnTx/>
                <a:uFillTx/>
                <a:latin typeface="#9Slide05 SVNDeadhead Script" pitchFamily="2" charset="0"/>
                <a:ea typeface="+mn-ea"/>
                <a:cs typeface="Times New Roman" panose="02020603050405020304" pitchFamily="18" charset="0"/>
              </a:rPr>
              <a:t>tác</a:t>
            </a:r>
            <a:r>
              <a:rPr kumimoji="0" lang="en-US" sz="13200" b="0" i="0" u="none" strike="noStrike" kern="1200" cap="none" spc="0" normalizeH="0" noProof="0" dirty="0">
                <a:ln>
                  <a:noFill/>
                </a:ln>
                <a:solidFill>
                  <a:srgbClr val="44546A">
                    <a:lumMod val="50000"/>
                  </a:srgbClr>
                </a:solidFill>
                <a:effectLst/>
                <a:uLnTx/>
                <a:uFillTx/>
                <a:latin typeface="#9Slide05 SVNDeadhead Script" pitchFamily="2" charset="0"/>
                <a:ea typeface="+mn-ea"/>
                <a:cs typeface="Times New Roman" panose="02020603050405020304" pitchFamily="18" charset="0"/>
              </a:rPr>
              <a:t> </a:t>
            </a:r>
            <a:r>
              <a:rPr kumimoji="0" lang="en-US" sz="13200" b="0" i="0" u="none" strike="noStrike" kern="1200" cap="none" spc="0" normalizeH="0" noProof="0" dirty="0" err="1">
                <a:ln>
                  <a:noFill/>
                </a:ln>
                <a:solidFill>
                  <a:srgbClr val="44546A">
                    <a:lumMod val="50000"/>
                  </a:srgbClr>
                </a:solidFill>
                <a:effectLst/>
                <a:uLnTx/>
                <a:uFillTx/>
                <a:latin typeface="#9Slide05 SVNDeadhead Script" pitchFamily="2" charset="0"/>
                <a:ea typeface="+mn-ea"/>
                <a:cs typeface="Times New Roman" panose="02020603050405020304" pitchFamily="18" charset="0"/>
              </a:rPr>
              <a:t>phẩm</a:t>
            </a:r>
            <a:endParaRPr kumimoji="0" lang="vi-VN" sz="13200" b="0" i="0" u="none" strike="noStrike" kern="1200" cap="none" spc="0" normalizeH="0" baseline="0" noProof="0" dirty="0">
              <a:ln>
                <a:noFill/>
              </a:ln>
              <a:solidFill>
                <a:srgbClr val="44546A">
                  <a:lumMod val="50000"/>
                </a:srgbClr>
              </a:solidFill>
              <a:effectLst/>
              <a:uLnTx/>
              <a:uFillTx/>
              <a:latin typeface="Times New Roman" panose="02020603050405020304" pitchFamily="18" charset="0"/>
              <a:ea typeface="+mn-ea"/>
              <a:cs typeface="Times New Roman" panose="02020603050405020304" pitchFamily="18" charset="0"/>
            </a:endParaRPr>
          </a:p>
        </p:txBody>
      </p:sp>
      <p:sp>
        <p:nvSpPr>
          <p:cNvPr id="5" name="Freeform 4"/>
          <p:cNvSpPr/>
          <p:nvPr/>
        </p:nvSpPr>
        <p:spPr>
          <a:xfrm>
            <a:off x="-381000" y="1866900"/>
            <a:ext cx="6179850" cy="8646699"/>
          </a:xfrm>
          <a:custGeom>
            <a:avLst/>
            <a:gdLst/>
            <a:ahLst/>
            <a:cxnLst/>
            <a:rect l="l" t="t" r="r" b="b"/>
            <a:pathLst>
              <a:path w="3245482" h="4700758">
                <a:moveTo>
                  <a:pt x="0" y="0"/>
                </a:moveTo>
                <a:lnTo>
                  <a:pt x="3245482" y="0"/>
                </a:lnTo>
                <a:lnTo>
                  <a:pt x="3245482" y="4700758"/>
                </a:lnTo>
                <a:lnTo>
                  <a:pt x="0" y="4700758"/>
                </a:lnTo>
                <a:lnTo>
                  <a:pt x="0" y="0"/>
                </a:lnTo>
                <a:close/>
              </a:path>
            </a:pathLst>
          </a:custGeom>
          <a:blipFill>
            <a:blip r:embed="rId5"/>
            <a:stretch>
              <a:fillRect/>
            </a:stretch>
          </a:blipFill>
        </p:spPr>
        <p:txBody>
          <a:bodyPr/>
          <a:lstStyle/>
          <a:p>
            <a:pPr defTabSz="1371600"/>
            <a:endParaRPr lang="en-US" sz="2700">
              <a:solidFill>
                <a:prstClr val="black"/>
              </a:solidFill>
              <a:latin typeface="Calibri" panose="020F0502020204030204"/>
            </a:endParaRPr>
          </a:p>
        </p:txBody>
      </p:sp>
    </p:spTree>
    <p:extLst>
      <p:ext uri="{BB962C8B-B14F-4D97-AF65-F5344CB8AC3E}">
        <p14:creationId xmlns:p14="http://schemas.microsoft.com/office/powerpoint/2010/main" val="21247944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482166" y="4813828"/>
            <a:ext cx="5633634" cy="4401205"/>
          </a:xfrm>
          <a:prstGeom prst="rect">
            <a:avLst/>
          </a:prstGeom>
          <a:solidFill>
            <a:schemeClr val="accent6">
              <a:lumMod val="20000"/>
              <a:lumOff val="80000"/>
            </a:schemeClr>
          </a:solidFill>
          <a:ln>
            <a:solidFill>
              <a:schemeClr val="accent6">
                <a:lumMod val="40000"/>
                <a:lumOff val="60000"/>
              </a:schemeClr>
            </a:solid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000" dirty="0">
                <a:solidFill>
                  <a:srgbClr val="000000"/>
                </a:solidFill>
                <a:latin typeface="Times New Roman" panose="02020603050405020304" pitchFamily="18" charset="0"/>
              </a:rPr>
              <a:t>C</a:t>
            </a:r>
            <a:r>
              <a:rPr kumimoji="0" lang="vi-VN"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ảm hứng ngợi ca, vui sướng, biết ơn, tin tưởng, yêu thương, đau xót, thương tiếc…</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&gt;</a:t>
            </a:r>
            <a:r>
              <a:rPr kumimoji="0" lang="en-US" sz="4000" b="0" i="0" u="none" strike="noStrike" kern="1200" cap="none" spc="0" normalizeH="0" noProof="0" dirty="0">
                <a:ln>
                  <a:noFill/>
                </a:ln>
                <a:solidFill>
                  <a:srgbClr val="000000"/>
                </a:solidFill>
                <a:effectLst/>
                <a:uLnTx/>
                <a:uFillTx/>
                <a:latin typeface="Times New Roman" panose="02020603050405020304" pitchFamily="18" charset="0"/>
                <a:ea typeface="+mn-ea"/>
                <a:cs typeface="+mn-cs"/>
              </a:rPr>
              <a:t>&lt; </a:t>
            </a:r>
            <a:r>
              <a:rPr kumimoji="0" lang="vi-VN"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trạng thái tình cảm căm thù, phẫn nộ, châm biếm, mỉa mai, chế giễu… </a:t>
            </a:r>
            <a:endParaRPr kumimoji="0" lang="en-US" sz="4000" b="0" i="0" u="none" strike="noStrike" kern="1200" cap="none" spc="0" normalizeH="0" baseline="0" noProof="0" dirty="0">
              <a:ln>
                <a:noFill/>
              </a:ln>
              <a:solidFill>
                <a:srgbClr val="000000"/>
              </a:solidFill>
              <a:effectLst/>
              <a:uLnTx/>
              <a:uFillTx/>
              <a:latin typeface="Calibri Light" panose="020F0302020204030204"/>
              <a:ea typeface="+mn-ea"/>
              <a:cs typeface="+mn-cs"/>
            </a:endParaRPr>
          </a:p>
        </p:txBody>
      </p:sp>
      <p:sp>
        <p:nvSpPr>
          <p:cNvPr id="2" name="Rounded Rectangle 1"/>
          <p:cNvSpPr/>
          <p:nvPr/>
        </p:nvSpPr>
        <p:spPr>
          <a:xfrm>
            <a:off x="5486400" y="571500"/>
            <a:ext cx="7086600" cy="1371600"/>
          </a:xfrm>
          <a:prstGeom prst="roundRect">
            <a:avLst/>
          </a:prstGeom>
          <a:solidFill>
            <a:schemeClr val="accent5">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chemeClr val="tx1"/>
                </a:solidFill>
                <a:latin typeface="Times New Roman" panose="02020603050405020304" pitchFamily="18" charset="0"/>
                <a:cs typeface="Times New Roman" panose="02020603050405020304" pitchFamily="18" charset="0"/>
              </a:rPr>
              <a:t>Cảm</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hứng</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chủ</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đạo</a:t>
            </a:r>
            <a:endParaRPr lang="en-US" sz="4800" b="1" dirty="0">
              <a:solidFill>
                <a:schemeClr val="tx1"/>
              </a:solidFill>
              <a:latin typeface="Times New Roman" panose="02020603050405020304" pitchFamily="18" charset="0"/>
              <a:cs typeface="Times New Roman" panose="02020603050405020304" pitchFamily="18" charset="0"/>
            </a:endParaRPr>
          </a:p>
        </p:txBody>
      </p:sp>
      <p:sp>
        <p:nvSpPr>
          <p:cNvPr id="5" name="Rectangle 4"/>
          <p:cNvSpPr/>
          <p:nvPr/>
        </p:nvSpPr>
        <p:spPr>
          <a:xfrm>
            <a:off x="838200" y="2661833"/>
            <a:ext cx="5334000" cy="6553200"/>
          </a:xfrm>
          <a:prstGeom prst="rect">
            <a:avLst/>
          </a:prstGeom>
          <a:solidFill>
            <a:schemeClr val="accent5">
              <a:lumMod val="20000"/>
              <a:lumOff val="80000"/>
            </a:schemeClr>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t"/>
          <a:lstStyle/>
          <a:p>
            <a:pPr lvl="0" algn="just">
              <a:defRPr/>
            </a:pPr>
            <a:r>
              <a:rPr lang="en-US" sz="4300" dirty="0">
                <a:solidFill>
                  <a:srgbClr val="000000"/>
                </a:solidFill>
                <a:latin typeface="Times New Roman" panose="02020603050405020304" pitchFamily="18" charset="0"/>
              </a:rPr>
              <a:t>L</a:t>
            </a:r>
            <a:r>
              <a:rPr lang="vi-VN" sz="4300" dirty="0">
                <a:solidFill>
                  <a:srgbClr val="000000"/>
                </a:solidFill>
                <a:latin typeface="Times New Roman" panose="02020603050405020304" pitchFamily="18" charset="0"/>
              </a:rPr>
              <a:t>à trạng thái tình cảm mãnh liệt, say đắm xuyên suốt tác phẩm nghệ thuật, gắn liền với một tư tưởng xác định, một đánh giá nhất định, gây tác động đến cảm xúc của những người tiếp nh</a:t>
            </a:r>
            <a:r>
              <a:rPr lang="en-US" sz="4300" dirty="0">
                <a:solidFill>
                  <a:srgbClr val="000000"/>
                </a:solidFill>
                <a:latin typeface="Times New Roman" panose="02020603050405020304" pitchFamily="18" charset="0"/>
              </a:rPr>
              <a:t>ậ</a:t>
            </a:r>
            <a:r>
              <a:rPr lang="vi-VN" sz="4300" dirty="0">
                <a:solidFill>
                  <a:srgbClr val="000000"/>
                </a:solidFill>
                <a:latin typeface="Times New Roman" panose="02020603050405020304" pitchFamily="18" charset="0"/>
              </a:rPr>
              <a:t>n”. </a:t>
            </a:r>
            <a:endParaRPr lang="en-US" sz="4300" dirty="0">
              <a:solidFill>
                <a:srgbClr val="000000"/>
              </a:solidFill>
              <a:latin typeface="Calibri Light" panose="020F0302020204030204"/>
            </a:endParaRPr>
          </a:p>
        </p:txBody>
      </p:sp>
      <p:sp>
        <p:nvSpPr>
          <p:cNvPr id="6" name="Rectangle 5"/>
          <p:cNvSpPr/>
          <p:nvPr/>
        </p:nvSpPr>
        <p:spPr>
          <a:xfrm>
            <a:off x="6482166" y="2661833"/>
            <a:ext cx="10891434" cy="1795867"/>
          </a:xfrm>
          <a:prstGeom prst="rect">
            <a:avLst/>
          </a:prstGeom>
          <a:solidFill>
            <a:schemeClr val="accent6">
              <a:lumMod val="40000"/>
              <a:lumOff val="60000"/>
            </a:schemeClr>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t"/>
          <a:lstStyle/>
          <a:p>
            <a:pPr lvl="0" algn="just">
              <a:defRPr/>
            </a:pPr>
            <a:r>
              <a:rPr lang="vi-VN" sz="4300" dirty="0">
                <a:solidFill>
                  <a:srgbClr val="000000"/>
                </a:solidFill>
                <a:latin typeface="Times New Roman" panose="02020603050405020304" pitchFamily="18" charset="0"/>
              </a:rPr>
              <a:t>Có sự nhất quán với đề tài và tư tưởng của tác phẩm. </a:t>
            </a:r>
            <a:endParaRPr lang="en-US" sz="4300" dirty="0">
              <a:solidFill>
                <a:srgbClr val="000000"/>
              </a:solidFill>
              <a:latin typeface="Calibri Light" panose="020F0302020204030204"/>
            </a:endParaRPr>
          </a:p>
        </p:txBody>
      </p:sp>
      <p:sp>
        <p:nvSpPr>
          <p:cNvPr id="9" name="Rectangle 8"/>
          <p:cNvSpPr/>
          <p:nvPr/>
        </p:nvSpPr>
        <p:spPr>
          <a:xfrm>
            <a:off x="12491080" y="4813828"/>
            <a:ext cx="4882520" cy="4401205"/>
          </a:xfrm>
          <a:prstGeom prst="rect">
            <a:avLst/>
          </a:prstGeom>
          <a:solidFill>
            <a:schemeClr val="accent6">
              <a:lumMod val="20000"/>
              <a:lumOff val="80000"/>
            </a:schemeClr>
          </a:solidFill>
          <a:ln>
            <a:solidFill>
              <a:schemeClr val="accent6">
                <a:lumMod val="40000"/>
                <a:lumOff val="60000"/>
              </a:schemeClr>
            </a:solid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Đó là những trạng thái tình cảm phản ánh thái độ và cảm xúc của tác giả trước những gì mình mô tả và thể hiện trong văn bản bằng hình thức nghệ thuật. </a:t>
            </a:r>
            <a:endParaRPr kumimoji="0" lang="en-US" sz="4000" b="0" i="0" u="none" strike="noStrike" kern="1200" cap="none" spc="0" normalizeH="0" baseline="0" noProof="0" dirty="0">
              <a:ln>
                <a:noFill/>
              </a:ln>
              <a:solidFill>
                <a:srgbClr val="000000"/>
              </a:solidFill>
              <a:effectLst/>
              <a:uLnTx/>
              <a:uFillTx/>
              <a:latin typeface="Calibri Light" panose="020F0302020204030204"/>
              <a:ea typeface="+mn-ea"/>
              <a:cs typeface="+mn-cs"/>
            </a:endParaRPr>
          </a:p>
        </p:txBody>
      </p:sp>
      <p:cxnSp>
        <p:nvCxnSpPr>
          <p:cNvPr id="11" name="Elbow Connector 10"/>
          <p:cNvCxnSpPr>
            <a:stCxn id="2" idx="2"/>
            <a:endCxn id="5" idx="0"/>
          </p:cNvCxnSpPr>
          <p:nvPr/>
        </p:nvCxnSpPr>
        <p:spPr>
          <a:xfrm rot="5400000">
            <a:off x="5908084" y="-459784"/>
            <a:ext cx="718733" cy="5524500"/>
          </a:xfrm>
          <a:prstGeom prst="bent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Elbow Connector 12"/>
          <p:cNvCxnSpPr>
            <a:stCxn id="2" idx="2"/>
            <a:endCxn id="6" idx="0"/>
          </p:cNvCxnSpPr>
          <p:nvPr/>
        </p:nvCxnSpPr>
        <p:spPr>
          <a:xfrm rot="16200000" flipH="1">
            <a:off x="10119425" y="853374"/>
            <a:ext cx="718733" cy="2898183"/>
          </a:xfrm>
          <a:prstGeom prst="bent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Elbow Connector 14"/>
          <p:cNvCxnSpPr>
            <a:stCxn id="6" idx="2"/>
            <a:endCxn id="4" idx="0"/>
          </p:cNvCxnSpPr>
          <p:nvPr/>
        </p:nvCxnSpPr>
        <p:spPr>
          <a:xfrm rot="5400000">
            <a:off x="10435369" y="3321314"/>
            <a:ext cx="356128" cy="2628900"/>
          </a:xfrm>
          <a:prstGeom prst="bent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Elbow Connector 16"/>
          <p:cNvCxnSpPr>
            <a:stCxn id="6" idx="2"/>
            <a:endCxn id="9" idx="0"/>
          </p:cNvCxnSpPr>
          <p:nvPr/>
        </p:nvCxnSpPr>
        <p:spPr>
          <a:xfrm rot="16200000" flipH="1">
            <a:off x="13252047" y="3133535"/>
            <a:ext cx="356128" cy="3004457"/>
          </a:xfrm>
          <a:prstGeom prst="bent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Freeform 4">
            <a:extLst>
              <a:ext uri="{FF2B5EF4-FFF2-40B4-BE49-F238E27FC236}">
                <a16:creationId xmlns:a16="http://schemas.microsoft.com/office/drawing/2014/main" id="{7FE7086E-59A4-6CAE-3023-ABEB1DD9C0C2}"/>
              </a:ext>
            </a:extLst>
          </p:cNvPr>
          <p:cNvSpPr/>
          <p:nvPr/>
        </p:nvSpPr>
        <p:spPr>
          <a:xfrm rot="16200000">
            <a:off x="16109749" y="-1317050"/>
            <a:ext cx="3274769" cy="4099868"/>
          </a:xfrm>
          <a:custGeom>
            <a:avLst/>
            <a:gdLst/>
            <a:ahLst/>
            <a:cxnLst/>
            <a:rect l="l" t="t" r="r" b="b"/>
            <a:pathLst>
              <a:path w="4248320" h="5318711">
                <a:moveTo>
                  <a:pt x="0" y="0"/>
                </a:moveTo>
                <a:lnTo>
                  <a:pt x="4248320" y="0"/>
                </a:lnTo>
                <a:lnTo>
                  <a:pt x="4248320" y="5318710"/>
                </a:lnTo>
                <a:lnTo>
                  <a:pt x="0" y="5318710"/>
                </a:lnTo>
                <a:lnTo>
                  <a:pt x="0" y="0"/>
                </a:lnTo>
                <a:close/>
              </a:path>
            </a:pathLst>
          </a:custGeom>
          <a:blipFill>
            <a:blip r:embed="rId3"/>
            <a:stretch>
              <a:fillRect/>
            </a:stretch>
          </a:blipFill>
        </p:spPr>
        <p:txBody>
          <a:bodyPr/>
          <a:lstStyle/>
          <a:p>
            <a:pPr defTabSz="1371600"/>
            <a:endParaRPr lang="en-US" sz="2700">
              <a:solidFill>
                <a:prstClr val="black"/>
              </a:solidFill>
              <a:latin typeface="Calibri" panose="020F0502020204030204"/>
            </a:endParaRPr>
          </a:p>
        </p:txBody>
      </p:sp>
    </p:spTree>
    <p:extLst>
      <p:ext uri="{BB962C8B-B14F-4D97-AF65-F5344CB8AC3E}">
        <p14:creationId xmlns:p14="http://schemas.microsoft.com/office/powerpoint/2010/main" val="3184498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inVertical)">
                                      <p:cBhvr>
                                        <p:cTn id="28" dur="500"/>
                                        <p:tgtEl>
                                          <p:spTgt spid="15"/>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barn(inVertical)">
                                      <p:cBhvr>
                                        <p:cTn id="31" dur="500"/>
                                        <p:tgtEl>
                                          <p:spTgt spid="4"/>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barn(inVertical)">
                                      <p:cBhvr>
                                        <p:cTn id="36" dur="500"/>
                                        <p:tgtEl>
                                          <p:spTgt spid="17"/>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barn(inVertical)">
                                      <p:cBhvr>
                                        <p:cTn id="3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P spid="5" grpId="0" animBg="1"/>
      <p:bldP spid="6" grpId="0" animBg="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5486400" y="571500"/>
            <a:ext cx="7086600" cy="1371600"/>
          </a:xfrm>
          <a:prstGeom prst="roundRect">
            <a:avLst/>
          </a:prstGeom>
          <a:solidFill>
            <a:schemeClr val="accent1">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chemeClr val="tx1"/>
                </a:solidFill>
                <a:latin typeface="Times New Roman" panose="02020603050405020304" pitchFamily="18" charset="0"/>
                <a:cs typeface="Times New Roman" panose="02020603050405020304" pitchFamily="18" charset="0"/>
              </a:rPr>
              <a:t>Tư</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tưởng</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của</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tác</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phẩm</a:t>
            </a:r>
            <a:endParaRPr lang="en-US" sz="4800" b="1" dirty="0">
              <a:solidFill>
                <a:schemeClr val="tx1"/>
              </a:solidFill>
              <a:latin typeface="Times New Roman" panose="02020603050405020304" pitchFamily="18" charset="0"/>
              <a:cs typeface="Times New Roman" panose="02020603050405020304" pitchFamily="18" charset="0"/>
            </a:endParaRPr>
          </a:p>
        </p:txBody>
      </p:sp>
      <p:sp>
        <p:nvSpPr>
          <p:cNvPr id="6" name="Rectangle 5"/>
          <p:cNvSpPr/>
          <p:nvPr/>
        </p:nvSpPr>
        <p:spPr>
          <a:xfrm>
            <a:off x="990600" y="2857500"/>
            <a:ext cx="4191000" cy="2438400"/>
          </a:xfrm>
          <a:prstGeom prst="rect">
            <a:avLst/>
          </a:prstGeom>
          <a:solidFill>
            <a:schemeClr val="accent1">
              <a:lumMod val="20000"/>
              <a:lumOff val="80000"/>
            </a:schemeClr>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t"/>
          <a:lstStyle/>
          <a:p>
            <a:pPr algn="just"/>
            <a:r>
              <a:rPr lang="en-US" sz="4400" dirty="0">
                <a:solidFill>
                  <a:srgbClr val="000000"/>
                </a:solidFill>
                <a:latin typeface="Times New Roman" panose="02020603050405020304" pitchFamily="18" charset="0"/>
                <a:cs typeface="Times New Roman" panose="02020603050405020304" pitchFamily="18" charset="0"/>
              </a:rPr>
              <a:t>L</a:t>
            </a:r>
            <a:r>
              <a:rPr lang="vi-VN" sz="4400" dirty="0">
                <a:solidFill>
                  <a:srgbClr val="000000"/>
                </a:solidFill>
                <a:latin typeface="Times New Roman" panose="02020603050405020304" pitchFamily="18" charset="0"/>
                <a:cs typeface="Times New Roman" panose="02020603050405020304" pitchFamily="18" charset="0"/>
              </a:rPr>
              <a:t>à sự lí giải đối với chủ đề đã nêu lên </a:t>
            </a: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7" name="Rectangle 6"/>
          <p:cNvSpPr/>
          <p:nvPr/>
        </p:nvSpPr>
        <p:spPr>
          <a:xfrm>
            <a:off x="5499410" y="2857500"/>
            <a:ext cx="7086600" cy="2438400"/>
          </a:xfrm>
          <a:prstGeom prst="rect">
            <a:avLst/>
          </a:prstGeom>
          <a:solidFill>
            <a:schemeClr val="accent1">
              <a:lumMod val="20000"/>
              <a:lumOff val="80000"/>
            </a:schemeClr>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t"/>
          <a:lstStyle/>
          <a:p>
            <a:pPr algn="just"/>
            <a:r>
              <a:rPr lang="en-US" sz="4400" dirty="0">
                <a:solidFill>
                  <a:srgbClr val="000000"/>
                </a:solidFill>
                <a:latin typeface="Times New Roman" panose="02020603050405020304" pitchFamily="18" charset="0"/>
                <a:cs typeface="Times New Roman" panose="02020603050405020304" pitchFamily="18" charset="0"/>
              </a:rPr>
              <a:t>L</a:t>
            </a:r>
            <a:r>
              <a:rPr lang="vi-VN" sz="4400" dirty="0">
                <a:solidFill>
                  <a:srgbClr val="000000"/>
                </a:solidFill>
                <a:latin typeface="Times New Roman" panose="02020603050405020304" pitchFamily="18" charset="0"/>
                <a:cs typeface="Times New Roman" panose="02020603050405020304" pitchFamily="18" charset="0"/>
              </a:rPr>
              <a:t>à thái độ và nhận thức mà tác giả muốn trao đổi, nhắn gửi, đối thoại với người đọc. </a:t>
            </a: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8" name="Rectangle 7"/>
          <p:cNvSpPr/>
          <p:nvPr/>
        </p:nvSpPr>
        <p:spPr>
          <a:xfrm>
            <a:off x="12877800" y="2857500"/>
            <a:ext cx="4267200" cy="2438400"/>
          </a:xfrm>
          <a:prstGeom prst="rect">
            <a:avLst/>
          </a:prstGeom>
          <a:solidFill>
            <a:schemeClr val="accent1">
              <a:lumMod val="20000"/>
              <a:lumOff val="80000"/>
            </a:schemeClr>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t"/>
          <a:lstStyle/>
          <a:p>
            <a:pPr algn="just"/>
            <a:r>
              <a:rPr lang="en-US" sz="4400" dirty="0">
                <a:solidFill>
                  <a:srgbClr val="000000"/>
                </a:solidFill>
                <a:latin typeface="Times New Roman" panose="02020603050405020304" pitchFamily="18" charset="0"/>
                <a:cs typeface="Times New Roman" panose="02020603050405020304" pitchFamily="18" charset="0"/>
              </a:rPr>
              <a:t>L</a:t>
            </a:r>
            <a:r>
              <a:rPr lang="vi-VN" sz="4400" dirty="0">
                <a:solidFill>
                  <a:srgbClr val="000000"/>
                </a:solidFill>
                <a:latin typeface="Times New Roman" panose="02020603050405020304" pitchFamily="18" charset="0"/>
                <a:cs typeface="Times New Roman" panose="02020603050405020304" pitchFamily="18" charset="0"/>
              </a:rPr>
              <a:t>à linh hồn của văn bản. </a:t>
            </a:r>
            <a:endParaRPr lang="en-US" sz="4400" dirty="0">
              <a:solidFill>
                <a:srgbClr val="000000"/>
              </a:solidFill>
              <a:latin typeface="Times New Roman" panose="02020603050405020304" pitchFamily="18" charset="0"/>
              <a:cs typeface="Times New Roman" panose="02020603050405020304" pitchFamily="18" charset="0"/>
            </a:endParaRPr>
          </a:p>
        </p:txBody>
      </p:sp>
      <p:cxnSp>
        <p:nvCxnSpPr>
          <p:cNvPr id="10" name="Elbow Connector 9"/>
          <p:cNvCxnSpPr>
            <a:stCxn id="5" idx="2"/>
            <a:endCxn id="6" idx="0"/>
          </p:cNvCxnSpPr>
          <p:nvPr/>
        </p:nvCxnSpPr>
        <p:spPr>
          <a:xfrm rot="5400000">
            <a:off x="5600700" y="-571500"/>
            <a:ext cx="914400" cy="5943600"/>
          </a:xfrm>
          <a:prstGeom prst="bentConnector3">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Elbow Connector 13"/>
          <p:cNvCxnSpPr>
            <a:stCxn id="5" idx="2"/>
            <a:endCxn id="8" idx="0"/>
          </p:cNvCxnSpPr>
          <p:nvPr/>
        </p:nvCxnSpPr>
        <p:spPr>
          <a:xfrm rot="16200000" flipH="1">
            <a:off x="11563350" y="-590550"/>
            <a:ext cx="914400" cy="5981700"/>
          </a:xfrm>
          <a:prstGeom prst="bent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Freeform 2">
            <a:extLst>
              <a:ext uri="{FF2B5EF4-FFF2-40B4-BE49-F238E27FC236}">
                <a16:creationId xmlns:a16="http://schemas.microsoft.com/office/drawing/2014/main" id="{43E57BCE-C408-24AB-D8F1-A6D11816D102}"/>
              </a:ext>
            </a:extLst>
          </p:cNvPr>
          <p:cNvSpPr/>
          <p:nvPr/>
        </p:nvSpPr>
        <p:spPr>
          <a:xfrm>
            <a:off x="13318217" y="6438900"/>
            <a:ext cx="4667693" cy="3156528"/>
          </a:xfrm>
          <a:custGeom>
            <a:avLst/>
            <a:gdLst/>
            <a:ahLst/>
            <a:cxnLst/>
            <a:rect l="l" t="t" r="r" b="b"/>
            <a:pathLst>
              <a:path w="5175621" h="3500014">
                <a:moveTo>
                  <a:pt x="0" y="0"/>
                </a:moveTo>
                <a:lnTo>
                  <a:pt x="5175621" y="0"/>
                </a:lnTo>
                <a:lnTo>
                  <a:pt x="5175621" y="3500014"/>
                </a:lnTo>
                <a:lnTo>
                  <a:pt x="0" y="3500014"/>
                </a:lnTo>
                <a:lnTo>
                  <a:pt x="0" y="0"/>
                </a:lnTo>
                <a:close/>
              </a:path>
            </a:pathLst>
          </a:custGeom>
          <a:blipFill>
            <a:blip r:embed="rId3"/>
            <a:stretch>
              <a:fillRect/>
            </a:stretch>
          </a:blipFill>
        </p:spPr>
        <p:txBody>
          <a:bodyPr/>
          <a:lstStyle/>
          <a:p>
            <a:endParaRPr lang="en-US"/>
          </a:p>
        </p:txBody>
      </p:sp>
      <p:cxnSp>
        <p:nvCxnSpPr>
          <p:cNvPr id="9" name="Straight Arrow Connector 8">
            <a:extLst>
              <a:ext uri="{FF2B5EF4-FFF2-40B4-BE49-F238E27FC236}">
                <a16:creationId xmlns:a16="http://schemas.microsoft.com/office/drawing/2014/main" id="{8C30232F-0D02-F433-85F6-83913472336B}"/>
              </a:ext>
            </a:extLst>
          </p:cNvPr>
          <p:cNvCxnSpPr>
            <a:cxnSpLocks/>
            <a:stCxn id="5" idx="2"/>
            <a:endCxn id="7" idx="0"/>
          </p:cNvCxnSpPr>
          <p:nvPr/>
        </p:nvCxnSpPr>
        <p:spPr>
          <a:xfrm>
            <a:off x="9029700" y="1943100"/>
            <a:ext cx="13010" cy="9144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4892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arn(inVertical)">
                                      <p:cBhvr>
                                        <p:cTn id="28" dur="500"/>
                                        <p:tgtEl>
                                          <p:spTgt spid="14"/>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barn(inVertical)">
                                      <p:cBhvr>
                                        <p:cTn id="3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6000"/>
            <a:lum/>
            <a:extLst>
              <a:ext uri="{96DAC541-7B7A-43D3-8B79-37D633B846F1}">
                <asvg:svgBlip xmlns:asvg="http://schemas.microsoft.com/office/drawing/2016/SVG/main" r:embed="rId4"/>
              </a:ext>
            </a:extLst>
          </a:blip>
          <a:srcRect/>
          <a:stretch>
            <a:fillRect t="-39000" b="-39000"/>
          </a:stretch>
        </a:blipFill>
        <a:effectLst/>
      </p:bgPr>
    </p:bg>
    <p:spTree>
      <p:nvGrpSpPr>
        <p:cNvPr id="1" name=""/>
        <p:cNvGrpSpPr/>
        <p:nvPr/>
      </p:nvGrpSpPr>
      <p:grpSpPr>
        <a:xfrm>
          <a:off x="0" y="0"/>
          <a:ext cx="0" cy="0"/>
          <a:chOff x="0" y="0"/>
          <a:chExt cx="0" cy="0"/>
        </a:xfrm>
      </p:grpSpPr>
      <p:sp>
        <p:nvSpPr>
          <p:cNvPr id="6" name="Freeform 3">
            <a:extLst>
              <a:ext uri="{FF2B5EF4-FFF2-40B4-BE49-F238E27FC236}">
                <a16:creationId xmlns:a16="http://schemas.microsoft.com/office/drawing/2014/main" id="{EE38D16B-67BE-E377-8BFF-9BF00B784256}"/>
              </a:ext>
            </a:extLst>
          </p:cNvPr>
          <p:cNvSpPr/>
          <p:nvPr/>
        </p:nvSpPr>
        <p:spPr>
          <a:xfrm>
            <a:off x="584421" y="1472050"/>
            <a:ext cx="14731779" cy="4735748"/>
          </a:xfrm>
          <a:custGeom>
            <a:avLst/>
            <a:gdLst/>
            <a:ahLst/>
            <a:cxnLst/>
            <a:rect l="l" t="t" r="r" b="b"/>
            <a:pathLst>
              <a:path w="3705215" h="812800">
                <a:moveTo>
                  <a:pt x="0" y="0"/>
                </a:moveTo>
                <a:lnTo>
                  <a:pt x="3705215" y="0"/>
                </a:lnTo>
                <a:lnTo>
                  <a:pt x="3705215" y="812800"/>
                </a:lnTo>
                <a:lnTo>
                  <a:pt x="0" y="812800"/>
                </a:lnTo>
                <a:close/>
              </a:path>
            </a:pathLst>
          </a:custGeom>
          <a:solidFill>
            <a:srgbClr val="F8F4EB"/>
          </a:solidFill>
          <a:ln w="19050">
            <a:solidFill>
              <a:schemeClr val="tx1"/>
            </a:solidFill>
          </a:ln>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0A163A4E-3B0D-38F9-74E1-F38059EE6C38}"/>
              </a:ext>
            </a:extLst>
          </p:cNvPr>
          <p:cNvSpPr/>
          <p:nvPr/>
        </p:nvSpPr>
        <p:spPr>
          <a:xfrm>
            <a:off x="1066800" y="1943100"/>
            <a:ext cx="13032058" cy="4154984"/>
          </a:xfrm>
          <a:prstGeom prst="rect">
            <a:avLst/>
          </a:prstGeom>
        </p:spPr>
        <p:txBody>
          <a:bodyPr wrap="square">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13200" b="0" i="0" u="none" strike="noStrike" kern="1200" cap="none" spc="0" normalizeH="0" baseline="0" noProof="0" dirty="0">
                <a:ln>
                  <a:noFill/>
                </a:ln>
                <a:solidFill>
                  <a:srgbClr val="44546A">
                    <a:lumMod val="50000"/>
                  </a:srgbClr>
                </a:solidFill>
                <a:effectLst/>
                <a:uLnTx/>
                <a:uFillTx/>
                <a:latin typeface="#9Slide05 SVNDeadhead Script" pitchFamily="2" charset="0"/>
                <a:ea typeface="+mn-ea"/>
                <a:cs typeface="Times New Roman" panose="02020603050405020304" pitchFamily="18" charset="0"/>
              </a:rPr>
              <a:t>IV. </a:t>
            </a:r>
            <a:r>
              <a:rPr kumimoji="0" lang="en-US" sz="13200" b="0" i="0" u="none" strike="noStrike" kern="1200" cap="none" spc="0" normalizeH="0" baseline="0" noProof="0" dirty="0" err="1">
                <a:ln>
                  <a:noFill/>
                </a:ln>
                <a:solidFill>
                  <a:srgbClr val="44546A">
                    <a:lumMod val="50000"/>
                  </a:srgbClr>
                </a:solidFill>
                <a:effectLst/>
                <a:uLnTx/>
                <a:uFillTx/>
                <a:latin typeface="#9Slide05 SVNDeadhead Script" pitchFamily="2" charset="0"/>
                <a:ea typeface="+mn-ea"/>
                <a:cs typeface="Times New Roman" panose="02020603050405020304" pitchFamily="18" charset="0"/>
              </a:rPr>
              <a:t>Các</a:t>
            </a:r>
            <a:r>
              <a:rPr kumimoji="0" lang="en-US" sz="13200" b="0" i="0" u="none" strike="noStrike" kern="1200" cap="none" spc="0" normalizeH="0" noProof="0" dirty="0">
                <a:ln>
                  <a:noFill/>
                </a:ln>
                <a:solidFill>
                  <a:srgbClr val="44546A">
                    <a:lumMod val="50000"/>
                  </a:srgbClr>
                </a:solidFill>
                <a:effectLst/>
                <a:uLnTx/>
                <a:uFillTx/>
                <a:latin typeface="#9Slide05 SVNDeadhead Script" pitchFamily="2" charset="0"/>
                <a:ea typeface="+mn-ea"/>
                <a:cs typeface="Times New Roman" panose="02020603050405020304" pitchFamily="18" charset="0"/>
              </a:rPr>
              <a:t> </a:t>
            </a:r>
            <a:r>
              <a:rPr kumimoji="0" lang="en-US" sz="13200" b="0" i="0" u="none" strike="noStrike" kern="1200" cap="none" spc="0" normalizeH="0" noProof="0" dirty="0" err="1">
                <a:ln>
                  <a:noFill/>
                </a:ln>
                <a:solidFill>
                  <a:srgbClr val="44546A">
                    <a:lumMod val="50000"/>
                  </a:srgbClr>
                </a:solidFill>
                <a:effectLst/>
                <a:uLnTx/>
                <a:uFillTx/>
                <a:latin typeface="#9Slide05 SVNDeadhead Script" pitchFamily="2" charset="0"/>
                <a:ea typeface="+mn-ea"/>
                <a:cs typeface="Times New Roman" panose="02020603050405020304" pitchFamily="18" charset="0"/>
              </a:rPr>
              <a:t>biện</a:t>
            </a:r>
            <a:r>
              <a:rPr kumimoji="0" lang="en-US" sz="13200" b="0" i="0" u="none" strike="noStrike" kern="1200" cap="none" spc="0" normalizeH="0" noProof="0" dirty="0">
                <a:ln>
                  <a:noFill/>
                </a:ln>
                <a:solidFill>
                  <a:srgbClr val="44546A">
                    <a:lumMod val="50000"/>
                  </a:srgbClr>
                </a:solidFill>
                <a:effectLst/>
                <a:uLnTx/>
                <a:uFillTx/>
                <a:latin typeface="#9Slide05 SVNDeadhead Script" pitchFamily="2" charset="0"/>
                <a:ea typeface="+mn-ea"/>
                <a:cs typeface="Times New Roman" panose="02020603050405020304" pitchFamily="18" charset="0"/>
              </a:rPr>
              <a:t> </a:t>
            </a:r>
            <a:r>
              <a:rPr kumimoji="0" lang="en-US" sz="13200" b="0" i="0" u="none" strike="noStrike" kern="1200" cap="none" spc="0" normalizeH="0" noProof="0" dirty="0" err="1">
                <a:ln>
                  <a:noFill/>
                </a:ln>
                <a:solidFill>
                  <a:srgbClr val="44546A">
                    <a:lumMod val="50000"/>
                  </a:srgbClr>
                </a:solidFill>
                <a:effectLst/>
                <a:uLnTx/>
                <a:uFillTx/>
                <a:latin typeface="#9Slide05 SVNDeadhead Script" pitchFamily="2" charset="0"/>
                <a:ea typeface="+mn-ea"/>
                <a:cs typeface="Times New Roman" panose="02020603050405020304" pitchFamily="18" charset="0"/>
              </a:rPr>
              <a:t>pháp</a:t>
            </a:r>
            <a:r>
              <a:rPr kumimoji="0" lang="en-US" sz="13200" b="0" i="0" u="none" strike="noStrike" kern="1200" cap="none" spc="0" normalizeH="0" noProof="0" dirty="0">
                <a:ln>
                  <a:noFill/>
                </a:ln>
                <a:solidFill>
                  <a:srgbClr val="44546A">
                    <a:lumMod val="50000"/>
                  </a:srgbClr>
                </a:solidFill>
                <a:effectLst/>
                <a:uLnTx/>
                <a:uFillTx/>
                <a:latin typeface="#9Slide05 SVNDeadhead Script" pitchFamily="2" charset="0"/>
                <a:ea typeface="+mn-ea"/>
                <a:cs typeface="Times New Roman" panose="02020603050405020304" pitchFamily="18" charset="0"/>
              </a:rPr>
              <a:t> </a:t>
            </a:r>
            <a:r>
              <a:rPr kumimoji="0" lang="en-US" sz="13200" b="0" i="0" u="none" strike="noStrike" kern="1200" cap="none" spc="0" normalizeH="0" noProof="0" dirty="0" err="1">
                <a:ln>
                  <a:noFill/>
                </a:ln>
                <a:solidFill>
                  <a:srgbClr val="44546A">
                    <a:lumMod val="50000"/>
                  </a:srgbClr>
                </a:solidFill>
                <a:effectLst/>
                <a:uLnTx/>
                <a:uFillTx/>
                <a:latin typeface="#9Slide05 SVNDeadhead Script" pitchFamily="2" charset="0"/>
                <a:ea typeface="+mn-ea"/>
                <a:cs typeface="Times New Roman" panose="02020603050405020304" pitchFamily="18" charset="0"/>
              </a:rPr>
              <a:t>tu</a:t>
            </a:r>
            <a:r>
              <a:rPr kumimoji="0" lang="en-US" sz="13200" b="0" i="0" u="none" strike="noStrike" kern="1200" cap="none" spc="0" normalizeH="0" noProof="0" dirty="0">
                <a:ln>
                  <a:noFill/>
                </a:ln>
                <a:solidFill>
                  <a:srgbClr val="44546A">
                    <a:lumMod val="50000"/>
                  </a:srgbClr>
                </a:solidFill>
                <a:effectLst/>
                <a:uLnTx/>
                <a:uFillTx/>
                <a:latin typeface="#9Slide05 SVNDeadhead Script" pitchFamily="2" charset="0"/>
                <a:ea typeface="+mn-ea"/>
                <a:cs typeface="Times New Roman" panose="02020603050405020304" pitchFamily="18" charset="0"/>
              </a:rPr>
              <a:t> </a:t>
            </a:r>
            <a:r>
              <a:rPr kumimoji="0" lang="en-US" sz="13200" b="0" i="0" u="none" strike="noStrike" kern="1200" cap="none" spc="0" normalizeH="0" noProof="0" dirty="0" err="1">
                <a:ln>
                  <a:noFill/>
                </a:ln>
                <a:solidFill>
                  <a:srgbClr val="44546A">
                    <a:lumMod val="50000"/>
                  </a:srgbClr>
                </a:solidFill>
                <a:effectLst/>
                <a:uLnTx/>
                <a:uFillTx/>
                <a:latin typeface="#9Slide05 SVNDeadhead Script" pitchFamily="2" charset="0"/>
                <a:ea typeface="+mn-ea"/>
                <a:cs typeface="Times New Roman" panose="02020603050405020304" pitchFamily="18" charset="0"/>
              </a:rPr>
              <a:t>từ</a:t>
            </a:r>
            <a:r>
              <a:rPr kumimoji="0" lang="en-US" sz="13200" b="0" i="0" u="none" strike="noStrike" kern="1200" cap="none" spc="0" normalizeH="0" noProof="0" dirty="0">
                <a:ln>
                  <a:noFill/>
                </a:ln>
                <a:solidFill>
                  <a:srgbClr val="44546A">
                    <a:lumMod val="50000"/>
                  </a:srgbClr>
                </a:solidFill>
                <a:effectLst/>
                <a:uLnTx/>
                <a:uFillTx/>
                <a:latin typeface="#9Slide05 SVNDeadhead Script" pitchFamily="2" charset="0"/>
                <a:ea typeface="+mn-ea"/>
                <a:cs typeface="Times New Roman" panose="02020603050405020304" pitchFamily="18" charset="0"/>
              </a:rPr>
              <a:t> </a:t>
            </a: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13200" b="0" i="0" u="none" strike="noStrike" kern="1200" cap="none" spc="0" normalizeH="0" noProof="0" dirty="0" err="1">
                <a:ln>
                  <a:noFill/>
                </a:ln>
                <a:solidFill>
                  <a:srgbClr val="44546A">
                    <a:lumMod val="50000"/>
                  </a:srgbClr>
                </a:solidFill>
                <a:effectLst/>
                <a:uLnTx/>
                <a:uFillTx/>
                <a:latin typeface="#9Slide05 SVNDeadhead Script" pitchFamily="2" charset="0"/>
                <a:ea typeface="+mn-ea"/>
                <a:cs typeface="Times New Roman" panose="02020603050405020304" pitchFamily="18" charset="0"/>
              </a:rPr>
              <a:t>chơi</a:t>
            </a:r>
            <a:r>
              <a:rPr kumimoji="0" lang="en-US" sz="13200" b="0" i="0" u="none" strike="noStrike" kern="1200" cap="none" spc="0" normalizeH="0" noProof="0" dirty="0">
                <a:ln>
                  <a:noFill/>
                </a:ln>
                <a:solidFill>
                  <a:srgbClr val="44546A">
                    <a:lumMod val="50000"/>
                  </a:srgbClr>
                </a:solidFill>
                <a:effectLst/>
                <a:uLnTx/>
                <a:uFillTx/>
                <a:latin typeface="#9Slide05 SVNDeadhead Script" pitchFamily="2" charset="0"/>
                <a:ea typeface="+mn-ea"/>
                <a:cs typeface="Times New Roman" panose="02020603050405020304" pitchFamily="18" charset="0"/>
              </a:rPr>
              <a:t> </a:t>
            </a:r>
            <a:r>
              <a:rPr kumimoji="0" lang="en-US" sz="13200" b="0" i="0" u="none" strike="noStrike" kern="1200" cap="none" spc="0" normalizeH="0" noProof="0" dirty="0" err="1">
                <a:ln>
                  <a:noFill/>
                </a:ln>
                <a:solidFill>
                  <a:srgbClr val="44546A">
                    <a:lumMod val="50000"/>
                  </a:srgbClr>
                </a:solidFill>
                <a:effectLst/>
                <a:uLnTx/>
                <a:uFillTx/>
                <a:latin typeface="#9Slide05 SVNDeadhead Script" pitchFamily="2" charset="0"/>
                <a:ea typeface="+mn-ea"/>
                <a:cs typeface="Times New Roman" panose="02020603050405020304" pitchFamily="18" charset="0"/>
              </a:rPr>
              <a:t>chữ</a:t>
            </a:r>
            <a:r>
              <a:rPr kumimoji="0" lang="en-US" sz="13200" b="0" i="0" u="none" strike="noStrike" kern="1200" cap="none" spc="0" normalizeH="0" noProof="0" dirty="0">
                <a:ln>
                  <a:noFill/>
                </a:ln>
                <a:solidFill>
                  <a:srgbClr val="44546A">
                    <a:lumMod val="50000"/>
                  </a:srgbClr>
                </a:solidFill>
                <a:effectLst/>
                <a:uLnTx/>
                <a:uFillTx/>
                <a:latin typeface="#9Slide05 SVNDeadhead Script" pitchFamily="2" charset="0"/>
                <a:ea typeface="+mn-ea"/>
                <a:cs typeface="Times New Roman" panose="02020603050405020304" pitchFamily="18" charset="0"/>
              </a:rPr>
              <a:t>, </a:t>
            </a:r>
            <a:r>
              <a:rPr kumimoji="0" lang="en-US" sz="13200" b="0" i="0" u="none" strike="noStrike" kern="1200" cap="none" spc="0" normalizeH="0" noProof="0" dirty="0" err="1">
                <a:ln>
                  <a:noFill/>
                </a:ln>
                <a:solidFill>
                  <a:srgbClr val="44546A">
                    <a:lumMod val="50000"/>
                  </a:srgbClr>
                </a:solidFill>
                <a:effectLst/>
                <a:uLnTx/>
                <a:uFillTx/>
                <a:latin typeface="#9Slide05 SVNDeadhead Script" pitchFamily="2" charset="0"/>
                <a:ea typeface="+mn-ea"/>
                <a:cs typeface="Times New Roman" panose="02020603050405020304" pitchFamily="18" charset="0"/>
              </a:rPr>
              <a:t>điệp</a:t>
            </a:r>
            <a:r>
              <a:rPr kumimoji="0" lang="en-US" sz="13200" b="0" i="0" u="none" strike="noStrike" kern="1200" cap="none" spc="0" normalizeH="0" noProof="0" dirty="0">
                <a:ln>
                  <a:noFill/>
                </a:ln>
                <a:solidFill>
                  <a:srgbClr val="44546A">
                    <a:lumMod val="50000"/>
                  </a:srgbClr>
                </a:solidFill>
                <a:effectLst/>
                <a:uLnTx/>
                <a:uFillTx/>
                <a:latin typeface="#9Slide05 SVNDeadhead Script" pitchFamily="2" charset="0"/>
                <a:ea typeface="+mn-ea"/>
                <a:cs typeface="Times New Roman" panose="02020603050405020304" pitchFamily="18" charset="0"/>
              </a:rPr>
              <a:t> </a:t>
            </a:r>
            <a:r>
              <a:rPr kumimoji="0" lang="en-US" sz="13200" b="0" i="0" u="none" strike="noStrike" kern="1200" cap="none" spc="0" normalizeH="0" noProof="0" dirty="0" err="1">
                <a:ln>
                  <a:noFill/>
                </a:ln>
                <a:solidFill>
                  <a:srgbClr val="44546A">
                    <a:lumMod val="50000"/>
                  </a:srgbClr>
                </a:solidFill>
                <a:effectLst/>
                <a:uLnTx/>
                <a:uFillTx/>
                <a:latin typeface="#9Slide05 SVNDeadhead Script" pitchFamily="2" charset="0"/>
                <a:ea typeface="+mn-ea"/>
                <a:cs typeface="Times New Roman" panose="02020603050405020304" pitchFamily="18" charset="0"/>
              </a:rPr>
              <a:t>thanh</a:t>
            </a:r>
            <a:r>
              <a:rPr kumimoji="0" lang="en-US" sz="13200" b="0" i="0" u="none" strike="noStrike" kern="1200" cap="none" spc="0" normalizeH="0" noProof="0" dirty="0">
                <a:ln>
                  <a:noFill/>
                </a:ln>
                <a:solidFill>
                  <a:srgbClr val="44546A">
                    <a:lumMod val="50000"/>
                  </a:srgbClr>
                </a:solidFill>
                <a:effectLst/>
                <a:uLnTx/>
                <a:uFillTx/>
                <a:latin typeface="#9Slide05 SVNDeadhead Script" pitchFamily="2" charset="0"/>
                <a:ea typeface="+mn-ea"/>
                <a:cs typeface="Times New Roman" panose="02020603050405020304" pitchFamily="18" charset="0"/>
              </a:rPr>
              <a:t>, </a:t>
            </a:r>
            <a:r>
              <a:rPr kumimoji="0" lang="en-US" sz="13200" b="0" i="0" u="none" strike="noStrike" kern="1200" cap="none" spc="0" normalizeH="0" noProof="0" dirty="0" err="1">
                <a:ln>
                  <a:noFill/>
                </a:ln>
                <a:solidFill>
                  <a:srgbClr val="44546A">
                    <a:lumMod val="50000"/>
                  </a:srgbClr>
                </a:solidFill>
                <a:effectLst/>
                <a:uLnTx/>
                <a:uFillTx/>
                <a:latin typeface="#9Slide05 SVNDeadhead Script" pitchFamily="2" charset="0"/>
                <a:ea typeface="+mn-ea"/>
                <a:cs typeface="Times New Roman" panose="02020603050405020304" pitchFamily="18" charset="0"/>
              </a:rPr>
              <a:t>điệp</a:t>
            </a:r>
            <a:r>
              <a:rPr kumimoji="0" lang="en-US" sz="13200" b="0" i="0" u="none" strike="noStrike" kern="1200" cap="none" spc="0" normalizeH="0" noProof="0" dirty="0">
                <a:ln>
                  <a:noFill/>
                </a:ln>
                <a:solidFill>
                  <a:srgbClr val="44546A">
                    <a:lumMod val="50000"/>
                  </a:srgbClr>
                </a:solidFill>
                <a:effectLst/>
                <a:uLnTx/>
                <a:uFillTx/>
                <a:latin typeface="#9Slide05 SVNDeadhead Script" pitchFamily="2" charset="0"/>
                <a:ea typeface="+mn-ea"/>
                <a:cs typeface="Times New Roman" panose="02020603050405020304" pitchFamily="18" charset="0"/>
              </a:rPr>
              <a:t> </a:t>
            </a:r>
            <a:r>
              <a:rPr kumimoji="0" lang="en-US" sz="13200" b="0" i="0" u="none" strike="noStrike" kern="1200" cap="none" spc="0" normalizeH="0" noProof="0" dirty="0" err="1">
                <a:ln>
                  <a:noFill/>
                </a:ln>
                <a:solidFill>
                  <a:srgbClr val="44546A">
                    <a:lumMod val="50000"/>
                  </a:srgbClr>
                </a:solidFill>
                <a:effectLst/>
                <a:uLnTx/>
                <a:uFillTx/>
                <a:latin typeface="#9Slide05 SVNDeadhead Script" pitchFamily="2" charset="0"/>
                <a:ea typeface="+mn-ea"/>
                <a:cs typeface="Times New Roman" panose="02020603050405020304" pitchFamily="18" charset="0"/>
              </a:rPr>
              <a:t>vần</a:t>
            </a:r>
            <a:endParaRPr kumimoji="0" lang="vi-VN" sz="13200" b="0" i="0" u="none" strike="noStrike" kern="1200" cap="none" spc="0" normalizeH="0" baseline="0" noProof="0" dirty="0">
              <a:ln>
                <a:noFill/>
              </a:ln>
              <a:solidFill>
                <a:srgbClr val="44546A">
                  <a:lumMod val="50000"/>
                </a:srgbClr>
              </a:solidFill>
              <a:effectLst/>
              <a:uLnTx/>
              <a:uFillTx/>
              <a:latin typeface="Times New Roman" panose="02020603050405020304" pitchFamily="18" charset="0"/>
              <a:ea typeface="+mn-ea"/>
              <a:cs typeface="Times New Roman" panose="02020603050405020304" pitchFamily="18" charset="0"/>
            </a:endParaRPr>
          </a:p>
        </p:txBody>
      </p:sp>
      <p:sp>
        <p:nvSpPr>
          <p:cNvPr id="5" name="Freeform 6">
            <a:extLst>
              <a:ext uri="{FF2B5EF4-FFF2-40B4-BE49-F238E27FC236}">
                <a16:creationId xmlns:a16="http://schemas.microsoft.com/office/drawing/2014/main" id="{F2B7B9E2-2D84-968D-AE92-48CC8B0E43D6}"/>
              </a:ext>
            </a:extLst>
          </p:cNvPr>
          <p:cNvSpPr/>
          <p:nvPr/>
        </p:nvSpPr>
        <p:spPr>
          <a:xfrm rot="19950571">
            <a:off x="14577253" y="1692084"/>
            <a:ext cx="4894640" cy="6909803"/>
          </a:xfrm>
          <a:custGeom>
            <a:avLst/>
            <a:gdLst/>
            <a:ahLst/>
            <a:cxnLst/>
            <a:rect l="l" t="t" r="r" b="b"/>
            <a:pathLst>
              <a:path w="4978908" h="8229600">
                <a:moveTo>
                  <a:pt x="0" y="0"/>
                </a:moveTo>
                <a:lnTo>
                  <a:pt x="4978908" y="0"/>
                </a:lnTo>
                <a:lnTo>
                  <a:pt x="4978908" y="8229600"/>
                </a:lnTo>
                <a:lnTo>
                  <a:pt x="0" y="8229600"/>
                </a:lnTo>
                <a:lnTo>
                  <a:pt x="0" y="0"/>
                </a:lnTo>
                <a:close/>
              </a:path>
            </a:pathLst>
          </a:custGeom>
          <a:blipFill>
            <a:blip r:embed="rId5"/>
            <a:stretch>
              <a:fillRect/>
            </a:stretch>
          </a:blipFill>
        </p:spPr>
        <p:txBody>
          <a:bodyPr/>
          <a:lstStyle/>
          <a:p>
            <a:pPr defTabSz="1371600"/>
            <a:endParaRPr lang="en-US" sz="2700">
              <a:solidFill>
                <a:prstClr val="black"/>
              </a:solidFill>
              <a:latin typeface="Calibri" panose="020F0502020204030204"/>
            </a:endParaRPr>
          </a:p>
        </p:txBody>
      </p:sp>
    </p:spTree>
    <p:extLst>
      <p:ext uri="{BB962C8B-B14F-4D97-AF65-F5344CB8AC3E}">
        <p14:creationId xmlns:p14="http://schemas.microsoft.com/office/powerpoint/2010/main" val="35556838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A163A4E-3B0D-38F9-74E1-F38059EE6C38}"/>
              </a:ext>
            </a:extLst>
          </p:cNvPr>
          <p:cNvSpPr/>
          <p:nvPr/>
        </p:nvSpPr>
        <p:spPr>
          <a:xfrm>
            <a:off x="2627971" y="266700"/>
            <a:ext cx="13032058" cy="1569660"/>
          </a:xfrm>
          <a:prstGeom prst="rect">
            <a:avLst/>
          </a:prstGeom>
        </p:spPr>
        <p:txBody>
          <a:bodyPr wrap="square">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lang="en-US" sz="9600" dirty="0" err="1">
                <a:solidFill>
                  <a:srgbClr val="FF0000"/>
                </a:solidFill>
                <a:latin typeface="#9Slide05 SVNDeadhead Script" pitchFamily="2" charset="0"/>
                <a:cs typeface="Times New Roman" panose="02020603050405020304" pitchFamily="18" charset="0"/>
              </a:rPr>
              <a:t>Họat</a:t>
            </a:r>
            <a:r>
              <a:rPr lang="en-US" sz="9600" dirty="0">
                <a:solidFill>
                  <a:srgbClr val="FF0000"/>
                </a:solidFill>
                <a:latin typeface="#9Slide05 SVNDeadhead Script" pitchFamily="2" charset="0"/>
                <a:cs typeface="Times New Roman" panose="02020603050405020304" pitchFamily="18" charset="0"/>
              </a:rPr>
              <a:t> </a:t>
            </a:r>
            <a:r>
              <a:rPr lang="en-US" sz="9600" dirty="0" err="1">
                <a:solidFill>
                  <a:srgbClr val="FF0000"/>
                </a:solidFill>
                <a:latin typeface="#9Slide05 SVNDeadhead Script" pitchFamily="2" charset="0"/>
                <a:cs typeface="Times New Roman" panose="02020603050405020304" pitchFamily="18" charset="0"/>
              </a:rPr>
              <a:t>động</a:t>
            </a:r>
            <a:r>
              <a:rPr lang="en-US" sz="9600" dirty="0">
                <a:solidFill>
                  <a:srgbClr val="FF0000"/>
                </a:solidFill>
                <a:latin typeface="#9Slide05 SVNDeadhead Script" pitchFamily="2" charset="0"/>
                <a:cs typeface="Times New Roman" panose="02020603050405020304" pitchFamily="18" charset="0"/>
              </a:rPr>
              <a:t> </a:t>
            </a:r>
            <a:r>
              <a:rPr lang="en-US" sz="9600" dirty="0" err="1">
                <a:solidFill>
                  <a:srgbClr val="FF0000"/>
                </a:solidFill>
                <a:latin typeface="#9Slide05 SVNDeadhead Script" pitchFamily="2" charset="0"/>
                <a:cs typeface="Times New Roman" panose="02020603050405020304" pitchFamily="18" charset="0"/>
              </a:rPr>
              <a:t>nhóm</a:t>
            </a:r>
            <a:endParaRPr kumimoji="0" lang="vi-VN" sz="9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2" name="Picture 1">
            <a:extLst>
              <a:ext uri="{FF2B5EF4-FFF2-40B4-BE49-F238E27FC236}">
                <a16:creationId xmlns:a16="http://schemas.microsoft.com/office/drawing/2014/main" id="{BCF0CD0A-C21C-224C-6D2B-AD6C643ECE02}"/>
              </a:ext>
            </a:extLst>
          </p:cNvPr>
          <p:cNvPicPr>
            <a:picLocks noChangeAspect="1"/>
          </p:cNvPicPr>
          <p:nvPr/>
        </p:nvPicPr>
        <p:blipFill>
          <a:blip r:embed="rId3"/>
          <a:stretch>
            <a:fillRect/>
          </a:stretch>
        </p:blipFill>
        <p:spPr>
          <a:xfrm>
            <a:off x="414399" y="3248284"/>
            <a:ext cx="8716591" cy="4858428"/>
          </a:xfrm>
          <a:prstGeom prst="rect">
            <a:avLst/>
          </a:prstGeom>
        </p:spPr>
      </p:pic>
      <p:pic>
        <p:nvPicPr>
          <p:cNvPr id="6" name="Picture 5">
            <a:extLst>
              <a:ext uri="{FF2B5EF4-FFF2-40B4-BE49-F238E27FC236}">
                <a16:creationId xmlns:a16="http://schemas.microsoft.com/office/drawing/2014/main" id="{F1953DF9-2180-7835-39DF-8FC71FB56F2D}"/>
              </a:ext>
            </a:extLst>
          </p:cNvPr>
          <p:cNvPicPr>
            <a:picLocks noChangeAspect="1"/>
          </p:cNvPicPr>
          <p:nvPr/>
        </p:nvPicPr>
        <p:blipFill>
          <a:blip r:embed="rId4"/>
          <a:stretch>
            <a:fillRect/>
          </a:stretch>
        </p:blipFill>
        <p:spPr>
          <a:xfrm>
            <a:off x="10668000" y="2019300"/>
            <a:ext cx="5468651" cy="7790342"/>
          </a:xfrm>
          <a:prstGeom prst="rect">
            <a:avLst/>
          </a:prstGeom>
        </p:spPr>
      </p:pic>
    </p:spTree>
    <p:extLst>
      <p:ext uri="{BB962C8B-B14F-4D97-AF65-F5344CB8AC3E}">
        <p14:creationId xmlns:p14="http://schemas.microsoft.com/office/powerpoint/2010/main" val="430057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474484913"/>
              </p:ext>
            </p:extLst>
          </p:nvPr>
        </p:nvGraphicFramePr>
        <p:xfrm>
          <a:off x="304800" y="190500"/>
          <a:ext cx="17526000" cy="10027920"/>
        </p:xfrm>
        <a:graphic>
          <a:graphicData uri="http://schemas.openxmlformats.org/drawingml/2006/table">
            <a:tbl>
              <a:tblPr firstRow="1" bandRow="1">
                <a:tableStyleId>{5940675A-B579-460E-94D1-54222C63F5DA}</a:tableStyleId>
              </a:tblPr>
              <a:tblGrid>
                <a:gridCol w="1466934">
                  <a:extLst>
                    <a:ext uri="{9D8B030D-6E8A-4147-A177-3AD203B41FA5}">
                      <a16:colId xmlns:a16="http://schemas.microsoft.com/office/drawing/2014/main" val="1810215019"/>
                    </a:ext>
                  </a:extLst>
                </a:gridCol>
                <a:gridCol w="6794220">
                  <a:extLst>
                    <a:ext uri="{9D8B030D-6E8A-4147-A177-3AD203B41FA5}">
                      <a16:colId xmlns:a16="http://schemas.microsoft.com/office/drawing/2014/main" val="3498516096"/>
                    </a:ext>
                  </a:extLst>
                </a:gridCol>
                <a:gridCol w="4540446">
                  <a:extLst>
                    <a:ext uri="{9D8B030D-6E8A-4147-A177-3AD203B41FA5}">
                      <a16:colId xmlns:a16="http://schemas.microsoft.com/office/drawing/2014/main" val="3949477217"/>
                    </a:ext>
                  </a:extLst>
                </a:gridCol>
                <a:gridCol w="4724400">
                  <a:extLst>
                    <a:ext uri="{9D8B030D-6E8A-4147-A177-3AD203B41FA5}">
                      <a16:colId xmlns:a16="http://schemas.microsoft.com/office/drawing/2014/main" val="2890559551"/>
                    </a:ext>
                  </a:extLst>
                </a:gridCol>
              </a:tblGrid>
              <a:tr h="370840">
                <a:tc>
                  <a:txBody>
                    <a:bodyPr/>
                    <a:lstStyle/>
                    <a:p>
                      <a:pPr algn="ctr"/>
                      <a:endParaRPr lang="en-US" sz="4000" b="1" i="0"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algn="ctr"/>
                      <a:r>
                        <a:rPr lang="en-US" sz="4000" b="1" i="0" dirty="0" err="1">
                          <a:latin typeface="Times New Roman" panose="02020603050405020304" pitchFamily="18" charset="0"/>
                          <a:cs typeface="Times New Roman" panose="02020603050405020304" pitchFamily="18" charset="0"/>
                        </a:rPr>
                        <a:t>Chơi</a:t>
                      </a:r>
                      <a:r>
                        <a:rPr lang="en-US" sz="4000" b="1" i="0" baseline="0" dirty="0">
                          <a:latin typeface="Times New Roman" panose="02020603050405020304" pitchFamily="18" charset="0"/>
                          <a:cs typeface="Times New Roman" panose="02020603050405020304" pitchFamily="18" charset="0"/>
                        </a:rPr>
                        <a:t> </a:t>
                      </a:r>
                      <a:r>
                        <a:rPr lang="en-US" sz="4000" b="1" i="0" baseline="0" dirty="0" err="1">
                          <a:latin typeface="Times New Roman" panose="02020603050405020304" pitchFamily="18" charset="0"/>
                          <a:cs typeface="Times New Roman" panose="02020603050405020304" pitchFamily="18" charset="0"/>
                        </a:rPr>
                        <a:t>chữ</a:t>
                      </a:r>
                      <a:endParaRPr lang="en-US" sz="4000" b="1" i="0"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algn="ctr"/>
                      <a:r>
                        <a:rPr lang="en-US" sz="4000" b="1" i="0" dirty="0" err="1">
                          <a:latin typeface="Times New Roman" panose="02020603050405020304" pitchFamily="18" charset="0"/>
                          <a:cs typeface="Times New Roman" panose="02020603050405020304" pitchFamily="18" charset="0"/>
                        </a:rPr>
                        <a:t>Điệp</a:t>
                      </a:r>
                      <a:r>
                        <a:rPr lang="en-US" sz="4000" b="1" i="0" dirty="0">
                          <a:latin typeface="Times New Roman" panose="02020603050405020304" pitchFamily="18" charset="0"/>
                          <a:cs typeface="Times New Roman" panose="02020603050405020304" pitchFamily="18" charset="0"/>
                        </a:rPr>
                        <a:t> </a:t>
                      </a:r>
                      <a:r>
                        <a:rPr lang="en-US" sz="4000" b="1" i="0" dirty="0" err="1">
                          <a:latin typeface="Times New Roman" panose="02020603050405020304" pitchFamily="18" charset="0"/>
                          <a:cs typeface="Times New Roman" panose="02020603050405020304" pitchFamily="18" charset="0"/>
                        </a:rPr>
                        <a:t>thanh</a:t>
                      </a:r>
                      <a:endParaRPr lang="en-US" sz="4000" b="1" i="0"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algn="ctr"/>
                      <a:r>
                        <a:rPr lang="en-US" sz="4000" b="1" i="0" dirty="0" err="1">
                          <a:latin typeface="Times New Roman" panose="02020603050405020304" pitchFamily="18" charset="0"/>
                          <a:cs typeface="Times New Roman" panose="02020603050405020304" pitchFamily="18" charset="0"/>
                        </a:rPr>
                        <a:t>Điệp</a:t>
                      </a:r>
                      <a:r>
                        <a:rPr lang="en-US" sz="4000" b="1" i="0" baseline="0" dirty="0">
                          <a:latin typeface="Times New Roman" panose="02020603050405020304" pitchFamily="18" charset="0"/>
                          <a:cs typeface="Times New Roman" panose="02020603050405020304" pitchFamily="18" charset="0"/>
                        </a:rPr>
                        <a:t> </a:t>
                      </a:r>
                      <a:r>
                        <a:rPr lang="en-US" sz="4000" b="1" i="0" baseline="0" dirty="0" err="1">
                          <a:latin typeface="Times New Roman" panose="02020603050405020304" pitchFamily="18" charset="0"/>
                          <a:cs typeface="Times New Roman" panose="02020603050405020304" pitchFamily="18" charset="0"/>
                        </a:rPr>
                        <a:t>vần</a:t>
                      </a:r>
                      <a:endParaRPr lang="en-US" sz="4000" b="1" i="0"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extLst>
                  <a:ext uri="{0D108BD9-81ED-4DB2-BD59-A6C34878D82A}">
                    <a16:rowId xmlns:a16="http://schemas.microsoft.com/office/drawing/2014/main" val="1666503006"/>
                  </a:ext>
                </a:extLst>
              </a:tr>
              <a:tr h="370840">
                <a:tc>
                  <a:txBody>
                    <a:bodyPr/>
                    <a:lstStyle/>
                    <a:p>
                      <a:pPr algn="ctr"/>
                      <a:r>
                        <a:rPr lang="en-US" sz="4000" b="1" i="0" dirty="0" err="1">
                          <a:latin typeface="Times New Roman" panose="02020603050405020304" pitchFamily="18" charset="0"/>
                          <a:cs typeface="Times New Roman" panose="02020603050405020304" pitchFamily="18" charset="0"/>
                        </a:rPr>
                        <a:t>Khái</a:t>
                      </a:r>
                      <a:r>
                        <a:rPr lang="en-US" sz="4000" b="1" i="0" baseline="0" dirty="0">
                          <a:latin typeface="Times New Roman" panose="02020603050405020304" pitchFamily="18" charset="0"/>
                          <a:cs typeface="Times New Roman" panose="02020603050405020304" pitchFamily="18" charset="0"/>
                        </a:rPr>
                        <a:t> </a:t>
                      </a:r>
                      <a:r>
                        <a:rPr lang="en-US" sz="4000" b="1" i="0" baseline="0" dirty="0" err="1">
                          <a:latin typeface="Times New Roman" panose="02020603050405020304" pitchFamily="18" charset="0"/>
                          <a:cs typeface="Times New Roman" panose="02020603050405020304" pitchFamily="18" charset="0"/>
                        </a:rPr>
                        <a:t>niệm</a:t>
                      </a:r>
                      <a:endParaRPr lang="en-US" sz="4000" b="1" i="0"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algn="just"/>
                      <a:r>
                        <a:rPr lang="en-US" sz="4000" b="0" i="0" kern="1200" dirty="0">
                          <a:solidFill>
                            <a:srgbClr val="000000"/>
                          </a:solidFill>
                          <a:latin typeface="Times New Roman" panose="02020603050405020304" pitchFamily="18" charset="0"/>
                          <a:ea typeface="+mn-ea"/>
                          <a:cs typeface="Times New Roman" panose="02020603050405020304" pitchFamily="18" charset="0"/>
                        </a:rPr>
                        <a:t>L</a:t>
                      </a:r>
                      <a:r>
                        <a:rPr lang="vi-VN" sz="4000" b="0" i="0" kern="1200" dirty="0">
                          <a:solidFill>
                            <a:srgbClr val="000000"/>
                          </a:solidFill>
                          <a:latin typeface="Times New Roman" panose="02020603050405020304" pitchFamily="18" charset="0"/>
                          <a:ea typeface="+mn-ea"/>
                          <a:cs typeface="Times New Roman" panose="02020603050405020304" pitchFamily="18" charset="0"/>
                        </a:rPr>
                        <a:t>à biện pháp tu từ thể hiện ở việc người nói (người viết) khai thác nét đặc sắc về mặt ngữ âm, chữ viết, ngữ nghĩa của các từ ngữ </a:t>
                      </a:r>
                      <a:endParaRPr lang="en-US" sz="4000" b="0" i="0"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just"/>
                      <a:r>
                        <a:rPr lang="en-US" sz="4000" b="0" i="0" kern="1200" dirty="0">
                          <a:solidFill>
                            <a:srgbClr val="000000"/>
                          </a:solidFill>
                          <a:latin typeface="Times New Roman" panose="02020603050405020304" pitchFamily="18" charset="0"/>
                          <a:ea typeface="+mn-ea"/>
                          <a:cs typeface="Times New Roman" panose="02020603050405020304" pitchFamily="18" charset="0"/>
                        </a:rPr>
                        <a:t>L</a:t>
                      </a:r>
                      <a:r>
                        <a:rPr lang="vi-VN" sz="4000" b="0" i="0" kern="1200" dirty="0">
                          <a:solidFill>
                            <a:srgbClr val="000000"/>
                          </a:solidFill>
                          <a:latin typeface="Times New Roman" panose="02020603050405020304" pitchFamily="18" charset="0"/>
                          <a:ea typeface="+mn-ea"/>
                          <a:cs typeface="Times New Roman" panose="02020603050405020304" pitchFamily="18" charset="0"/>
                        </a:rPr>
                        <a:t>à biện pháp tu từ thể hiện ở việc người nói (người viết) dùng lặp lại nhiều lần một kiểu thanh điệu ở các âm tiết </a:t>
                      </a:r>
                      <a:endParaRPr lang="en-US" sz="4000" b="0" i="0"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just"/>
                      <a:r>
                        <a:rPr lang="en-US" sz="4000" b="0" i="0" kern="1200" dirty="0">
                          <a:solidFill>
                            <a:srgbClr val="000000"/>
                          </a:solidFill>
                          <a:latin typeface="Times New Roman" panose="02020603050405020304" pitchFamily="18" charset="0"/>
                          <a:ea typeface="+mn-ea"/>
                          <a:cs typeface="Times New Roman" panose="02020603050405020304" pitchFamily="18" charset="0"/>
                        </a:rPr>
                        <a:t>L</a:t>
                      </a:r>
                      <a:r>
                        <a:rPr lang="vi-VN" sz="4000" b="0" i="0" kern="1200" dirty="0">
                          <a:solidFill>
                            <a:srgbClr val="000000"/>
                          </a:solidFill>
                          <a:latin typeface="Times New Roman" panose="02020603050405020304" pitchFamily="18" charset="0"/>
                          <a:ea typeface="+mn-ea"/>
                          <a:cs typeface="Times New Roman" panose="02020603050405020304" pitchFamily="18" charset="0"/>
                        </a:rPr>
                        <a:t>à biện pháp tu từ thể hiện ở việc người nói (người viết) dùng lặp lại một vần ở các âm tiết đứng gần nhau</a:t>
                      </a:r>
                      <a:endParaRPr lang="en-US" sz="4000" b="0" i="0"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2244045884"/>
                  </a:ext>
                </a:extLst>
              </a:tr>
              <a:tr h="370840">
                <a:tc>
                  <a:txBody>
                    <a:bodyPr/>
                    <a:lstStyle/>
                    <a:p>
                      <a:pPr algn="ctr"/>
                      <a:r>
                        <a:rPr lang="en-US" sz="4000" b="1" i="0" dirty="0" err="1">
                          <a:latin typeface="Times New Roman" panose="02020603050405020304" pitchFamily="18" charset="0"/>
                          <a:cs typeface="Times New Roman" panose="02020603050405020304" pitchFamily="18" charset="0"/>
                        </a:rPr>
                        <a:t>Dấu</a:t>
                      </a:r>
                      <a:r>
                        <a:rPr lang="en-US" sz="4000" b="1" i="0" dirty="0">
                          <a:latin typeface="Times New Roman" panose="02020603050405020304" pitchFamily="18" charset="0"/>
                          <a:cs typeface="Times New Roman" panose="02020603050405020304" pitchFamily="18" charset="0"/>
                        </a:rPr>
                        <a:t> </a:t>
                      </a:r>
                      <a:r>
                        <a:rPr lang="en-US" sz="4000" b="1" i="0" dirty="0" err="1">
                          <a:latin typeface="Times New Roman" panose="02020603050405020304" pitchFamily="18" charset="0"/>
                          <a:cs typeface="Times New Roman" panose="02020603050405020304" pitchFamily="18" charset="0"/>
                        </a:rPr>
                        <a:t>hiệu</a:t>
                      </a:r>
                      <a:r>
                        <a:rPr lang="en-US" sz="4000" b="1" i="0" baseline="0" dirty="0">
                          <a:latin typeface="Times New Roman" panose="02020603050405020304" pitchFamily="18" charset="0"/>
                          <a:cs typeface="Times New Roman" panose="02020603050405020304" pitchFamily="18" charset="0"/>
                        </a:rPr>
                        <a:t> </a:t>
                      </a:r>
                      <a:r>
                        <a:rPr lang="en-US" sz="4000" b="1" i="0" baseline="0" dirty="0" err="1">
                          <a:latin typeface="Times New Roman" panose="02020603050405020304" pitchFamily="18" charset="0"/>
                          <a:cs typeface="Times New Roman" panose="02020603050405020304" pitchFamily="18" charset="0"/>
                        </a:rPr>
                        <a:t>nhận</a:t>
                      </a:r>
                      <a:r>
                        <a:rPr lang="en-US" sz="4000" b="1" i="0" baseline="0" dirty="0">
                          <a:latin typeface="Times New Roman" panose="02020603050405020304" pitchFamily="18" charset="0"/>
                          <a:cs typeface="Times New Roman" panose="02020603050405020304" pitchFamily="18" charset="0"/>
                        </a:rPr>
                        <a:t> </a:t>
                      </a:r>
                      <a:r>
                        <a:rPr lang="en-US" sz="4000" b="1" i="0" baseline="0" dirty="0" err="1">
                          <a:latin typeface="Times New Roman" panose="02020603050405020304" pitchFamily="18" charset="0"/>
                          <a:cs typeface="Times New Roman" panose="02020603050405020304" pitchFamily="18" charset="0"/>
                        </a:rPr>
                        <a:t>biết</a:t>
                      </a:r>
                      <a:endParaRPr lang="en-US" sz="4000" b="1" i="0"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242021"/>
                          </a:solidFill>
                          <a:effectLst/>
                          <a:uLnTx/>
                          <a:uFillTx/>
                          <a:latin typeface="Times New Roman" panose="02020603050405020304" pitchFamily="18" charset="0"/>
                          <a:ea typeface="+mn-ea"/>
                          <a:cs typeface="Times New Roman" panose="02020603050405020304" pitchFamily="18" charset="0"/>
                        </a:rPr>
                        <a:t>-</a:t>
                      </a:r>
                      <a:r>
                        <a:rPr kumimoji="0" lang="vi-VN" sz="4000" b="0" i="0" u="none" strike="noStrike" kern="1200" cap="none" spc="0" normalizeH="0" baseline="0" noProof="0" dirty="0">
                          <a:ln>
                            <a:noFill/>
                          </a:ln>
                          <a:solidFill>
                            <a:srgbClr val="242021"/>
                          </a:solidFill>
                          <a:effectLst/>
                          <a:uLnTx/>
                          <a:uFillTx/>
                          <a:latin typeface="Times New Roman" panose="02020603050405020304" pitchFamily="18" charset="0"/>
                          <a:ea typeface="+mn-ea"/>
                          <a:cs typeface="Times New Roman" panose="02020603050405020304" pitchFamily="18" charset="0"/>
                        </a:rPr>
                        <a:t> Dùng từ </a:t>
                      </a:r>
                      <a:r>
                        <a:rPr kumimoji="0" lang="en-US" sz="4000" b="0" i="0" u="none" strike="noStrike" kern="1200" cap="none" spc="0" normalizeH="0" baseline="0" noProof="0" dirty="0" err="1">
                          <a:ln>
                            <a:noFill/>
                          </a:ln>
                          <a:solidFill>
                            <a:srgbClr val="242021"/>
                          </a:solidFill>
                          <a:effectLst/>
                          <a:uLnTx/>
                          <a:uFillTx/>
                          <a:latin typeface="Times New Roman" panose="02020603050405020304" pitchFamily="18" charset="0"/>
                          <a:ea typeface="+mn-ea"/>
                          <a:cs typeface="Times New Roman" panose="02020603050405020304" pitchFamily="18" charset="0"/>
                        </a:rPr>
                        <a:t>ngữ</a:t>
                      </a:r>
                      <a:r>
                        <a:rPr kumimoji="0" lang="en-US" sz="4000" b="0" i="0" u="none" strike="noStrike" kern="1200" cap="none" spc="0" normalizeH="0" baseline="0" noProof="0" dirty="0">
                          <a:ln>
                            <a:noFill/>
                          </a:ln>
                          <a:solidFill>
                            <a:srgbClr val="242021"/>
                          </a:solidFill>
                          <a:effectLst/>
                          <a:uLnTx/>
                          <a:uFillTx/>
                          <a:latin typeface="Times New Roman" panose="02020603050405020304" pitchFamily="18" charset="0"/>
                          <a:ea typeface="+mn-ea"/>
                          <a:cs typeface="Times New Roman" panose="02020603050405020304" pitchFamily="18" charset="0"/>
                        </a:rPr>
                        <a:t> </a:t>
                      </a:r>
                      <a:r>
                        <a:rPr kumimoji="0" lang="vi-VN" sz="4000" b="0" i="0" u="none" strike="noStrike" kern="1200" cap="none" spc="0" normalizeH="0" baseline="0" noProof="0" dirty="0">
                          <a:ln>
                            <a:noFill/>
                          </a:ln>
                          <a:solidFill>
                            <a:srgbClr val="242021"/>
                          </a:solidFill>
                          <a:effectLst/>
                          <a:uLnTx/>
                          <a:uFillTx/>
                          <a:latin typeface="Times New Roman" panose="02020603050405020304" pitchFamily="18" charset="0"/>
                          <a:ea typeface="+mn-ea"/>
                          <a:cs typeface="Times New Roman" panose="02020603050405020304" pitchFamily="18" charset="0"/>
                        </a:rPr>
                        <a:t>đồng âm.</a:t>
                      </a:r>
                      <a:endParaRPr kumimoji="0" lang="en-US" sz="4000" b="0" i="0" u="none" strike="noStrike" kern="1200" cap="none" spc="0" normalizeH="0" baseline="0" noProof="0" dirty="0">
                        <a:ln>
                          <a:noFill/>
                        </a:ln>
                        <a:solidFill>
                          <a:srgbClr val="242021"/>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242021"/>
                          </a:solidFill>
                          <a:effectLst/>
                          <a:uLnTx/>
                          <a:uFillTx/>
                          <a:latin typeface="Times New Roman" panose="02020603050405020304" pitchFamily="18" charset="0"/>
                          <a:ea typeface="+mn-ea"/>
                          <a:cs typeface="Times New Roman" panose="02020603050405020304" pitchFamily="18" charset="0"/>
                        </a:rPr>
                        <a:t>-</a:t>
                      </a:r>
                      <a:r>
                        <a:rPr kumimoji="0" lang="vi-VN" sz="4000" b="0" i="0" u="none" strike="noStrike" kern="1200" cap="none" spc="0" normalizeH="0" baseline="0" noProof="0" dirty="0">
                          <a:ln>
                            <a:noFill/>
                          </a:ln>
                          <a:solidFill>
                            <a:srgbClr val="242021"/>
                          </a:solidFill>
                          <a:effectLst/>
                          <a:uLnTx/>
                          <a:uFillTx/>
                          <a:latin typeface="Times New Roman" panose="02020603050405020304" pitchFamily="18" charset="0"/>
                          <a:ea typeface="+mn-ea"/>
                          <a:cs typeface="Times New Roman" panose="02020603050405020304" pitchFamily="18" charset="0"/>
                        </a:rPr>
                        <a:t> Dùng </a:t>
                      </a:r>
                      <a:r>
                        <a:rPr kumimoji="0" lang="en-US" sz="4000" b="0" i="0" u="none" strike="noStrike" kern="1200" cap="none" spc="0" normalizeH="0" baseline="0" noProof="0" dirty="0" err="1">
                          <a:ln>
                            <a:noFill/>
                          </a:ln>
                          <a:solidFill>
                            <a:srgbClr val="242021"/>
                          </a:solidFill>
                          <a:effectLst/>
                          <a:uLnTx/>
                          <a:uFillTx/>
                          <a:latin typeface="Times New Roman" panose="02020603050405020304" pitchFamily="18" charset="0"/>
                          <a:ea typeface="+mn-ea"/>
                          <a:cs typeface="Times New Roman" panose="02020603050405020304" pitchFamily="18" charset="0"/>
                        </a:rPr>
                        <a:t>lối</a:t>
                      </a:r>
                      <a:r>
                        <a:rPr kumimoji="0" lang="en-US" sz="4000" b="0" i="0" u="none" strike="noStrike" kern="1200" cap="none" spc="0" normalizeH="0" baseline="0" noProof="0" dirty="0">
                          <a:ln>
                            <a:noFill/>
                          </a:ln>
                          <a:solidFill>
                            <a:srgbClr val="242021"/>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242021"/>
                          </a:solidFill>
                          <a:effectLst/>
                          <a:uLnTx/>
                          <a:uFillTx/>
                          <a:latin typeface="Times New Roman" panose="02020603050405020304" pitchFamily="18" charset="0"/>
                          <a:ea typeface="+mn-ea"/>
                          <a:cs typeface="Times New Roman" panose="02020603050405020304" pitchFamily="18" charset="0"/>
                        </a:rPr>
                        <a:t>nói</a:t>
                      </a:r>
                      <a:r>
                        <a:rPr kumimoji="0" lang="vi-VN" sz="4000" b="0" i="0" u="none" strike="noStrike" kern="1200" cap="none" spc="0" normalizeH="0" baseline="0" noProof="0" dirty="0">
                          <a:ln>
                            <a:noFill/>
                          </a:ln>
                          <a:solidFill>
                            <a:srgbClr val="242021"/>
                          </a:solidFill>
                          <a:effectLst/>
                          <a:uLnTx/>
                          <a:uFillTx/>
                          <a:latin typeface="Times New Roman" panose="02020603050405020304" pitchFamily="18" charset="0"/>
                          <a:ea typeface="+mn-ea"/>
                          <a:cs typeface="Times New Roman" panose="02020603050405020304" pitchFamily="18" charset="0"/>
                        </a:rPr>
                        <a:t> trại âm</a:t>
                      </a:r>
                      <a:r>
                        <a:rPr kumimoji="0" lang="en-US" sz="4000" b="0" i="0" u="none" strike="noStrike" kern="1200" cap="none" spc="0" normalizeH="0" baseline="0" noProof="0" dirty="0">
                          <a:ln>
                            <a:noFill/>
                          </a:ln>
                          <a:solidFill>
                            <a:srgbClr val="242021"/>
                          </a:solidFill>
                          <a:effectLst/>
                          <a:uLnTx/>
                          <a:uFillTx/>
                          <a:latin typeface="Times New Roman" panose="02020603050405020304" pitchFamily="18" charset="0"/>
                          <a:ea typeface="+mn-ea"/>
                          <a:cs typeface="Times New Roman" panose="02020603050405020304" pitchFamily="18" charset="0"/>
                        </a:rPr>
                        <a:t> (</a:t>
                      </a:r>
                      <a:r>
                        <a:rPr kumimoji="0" lang="vi-VN" sz="4000" b="0" i="0" u="none" strike="noStrike" kern="1200" cap="none" spc="0" normalizeH="0" baseline="0" noProof="0" dirty="0">
                          <a:ln>
                            <a:noFill/>
                          </a:ln>
                          <a:solidFill>
                            <a:srgbClr val="242021"/>
                          </a:solidFill>
                          <a:effectLst/>
                          <a:uLnTx/>
                          <a:uFillTx/>
                          <a:latin typeface="Times New Roman" panose="02020603050405020304" pitchFamily="18" charset="0"/>
                          <a:ea typeface="+mn-ea"/>
                          <a:cs typeface="Times New Roman" panose="02020603050405020304" pitchFamily="18" charset="0"/>
                        </a:rPr>
                        <a:t>gần âm</a:t>
                      </a:r>
                      <a:r>
                        <a:rPr kumimoji="0" lang="en-US" sz="4000" b="0" i="0" u="none" strike="noStrike" kern="1200" cap="none" spc="0" normalizeH="0" baseline="0" noProof="0" dirty="0">
                          <a:ln>
                            <a:noFill/>
                          </a:ln>
                          <a:solidFill>
                            <a:srgbClr val="242021"/>
                          </a:solidFill>
                          <a:effectLst/>
                          <a:uLnTx/>
                          <a:uFillTx/>
                          <a:latin typeface="Times New Roman" panose="02020603050405020304" pitchFamily="18" charset="0"/>
                          <a:ea typeface="+mn-ea"/>
                          <a:cs typeface="Times New Roman" panose="02020603050405020304" pitchFamily="18" charset="0"/>
                        </a:rPr>
                        <a:t>)</a:t>
                      </a:r>
                      <a:endParaRPr kumimoji="0" lang="vi-VN"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242021"/>
                          </a:solidFill>
                          <a:effectLst/>
                          <a:uLnTx/>
                          <a:uFillTx/>
                          <a:latin typeface="Times New Roman" panose="02020603050405020304" pitchFamily="18" charset="0"/>
                          <a:ea typeface="+mn-ea"/>
                          <a:cs typeface="Times New Roman" panose="02020603050405020304" pitchFamily="18" charset="0"/>
                        </a:rPr>
                        <a:t>-</a:t>
                      </a:r>
                      <a:r>
                        <a:rPr kumimoji="0" lang="vi-VN" sz="4000" b="0" i="0" u="none" strike="noStrike" kern="1200" cap="none" spc="0" normalizeH="0" baseline="0" noProof="0" dirty="0">
                          <a:ln>
                            <a:noFill/>
                          </a:ln>
                          <a:solidFill>
                            <a:srgbClr val="242021"/>
                          </a:solidFill>
                          <a:effectLst/>
                          <a:uLnTx/>
                          <a:uFillTx/>
                          <a:latin typeface="Times New Roman" panose="02020603050405020304" pitchFamily="18" charset="0"/>
                          <a:ea typeface="+mn-ea"/>
                          <a:cs typeface="Times New Roman" panose="02020603050405020304" pitchFamily="18" charset="0"/>
                        </a:rPr>
                        <a:t> Dùng </a:t>
                      </a:r>
                      <a:r>
                        <a:rPr kumimoji="0" lang="en-US" sz="4000" b="0" i="0" u="none" strike="noStrike" kern="1200" cap="none" spc="0" normalizeH="0" baseline="0" noProof="0" dirty="0" err="1">
                          <a:ln>
                            <a:noFill/>
                          </a:ln>
                          <a:solidFill>
                            <a:srgbClr val="242021"/>
                          </a:solidFill>
                          <a:effectLst/>
                          <a:uLnTx/>
                          <a:uFillTx/>
                          <a:latin typeface="Times New Roman" panose="02020603050405020304" pitchFamily="18" charset="0"/>
                          <a:ea typeface="+mn-ea"/>
                          <a:cs typeface="Times New Roman" panose="02020603050405020304" pitchFamily="18" charset="0"/>
                        </a:rPr>
                        <a:t>cách</a:t>
                      </a:r>
                      <a:r>
                        <a:rPr kumimoji="0" lang="vi-VN" sz="4000" b="0" i="0" u="none" strike="noStrike" kern="1200" cap="none" spc="0" normalizeH="0" baseline="0" noProof="0" dirty="0">
                          <a:ln>
                            <a:noFill/>
                          </a:ln>
                          <a:solidFill>
                            <a:srgbClr val="242021"/>
                          </a:solidFill>
                          <a:effectLst/>
                          <a:uLnTx/>
                          <a:uFillTx/>
                          <a:latin typeface="Times New Roman" panose="02020603050405020304" pitchFamily="18" charset="0"/>
                          <a:ea typeface="+mn-ea"/>
                          <a:cs typeface="Times New Roman" panose="02020603050405020304" pitchFamily="18" charset="0"/>
                        </a:rPr>
                        <a:t> điệp âm.</a:t>
                      </a:r>
                      <a:endParaRPr kumimoji="0" lang="vi-VN"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242021"/>
                          </a:solidFill>
                          <a:effectLst/>
                          <a:uLnTx/>
                          <a:uFillTx/>
                          <a:latin typeface="Times New Roman" panose="02020603050405020304" pitchFamily="18" charset="0"/>
                          <a:ea typeface="+mn-ea"/>
                          <a:cs typeface="Times New Roman" panose="02020603050405020304" pitchFamily="18" charset="0"/>
                        </a:rPr>
                        <a:t>-</a:t>
                      </a:r>
                      <a:r>
                        <a:rPr kumimoji="0" lang="vi-VN" sz="4000" b="0" i="0" u="none" strike="noStrike" kern="1200" cap="none" spc="0" normalizeH="0" baseline="0" noProof="0" dirty="0">
                          <a:ln>
                            <a:noFill/>
                          </a:ln>
                          <a:solidFill>
                            <a:srgbClr val="242021"/>
                          </a:solidFill>
                          <a:effectLst/>
                          <a:uLnTx/>
                          <a:uFillTx/>
                          <a:latin typeface="Times New Roman" panose="02020603050405020304" pitchFamily="18" charset="0"/>
                          <a:ea typeface="+mn-ea"/>
                          <a:cs typeface="Times New Roman" panose="02020603050405020304" pitchFamily="18" charset="0"/>
                        </a:rPr>
                        <a:t> Dùng lối nói lái.</a:t>
                      </a:r>
                      <a:endParaRPr kumimoji="0" lang="vi-VN"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242021"/>
                          </a:solidFill>
                          <a:effectLst/>
                          <a:uLnTx/>
                          <a:uFillTx/>
                          <a:latin typeface="Times New Roman" panose="02020603050405020304" pitchFamily="18" charset="0"/>
                          <a:ea typeface="+mn-ea"/>
                          <a:cs typeface="Times New Roman" panose="02020603050405020304" pitchFamily="18" charset="0"/>
                        </a:rPr>
                        <a:t>- </a:t>
                      </a:r>
                      <a:r>
                        <a:rPr kumimoji="0" lang="vi-VN" sz="4000" b="0" i="0" u="none" strike="noStrike" kern="1200" cap="none" spc="0" normalizeH="0" baseline="0" noProof="0" dirty="0">
                          <a:ln>
                            <a:noFill/>
                          </a:ln>
                          <a:solidFill>
                            <a:srgbClr val="242021"/>
                          </a:solidFill>
                          <a:effectLst/>
                          <a:uLnTx/>
                          <a:uFillTx/>
                          <a:latin typeface="Times New Roman" panose="02020603050405020304" pitchFamily="18" charset="0"/>
                          <a:ea typeface="+mn-ea"/>
                          <a:cs typeface="Times New Roman" panose="02020603050405020304" pitchFamily="18" charset="0"/>
                        </a:rPr>
                        <a:t>Dùng từ </a:t>
                      </a:r>
                      <a:r>
                        <a:rPr kumimoji="0" lang="en-US" sz="4000" b="0" i="0" u="none" strike="noStrike" kern="1200" cap="none" spc="0" normalizeH="0" baseline="0" noProof="0" dirty="0" err="1">
                          <a:ln>
                            <a:noFill/>
                          </a:ln>
                          <a:solidFill>
                            <a:srgbClr val="242021"/>
                          </a:solidFill>
                          <a:effectLst/>
                          <a:uLnTx/>
                          <a:uFillTx/>
                          <a:latin typeface="Times New Roman" panose="02020603050405020304" pitchFamily="18" charset="0"/>
                          <a:ea typeface="+mn-ea"/>
                          <a:cs typeface="Times New Roman" panose="02020603050405020304" pitchFamily="18" charset="0"/>
                        </a:rPr>
                        <a:t>đa</a:t>
                      </a:r>
                      <a:r>
                        <a:rPr kumimoji="0" lang="en-US" sz="4000" b="0" i="0" u="none" strike="noStrike" kern="1200" cap="none" spc="0" normalizeH="0" baseline="0" noProof="0" dirty="0">
                          <a:ln>
                            <a:noFill/>
                          </a:ln>
                          <a:solidFill>
                            <a:srgbClr val="242021"/>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242021"/>
                          </a:solidFill>
                          <a:effectLst/>
                          <a:uLnTx/>
                          <a:uFillTx/>
                          <a:latin typeface="Times New Roman" panose="02020603050405020304" pitchFamily="18" charset="0"/>
                          <a:ea typeface="+mn-ea"/>
                          <a:cs typeface="Times New Roman" panose="02020603050405020304" pitchFamily="18" charset="0"/>
                        </a:rPr>
                        <a:t>nghĩa</a:t>
                      </a:r>
                      <a:r>
                        <a:rPr kumimoji="0" lang="en-US" sz="4000" b="0" i="0" u="none" strike="noStrike" kern="1200" cap="none" spc="0" normalizeH="0" baseline="0" noProof="0" dirty="0">
                          <a:ln>
                            <a:noFill/>
                          </a:ln>
                          <a:solidFill>
                            <a:srgbClr val="242021"/>
                          </a:solidFill>
                          <a:effectLst/>
                          <a:uLnTx/>
                          <a:uFillTx/>
                          <a:latin typeface="Times New Roman" panose="02020603050405020304" pitchFamily="18" charset="0"/>
                          <a:ea typeface="+mn-ea"/>
                          <a:cs typeface="Times New Roman" panose="02020603050405020304" pitchFamily="18" charset="0"/>
                        </a:rPr>
                        <a:t>, </a:t>
                      </a:r>
                      <a:r>
                        <a:rPr kumimoji="0" lang="vi-VN" sz="4000" b="0" i="0" u="none" strike="noStrike" kern="1200" cap="none" spc="0" normalizeH="0" baseline="0" noProof="0" dirty="0">
                          <a:ln>
                            <a:noFill/>
                          </a:ln>
                          <a:solidFill>
                            <a:srgbClr val="242021"/>
                          </a:solidFill>
                          <a:effectLst/>
                          <a:uLnTx/>
                          <a:uFillTx/>
                          <a:latin typeface="Times New Roman" panose="02020603050405020304" pitchFamily="18" charset="0"/>
                          <a:ea typeface="+mn-ea"/>
                          <a:cs typeface="Times New Roman" panose="02020603050405020304" pitchFamily="18" charset="0"/>
                        </a:rPr>
                        <a:t>đồng nghĩa</a:t>
                      </a:r>
                      <a:r>
                        <a:rPr kumimoji="0" lang="en-US" sz="4000" b="0" i="0" u="none" strike="noStrike" kern="1200" cap="none" spc="0" normalizeH="0" baseline="0" noProof="0" dirty="0">
                          <a:ln>
                            <a:noFill/>
                          </a:ln>
                          <a:solidFill>
                            <a:srgbClr val="242021"/>
                          </a:solidFill>
                          <a:effectLst/>
                          <a:uLnTx/>
                          <a:uFillTx/>
                          <a:latin typeface="Times New Roman" panose="02020603050405020304" pitchFamily="18" charset="0"/>
                          <a:ea typeface="+mn-ea"/>
                          <a:cs typeface="Times New Roman" panose="02020603050405020304" pitchFamily="18" charset="0"/>
                        </a:rPr>
                        <a:t>, </a:t>
                      </a:r>
                      <a:r>
                        <a:rPr kumimoji="0" lang="vi-VN" sz="4000" b="0" i="0" u="none" strike="noStrike" kern="1200" cap="none" spc="0" normalizeH="0" baseline="0" noProof="0" dirty="0">
                          <a:ln>
                            <a:noFill/>
                          </a:ln>
                          <a:solidFill>
                            <a:srgbClr val="242021"/>
                          </a:solidFill>
                          <a:effectLst/>
                          <a:uLnTx/>
                          <a:uFillTx/>
                          <a:latin typeface="Times New Roman" panose="02020603050405020304" pitchFamily="18" charset="0"/>
                          <a:ea typeface="+mn-ea"/>
                          <a:cs typeface="Times New Roman" panose="02020603050405020304" pitchFamily="18" charset="0"/>
                        </a:rPr>
                        <a:t>trái nghĩa.</a:t>
                      </a:r>
                      <a:endParaRPr kumimoji="0" lang="en-US" sz="4000" b="0" i="0" u="none" strike="noStrike" kern="1200" cap="none" spc="0" normalizeH="0" baseline="0" noProof="0" dirty="0">
                        <a:ln>
                          <a:noFill/>
                        </a:ln>
                        <a:solidFill>
                          <a:srgbClr val="242021"/>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242021"/>
                          </a:solidFill>
                          <a:effectLst/>
                          <a:uLnTx/>
                          <a:uFillTx/>
                          <a:latin typeface="Times New Roman" panose="02020603050405020304" pitchFamily="18" charset="0"/>
                          <a:ea typeface="+mn-ea"/>
                          <a:cs typeface="Times New Roman" panose="02020603050405020304" pitchFamily="18" charset="0"/>
                        </a:rPr>
                        <a:t>-</a:t>
                      </a:r>
                      <a:r>
                        <a:rPr kumimoji="0" lang="vi-VN" sz="4000" b="0" i="0" u="none" strike="noStrike" kern="1200" cap="none" spc="0" normalizeH="0" baseline="0" noProof="0" dirty="0">
                          <a:ln>
                            <a:noFill/>
                          </a:ln>
                          <a:solidFill>
                            <a:srgbClr val="242021"/>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242021"/>
                          </a:solidFill>
                          <a:effectLst/>
                          <a:uLnTx/>
                          <a:uFillTx/>
                          <a:latin typeface="Times New Roman" panose="02020603050405020304" pitchFamily="18" charset="0"/>
                          <a:ea typeface="+mn-ea"/>
                          <a:cs typeface="Times New Roman" panose="02020603050405020304" pitchFamily="18" charset="0"/>
                        </a:rPr>
                        <a:t>Sử</a:t>
                      </a:r>
                      <a:r>
                        <a:rPr kumimoji="0" lang="en-US" sz="4000" b="0" i="0" u="none" strike="noStrike" kern="1200" cap="none" spc="0" normalizeH="0" baseline="0" noProof="0" dirty="0">
                          <a:ln>
                            <a:noFill/>
                          </a:ln>
                          <a:solidFill>
                            <a:srgbClr val="242021"/>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242021"/>
                          </a:solidFill>
                          <a:effectLst/>
                          <a:uLnTx/>
                          <a:uFillTx/>
                          <a:latin typeface="Times New Roman" panose="02020603050405020304" pitchFamily="18" charset="0"/>
                          <a:ea typeface="+mn-ea"/>
                          <a:cs typeface="Times New Roman" panose="02020603050405020304" pitchFamily="18" charset="0"/>
                        </a:rPr>
                        <a:t>dụng</a:t>
                      </a:r>
                      <a:r>
                        <a:rPr kumimoji="0" lang="en-US" sz="4000" b="0" i="0" u="none" strike="noStrike" kern="1200" cap="none" spc="0" normalizeH="0" baseline="0" noProof="0" dirty="0">
                          <a:ln>
                            <a:noFill/>
                          </a:ln>
                          <a:solidFill>
                            <a:srgbClr val="242021"/>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242021"/>
                          </a:solidFill>
                          <a:effectLst/>
                          <a:uLnTx/>
                          <a:uFillTx/>
                          <a:latin typeface="Times New Roman" panose="02020603050405020304" pitchFamily="18" charset="0"/>
                          <a:ea typeface="+mn-ea"/>
                          <a:cs typeface="Times New Roman" panose="02020603050405020304" pitchFamily="18" charset="0"/>
                        </a:rPr>
                        <a:t>các</a:t>
                      </a:r>
                      <a:r>
                        <a:rPr kumimoji="0" lang="en-US" sz="4000" b="0" i="0" u="none" strike="noStrike" kern="1200" cap="none" spc="0" normalizeH="0" baseline="0" noProof="0" dirty="0">
                          <a:ln>
                            <a:noFill/>
                          </a:ln>
                          <a:solidFill>
                            <a:srgbClr val="242021"/>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242021"/>
                          </a:solidFill>
                          <a:effectLst/>
                          <a:uLnTx/>
                          <a:uFillTx/>
                          <a:latin typeface="Times New Roman" panose="02020603050405020304" pitchFamily="18" charset="0"/>
                          <a:ea typeface="+mn-ea"/>
                          <a:cs typeface="Times New Roman" panose="02020603050405020304" pitchFamily="18" charset="0"/>
                        </a:rPr>
                        <a:t>tiếng</a:t>
                      </a:r>
                      <a:r>
                        <a:rPr kumimoji="0" lang="en-US" sz="4000" b="0" i="0" u="none" strike="noStrike" kern="1200" cap="none" spc="0" normalizeH="0" baseline="0" noProof="0" dirty="0">
                          <a:ln>
                            <a:noFill/>
                          </a:ln>
                          <a:solidFill>
                            <a:srgbClr val="242021"/>
                          </a:solidFill>
                          <a:effectLst/>
                          <a:uLnTx/>
                          <a:uFillTx/>
                          <a:latin typeface="Times New Roman" panose="02020603050405020304" pitchFamily="18" charset="0"/>
                          <a:ea typeface="+mn-ea"/>
                          <a:cs typeface="Times New Roman" panose="02020603050405020304" pitchFamily="18" charset="0"/>
                        </a:rPr>
                        <a:t> hay </a:t>
                      </a:r>
                      <a:r>
                        <a:rPr kumimoji="0" lang="en-US" sz="4000" b="0" i="0" u="none" strike="noStrike" kern="1200" cap="none" spc="0" normalizeH="0" baseline="0" noProof="0" dirty="0" err="1">
                          <a:ln>
                            <a:noFill/>
                          </a:ln>
                          <a:solidFill>
                            <a:srgbClr val="242021"/>
                          </a:solidFill>
                          <a:effectLst/>
                          <a:uLnTx/>
                          <a:uFillTx/>
                          <a:latin typeface="Times New Roman" panose="02020603050405020304" pitchFamily="18" charset="0"/>
                          <a:ea typeface="+mn-ea"/>
                          <a:cs typeface="Times New Roman" panose="02020603050405020304" pitchFamily="18" charset="0"/>
                        </a:rPr>
                        <a:t>từ</a:t>
                      </a:r>
                      <a:r>
                        <a:rPr kumimoji="0" lang="en-US" sz="4000" b="0" i="0" u="none" strike="noStrike" kern="1200" cap="none" spc="0" normalizeH="0" baseline="0" noProof="0" dirty="0">
                          <a:ln>
                            <a:noFill/>
                          </a:ln>
                          <a:solidFill>
                            <a:srgbClr val="242021"/>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242021"/>
                          </a:solidFill>
                          <a:effectLst/>
                          <a:uLnTx/>
                          <a:uFillTx/>
                          <a:latin typeface="Times New Roman" panose="02020603050405020304" pitchFamily="18" charset="0"/>
                          <a:ea typeface="+mn-ea"/>
                          <a:cs typeface="Times New Roman" panose="02020603050405020304" pitchFamily="18" charset="0"/>
                        </a:rPr>
                        <a:t>chỉ</a:t>
                      </a:r>
                      <a:r>
                        <a:rPr kumimoji="0" lang="en-US" sz="4000" b="0" i="0" u="none" strike="noStrike" kern="1200" cap="none" spc="0" normalizeH="0" baseline="0" noProof="0" dirty="0">
                          <a:ln>
                            <a:noFill/>
                          </a:ln>
                          <a:solidFill>
                            <a:srgbClr val="242021"/>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242021"/>
                          </a:solidFill>
                          <a:effectLst/>
                          <a:uLnTx/>
                          <a:uFillTx/>
                          <a:latin typeface="Times New Roman" panose="02020603050405020304" pitchFamily="18" charset="0"/>
                          <a:ea typeface="+mn-ea"/>
                          <a:cs typeface="Times New Roman" panose="02020603050405020304" pitchFamily="18" charset="0"/>
                        </a:rPr>
                        <a:t>những</a:t>
                      </a:r>
                      <a:r>
                        <a:rPr kumimoji="0" lang="en-US" sz="4000" b="0" i="0" u="none" strike="noStrike" kern="1200" cap="none" spc="0" normalizeH="0" baseline="0" noProof="0" dirty="0">
                          <a:ln>
                            <a:noFill/>
                          </a:ln>
                          <a:solidFill>
                            <a:srgbClr val="242021"/>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242021"/>
                          </a:solidFill>
                          <a:effectLst/>
                          <a:uLnTx/>
                          <a:uFillTx/>
                          <a:latin typeface="Times New Roman" panose="02020603050405020304" pitchFamily="18" charset="0"/>
                          <a:ea typeface="+mn-ea"/>
                          <a:cs typeface="Times New Roman" panose="02020603050405020304" pitchFamily="18" charset="0"/>
                        </a:rPr>
                        <a:t>sự</a:t>
                      </a:r>
                      <a:r>
                        <a:rPr kumimoji="0" lang="en-US" sz="4000" b="0" i="0" u="none" strike="noStrike" kern="1200" cap="none" spc="0" normalizeH="0" baseline="0" noProof="0" dirty="0">
                          <a:ln>
                            <a:noFill/>
                          </a:ln>
                          <a:solidFill>
                            <a:srgbClr val="242021"/>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242021"/>
                          </a:solidFill>
                          <a:effectLst/>
                          <a:uLnTx/>
                          <a:uFillTx/>
                          <a:latin typeface="Times New Roman" panose="02020603050405020304" pitchFamily="18" charset="0"/>
                          <a:ea typeface="+mn-ea"/>
                          <a:cs typeface="Times New Roman" panose="02020603050405020304" pitchFamily="18" charset="0"/>
                        </a:rPr>
                        <a:t>vật</a:t>
                      </a:r>
                      <a:r>
                        <a:rPr kumimoji="0" lang="en-US" sz="4000" b="0" i="0" u="none" strike="noStrike" kern="1200" cap="none" spc="0" normalizeH="0" baseline="0" noProof="0" dirty="0">
                          <a:ln>
                            <a:noFill/>
                          </a:ln>
                          <a:solidFill>
                            <a:srgbClr val="242021"/>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242021"/>
                          </a:solidFill>
                          <a:effectLst/>
                          <a:uLnTx/>
                          <a:uFillTx/>
                          <a:latin typeface="Times New Roman" panose="02020603050405020304" pitchFamily="18" charset="0"/>
                          <a:ea typeface="+mn-ea"/>
                          <a:cs typeface="Times New Roman" panose="02020603050405020304" pitchFamily="18" charset="0"/>
                        </a:rPr>
                        <a:t>có</a:t>
                      </a:r>
                      <a:r>
                        <a:rPr kumimoji="0" lang="en-US" sz="4000" b="0" i="0" u="none" strike="noStrike" kern="1200" cap="none" spc="0" normalizeH="0" baseline="0" noProof="0" dirty="0">
                          <a:ln>
                            <a:noFill/>
                          </a:ln>
                          <a:solidFill>
                            <a:srgbClr val="242021"/>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242021"/>
                          </a:solidFill>
                          <a:effectLst/>
                          <a:uLnTx/>
                          <a:uFillTx/>
                          <a:latin typeface="Times New Roman" panose="02020603050405020304" pitchFamily="18" charset="0"/>
                          <a:ea typeface="+mn-ea"/>
                          <a:cs typeface="Times New Roman" panose="02020603050405020304" pitchFamily="18" charset="0"/>
                        </a:rPr>
                        <a:t>quan</a:t>
                      </a:r>
                      <a:r>
                        <a:rPr kumimoji="0" lang="en-US" sz="4000" b="0" i="0" u="none" strike="noStrike" kern="1200" cap="none" spc="0" normalizeH="0" baseline="0" noProof="0" dirty="0">
                          <a:ln>
                            <a:noFill/>
                          </a:ln>
                          <a:solidFill>
                            <a:srgbClr val="242021"/>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242021"/>
                          </a:solidFill>
                          <a:effectLst/>
                          <a:uLnTx/>
                          <a:uFillTx/>
                          <a:latin typeface="Times New Roman" panose="02020603050405020304" pitchFamily="18" charset="0"/>
                          <a:ea typeface="+mn-ea"/>
                          <a:cs typeface="Times New Roman" panose="02020603050405020304" pitchFamily="18" charset="0"/>
                        </a:rPr>
                        <a:t>hệ</a:t>
                      </a:r>
                      <a:r>
                        <a:rPr kumimoji="0" lang="en-US" sz="4000" b="0" i="0" u="none" strike="noStrike" kern="1200" cap="none" spc="0" normalizeH="0" baseline="0" noProof="0" dirty="0">
                          <a:ln>
                            <a:noFill/>
                          </a:ln>
                          <a:solidFill>
                            <a:srgbClr val="242021"/>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242021"/>
                          </a:solidFill>
                          <a:effectLst/>
                          <a:uLnTx/>
                          <a:uFillTx/>
                          <a:latin typeface="Times New Roman" panose="02020603050405020304" pitchFamily="18" charset="0"/>
                          <a:ea typeface="+mn-ea"/>
                          <a:cs typeface="Times New Roman" panose="02020603050405020304" pitchFamily="18" charset="0"/>
                        </a:rPr>
                        <a:t>gần</a:t>
                      </a:r>
                      <a:r>
                        <a:rPr kumimoji="0" lang="en-US" sz="4000" b="0" i="0" u="none" strike="noStrike" kern="1200" cap="none" spc="0" normalizeH="0" baseline="0" noProof="0" dirty="0">
                          <a:ln>
                            <a:noFill/>
                          </a:ln>
                          <a:solidFill>
                            <a:srgbClr val="242021"/>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242021"/>
                          </a:solidFill>
                          <a:effectLst/>
                          <a:uLnTx/>
                          <a:uFillTx/>
                          <a:latin typeface="Times New Roman" panose="02020603050405020304" pitchFamily="18" charset="0"/>
                          <a:ea typeface="+mn-ea"/>
                          <a:cs typeface="Times New Roman" panose="02020603050405020304" pitchFamily="18" charset="0"/>
                        </a:rPr>
                        <a:t>gũi</a:t>
                      </a:r>
                      <a:r>
                        <a:rPr kumimoji="0" lang="en-US" sz="4000" b="0" i="0" u="none" strike="noStrike" kern="1200" cap="none" spc="0" normalizeH="0" baseline="0" noProof="0" dirty="0">
                          <a:ln>
                            <a:noFill/>
                          </a:ln>
                          <a:solidFill>
                            <a:srgbClr val="242021"/>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242021"/>
                          </a:solidFill>
                          <a:effectLst/>
                          <a:uLnTx/>
                          <a:uFillTx/>
                          <a:latin typeface="Times New Roman" panose="02020603050405020304" pitchFamily="18" charset="0"/>
                          <a:ea typeface="+mn-ea"/>
                          <a:cs typeface="Times New Roman" panose="02020603050405020304" pitchFamily="18" charset="0"/>
                        </a:rPr>
                        <a:t>với</a:t>
                      </a:r>
                      <a:r>
                        <a:rPr kumimoji="0" lang="en-US" sz="4000" b="0" i="0" u="none" strike="noStrike" kern="1200" cap="none" spc="0" normalizeH="0" baseline="0" noProof="0" dirty="0">
                          <a:ln>
                            <a:noFill/>
                          </a:ln>
                          <a:solidFill>
                            <a:srgbClr val="242021"/>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242021"/>
                          </a:solidFill>
                          <a:effectLst/>
                          <a:uLnTx/>
                          <a:uFillTx/>
                          <a:latin typeface="Times New Roman" panose="02020603050405020304" pitchFamily="18" charset="0"/>
                          <a:ea typeface="+mn-ea"/>
                          <a:cs typeface="Times New Roman" panose="02020603050405020304" pitchFamily="18" charset="0"/>
                        </a:rPr>
                        <a:t>nhau</a:t>
                      </a:r>
                      <a:r>
                        <a:rPr kumimoji="0" lang="en-US" sz="4000" b="0" i="0" u="none" strike="noStrike" kern="1200" cap="none" spc="0" normalizeH="0" baseline="0" noProof="0" dirty="0">
                          <a:ln>
                            <a:noFill/>
                          </a:ln>
                          <a:solidFill>
                            <a:srgbClr val="242021"/>
                          </a:solidFill>
                          <a:effectLst/>
                          <a:uLnTx/>
                          <a:uFillTx/>
                          <a:latin typeface="Times New Roman" panose="02020603050405020304" pitchFamily="18" charset="0"/>
                          <a:ea typeface="+mn-ea"/>
                          <a:cs typeface="Times New Roman" panose="02020603050405020304" pitchFamily="18" charset="0"/>
                        </a:rPr>
                        <a:t>.</a:t>
                      </a:r>
                      <a:endParaRPr kumimoji="0" lang="vi-VN"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solidFill>
                      <a:schemeClr val="bg1"/>
                    </a:solidFill>
                  </a:tcPr>
                </a:tc>
                <a:tc>
                  <a:txBody>
                    <a:bodyPr/>
                    <a:lstStyle/>
                    <a:p>
                      <a:pPr algn="just">
                        <a:lnSpc>
                          <a:spcPct val="100000"/>
                        </a:lnSpc>
                      </a:pPr>
                      <a:r>
                        <a:rPr lang="en-US" sz="4000" b="0" i="0" dirty="0">
                          <a:latin typeface="Times New Roman" panose="02020603050405020304" pitchFamily="18" charset="0"/>
                          <a:cs typeface="Times New Roman" panose="02020603050405020304" pitchFamily="18" charset="0"/>
                        </a:rPr>
                        <a:t>- </a:t>
                      </a:r>
                      <a:r>
                        <a:rPr lang="en-US" sz="4000" b="0" i="0" dirty="0" err="1">
                          <a:latin typeface="Times New Roman" panose="02020603050405020304" pitchFamily="18" charset="0"/>
                          <a:cs typeface="Times New Roman" panose="02020603050405020304" pitchFamily="18" charset="0"/>
                        </a:rPr>
                        <a:t>Câu</a:t>
                      </a:r>
                      <a:r>
                        <a:rPr lang="en-US" sz="4000" b="0" i="0" dirty="0">
                          <a:latin typeface="Times New Roman" panose="02020603050405020304" pitchFamily="18" charset="0"/>
                          <a:cs typeface="Times New Roman" panose="02020603050405020304" pitchFamily="18" charset="0"/>
                        </a:rPr>
                        <a:t> </a:t>
                      </a:r>
                      <a:r>
                        <a:rPr lang="en-US" sz="4000" b="0" i="0" dirty="0" err="1">
                          <a:latin typeface="Times New Roman" panose="02020603050405020304" pitchFamily="18" charset="0"/>
                          <a:cs typeface="Times New Roman" panose="02020603050405020304" pitchFamily="18" charset="0"/>
                        </a:rPr>
                        <a:t>thơ</a:t>
                      </a:r>
                      <a:r>
                        <a:rPr lang="en-US" sz="4000" b="0" i="0" dirty="0">
                          <a:latin typeface="Times New Roman" panose="02020603050405020304" pitchFamily="18" charset="0"/>
                          <a:cs typeface="Times New Roman" panose="02020603050405020304" pitchFamily="18" charset="0"/>
                        </a:rPr>
                        <a:t> </a:t>
                      </a:r>
                      <a:r>
                        <a:rPr lang="en-US" sz="4000" b="0" i="0" dirty="0" err="1">
                          <a:latin typeface="Times New Roman" panose="02020603050405020304" pitchFamily="18" charset="0"/>
                          <a:cs typeface="Times New Roman" panose="02020603050405020304" pitchFamily="18" charset="0"/>
                        </a:rPr>
                        <a:t>toàn</a:t>
                      </a:r>
                      <a:r>
                        <a:rPr lang="en-US" sz="4000" b="0" i="0" dirty="0">
                          <a:latin typeface="Times New Roman" panose="02020603050405020304" pitchFamily="18" charset="0"/>
                          <a:cs typeface="Times New Roman" panose="02020603050405020304" pitchFamily="18" charset="0"/>
                        </a:rPr>
                        <a:t> </a:t>
                      </a:r>
                      <a:r>
                        <a:rPr lang="en-US" sz="4000" b="0" i="0" dirty="0" err="1">
                          <a:latin typeface="Times New Roman" panose="02020603050405020304" pitchFamily="18" charset="0"/>
                          <a:cs typeface="Times New Roman" panose="02020603050405020304" pitchFamily="18" charset="0"/>
                        </a:rPr>
                        <a:t>thanh</a:t>
                      </a:r>
                      <a:r>
                        <a:rPr lang="en-US" sz="4000" b="0" i="0" dirty="0">
                          <a:latin typeface="Times New Roman" panose="02020603050405020304" pitchFamily="18" charset="0"/>
                          <a:cs typeface="Times New Roman" panose="02020603050405020304" pitchFamily="18" charset="0"/>
                        </a:rPr>
                        <a:t> </a:t>
                      </a:r>
                      <a:r>
                        <a:rPr lang="en-US" sz="4000" b="0" i="0" dirty="0" err="1">
                          <a:latin typeface="Times New Roman" panose="02020603050405020304" pitchFamily="18" charset="0"/>
                          <a:cs typeface="Times New Roman" panose="02020603050405020304" pitchFamily="18" charset="0"/>
                        </a:rPr>
                        <a:t>bằng</a:t>
                      </a:r>
                      <a:r>
                        <a:rPr lang="en-US" sz="4000" b="0" i="0" dirty="0">
                          <a:latin typeface="Times New Roman" panose="02020603050405020304" pitchFamily="18" charset="0"/>
                          <a:cs typeface="Times New Roman" panose="02020603050405020304" pitchFamily="18" charset="0"/>
                        </a:rPr>
                        <a:t> / </a:t>
                      </a:r>
                      <a:r>
                        <a:rPr lang="en-US" sz="4000" b="0" i="0" dirty="0" err="1">
                          <a:latin typeface="Times New Roman" panose="02020603050405020304" pitchFamily="18" charset="0"/>
                          <a:cs typeface="Times New Roman" panose="02020603050405020304" pitchFamily="18" charset="0"/>
                        </a:rPr>
                        <a:t>thanh</a:t>
                      </a:r>
                      <a:r>
                        <a:rPr lang="en-US" sz="4000" b="0" i="0" dirty="0">
                          <a:latin typeface="Times New Roman" panose="02020603050405020304" pitchFamily="18" charset="0"/>
                          <a:cs typeface="Times New Roman" panose="02020603050405020304" pitchFamily="18" charset="0"/>
                        </a:rPr>
                        <a:t> </a:t>
                      </a:r>
                      <a:r>
                        <a:rPr lang="en-US" sz="4000" b="0" i="0" dirty="0" err="1">
                          <a:latin typeface="Times New Roman" panose="02020603050405020304" pitchFamily="18" charset="0"/>
                          <a:cs typeface="Times New Roman" panose="02020603050405020304" pitchFamily="18" charset="0"/>
                        </a:rPr>
                        <a:t>trắc</a:t>
                      </a:r>
                      <a:endParaRPr lang="en-US" sz="4000" b="0" i="0" dirty="0">
                        <a:latin typeface="Times New Roman" panose="02020603050405020304" pitchFamily="18" charset="0"/>
                        <a:cs typeface="Times New Roman" panose="02020603050405020304" pitchFamily="18" charset="0"/>
                      </a:endParaRPr>
                    </a:p>
                    <a:p>
                      <a:pPr algn="just">
                        <a:lnSpc>
                          <a:spcPct val="100000"/>
                        </a:lnSpc>
                      </a:pPr>
                      <a:r>
                        <a:rPr lang="en-US" sz="4000" b="0" i="0" dirty="0">
                          <a:latin typeface="Times New Roman" panose="02020603050405020304" pitchFamily="18" charset="0"/>
                          <a:cs typeface="Times New Roman" panose="02020603050405020304" pitchFamily="18" charset="0"/>
                        </a:rPr>
                        <a:t>- </a:t>
                      </a:r>
                      <a:r>
                        <a:rPr lang="en-US" sz="4000" b="0" i="0" dirty="0" err="1">
                          <a:latin typeface="Times New Roman" panose="02020603050405020304" pitchFamily="18" charset="0"/>
                          <a:cs typeface="Times New Roman" panose="02020603050405020304" pitchFamily="18" charset="0"/>
                        </a:rPr>
                        <a:t>Lặp</a:t>
                      </a:r>
                      <a:r>
                        <a:rPr lang="en-US" sz="4000" b="0" i="0" dirty="0">
                          <a:latin typeface="Times New Roman" panose="02020603050405020304" pitchFamily="18" charset="0"/>
                          <a:cs typeface="Times New Roman" panose="02020603050405020304" pitchFamily="18" charset="0"/>
                        </a:rPr>
                        <a:t> </a:t>
                      </a:r>
                      <a:r>
                        <a:rPr lang="en-US" sz="4000" b="0" i="0" dirty="0" err="1">
                          <a:latin typeface="Times New Roman" panose="02020603050405020304" pitchFamily="18" charset="0"/>
                          <a:cs typeface="Times New Roman" panose="02020603050405020304" pitchFamily="18" charset="0"/>
                        </a:rPr>
                        <a:t>thanh</a:t>
                      </a:r>
                      <a:r>
                        <a:rPr lang="en-US" sz="4000" b="0" i="0" dirty="0">
                          <a:latin typeface="Times New Roman" panose="02020603050405020304" pitchFamily="18" charset="0"/>
                          <a:cs typeface="Times New Roman" panose="02020603050405020304" pitchFamily="18" charset="0"/>
                        </a:rPr>
                        <a:t> </a:t>
                      </a:r>
                      <a:r>
                        <a:rPr lang="en-US" sz="4000" b="0" i="0" dirty="0" err="1">
                          <a:latin typeface="Times New Roman" panose="02020603050405020304" pitchFamily="18" charset="0"/>
                          <a:cs typeface="Times New Roman" panose="02020603050405020304" pitchFamily="18" charset="0"/>
                        </a:rPr>
                        <a:t>điệu</a:t>
                      </a:r>
                      <a:r>
                        <a:rPr lang="en-US" sz="4000" b="0" i="0" dirty="0">
                          <a:latin typeface="Times New Roman" panose="02020603050405020304" pitchFamily="18" charset="0"/>
                          <a:cs typeface="Times New Roman" panose="02020603050405020304" pitchFamily="18" charset="0"/>
                        </a:rPr>
                        <a:t> </a:t>
                      </a:r>
                      <a:r>
                        <a:rPr lang="en-US" sz="4000" b="0" i="0" dirty="0" err="1">
                          <a:latin typeface="Times New Roman" panose="02020603050405020304" pitchFamily="18" charset="0"/>
                          <a:cs typeface="Times New Roman" panose="02020603050405020304" pitchFamily="18" charset="0"/>
                        </a:rPr>
                        <a:t>theo</a:t>
                      </a:r>
                      <a:r>
                        <a:rPr lang="en-US" sz="4000" b="0" i="0" dirty="0">
                          <a:latin typeface="Times New Roman" panose="02020603050405020304" pitchFamily="18" charset="0"/>
                          <a:cs typeface="Times New Roman" panose="02020603050405020304" pitchFamily="18" charset="0"/>
                        </a:rPr>
                        <a:t> </a:t>
                      </a:r>
                      <a:r>
                        <a:rPr lang="en-US" sz="4000" b="0" i="0" dirty="0" err="1">
                          <a:latin typeface="Times New Roman" panose="02020603050405020304" pitchFamily="18" charset="0"/>
                          <a:cs typeface="Times New Roman" panose="02020603050405020304" pitchFamily="18" charset="0"/>
                        </a:rPr>
                        <a:t>từng</a:t>
                      </a:r>
                      <a:r>
                        <a:rPr lang="en-US" sz="4000" b="0" i="0" dirty="0">
                          <a:latin typeface="Times New Roman" panose="02020603050405020304" pitchFamily="18" charset="0"/>
                          <a:cs typeface="Times New Roman" panose="02020603050405020304" pitchFamily="18" charset="0"/>
                        </a:rPr>
                        <a:t> </a:t>
                      </a:r>
                      <a:r>
                        <a:rPr lang="en-US" sz="4000" b="0" i="0" dirty="0" err="1">
                          <a:latin typeface="Times New Roman" panose="02020603050405020304" pitchFamily="18" charset="0"/>
                          <a:cs typeface="Times New Roman" panose="02020603050405020304" pitchFamily="18" charset="0"/>
                        </a:rPr>
                        <a:t>nhóm</a:t>
                      </a:r>
                      <a:r>
                        <a:rPr lang="en-US" sz="4000" b="0" i="0" dirty="0">
                          <a:latin typeface="Times New Roman" panose="02020603050405020304" pitchFamily="18" charset="0"/>
                          <a:cs typeface="Times New Roman" panose="02020603050405020304" pitchFamily="18" charset="0"/>
                        </a:rPr>
                        <a:t> </a:t>
                      </a:r>
                      <a:r>
                        <a:rPr lang="en-US" sz="4000" b="0" i="0" dirty="0" err="1">
                          <a:latin typeface="Times New Roman" panose="02020603050405020304" pitchFamily="18" charset="0"/>
                          <a:cs typeface="Times New Roman" panose="02020603050405020304" pitchFamily="18" charset="0"/>
                        </a:rPr>
                        <a:t>âm</a:t>
                      </a:r>
                      <a:r>
                        <a:rPr lang="en-US" sz="4000" b="0" i="0" dirty="0">
                          <a:latin typeface="Times New Roman" panose="02020603050405020304" pitchFamily="18" charset="0"/>
                          <a:cs typeface="Times New Roman" panose="02020603050405020304" pitchFamily="18" charset="0"/>
                        </a:rPr>
                        <a:t> </a:t>
                      </a:r>
                      <a:r>
                        <a:rPr lang="en-US" sz="4000" b="0" i="0" dirty="0" err="1">
                          <a:latin typeface="Times New Roman" panose="02020603050405020304" pitchFamily="18" charset="0"/>
                          <a:cs typeface="Times New Roman" panose="02020603050405020304" pitchFamily="18" charset="0"/>
                        </a:rPr>
                        <a:t>tiết</a:t>
                      </a:r>
                      <a:r>
                        <a:rPr lang="en-US" sz="4000" b="0" i="0" dirty="0">
                          <a:latin typeface="Times New Roman" panose="02020603050405020304" pitchFamily="18" charset="0"/>
                          <a:cs typeface="Times New Roman" panose="02020603050405020304" pitchFamily="18" charset="0"/>
                        </a:rPr>
                        <a:t> (VD: </a:t>
                      </a:r>
                      <a:r>
                        <a:rPr lang="en-US" sz="4000" b="0" i="0" dirty="0" err="1">
                          <a:latin typeface="Times New Roman" panose="02020603050405020304" pitchFamily="18" charset="0"/>
                          <a:cs typeface="Times New Roman" panose="02020603050405020304" pitchFamily="18" charset="0"/>
                        </a:rPr>
                        <a:t>bằng</a:t>
                      </a:r>
                      <a:r>
                        <a:rPr lang="en-US" sz="4000" b="0" i="0" dirty="0">
                          <a:latin typeface="Times New Roman" panose="02020603050405020304" pitchFamily="18" charset="0"/>
                          <a:cs typeface="Times New Roman" panose="02020603050405020304" pitchFamily="18" charset="0"/>
                        </a:rPr>
                        <a:t> – </a:t>
                      </a:r>
                      <a:r>
                        <a:rPr lang="en-US" sz="4000" b="0" i="0" dirty="0" err="1">
                          <a:latin typeface="Times New Roman" panose="02020603050405020304" pitchFamily="18" charset="0"/>
                          <a:cs typeface="Times New Roman" panose="02020603050405020304" pitchFamily="18" charset="0"/>
                        </a:rPr>
                        <a:t>bằng</a:t>
                      </a:r>
                      <a:r>
                        <a:rPr lang="en-US" sz="4000" b="0" i="0" dirty="0">
                          <a:latin typeface="Times New Roman" panose="02020603050405020304" pitchFamily="18" charset="0"/>
                          <a:cs typeface="Times New Roman" panose="02020603050405020304" pitchFamily="18" charset="0"/>
                        </a:rPr>
                        <a:t> – </a:t>
                      </a:r>
                      <a:r>
                        <a:rPr lang="en-US" sz="4000" b="0" i="0" dirty="0" err="1">
                          <a:latin typeface="Times New Roman" panose="02020603050405020304" pitchFamily="18" charset="0"/>
                          <a:cs typeface="Times New Roman" panose="02020603050405020304" pitchFamily="18" charset="0"/>
                        </a:rPr>
                        <a:t>trắc</a:t>
                      </a:r>
                      <a:r>
                        <a:rPr lang="en-US" sz="4000" b="0" i="0" dirty="0">
                          <a:latin typeface="Times New Roman" panose="02020603050405020304" pitchFamily="18" charset="0"/>
                          <a:cs typeface="Times New Roman" panose="02020603050405020304" pitchFamily="18" charset="0"/>
                        </a:rPr>
                        <a:t>)</a:t>
                      </a:r>
                      <a:endParaRPr lang="en-US" sz="4000" b="0" i="0" dirty="0">
                        <a:solidFill>
                          <a:srgbClr val="000000"/>
                        </a:solidFill>
                        <a:latin typeface="Times New Roman" panose="02020603050405020304" pitchFamily="18" charset="0"/>
                        <a:cs typeface="Times New Roman" panose="02020603050405020304" pitchFamily="18" charset="0"/>
                      </a:endParaRPr>
                    </a:p>
                    <a:p>
                      <a:pPr algn="just"/>
                      <a:endParaRPr lang="en-US" sz="4000" b="0" i="0"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Có</a:t>
                      </a:r>
                      <a:r>
                        <a:rPr kumimoji="0" lang="en-US" sz="40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thể</a:t>
                      </a:r>
                      <a:r>
                        <a:rPr kumimoji="0" lang="en-US" sz="40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xuất</a:t>
                      </a:r>
                      <a:r>
                        <a:rPr kumimoji="0" lang="en-US" sz="40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hiện</a:t>
                      </a:r>
                      <a:r>
                        <a:rPr kumimoji="0" lang="en-US" sz="40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ở </a:t>
                      </a:r>
                      <a:r>
                        <a:rPr kumimoji="0" lang="en-US" sz="40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vị</a:t>
                      </a:r>
                      <a:r>
                        <a:rPr kumimoji="0" lang="en-US" sz="40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trí</a:t>
                      </a:r>
                      <a:r>
                        <a:rPr kumimoji="0" lang="en-US" sz="40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các</a:t>
                      </a:r>
                      <a:r>
                        <a:rPr kumimoji="0" lang="en-US" sz="40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âm</a:t>
                      </a:r>
                      <a:r>
                        <a:rPr kumimoji="0" lang="en-US" sz="40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tiết</a:t>
                      </a:r>
                      <a:r>
                        <a:rPr kumimoji="0" lang="en-US" sz="40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gieo</a:t>
                      </a:r>
                      <a:r>
                        <a:rPr kumimoji="0" lang="en-US" sz="40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vần</a:t>
                      </a:r>
                      <a:r>
                        <a:rPr kumimoji="0" lang="en-US" sz="40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vần</a:t>
                      </a:r>
                      <a:r>
                        <a:rPr kumimoji="0" lang="en-US" sz="40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chân</a:t>
                      </a:r>
                      <a:r>
                        <a:rPr kumimoji="0" lang="en-US" sz="40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vần</a:t>
                      </a:r>
                      <a:r>
                        <a:rPr kumimoji="0" lang="en-US" sz="40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lưng</a:t>
                      </a:r>
                      <a:endParaRPr kumimoji="0" lang="vi-VN" sz="4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endParaRPr>
                    </a:p>
                    <a:p>
                      <a:pPr algn="just">
                        <a:lnSpc>
                          <a:spcPts val="4900"/>
                        </a:lnSpc>
                      </a:pPr>
                      <a:r>
                        <a:rPr lang="en-US" sz="4000" b="0" i="0" dirty="0">
                          <a:solidFill>
                            <a:srgbClr val="000000"/>
                          </a:solidFill>
                          <a:latin typeface="Times New Roman" panose="02020603050405020304" pitchFamily="18" charset="0"/>
                          <a:cs typeface="Times New Roman" panose="02020603050405020304" pitchFamily="18" charset="0"/>
                        </a:rPr>
                        <a:t>- </a:t>
                      </a:r>
                      <a:r>
                        <a:rPr lang="en-US" sz="4000" b="0" i="0" dirty="0" err="1">
                          <a:solidFill>
                            <a:srgbClr val="000000"/>
                          </a:solidFill>
                          <a:latin typeface="Times New Roman" panose="02020603050405020304" pitchFamily="18" charset="0"/>
                          <a:cs typeface="Times New Roman" panose="02020603050405020304" pitchFamily="18" charset="0"/>
                        </a:rPr>
                        <a:t>Đôi</a:t>
                      </a:r>
                      <a:r>
                        <a:rPr lang="en-US" sz="4000" b="0" i="0" dirty="0">
                          <a:solidFill>
                            <a:srgbClr val="000000"/>
                          </a:solidFill>
                          <a:latin typeface="Times New Roman" panose="02020603050405020304" pitchFamily="18" charset="0"/>
                          <a:cs typeface="Times New Roman" panose="02020603050405020304" pitchFamily="18" charset="0"/>
                        </a:rPr>
                        <a:t> </a:t>
                      </a:r>
                      <a:r>
                        <a:rPr lang="en-US" sz="4000" b="0" i="0" dirty="0" err="1">
                          <a:solidFill>
                            <a:srgbClr val="000000"/>
                          </a:solidFill>
                          <a:latin typeface="Times New Roman" panose="02020603050405020304" pitchFamily="18" charset="0"/>
                          <a:cs typeface="Times New Roman" panose="02020603050405020304" pitchFamily="18" charset="0"/>
                        </a:rPr>
                        <a:t>khi</a:t>
                      </a:r>
                      <a:r>
                        <a:rPr lang="en-US" sz="4000" b="0" i="0" dirty="0">
                          <a:solidFill>
                            <a:srgbClr val="000000"/>
                          </a:solidFill>
                          <a:latin typeface="Times New Roman" panose="02020603050405020304" pitchFamily="18" charset="0"/>
                          <a:cs typeface="Times New Roman" panose="02020603050405020304" pitchFamily="18" charset="0"/>
                        </a:rPr>
                        <a:t> </a:t>
                      </a:r>
                      <a:r>
                        <a:rPr lang="en-US" sz="4000" b="0" i="0" dirty="0" err="1">
                          <a:solidFill>
                            <a:srgbClr val="000000"/>
                          </a:solidFill>
                          <a:latin typeface="Times New Roman" panose="02020603050405020304" pitchFamily="18" charset="0"/>
                          <a:cs typeface="Times New Roman" panose="02020603050405020304" pitchFamily="18" charset="0"/>
                        </a:rPr>
                        <a:t>có</a:t>
                      </a:r>
                      <a:r>
                        <a:rPr lang="en-US" sz="4000" b="0" i="0" dirty="0">
                          <a:solidFill>
                            <a:srgbClr val="000000"/>
                          </a:solidFill>
                          <a:latin typeface="Times New Roman" panose="02020603050405020304" pitchFamily="18" charset="0"/>
                          <a:cs typeface="Times New Roman" panose="02020603050405020304" pitchFamily="18" charset="0"/>
                        </a:rPr>
                        <a:t> </a:t>
                      </a:r>
                      <a:r>
                        <a:rPr lang="en-US" sz="4000" b="0" i="0" dirty="0" err="1">
                          <a:solidFill>
                            <a:srgbClr val="000000"/>
                          </a:solidFill>
                          <a:latin typeface="Times New Roman" panose="02020603050405020304" pitchFamily="18" charset="0"/>
                          <a:cs typeface="Times New Roman" panose="02020603050405020304" pitchFamily="18" charset="0"/>
                        </a:rPr>
                        <a:t>thể</a:t>
                      </a:r>
                      <a:r>
                        <a:rPr lang="en-US" sz="4000" b="0" i="0" dirty="0">
                          <a:solidFill>
                            <a:srgbClr val="000000"/>
                          </a:solidFill>
                          <a:latin typeface="Times New Roman" panose="02020603050405020304" pitchFamily="18" charset="0"/>
                          <a:cs typeface="Times New Roman" panose="02020603050405020304" pitchFamily="18" charset="0"/>
                        </a:rPr>
                        <a:t> </a:t>
                      </a:r>
                      <a:r>
                        <a:rPr lang="en-US" sz="4000" b="0" i="0" dirty="0" err="1">
                          <a:solidFill>
                            <a:srgbClr val="000000"/>
                          </a:solidFill>
                          <a:latin typeface="Times New Roman" panose="02020603050405020304" pitchFamily="18" charset="0"/>
                          <a:cs typeface="Times New Roman" panose="02020603050405020304" pitchFamily="18" charset="0"/>
                        </a:rPr>
                        <a:t>xuất</a:t>
                      </a:r>
                      <a:r>
                        <a:rPr lang="en-US" sz="4000" b="0" i="0" dirty="0">
                          <a:solidFill>
                            <a:srgbClr val="000000"/>
                          </a:solidFill>
                          <a:latin typeface="Times New Roman" panose="02020603050405020304" pitchFamily="18" charset="0"/>
                          <a:cs typeface="Times New Roman" panose="02020603050405020304" pitchFamily="18" charset="0"/>
                        </a:rPr>
                        <a:t> </a:t>
                      </a:r>
                      <a:r>
                        <a:rPr lang="en-US" sz="4000" b="0" i="0" dirty="0" err="1">
                          <a:solidFill>
                            <a:srgbClr val="000000"/>
                          </a:solidFill>
                          <a:latin typeface="Times New Roman" panose="02020603050405020304" pitchFamily="18" charset="0"/>
                          <a:cs typeface="Times New Roman" panose="02020603050405020304" pitchFamily="18" charset="0"/>
                        </a:rPr>
                        <a:t>hiện</a:t>
                      </a:r>
                      <a:r>
                        <a:rPr lang="en-US" sz="4000" b="0" i="0" dirty="0">
                          <a:solidFill>
                            <a:srgbClr val="000000"/>
                          </a:solidFill>
                          <a:latin typeface="Times New Roman" panose="02020603050405020304" pitchFamily="18" charset="0"/>
                          <a:cs typeface="Times New Roman" panose="02020603050405020304" pitchFamily="18" charset="0"/>
                        </a:rPr>
                        <a:t> ở </a:t>
                      </a:r>
                      <a:r>
                        <a:rPr lang="en-US" sz="4000" b="0" i="0" dirty="0" err="1">
                          <a:solidFill>
                            <a:srgbClr val="000000"/>
                          </a:solidFill>
                          <a:latin typeface="Times New Roman" panose="02020603050405020304" pitchFamily="18" charset="0"/>
                          <a:cs typeface="Times New Roman" panose="02020603050405020304" pitchFamily="18" charset="0"/>
                        </a:rPr>
                        <a:t>những</a:t>
                      </a:r>
                      <a:r>
                        <a:rPr lang="en-US" sz="4000" b="0" i="0" dirty="0">
                          <a:solidFill>
                            <a:srgbClr val="000000"/>
                          </a:solidFill>
                          <a:latin typeface="Times New Roman" panose="02020603050405020304" pitchFamily="18" charset="0"/>
                          <a:cs typeface="Times New Roman" panose="02020603050405020304" pitchFamily="18" charset="0"/>
                        </a:rPr>
                        <a:t> </a:t>
                      </a:r>
                      <a:r>
                        <a:rPr lang="en-US" sz="4000" b="0" i="0" dirty="0" err="1">
                          <a:solidFill>
                            <a:srgbClr val="000000"/>
                          </a:solidFill>
                          <a:latin typeface="Times New Roman" panose="02020603050405020304" pitchFamily="18" charset="0"/>
                          <a:cs typeface="Times New Roman" panose="02020603050405020304" pitchFamily="18" charset="0"/>
                        </a:rPr>
                        <a:t>âm</a:t>
                      </a:r>
                      <a:r>
                        <a:rPr lang="en-US" sz="4000" b="0" i="0" dirty="0">
                          <a:solidFill>
                            <a:srgbClr val="000000"/>
                          </a:solidFill>
                          <a:latin typeface="Times New Roman" panose="02020603050405020304" pitchFamily="18" charset="0"/>
                          <a:cs typeface="Times New Roman" panose="02020603050405020304" pitchFamily="18" charset="0"/>
                        </a:rPr>
                        <a:t> </a:t>
                      </a:r>
                      <a:r>
                        <a:rPr lang="en-US" sz="4000" b="0" i="0" dirty="0" err="1">
                          <a:solidFill>
                            <a:srgbClr val="000000"/>
                          </a:solidFill>
                          <a:latin typeface="Times New Roman" panose="02020603050405020304" pitchFamily="18" charset="0"/>
                          <a:cs typeface="Times New Roman" panose="02020603050405020304" pitchFamily="18" charset="0"/>
                        </a:rPr>
                        <a:t>tiết</a:t>
                      </a:r>
                      <a:r>
                        <a:rPr lang="en-US" sz="4000" b="0" i="0" dirty="0">
                          <a:solidFill>
                            <a:srgbClr val="000000"/>
                          </a:solidFill>
                          <a:latin typeface="Times New Roman" panose="02020603050405020304" pitchFamily="18" charset="0"/>
                          <a:cs typeface="Times New Roman" panose="02020603050405020304" pitchFamily="18" charset="0"/>
                        </a:rPr>
                        <a:t> </a:t>
                      </a:r>
                      <a:r>
                        <a:rPr lang="en-US" sz="4000" b="0" i="0" dirty="0" err="1">
                          <a:solidFill>
                            <a:srgbClr val="000000"/>
                          </a:solidFill>
                          <a:latin typeface="Times New Roman" panose="02020603050405020304" pitchFamily="18" charset="0"/>
                          <a:cs typeface="Times New Roman" panose="02020603050405020304" pitchFamily="18" charset="0"/>
                        </a:rPr>
                        <a:t>không</a:t>
                      </a:r>
                      <a:r>
                        <a:rPr lang="en-US" sz="4000" b="0" i="0" baseline="0" dirty="0">
                          <a:solidFill>
                            <a:srgbClr val="000000"/>
                          </a:solidFill>
                          <a:latin typeface="Times New Roman" panose="02020603050405020304" pitchFamily="18" charset="0"/>
                          <a:cs typeface="Times New Roman" panose="02020603050405020304" pitchFamily="18" charset="0"/>
                        </a:rPr>
                        <a:t> </a:t>
                      </a:r>
                      <a:r>
                        <a:rPr lang="en-US" sz="4000" b="0" i="0" dirty="0" err="1">
                          <a:solidFill>
                            <a:srgbClr val="000000"/>
                          </a:solidFill>
                          <a:latin typeface="Times New Roman" panose="02020603050405020304" pitchFamily="18" charset="0"/>
                          <a:cs typeface="Times New Roman" panose="02020603050405020304" pitchFamily="18" charset="0"/>
                        </a:rPr>
                        <a:t>đóng</a:t>
                      </a:r>
                      <a:r>
                        <a:rPr lang="en-US" sz="4000" b="0" i="0" dirty="0">
                          <a:solidFill>
                            <a:srgbClr val="000000"/>
                          </a:solidFill>
                          <a:latin typeface="Times New Roman" panose="02020603050405020304" pitchFamily="18" charset="0"/>
                          <a:cs typeface="Times New Roman" panose="02020603050405020304" pitchFamily="18" charset="0"/>
                        </a:rPr>
                        <a:t> </a:t>
                      </a:r>
                      <a:r>
                        <a:rPr lang="en-US" sz="4000" b="0" i="0" dirty="0" err="1">
                          <a:solidFill>
                            <a:srgbClr val="000000"/>
                          </a:solidFill>
                          <a:latin typeface="Times New Roman" panose="02020603050405020304" pitchFamily="18" charset="0"/>
                          <a:cs typeface="Times New Roman" panose="02020603050405020304" pitchFamily="18" charset="0"/>
                        </a:rPr>
                        <a:t>vai</a:t>
                      </a:r>
                      <a:r>
                        <a:rPr lang="en-US" sz="4000" b="0" i="0" dirty="0">
                          <a:solidFill>
                            <a:srgbClr val="000000"/>
                          </a:solidFill>
                          <a:latin typeface="Times New Roman" panose="02020603050405020304" pitchFamily="18" charset="0"/>
                          <a:cs typeface="Times New Roman" panose="02020603050405020304" pitchFamily="18" charset="0"/>
                        </a:rPr>
                        <a:t> </a:t>
                      </a:r>
                      <a:r>
                        <a:rPr lang="en-US" sz="4000" b="0" i="0" dirty="0" err="1">
                          <a:solidFill>
                            <a:srgbClr val="000000"/>
                          </a:solidFill>
                          <a:latin typeface="Times New Roman" panose="02020603050405020304" pitchFamily="18" charset="0"/>
                          <a:cs typeface="Times New Roman" panose="02020603050405020304" pitchFamily="18" charset="0"/>
                        </a:rPr>
                        <a:t>trò</a:t>
                      </a:r>
                      <a:r>
                        <a:rPr lang="en-US" sz="4000" b="0" i="0" dirty="0">
                          <a:solidFill>
                            <a:srgbClr val="000000"/>
                          </a:solidFill>
                          <a:latin typeface="Times New Roman" panose="02020603050405020304" pitchFamily="18" charset="0"/>
                          <a:cs typeface="Times New Roman" panose="02020603050405020304" pitchFamily="18" charset="0"/>
                        </a:rPr>
                        <a:t> </a:t>
                      </a:r>
                      <a:r>
                        <a:rPr lang="en-US" sz="4000" b="0" i="0" dirty="0" err="1">
                          <a:solidFill>
                            <a:srgbClr val="000000"/>
                          </a:solidFill>
                          <a:latin typeface="Times New Roman" panose="02020603050405020304" pitchFamily="18" charset="0"/>
                          <a:cs typeface="Times New Roman" panose="02020603050405020304" pitchFamily="18" charset="0"/>
                        </a:rPr>
                        <a:t>gieo</a:t>
                      </a:r>
                      <a:r>
                        <a:rPr lang="en-US" sz="4000" b="0" i="0" dirty="0">
                          <a:solidFill>
                            <a:srgbClr val="000000"/>
                          </a:solidFill>
                          <a:latin typeface="Times New Roman" panose="02020603050405020304" pitchFamily="18" charset="0"/>
                          <a:cs typeface="Times New Roman" panose="02020603050405020304" pitchFamily="18" charset="0"/>
                        </a:rPr>
                        <a:t> </a:t>
                      </a:r>
                      <a:r>
                        <a:rPr lang="en-US" sz="4000" b="0" i="0" dirty="0" err="1">
                          <a:solidFill>
                            <a:srgbClr val="000000"/>
                          </a:solidFill>
                          <a:latin typeface="Times New Roman" panose="02020603050405020304" pitchFamily="18" charset="0"/>
                          <a:cs typeface="Times New Roman" panose="02020603050405020304" pitchFamily="18" charset="0"/>
                        </a:rPr>
                        <a:t>vần</a:t>
                      </a:r>
                      <a:endParaRPr lang="en-US" sz="4000" b="0" i="0"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1428095374"/>
                  </a:ext>
                </a:extLst>
              </a:tr>
            </a:tbl>
          </a:graphicData>
        </a:graphic>
      </p:graphicFrame>
    </p:spTree>
    <p:extLst>
      <p:ext uri="{BB962C8B-B14F-4D97-AF65-F5344CB8AC3E}">
        <p14:creationId xmlns:p14="http://schemas.microsoft.com/office/powerpoint/2010/main" val="489464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09600" y="1571311"/>
            <a:ext cx="2743199" cy="646331"/>
          </a:xfrm>
          <a:prstGeom prst="rect">
            <a:avLst/>
          </a:prstGeom>
          <a:solidFill>
            <a:schemeClr val="accent5">
              <a:lumMod val="20000"/>
              <a:lumOff val="80000"/>
            </a:schemeClr>
          </a:solid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Thơ</a:t>
            </a:r>
            <a:r>
              <a:rPr kumimoji="0" lang="en-US" alt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bốn</a:t>
            </a:r>
            <a:r>
              <a:rPr kumimoji="0" lang="en-US" alt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chữ</a:t>
            </a:r>
            <a:endParaRPr kumimoji="0" lang="en-US" alt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 name="Rectangle 4"/>
          <p:cNvSpPr/>
          <p:nvPr/>
        </p:nvSpPr>
        <p:spPr>
          <a:xfrm>
            <a:off x="609601" y="2461662"/>
            <a:ext cx="2971800" cy="646331"/>
          </a:xfrm>
          <a:prstGeom prst="rect">
            <a:avLst/>
          </a:prstGeom>
          <a:solidFill>
            <a:schemeClr val="accent5">
              <a:lumMod val="20000"/>
              <a:lumOff val="80000"/>
            </a:schemeClr>
          </a:solid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Thơ</a:t>
            </a:r>
            <a:r>
              <a:rPr kumimoji="0" lang="en-US" alt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năm</a:t>
            </a:r>
            <a:r>
              <a:rPr kumimoji="0" lang="en-US" alt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chữ</a:t>
            </a:r>
            <a:endParaRPr kumimoji="0" lang="en-US" alt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Rectangle 5"/>
          <p:cNvSpPr/>
          <p:nvPr/>
        </p:nvSpPr>
        <p:spPr>
          <a:xfrm>
            <a:off x="609600" y="3349290"/>
            <a:ext cx="2743199" cy="646331"/>
          </a:xfrm>
          <a:prstGeom prst="rect">
            <a:avLst/>
          </a:prstGeom>
          <a:solidFill>
            <a:schemeClr val="accent5">
              <a:lumMod val="20000"/>
              <a:lumOff val="80000"/>
            </a:schemeClr>
          </a:solid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Thơ</a:t>
            </a:r>
            <a:r>
              <a:rPr kumimoji="0" lang="en-US" alt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sáu</a:t>
            </a:r>
            <a:r>
              <a:rPr kumimoji="0" lang="en-US" alt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chữ</a:t>
            </a:r>
            <a:endParaRPr kumimoji="0" lang="en-US" alt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Rectangle 6"/>
          <p:cNvSpPr/>
          <p:nvPr/>
        </p:nvSpPr>
        <p:spPr>
          <a:xfrm>
            <a:off x="609601" y="4254827"/>
            <a:ext cx="2819400" cy="646331"/>
          </a:xfrm>
          <a:prstGeom prst="rect">
            <a:avLst/>
          </a:prstGeom>
          <a:solidFill>
            <a:schemeClr val="accent5">
              <a:lumMod val="20000"/>
              <a:lumOff val="80000"/>
            </a:schemeClr>
          </a:solid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Thơ</a:t>
            </a:r>
            <a:r>
              <a:rPr kumimoji="0" lang="en-US" alt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bảy</a:t>
            </a:r>
            <a:r>
              <a:rPr kumimoji="0" lang="en-US" alt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chữ</a:t>
            </a:r>
            <a:endParaRPr kumimoji="0" lang="en-US" alt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Rectangle 7"/>
          <p:cNvSpPr/>
          <p:nvPr/>
        </p:nvSpPr>
        <p:spPr>
          <a:xfrm>
            <a:off x="609600" y="5145938"/>
            <a:ext cx="2819401" cy="646331"/>
          </a:xfrm>
          <a:prstGeom prst="rect">
            <a:avLst/>
          </a:prstGeom>
          <a:solidFill>
            <a:schemeClr val="accent5">
              <a:lumMod val="20000"/>
              <a:lumOff val="80000"/>
            </a:schemeClr>
          </a:solid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Thơ</a:t>
            </a:r>
            <a:r>
              <a:rPr kumimoji="0" lang="en-US" alt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tám</a:t>
            </a:r>
            <a:r>
              <a:rPr kumimoji="0" lang="en-US" alt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chữ</a:t>
            </a:r>
            <a:endParaRPr kumimoji="0" lang="en-US" alt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Rectangle 8"/>
          <p:cNvSpPr/>
          <p:nvPr/>
        </p:nvSpPr>
        <p:spPr>
          <a:xfrm>
            <a:off x="609600" y="627335"/>
            <a:ext cx="2286001" cy="646331"/>
          </a:xfrm>
          <a:prstGeom prst="rect">
            <a:avLst/>
          </a:prstGeom>
          <a:solidFill>
            <a:schemeClr val="accent5">
              <a:lumMod val="20000"/>
              <a:lumOff val="80000"/>
            </a:schemeClr>
          </a:solid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Thơ</a:t>
            </a:r>
            <a:r>
              <a:rPr kumimoji="0" lang="en-US" alt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tự</a:t>
            </a:r>
            <a:r>
              <a:rPr kumimoji="0" lang="en-US" alt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do</a:t>
            </a:r>
          </a:p>
        </p:txBody>
      </p:sp>
      <p:sp>
        <p:nvSpPr>
          <p:cNvPr id="10" name="Rectangle 9"/>
          <p:cNvSpPr/>
          <p:nvPr/>
        </p:nvSpPr>
        <p:spPr>
          <a:xfrm>
            <a:off x="574040" y="6310315"/>
            <a:ext cx="4495800" cy="646331"/>
          </a:xfrm>
          <a:prstGeom prst="rect">
            <a:avLst/>
          </a:prstGeom>
          <a:solidFill>
            <a:schemeClr val="accent5">
              <a:lumMod val="20000"/>
              <a:lumOff val="80000"/>
            </a:schemeClr>
          </a:solid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Thơ</a:t>
            </a:r>
            <a:r>
              <a:rPr kumimoji="0" lang="en-US" alt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song </a:t>
            </a:r>
            <a:r>
              <a:rPr kumimoji="0" lang="en-US" alt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thất</a:t>
            </a:r>
            <a:r>
              <a:rPr kumimoji="0" lang="en-US" alt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lục</a:t>
            </a:r>
            <a:r>
              <a:rPr kumimoji="0" lang="en-US" alt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bát</a:t>
            </a:r>
            <a:endParaRPr kumimoji="0" lang="en-US" alt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1" name="Rectangle 10"/>
          <p:cNvSpPr/>
          <p:nvPr/>
        </p:nvSpPr>
        <p:spPr>
          <a:xfrm>
            <a:off x="3810000" y="4594485"/>
            <a:ext cx="14097000" cy="646331"/>
          </a:xfrm>
          <a:prstGeom prst="rect">
            <a:avLst/>
          </a:prstGeom>
          <a:solidFill>
            <a:schemeClr val="accent4">
              <a:lumMod val="20000"/>
              <a:lumOff val="80000"/>
            </a:schemeClr>
          </a:solid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212529"/>
                </a:solidFill>
                <a:effectLst/>
                <a:uLnTx/>
                <a:uFillTx/>
                <a:latin typeface="Times New Roman" panose="02020603050405020304" pitchFamily="18" charset="0"/>
                <a:ea typeface="+mn-ea"/>
                <a:cs typeface="Times New Roman" panose="02020603050405020304" pitchFamily="18" charset="0"/>
              </a:rPr>
              <a:t>là một thể thơ trong đó mỗi câu thơ có </a:t>
            </a:r>
            <a:r>
              <a:rPr kumimoji="0" lang="en-US" sz="3600" b="0" i="0" u="none" strike="noStrike" kern="1200" cap="none" spc="0" normalizeH="0" baseline="0" noProof="0" dirty="0" err="1">
                <a:ln>
                  <a:noFill/>
                </a:ln>
                <a:solidFill>
                  <a:srgbClr val="212529"/>
                </a:solidFill>
                <a:effectLst/>
                <a:uLnTx/>
                <a:uFillTx/>
                <a:latin typeface="Times New Roman" panose="02020603050405020304" pitchFamily="18" charset="0"/>
                <a:ea typeface="+mn-ea"/>
                <a:cs typeface="Times New Roman" panose="02020603050405020304" pitchFamily="18" charset="0"/>
              </a:rPr>
              <a:t>sáu</a:t>
            </a:r>
            <a:r>
              <a:rPr kumimoji="0" lang="vi-VN" sz="3600" b="0" i="0" u="none" strike="noStrike" kern="1200" cap="none" spc="0" normalizeH="0" baseline="0" noProof="0" dirty="0">
                <a:ln>
                  <a:noFill/>
                </a:ln>
                <a:solidFill>
                  <a:srgbClr val="212529"/>
                </a:solidFill>
                <a:effectLst/>
                <a:uLnTx/>
                <a:uFillTx/>
                <a:latin typeface="Times New Roman" panose="02020603050405020304" pitchFamily="18" charset="0"/>
                <a:ea typeface="+mn-ea"/>
                <a:cs typeface="Times New Roman" panose="02020603050405020304" pitchFamily="18" charset="0"/>
              </a:rPr>
              <a:t> tiếng</a:t>
            </a:r>
            <a:r>
              <a:rPr kumimoji="0" lang="en-US" sz="3600" b="0" i="0" u="none" strike="noStrike" kern="1200" cap="none" spc="0" normalizeH="0" baseline="0" noProof="0" dirty="0">
                <a:ln>
                  <a:noFill/>
                </a:ln>
                <a:solidFill>
                  <a:srgbClr val="212529"/>
                </a:solidFill>
                <a:effectLst/>
                <a:uLnTx/>
                <a:uFillTx/>
                <a:latin typeface="Times New Roman" panose="02020603050405020304" pitchFamily="18" charset="0"/>
                <a:ea typeface="+mn-ea"/>
                <a:cs typeface="Times New Roman" panose="02020603050405020304" pitchFamily="18" charset="0"/>
              </a:rPr>
              <a:t>.</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2" name="Rectangle 11"/>
          <p:cNvSpPr/>
          <p:nvPr/>
        </p:nvSpPr>
        <p:spPr>
          <a:xfrm>
            <a:off x="3810001" y="3638830"/>
            <a:ext cx="14097000" cy="646331"/>
          </a:xfrm>
          <a:prstGeom prst="rect">
            <a:avLst/>
          </a:prstGeom>
          <a:solidFill>
            <a:schemeClr val="accent4">
              <a:lumMod val="20000"/>
              <a:lumOff val="80000"/>
            </a:schemeClr>
          </a:solid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212529"/>
                </a:solidFill>
                <a:effectLst/>
                <a:uLnTx/>
                <a:uFillTx/>
                <a:latin typeface="Times New Roman" panose="02020603050405020304" pitchFamily="18" charset="0"/>
                <a:ea typeface="+mn-ea"/>
                <a:cs typeface="Times New Roman" panose="02020603050405020304" pitchFamily="18" charset="0"/>
              </a:rPr>
              <a:t>là một thể thơ trong đó mỗi câu thơ có </a:t>
            </a:r>
            <a:r>
              <a:rPr kumimoji="0" lang="en-US" sz="3600" b="0" i="0" u="none" strike="noStrike" kern="1200" cap="none" spc="0" normalizeH="0" baseline="0" noProof="0" dirty="0" err="1">
                <a:ln>
                  <a:noFill/>
                </a:ln>
                <a:solidFill>
                  <a:srgbClr val="212529"/>
                </a:solidFill>
                <a:effectLst/>
                <a:uLnTx/>
                <a:uFillTx/>
                <a:latin typeface="Times New Roman" panose="02020603050405020304" pitchFamily="18" charset="0"/>
                <a:ea typeface="+mn-ea"/>
                <a:cs typeface="Times New Roman" panose="02020603050405020304" pitchFamily="18" charset="0"/>
              </a:rPr>
              <a:t>năm</a:t>
            </a:r>
            <a:r>
              <a:rPr kumimoji="0" lang="vi-VN" sz="3600" b="0" i="0" u="none" strike="noStrike" kern="1200" cap="none" spc="0" normalizeH="0" baseline="0" noProof="0" dirty="0">
                <a:ln>
                  <a:noFill/>
                </a:ln>
                <a:solidFill>
                  <a:srgbClr val="212529"/>
                </a:solidFill>
                <a:effectLst/>
                <a:uLnTx/>
                <a:uFillTx/>
                <a:latin typeface="Times New Roman" panose="02020603050405020304" pitchFamily="18" charset="0"/>
                <a:ea typeface="+mn-ea"/>
                <a:cs typeface="Times New Roman" panose="02020603050405020304" pitchFamily="18" charset="0"/>
              </a:rPr>
              <a:t> tiếng</a:t>
            </a:r>
            <a:r>
              <a:rPr kumimoji="0" lang="en-US" sz="3600" b="0" i="0" u="none" strike="noStrike" kern="1200" cap="none" spc="0" normalizeH="0" baseline="0" noProof="0" dirty="0">
                <a:ln>
                  <a:noFill/>
                </a:ln>
                <a:solidFill>
                  <a:srgbClr val="212529"/>
                </a:solidFill>
                <a:effectLst/>
                <a:uLnTx/>
                <a:uFillTx/>
                <a:latin typeface="Times New Roman" panose="02020603050405020304" pitchFamily="18" charset="0"/>
                <a:ea typeface="+mn-ea"/>
                <a:cs typeface="Times New Roman" panose="02020603050405020304" pitchFamily="18" charset="0"/>
              </a:rPr>
              <a:t>.</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3" name="Rectangle 12"/>
          <p:cNvSpPr/>
          <p:nvPr/>
        </p:nvSpPr>
        <p:spPr>
          <a:xfrm>
            <a:off x="3810000" y="2664589"/>
            <a:ext cx="14097000" cy="646331"/>
          </a:xfrm>
          <a:prstGeom prst="rect">
            <a:avLst/>
          </a:prstGeom>
          <a:solidFill>
            <a:schemeClr val="accent4">
              <a:lumMod val="20000"/>
              <a:lumOff val="80000"/>
            </a:schemeClr>
          </a:solid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212529"/>
                </a:solidFill>
                <a:effectLst/>
                <a:uLnTx/>
                <a:uFillTx/>
                <a:latin typeface="Times New Roman" panose="02020603050405020304" pitchFamily="18" charset="0"/>
                <a:ea typeface="+mn-ea"/>
                <a:cs typeface="Times New Roman" panose="02020603050405020304" pitchFamily="18" charset="0"/>
              </a:rPr>
              <a:t>là một thể thơ trong đó mỗi câu thơ có bốn tiếng</a:t>
            </a:r>
            <a:r>
              <a:rPr kumimoji="0" lang="en-US" sz="3600" b="0" i="0" u="none" strike="noStrike" kern="1200" cap="none" spc="0" normalizeH="0" baseline="0" noProof="0" dirty="0">
                <a:ln>
                  <a:noFill/>
                </a:ln>
                <a:solidFill>
                  <a:srgbClr val="212529"/>
                </a:solidFill>
                <a:effectLst/>
                <a:uLnTx/>
                <a:uFillTx/>
                <a:latin typeface="Times New Roman" panose="02020603050405020304" pitchFamily="18" charset="0"/>
                <a:ea typeface="+mn-ea"/>
                <a:cs typeface="Times New Roman" panose="02020603050405020304" pitchFamily="18" charset="0"/>
              </a:rPr>
              <a:t>.</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4" name="Rectangle 13"/>
          <p:cNvSpPr/>
          <p:nvPr/>
        </p:nvSpPr>
        <p:spPr>
          <a:xfrm>
            <a:off x="5409414" y="6364280"/>
            <a:ext cx="12497585" cy="646331"/>
          </a:xfrm>
          <a:prstGeom prst="rect">
            <a:avLst/>
          </a:prstGeom>
          <a:solidFill>
            <a:schemeClr val="accent4">
              <a:lumMod val="20000"/>
              <a:lumOff val="80000"/>
            </a:schemeClr>
          </a:solid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212529"/>
                </a:solidFill>
                <a:effectLst/>
                <a:uLnTx/>
                <a:uFillTx/>
                <a:latin typeface="Times New Roman" panose="02020603050405020304" pitchFamily="18" charset="0"/>
                <a:ea typeface="+mn-ea"/>
                <a:cs typeface="Times New Roman" panose="02020603050405020304" pitchFamily="18" charset="0"/>
              </a:rPr>
              <a:t>là một thể thơ trong đó mỗi câu thơ có </a:t>
            </a:r>
            <a:r>
              <a:rPr kumimoji="0" lang="en-US" sz="3600" b="0" i="0" u="none" strike="noStrike" kern="1200" cap="none" spc="0" normalizeH="0" baseline="0" noProof="0" dirty="0" err="1">
                <a:ln>
                  <a:noFill/>
                </a:ln>
                <a:solidFill>
                  <a:srgbClr val="212529"/>
                </a:solidFill>
                <a:effectLst/>
                <a:uLnTx/>
                <a:uFillTx/>
                <a:latin typeface="Times New Roman" panose="02020603050405020304" pitchFamily="18" charset="0"/>
                <a:ea typeface="+mn-ea"/>
                <a:cs typeface="Times New Roman" panose="02020603050405020304" pitchFamily="18" charset="0"/>
              </a:rPr>
              <a:t>bảy</a:t>
            </a:r>
            <a:r>
              <a:rPr kumimoji="0" lang="vi-VN" sz="3600" b="0" i="0" u="none" strike="noStrike" kern="1200" cap="none" spc="0" normalizeH="0" baseline="0" noProof="0" dirty="0">
                <a:ln>
                  <a:noFill/>
                </a:ln>
                <a:solidFill>
                  <a:srgbClr val="212529"/>
                </a:solidFill>
                <a:effectLst/>
                <a:uLnTx/>
                <a:uFillTx/>
                <a:latin typeface="Times New Roman" panose="02020603050405020304" pitchFamily="18" charset="0"/>
                <a:ea typeface="+mn-ea"/>
                <a:cs typeface="Times New Roman" panose="02020603050405020304" pitchFamily="18" charset="0"/>
              </a:rPr>
              <a:t> tiếng</a:t>
            </a:r>
            <a:r>
              <a:rPr kumimoji="0" lang="en-US" sz="3600" b="0" i="0" u="none" strike="noStrike" kern="1200" cap="none" spc="0" normalizeH="0" baseline="0" noProof="0" dirty="0">
                <a:ln>
                  <a:noFill/>
                </a:ln>
                <a:solidFill>
                  <a:srgbClr val="212529"/>
                </a:solidFill>
                <a:effectLst/>
                <a:uLnTx/>
                <a:uFillTx/>
                <a:latin typeface="Times New Roman" panose="02020603050405020304" pitchFamily="18" charset="0"/>
                <a:ea typeface="+mn-ea"/>
                <a:cs typeface="Times New Roman" panose="02020603050405020304" pitchFamily="18" charset="0"/>
              </a:rPr>
              <a:t>.</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5" name="Rectangle 14"/>
          <p:cNvSpPr/>
          <p:nvPr/>
        </p:nvSpPr>
        <p:spPr>
          <a:xfrm>
            <a:off x="3810000" y="5438483"/>
            <a:ext cx="14097000" cy="646331"/>
          </a:xfrm>
          <a:prstGeom prst="rect">
            <a:avLst/>
          </a:prstGeom>
          <a:solidFill>
            <a:schemeClr val="accent4">
              <a:lumMod val="20000"/>
              <a:lumOff val="80000"/>
            </a:schemeClr>
          </a:solid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212529"/>
                </a:solidFill>
                <a:effectLst/>
                <a:uLnTx/>
                <a:uFillTx/>
                <a:latin typeface="Times New Roman" panose="02020603050405020304" pitchFamily="18" charset="0"/>
                <a:ea typeface="+mn-ea"/>
                <a:cs typeface="Times New Roman" panose="02020603050405020304" pitchFamily="18" charset="0"/>
              </a:rPr>
              <a:t>là một thể thơ trong đó mỗi câu thơ có </a:t>
            </a:r>
            <a:r>
              <a:rPr kumimoji="0" lang="en-US" sz="3600" b="0" i="0" u="none" strike="noStrike" kern="1200" cap="none" spc="0" normalizeH="0" baseline="0" noProof="0" dirty="0" err="1">
                <a:ln>
                  <a:noFill/>
                </a:ln>
                <a:solidFill>
                  <a:srgbClr val="212529"/>
                </a:solidFill>
                <a:effectLst/>
                <a:uLnTx/>
                <a:uFillTx/>
                <a:latin typeface="Times New Roman" panose="02020603050405020304" pitchFamily="18" charset="0"/>
                <a:ea typeface="+mn-ea"/>
                <a:cs typeface="Times New Roman" panose="02020603050405020304" pitchFamily="18" charset="0"/>
              </a:rPr>
              <a:t>tám</a:t>
            </a:r>
            <a:r>
              <a:rPr kumimoji="0" lang="vi-VN" sz="3600" b="0" i="0" u="none" strike="noStrike" kern="1200" cap="none" spc="0" normalizeH="0" baseline="0" noProof="0" dirty="0">
                <a:ln>
                  <a:noFill/>
                </a:ln>
                <a:solidFill>
                  <a:srgbClr val="212529"/>
                </a:solidFill>
                <a:effectLst/>
                <a:uLnTx/>
                <a:uFillTx/>
                <a:latin typeface="Times New Roman" panose="02020603050405020304" pitchFamily="18" charset="0"/>
                <a:ea typeface="+mn-ea"/>
                <a:cs typeface="Times New Roman" panose="02020603050405020304" pitchFamily="18" charset="0"/>
              </a:rPr>
              <a:t> tiếng</a:t>
            </a:r>
            <a:r>
              <a:rPr kumimoji="0" lang="en-US" sz="3600" b="0" i="0" u="none" strike="noStrike" kern="1200" cap="none" spc="0" normalizeH="0" baseline="0" noProof="0" dirty="0">
                <a:ln>
                  <a:noFill/>
                </a:ln>
                <a:solidFill>
                  <a:srgbClr val="212529"/>
                </a:solidFill>
                <a:effectLst/>
                <a:uLnTx/>
                <a:uFillTx/>
                <a:latin typeface="Times New Roman" panose="02020603050405020304" pitchFamily="18" charset="0"/>
                <a:ea typeface="+mn-ea"/>
                <a:cs typeface="Times New Roman" panose="02020603050405020304" pitchFamily="18" charset="0"/>
              </a:rPr>
              <a:t>.</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6" name="Rectangle 15"/>
          <p:cNvSpPr/>
          <p:nvPr/>
        </p:nvSpPr>
        <p:spPr>
          <a:xfrm>
            <a:off x="3809999" y="8949544"/>
            <a:ext cx="14096999" cy="1200329"/>
          </a:xfrm>
          <a:prstGeom prst="rect">
            <a:avLst/>
          </a:prstGeom>
          <a:solidFill>
            <a:schemeClr val="accent4">
              <a:lumMod val="20000"/>
              <a:lumOff val="80000"/>
            </a:schemeClr>
          </a:solid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212529"/>
                </a:solidFill>
                <a:effectLst/>
                <a:uLnTx/>
                <a:uFillTx/>
                <a:latin typeface="Times New Roman" panose="02020603050405020304" pitchFamily="18" charset="0"/>
                <a:ea typeface="+mn-ea"/>
                <a:cs typeface="Times New Roman" panose="02020603050405020304" pitchFamily="18" charset="0"/>
              </a:rPr>
              <a:t>là một thể thơ </a:t>
            </a:r>
            <a:r>
              <a:rPr kumimoji="0" lang="en-US" sz="3600" b="0" i="0" u="none" strike="noStrike" kern="1200" cap="none" spc="0" normalizeH="0" baseline="0" noProof="0" dirty="0" err="1">
                <a:ln>
                  <a:noFill/>
                </a:ln>
                <a:solidFill>
                  <a:srgbClr val="212529"/>
                </a:solidFill>
                <a:effectLst/>
                <a:uLnTx/>
                <a:uFillTx/>
                <a:latin typeface="Times New Roman" panose="02020603050405020304" pitchFamily="18" charset="0"/>
                <a:ea typeface="+mn-ea"/>
                <a:cs typeface="Times New Roman" panose="02020603050405020304" pitchFamily="18" charset="0"/>
              </a:rPr>
              <a:t>không</a:t>
            </a:r>
            <a:r>
              <a:rPr kumimoji="0" lang="en-US" sz="3600" b="0" i="0" u="none" strike="noStrike" kern="1200" cap="none" spc="0" normalizeH="0" baseline="0" noProof="0" dirty="0">
                <a:ln>
                  <a:noFill/>
                </a:ln>
                <a:solidFill>
                  <a:srgbClr val="212529"/>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212529"/>
                </a:solidFill>
                <a:effectLst/>
                <a:uLnTx/>
                <a:uFillTx/>
                <a:latin typeface="Times New Roman" panose="02020603050405020304" pitchFamily="18" charset="0"/>
                <a:ea typeface="+mn-ea"/>
                <a:cs typeface="Times New Roman" panose="02020603050405020304" pitchFamily="18" charset="0"/>
              </a:rPr>
              <a:t>quy</a:t>
            </a:r>
            <a:r>
              <a:rPr kumimoji="0" lang="en-US" sz="3600" b="0" i="0" u="none" strike="noStrike" kern="1200" cap="none" spc="0" normalizeH="0" baseline="0" noProof="0" dirty="0">
                <a:ln>
                  <a:noFill/>
                </a:ln>
                <a:solidFill>
                  <a:srgbClr val="212529"/>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212529"/>
                </a:solidFill>
                <a:effectLst/>
                <a:uLnTx/>
                <a:uFillTx/>
                <a:latin typeface="Times New Roman" panose="02020603050405020304" pitchFamily="18" charset="0"/>
                <a:ea typeface="+mn-ea"/>
                <a:cs typeface="Times New Roman" panose="02020603050405020304" pitchFamily="18" charset="0"/>
              </a:rPr>
              <a:t>định</a:t>
            </a:r>
            <a:r>
              <a:rPr kumimoji="0" lang="en-US" sz="3600" b="0" i="0" u="none" strike="noStrike" kern="1200" cap="none" spc="0" normalizeH="0" baseline="0" noProof="0" dirty="0">
                <a:ln>
                  <a:noFill/>
                </a:ln>
                <a:solidFill>
                  <a:srgbClr val="212529"/>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212529"/>
                </a:solidFill>
                <a:effectLst/>
                <a:uLnTx/>
                <a:uFillTx/>
                <a:latin typeface="Times New Roman" panose="02020603050405020304" pitchFamily="18" charset="0"/>
                <a:ea typeface="+mn-ea"/>
                <a:cs typeface="Times New Roman" panose="02020603050405020304" pitchFamily="18" charset="0"/>
              </a:rPr>
              <a:t>số</a:t>
            </a:r>
            <a:r>
              <a:rPr kumimoji="0" lang="en-US" sz="3600" b="0" i="0" u="none" strike="noStrike" kern="1200" cap="none" spc="0" normalizeH="0" baseline="0" noProof="0" dirty="0">
                <a:ln>
                  <a:noFill/>
                </a:ln>
                <a:solidFill>
                  <a:srgbClr val="212529"/>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212529"/>
                </a:solidFill>
                <a:effectLst/>
                <a:uLnTx/>
                <a:uFillTx/>
                <a:latin typeface="Times New Roman" panose="02020603050405020304" pitchFamily="18" charset="0"/>
                <a:ea typeface="+mn-ea"/>
                <a:cs typeface="Times New Roman" panose="02020603050405020304" pitchFamily="18" charset="0"/>
              </a:rPr>
              <a:t>tiếng</a:t>
            </a:r>
            <a:r>
              <a:rPr kumimoji="0" lang="en-US" sz="3600" b="0" i="0" u="none" strike="noStrike" kern="1200" cap="none" spc="0" normalizeH="0" baseline="0" noProof="0" dirty="0">
                <a:ln>
                  <a:noFill/>
                </a:ln>
                <a:solidFill>
                  <a:srgbClr val="212529"/>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212529"/>
                </a:solidFill>
                <a:effectLst/>
                <a:uLnTx/>
                <a:uFillTx/>
                <a:latin typeface="Times New Roman" panose="02020603050405020304" pitchFamily="18" charset="0"/>
                <a:ea typeface="+mn-ea"/>
                <a:cs typeface="Times New Roman" panose="02020603050405020304" pitchFamily="18" charset="0"/>
              </a:rPr>
              <a:t>trong</a:t>
            </a:r>
            <a:r>
              <a:rPr kumimoji="0" lang="en-US" sz="3600" b="0" i="0" u="none" strike="noStrike" kern="1200" cap="none" spc="0" normalizeH="0" baseline="0" noProof="0" dirty="0">
                <a:ln>
                  <a:noFill/>
                </a:ln>
                <a:solidFill>
                  <a:srgbClr val="212529"/>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212529"/>
                </a:solidFill>
                <a:effectLst/>
                <a:uLnTx/>
                <a:uFillTx/>
                <a:latin typeface="Times New Roman" panose="02020603050405020304" pitchFamily="18" charset="0"/>
                <a:ea typeface="+mn-ea"/>
                <a:cs typeface="Times New Roman" panose="02020603050405020304" pitchFamily="18" charset="0"/>
              </a:rPr>
              <a:t>mỗi</a:t>
            </a:r>
            <a:r>
              <a:rPr kumimoji="0" lang="en-US" sz="3600" b="0" i="0" u="none" strike="noStrike" kern="1200" cap="none" spc="0" normalizeH="0" baseline="0" noProof="0" dirty="0">
                <a:ln>
                  <a:noFill/>
                </a:ln>
                <a:solidFill>
                  <a:srgbClr val="212529"/>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212529"/>
                </a:solidFill>
                <a:effectLst/>
                <a:uLnTx/>
                <a:uFillTx/>
                <a:latin typeface="Times New Roman" panose="02020603050405020304" pitchFamily="18" charset="0"/>
                <a:ea typeface="+mn-ea"/>
                <a:cs typeface="Times New Roman" panose="02020603050405020304" pitchFamily="18" charset="0"/>
              </a:rPr>
              <a:t>dòng</a:t>
            </a:r>
            <a:r>
              <a:rPr kumimoji="0" lang="en-US" sz="3600" b="0" i="0" u="none" strike="noStrike" kern="1200" cap="none" spc="0" normalizeH="0" baseline="0" noProof="0" dirty="0">
                <a:ln>
                  <a:noFill/>
                </a:ln>
                <a:solidFill>
                  <a:srgbClr val="212529"/>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212529"/>
                </a:solidFill>
                <a:effectLst/>
                <a:uLnTx/>
                <a:uFillTx/>
                <a:latin typeface="Times New Roman" panose="02020603050405020304" pitchFamily="18" charset="0"/>
                <a:ea typeface="+mn-ea"/>
                <a:cs typeface="Times New Roman" panose="02020603050405020304" pitchFamily="18" charset="0"/>
              </a:rPr>
              <a:t>thơ</a:t>
            </a:r>
            <a:r>
              <a:rPr kumimoji="0" lang="en-US" sz="3600" b="0" i="0" u="none" strike="noStrike" kern="1200" cap="none" spc="0" normalizeH="0" baseline="0" noProof="0" dirty="0">
                <a:ln>
                  <a:noFill/>
                </a:ln>
                <a:solidFill>
                  <a:srgbClr val="212529"/>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212529"/>
                </a:solidFill>
                <a:effectLst/>
                <a:uLnTx/>
                <a:uFillTx/>
                <a:latin typeface="Times New Roman" panose="02020603050405020304" pitchFamily="18" charset="0"/>
                <a:ea typeface="+mn-ea"/>
                <a:cs typeface="Times New Roman" panose="02020603050405020304" pitchFamily="18" charset="0"/>
              </a:rPr>
              <a:t>và</a:t>
            </a:r>
            <a:r>
              <a:rPr kumimoji="0" lang="en-US" sz="3600" b="0" i="0" u="none" strike="noStrike" kern="1200" cap="none" spc="0" normalizeH="0" baseline="0" noProof="0" dirty="0">
                <a:ln>
                  <a:noFill/>
                </a:ln>
                <a:solidFill>
                  <a:srgbClr val="212529"/>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212529"/>
                </a:solidFill>
                <a:effectLst/>
                <a:uLnTx/>
                <a:uFillTx/>
                <a:latin typeface="Times New Roman" panose="02020603050405020304" pitchFamily="18" charset="0"/>
                <a:ea typeface="+mn-ea"/>
                <a:cs typeface="Times New Roman" panose="02020603050405020304" pitchFamily="18" charset="0"/>
              </a:rPr>
              <a:t>số</a:t>
            </a:r>
            <a:r>
              <a:rPr kumimoji="0" lang="en-US" sz="3600" b="0" i="0" u="none" strike="noStrike" kern="1200" cap="none" spc="0" normalizeH="0" baseline="0" noProof="0" dirty="0">
                <a:ln>
                  <a:noFill/>
                </a:ln>
                <a:solidFill>
                  <a:srgbClr val="212529"/>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212529"/>
                </a:solidFill>
                <a:effectLst/>
                <a:uLnTx/>
                <a:uFillTx/>
                <a:latin typeface="Times New Roman" panose="02020603050405020304" pitchFamily="18" charset="0"/>
                <a:ea typeface="+mn-ea"/>
                <a:cs typeface="Times New Roman" panose="02020603050405020304" pitchFamily="18" charset="0"/>
              </a:rPr>
              <a:t>dòng</a:t>
            </a:r>
            <a:r>
              <a:rPr kumimoji="0" lang="en-US" sz="3600" b="0" i="0" u="none" strike="noStrike" kern="1200" cap="none" spc="0" normalizeH="0" baseline="0" noProof="0" dirty="0">
                <a:ln>
                  <a:noFill/>
                </a:ln>
                <a:solidFill>
                  <a:srgbClr val="212529"/>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212529"/>
                </a:solidFill>
                <a:effectLst/>
                <a:uLnTx/>
                <a:uFillTx/>
                <a:latin typeface="Times New Roman" panose="02020603050405020304" pitchFamily="18" charset="0"/>
                <a:ea typeface="+mn-ea"/>
                <a:cs typeface="Times New Roman" panose="02020603050405020304" pitchFamily="18" charset="0"/>
              </a:rPr>
              <a:t>trong</a:t>
            </a:r>
            <a:r>
              <a:rPr kumimoji="0" lang="en-US" sz="3600" b="0" i="0" u="none" strike="noStrike" kern="1200" cap="none" spc="0" normalizeH="0" baseline="0" noProof="0" dirty="0">
                <a:ln>
                  <a:noFill/>
                </a:ln>
                <a:solidFill>
                  <a:srgbClr val="212529"/>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212529"/>
                </a:solidFill>
                <a:effectLst/>
                <a:uLnTx/>
                <a:uFillTx/>
                <a:latin typeface="Times New Roman" panose="02020603050405020304" pitchFamily="18" charset="0"/>
                <a:ea typeface="+mn-ea"/>
                <a:cs typeface="Times New Roman" panose="02020603050405020304" pitchFamily="18" charset="0"/>
              </a:rPr>
              <a:t>mỗi</a:t>
            </a:r>
            <a:r>
              <a:rPr kumimoji="0" lang="en-US" sz="3600" b="0" i="0" u="none" strike="noStrike" kern="1200" cap="none" spc="0" normalizeH="0" baseline="0" noProof="0" dirty="0">
                <a:ln>
                  <a:noFill/>
                </a:ln>
                <a:solidFill>
                  <a:srgbClr val="212529"/>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212529"/>
                </a:solidFill>
                <a:effectLst/>
                <a:uLnTx/>
                <a:uFillTx/>
                <a:latin typeface="Times New Roman" panose="02020603050405020304" pitchFamily="18" charset="0"/>
                <a:ea typeface="+mn-ea"/>
                <a:cs typeface="Times New Roman" panose="02020603050405020304" pitchFamily="18" charset="0"/>
              </a:rPr>
              <a:t>khổ</a:t>
            </a:r>
            <a:r>
              <a:rPr kumimoji="0" lang="en-US" sz="3600" b="0" i="0" u="none" strike="noStrike" kern="1200" cap="none" spc="0" normalizeH="0" baseline="0" noProof="0" dirty="0">
                <a:ln>
                  <a:noFill/>
                </a:ln>
                <a:solidFill>
                  <a:srgbClr val="212529"/>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212529"/>
                </a:solidFill>
                <a:effectLst/>
                <a:uLnTx/>
                <a:uFillTx/>
                <a:latin typeface="Times New Roman" panose="02020603050405020304" pitchFamily="18" charset="0"/>
                <a:ea typeface="+mn-ea"/>
                <a:cs typeface="Times New Roman" panose="02020603050405020304" pitchFamily="18" charset="0"/>
              </a:rPr>
              <a:t>thơ</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7" name="Rectangle 16"/>
          <p:cNvSpPr/>
          <p:nvPr/>
        </p:nvSpPr>
        <p:spPr>
          <a:xfrm>
            <a:off x="3809999" y="7379913"/>
            <a:ext cx="14096999" cy="1200329"/>
          </a:xfrm>
          <a:prstGeom prst="rect">
            <a:avLst/>
          </a:prstGeom>
          <a:solidFill>
            <a:schemeClr val="accent4">
              <a:lumMod val="20000"/>
              <a:lumOff val="80000"/>
            </a:schemeClr>
          </a:solid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212529"/>
                </a:solidFill>
                <a:effectLst/>
                <a:uLnTx/>
                <a:uFillTx/>
                <a:latin typeface="Times New Roman" panose="02020603050405020304" pitchFamily="18" charset="0"/>
                <a:ea typeface="+mn-ea"/>
                <a:cs typeface="Times New Roman" panose="02020603050405020304" pitchFamily="18" charset="0"/>
              </a:rPr>
              <a:t>là một thể thơ </a:t>
            </a:r>
            <a:r>
              <a:rPr kumimoji="0" lang="en-US" sz="3600" b="0" i="0" u="none" strike="noStrike" kern="1200" cap="none" spc="0" normalizeH="0" baseline="0" noProof="0" dirty="0" err="1">
                <a:ln>
                  <a:noFill/>
                </a:ln>
                <a:solidFill>
                  <a:srgbClr val="212529"/>
                </a:solidFill>
                <a:effectLst/>
                <a:uLnTx/>
                <a:uFillTx/>
                <a:latin typeface="Times New Roman" panose="02020603050405020304" pitchFamily="18" charset="0"/>
                <a:ea typeface="+mn-ea"/>
                <a:cs typeface="Times New Roman" panose="02020603050405020304" pitchFamily="18" charset="0"/>
              </a:rPr>
              <a:t>mà</a:t>
            </a:r>
            <a:r>
              <a:rPr kumimoji="0" lang="en-US" sz="3600" b="0" i="0" u="none" strike="noStrike" kern="1200" cap="none" spc="0" normalizeH="0" baseline="0" noProof="0" dirty="0">
                <a:ln>
                  <a:noFill/>
                </a:ln>
                <a:solidFill>
                  <a:srgbClr val="212529"/>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212529"/>
                </a:solidFill>
                <a:effectLst/>
                <a:uLnTx/>
                <a:uFillTx/>
                <a:latin typeface="Times New Roman" panose="02020603050405020304" pitchFamily="18" charset="0"/>
                <a:ea typeface="+mn-ea"/>
                <a:cs typeface="Times New Roman" panose="02020603050405020304" pitchFamily="18" charset="0"/>
              </a:rPr>
              <a:t>các</a:t>
            </a:r>
            <a:r>
              <a:rPr kumimoji="0" lang="en-US" sz="3600" b="0" i="0" u="none" strike="noStrike" kern="1200" cap="none" spc="0" normalizeH="0" baseline="0" noProof="0" dirty="0">
                <a:ln>
                  <a:noFill/>
                </a:ln>
                <a:solidFill>
                  <a:srgbClr val="212529"/>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212529"/>
                </a:solidFill>
                <a:effectLst/>
                <a:uLnTx/>
                <a:uFillTx/>
                <a:latin typeface="Times New Roman" panose="02020603050405020304" pitchFamily="18" charset="0"/>
                <a:ea typeface="+mn-ea"/>
                <a:cs typeface="Times New Roman" panose="02020603050405020304" pitchFamily="18" charset="0"/>
              </a:rPr>
              <a:t>dòng</a:t>
            </a:r>
            <a:r>
              <a:rPr kumimoji="0" lang="en-US" sz="3600" b="0" i="0" u="none" strike="noStrike" kern="1200" cap="none" spc="0" normalizeH="0" baseline="0" noProof="0" dirty="0">
                <a:ln>
                  <a:noFill/>
                </a:ln>
                <a:solidFill>
                  <a:srgbClr val="212529"/>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212529"/>
                </a:solidFill>
                <a:effectLst/>
                <a:uLnTx/>
                <a:uFillTx/>
                <a:latin typeface="Times New Roman" panose="02020603050405020304" pitchFamily="18" charset="0"/>
                <a:ea typeface="+mn-ea"/>
                <a:cs typeface="Times New Roman" panose="02020603050405020304" pitchFamily="18" charset="0"/>
              </a:rPr>
              <a:t>thơ</a:t>
            </a:r>
            <a:r>
              <a:rPr kumimoji="0" lang="en-US" sz="3600" b="0" i="0" u="none" strike="noStrike" kern="1200" cap="none" spc="0" normalizeH="0" baseline="0" noProof="0" dirty="0">
                <a:ln>
                  <a:noFill/>
                </a:ln>
                <a:solidFill>
                  <a:srgbClr val="212529"/>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212529"/>
                </a:solidFill>
                <a:effectLst/>
                <a:uLnTx/>
                <a:uFillTx/>
                <a:latin typeface="Times New Roman" panose="02020603050405020304" pitchFamily="18" charset="0"/>
                <a:ea typeface="+mn-ea"/>
                <a:cs typeface="Times New Roman" panose="02020603050405020304" pitchFamily="18" charset="0"/>
              </a:rPr>
              <a:t>được</a:t>
            </a:r>
            <a:r>
              <a:rPr kumimoji="0" lang="en-US" sz="3600" b="0" i="0" u="none" strike="noStrike" kern="1200" cap="none" spc="0" normalizeH="0" baseline="0" noProof="0" dirty="0">
                <a:ln>
                  <a:noFill/>
                </a:ln>
                <a:solidFill>
                  <a:srgbClr val="212529"/>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212529"/>
                </a:solidFill>
                <a:effectLst/>
                <a:uLnTx/>
                <a:uFillTx/>
                <a:latin typeface="Times New Roman" panose="02020603050405020304" pitchFamily="18" charset="0"/>
                <a:ea typeface="+mn-ea"/>
                <a:cs typeface="Times New Roman" panose="02020603050405020304" pitchFamily="18" charset="0"/>
              </a:rPr>
              <a:t>sắp</a:t>
            </a:r>
            <a:r>
              <a:rPr kumimoji="0" lang="en-US" sz="3600" b="0" i="0" u="none" strike="noStrike" kern="1200" cap="none" spc="0" normalizeH="0" baseline="0" noProof="0" dirty="0">
                <a:ln>
                  <a:noFill/>
                </a:ln>
                <a:solidFill>
                  <a:srgbClr val="212529"/>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212529"/>
                </a:solidFill>
                <a:effectLst/>
                <a:uLnTx/>
                <a:uFillTx/>
                <a:latin typeface="Times New Roman" panose="02020603050405020304" pitchFamily="18" charset="0"/>
                <a:ea typeface="+mn-ea"/>
                <a:cs typeface="Times New Roman" panose="02020603050405020304" pitchFamily="18" charset="0"/>
              </a:rPr>
              <a:t>xếp</a:t>
            </a:r>
            <a:r>
              <a:rPr kumimoji="0" lang="en-US" sz="3600" b="0" i="0" u="none" strike="noStrike" kern="1200" cap="none" spc="0" normalizeH="0" baseline="0" noProof="0" dirty="0">
                <a:ln>
                  <a:noFill/>
                </a:ln>
                <a:solidFill>
                  <a:srgbClr val="212529"/>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212529"/>
                </a:solidFill>
                <a:effectLst/>
                <a:uLnTx/>
                <a:uFillTx/>
                <a:latin typeface="Times New Roman" panose="02020603050405020304" pitchFamily="18" charset="0"/>
                <a:ea typeface="+mn-ea"/>
                <a:cs typeface="Times New Roman" panose="02020603050405020304" pitchFamily="18" charset="0"/>
              </a:rPr>
              <a:t>thành</a:t>
            </a:r>
            <a:r>
              <a:rPr kumimoji="0" lang="en-US" sz="3600" b="0" i="0" u="none" strike="noStrike" kern="1200" cap="none" spc="0" normalizeH="0" baseline="0" noProof="0" dirty="0">
                <a:ln>
                  <a:noFill/>
                </a:ln>
                <a:solidFill>
                  <a:srgbClr val="212529"/>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212529"/>
                </a:solidFill>
                <a:effectLst/>
                <a:uLnTx/>
                <a:uFillTx/>
                <a:latin typeface="Times New Roman" panose="02020603050405020304" pitchFamily="18" charset="0"/>
                <a:ea typeface="+mn-ea"/>
                <a:cs typeface="Times New Roman" panose="02020603050405020304" pitchFamily="18" charset="0"/>
              </a:rPr>
              <a:t>từng</a:t>
            </a:r>
            <a:r>
              <a:rPr kumimoji="0" lang="en-US" sz="3600" b="0" i="0" u="none" strike="noStrike" kern="1200" cap="none" spc="0" normalizeH="0" baseline="0" noProof="0" dirty="0">
                <a:ln>
                  <a:noFill/>
                </a:ln>
                <a:solidFill>
                  <a:srgbClr val="212529"/>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212529"/>
                </a:solidFill>
                <a:effectLst/>
                <a:uLnTx/>
                <a:uFillTx/>
                <a:latin typeface="Times New Roman" panose="02020603050405020304" pitchFamily="18" charset="0"/>
                <a:ea typeface="+mn-ea"/>
                <a:cs typeface="Times New Roman" panose="02020603050405020304" pitchFamily="18" charset="0"/>
              </a:rPr>
              <a:t>cặp</a:t>
            </a:r>
            <a:r>
              <a:rPr kumimoji="0" lang="en-US" sz="3600" b="0" i="0" u="none" strike="noStrike" kern="1200" cap="none" spc="0" normalizeH="0" baseline="0" noProof="0" dirty="0">
                <a:ln>
                  <a:noFill/>
                </a:ln>
                <a:solidFill>
                  <a:srgbClr val="212529"/>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212529"/>
                </a:solidFill>
                <a:effectLst/>
                <a:uLnTx/>
                <a:uFillTx/>
                <a:latin typeface="Times New Roman" panose="02020603050405020304" pitchFamily="18" charset="0"/>
                <a:ea typeface="+mn-ea"/>
                <a:cs typeface="Times New Roman" panose="02020603050405020304" pitchFamily="18" charset="0"/>
              </a:rPr>
              <a:t>một</a:t>
            </a:r>
            <a:r>
              <a:rPr kumimoji="0" lang="en-US" sz="3600" b="0" i="0" u="none" strike="noStrike" kern="1200" cap="none" spc="0" normalizeH="0" baseline="0" noProof="0" dirty="0">
                <a:ln>
                  <a:noFill/>
                </a:ln>
                <a:solidFill>
                  <a:srgbClr val="212529"/>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212529"/>
                </a:solidFill>
                <a:effectLst/>
                <a:uLnTx/>
                <a:uFillTx/>
                <a:latin typeface="Times New Roman" panose="02020603050405020304" pitchFamily="18" charset="0"/>
                <a:ea typeface="+mn-ea"/>
                <a:cs typeface="Times New Roman" panose="02020603050405020304" pitchFamily="18" charset="0"/>
              </a:rPr>
              <a:t>dòng</a:t>
            </a:r>
            <a:r>
              <a:rPr kumimoji="0" lang="en-US" sz="3600" b="0" i="0" u="none" strike="noStrike" kern="1200" cap="none" spc="0" normalizeH="0" baseline="0" noProof="0" dirty="0">
                <a:ln>
                  <a:noFill/>
                </a:ln>
                <a:solidFill>
                  <a:srgbClr val="212529"/>
                </a:solidFill>
                <a:effectLst/>
                <a:uLnTx/>
                <a:uFillTx/>
                <a:latin typeface="Times New Roman" panose="02020603050405020304" pitchFamily="18" charset="0"/>
                <a:ea typeface="+mn-ea"/>
                <a:cs typeface="Times New Roman" panose="02020603050405020304" pitchFamily="18" charset="0"/>
              </a:rPr>
              <a:t> 6 </a:t>
            </a:r>
            <a:r>
              <a:rPr kumimoji="0" lang="en-US" sz="3600" b="0" i="0" u="none" strike="noStrike" kern="1200" cap="none" spc="0" normalizeH="0" baseline="0" noProof="0" dirty="0" err="1">
                <a:ln>
                  <a:noFill/>
                </a:ln>
                <a:solidFill>
                  <a:srgbClr val="212529"/>
                </a:solidFill>
                <a:effectLst/>
                <a:uLnTx/>
                <a:uFillTx/>
                <a:latin typeface="Times New Roman" panose="02020603050405020304" pitchFamily="18" charset="0"/>
                <a:ea typeface="+mn-ea"/>
                <a:cs typeface="Times New Roman" panose="02020603050405020304" pitchFamily="18" charset="0"/>
              </a:rPr>
              <a:t>tiếng</a:t>
            </a:r>
            <a:r>
              <a:rPr kumimoji="0" lang="en-US" sz="3600" b="0" i="0" u="none" strike="noStrike" kern="1200" cap="none" spc="0" normalizeH="0" baseline="0" noProof="0" dirty="0">
                <a:ln>
                  <a:noFill/>
                </a:ln>
                <a:solidFill>
                  <a:srgbClr val="212529"/>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212529"/>
                </a:solidFill>
                <a:effectLst/>
                <a:uLnTx/>
                <a:uFillTx/>
                <a:latin typeface="Times New Roman" panose="02020603050405020304" pitchFamily="18" charset="0"/>
                <a:ea typeface="+mn-ea"/>
                <a:cs typeface="Times New Roman" panose="02020603050405020304" pitchFamily="18" charset="0"/>
              </a:rPr>
              <a:t>và</a:t>
            </a:r>
            <a:r>
              <a:rPr kumimoji="0" lang="en-US" sz="3600" b="0" i="0" u="none" strike="noStrike" kern="1200" cap="none" spc="0" normalizeH="0" baseline="0" noProof="0" dirty="0">
                <a:ln>
                  <a:noFill/>
                </a:ln>
                <a:solidFill>
                  <a:srgbClr val="212529"/>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212529"/>
                </a:solidFill>
                <a:effectLst/>
                <a:uLnTx/>
                <a:uFillTx/>
                <a:latin typeface="Times New Roman" panose="02020603050405020304" pitchFamily="18" charset="0"/>
                <a:ea typeface="+mn-ea"/>
                <a:cs typeface="Times New Roman" panose="02020603050405020304" pitchFamily="18" charset="0"/>
              </a:rPr>
              <a:t>một</a:t>
            </a:r>
            <a:r>
              <a:rPr kumimoji="0" lang="en-US" sz="3600" b="0" i="0" u="none" strike="noStrike" kern="1200" cap="none" spc="0" normalizeH="0" baseline="0" noProof="0" dirty="0">
                <a:ln>
                  <a:noFill/>
                </a:ln>
                <a:solidFill>
                  <a:srgbClr val="212529"/>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212529"/>
                </a:solidFill>
                <a:effectLst/>
                <a:uLnTx/>
                <a:uFillTx/>
                <a:latin typeface="Times New Roman" panose="02020603050405020304" pitchFamily="18" charset="0"/>
                <a:ea typeface="+mn-ea"/>
                <a:cs typeface="Times New Roman" panose="02020603050405020304" pitchFamily="18" charset="0"/>
              </a:rPr>
              <a:t>dòng</a:t>
            </a:r>
            <a:r>
              <a:rPr kumimoji="0" lang="en-US" sz="3600" b="0" i="0" u="none" strike="noStrike" kern="1200" cap="none" spc="0" normalizeH="0" baseline="0" noProof="0" dirty="0">
                <a:ln>
                  <a:noFill/>
                </a:ln>
                <a:solidFill>
                  <a:srgbClr val="212529"/>
                </a:solidFill>
                <a:effectLst/>
                <a:uLnTx/>
                <a:uFillTx/>
                <a:latin typeface="Times New Roman" panose="02020603050405020304" pitchFamily="18" charset="0"/>
                <a:ea typeface="+mn-ea"/>
                <a:cs typeface="Times New Roman" panose="02020603050405020304" pitchFamily="18" charset="0"/>
              </a:rPr>
              <a:t> 8 </a:t>
            </a:r>
            <a:r>
              <a:rPr kumimoji="0" lang="en-US" sz="3600" b="0" i="0" u="none" strike="noStrike" kern="1200" cap="none" spc="0" normalizeH="0" baseline="0" noProof="0" dirty="0" err="1">
                <a:ln>
                  <a:noFill/>
                </a:ln>
                <a:solidFill>
                  <a:srgbClr val="212529"/>
                </a:solidFill>
                <a:effectLst/>
                <a:uLnTx/>
                <a:uFillTx/>
                <a:latin typeface="Times New Roman" panose="02020603050405020304" pitchFamily="18" charset="0"/>
                <a:ea typeface="+mn-ea"/>
                <a:cs typeface="Times New Roman" panose="02020603050405020304" pitchFamily="18" charset="0"/>
              </a:rPr>
              <a:t>tiếng</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8" name="Rectangle 17"/>
          <p:cNvSpPr/>
          <p:nvPr/>
        </p:nvSpPr>
        <p:spPr>
          <a:xfrm>
            <a:off x="3810000" y="630021"/>
            <a:ext cx="14097000" cy="1754326"/>
          </a:xfrm>
          <a:prstGeom prst="rect">
            <a:avLst/>
          </a:prstGeom>
          <a:solidFill>
            <a:schemeClr val="accent4">
              <a:lumMod val="20000"/>
              <a:lumOff val="80000"/>
            </a:schemeClr>
          </a:solid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một</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thể</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thơ</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kết hợp đan xen từng cặp câu 7 tiếng (song thấ</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a:t>
            </a: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với từng cặp câu 6 và 8 tiếng (lục bát). Bài thơ song thất lục bát có thể được chia khổ hoặc không, số câu trong mỗi câu thơ không cố định. </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0" name="Rectangle 19"/>
          <p:cNvSpPr/>
          <p:nvPr/>
        </p:nvSpPr>
        <p:spPr>
          <a:xfrm>
            <a:off x="609600" y="7353547"/>
            <a:ext cx="2601593" cy="646331"/>
          </a:xfrm>
          <a:prstGeom prst="rect">
            <a:avLst/>
          </a:prstGeom>
          <a:solidFill>
            <a:schemeClr val="accent5">
              <a:lumMod val="20000"/>
              <a:lumOff val="80000"/>
            </a:schemeClr>
          </a:solid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Thơ</a:t>
            </a:r>
            <a:r>
              <a:rPr kumimoji="0" lang="en-US" alt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lục</a:t>
            </a:r>
            <a:r>
              <a:rPr kumimoji="0" lang="en-US" alt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bát</a:t>
            </a:r>
            <a:endParaRPr kumimoji="0" lang="en-US" alt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 name="Freeform 2">
            <a:extLst>
              <a:ext uri="{FF2B5EF4-FFF2-40B4-BE49-F238E27FC236}">
                <a16:creationId xmlns:a16="http://schemas.microsoft.com/office/drawing/2014/main" id="{B2DDA6FF-566C-6CE7-F8AF-B5C84E8ABD2D}"/>
              </a:ext>
            </a:extLst>
          </p:cNvPr>
          <p:cNvSpPr/>
          <p:nvPr/>
        </p:nvSpPr>
        <p:spPr>
          <a:xfrm>
            <a:off x="536843" y="8122408"/>
            <a:ext cx="2674350" cy="2353428"/>
          </a:xfrm>
          <a:custGeom>
            <a:avLst/>
            <a:gdLst/>
            <a:ahLst/>
            <a:cxnLst/>
            <a:rect l="l" t="t" r="r" b="b"/>
            <a:pathLst>
              <a:path w="4675909" h="4114800">
                <a:moveTo>
                  <a:pt x="0" y="0"/>
                </a:moveTo>
                <a:lnTo>
                  <a:pt x="4675910" y="0"/>
                </a:lnTo>
                <a:lnTo>
                  <a:pt x="4675910" y="4114800"/>
                </a:lnTo>
                <a:lnTo>
                  <a:pt x="0" y="411480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784825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798957368"/>
              </p:ext>
            </p:extLst>
          </p:nvPr>
        </p:nvGraphicFramePr>
        <p:xfrm>
          <a:off x="304800" y="190500"/>
          <a:ext cx="17373600" cy="9601200"/>
        </p:xfrm>
        <a:graphic>
          <a:graphicData uri="http://schemas.openxmlformats.org/drawingml/2006/table">
            <a:tbl>
              <a:tblPr firstRow="1" bandRow="1">
                <a:tableStyleId>{5940675A-B579-460E-94D1-54222C63F5DA}</a:tableStyleId>
              </a:tblPr>
              <a:tblGrid>
                <a:gridCol w="1454178">
                  <a:extLst>
                    <a:ext uri="{9D8B030D-6E8A-4147-A177-3AD203B41FA5}">
                      <a16:colId xmlns:a16="http://schemas.microsoft.com/office/drawing/2014/main" val="1810215019"/>
                    </a:ext>
                  </a:extLst>
                </a:gridCol>
                <a:gridCol w="6735140">
                  <a:extLst>
                    <a:ext uri="{9D8B030D-6E8A-4147-A177-3AD203B41FA5}">
                      <a16:colId xmlns:a16="http://schemas.microsoft.com/office/drawing/2014/main" val="3498516096"/>
                    </a:ext>
                  </a:extLst>
                </a:gridCol>
                <a:gridCol w="4500964">
                  <a:extLst>
                    <a:ext uri="{9D8B030D-6E8A-4147-A177-3AD203B41FA5}">
                      <a16:colId xmlns:a16="http://schemas.microsoft.com/office/drawing/2014/main" val="3949477217"/>
                    </a:ext>
                  </a:extLst>
                </a:gridCol>
                <a:gridCol w="4683318">
                  <a:extLst>
                    <a:ext uri="{9D8B030D-6E8A-4147-A177-3AD203B41FA5}">
                      <a16:colId xmlns:a16="http://schemas.microsoft.com/office/drawing/2014/main" val="2890559551"/>
                    </a:ext>
                  </a:extLst>
                </a:gridCol>
              </a:tblGrid>
              <a:tr h="1048166">
                <a:tc>
                  <a:txBody>
                    <a:bodyPr/>
                    <a:lstStyle/>
                    <a:p>
                      <a:pPr algn="ctr"/>
                      <a:endParaRPr lang="en-US" sz="4400" b="1" i="0"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algn="ctr"/>
                      <a:r>
                        <a:rPr lang="en-US" sz="4400" b="1" i="0" dirty="0" err="1">
                          <a:latin typeface="Times New Roman" panose="02020603050405020304" pitchFamily="18" charset="0"/>
                          <a:cs typeface="Times New Roman" panose="02020603050405020304" pitchFamily="18" charset="0"/>
                        </a:rPr>
                        <a:t>Chơi</a:t>
                      </a:r>
                      <a:r>
                        <a:rPr lang="en-US" sz="4400" b="1" i="0" baseline="0" dirty="0">
                          <a:latin typeface="Times New Roman" panose="02020603050405020304" pitchFamily="18" charset="0"/>
                          <a:cs typeface="Times New Roman" panose="02020603050405020304" pitchFamily="18" charset="0"/>
                        </a:rPr>
                        <a:t> </a:t>
                      </a:r>
                      <a:r>
                        <a:rPr lang="en-US" sz="4400" b="1" i="0" baseline="0" dirty="0" err="1">
                          <a:latin typeface="Times New Roman" panose="02020603050405020304" pitchFamily="18" charset="0"/>
                          <a:cs typeface="Times New Roman" panose="02020603050405020304" pitchFamily="18" charset="0"/>
                        </a:rPr>
                        <a:t>chữ</a:t>
                      </a:r>
                      <a:endParaRPr lang="en-US" sz="4400" b="1" i="0"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algn="ctr"/>
                      <a:r>
                        <a:rPr lang="en-US" sz="4400" b="1" i="0" dirty="0" err="1">
                          <a:latin typeface="Times New Roman" panose="02020603050405020304" pitchFamily="18" charset="0"/>
                          <a:cs typeface="Times New Roman" panose="02020603050405020304" pitchFamily="18" charset="0"/>
                        </a:rPr>
                        <a:t>Điệp</a:t>
                      </a:r>
                      <a:r>
                        <a:rPr lang="en-US" sz="4400" b="1" i="0" dirty="0">
                          <a:latin typeface="Times New Roman" panose="02020603050405020304" pitchFamily="18" charset="0"/>
                          <a:cs typeface="Times New Roman" panose="02020603050405020304" pitchFamily="18" charset="0"/>
                        </a:rPr>
                        <a:t> </a:t>
                      </a:r>
                      <a:r>
                        <a:rPr lang="en-US" sz="4400" b="1" i="0" dirty="0" err="1">
                          <a:latin typeface="Times New Roman" panose="02020603050405020304" pitchFamily="18" charset="0"/>
                          <a:cs typeface="Times New Roman" panose="02020603050405020304" pitchFamily="18" charset="0"/>
                        </a:rPr>
                        <a:t>thanh</a:t>
                      </a:r>
                      <a:endParaRPr lang="en-US" sz="4400" b="1" i="0"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algn="ctr"/>
                      <a:r>
                        <a:rPr lang="en-US" sz="4400" b="1" i="0" dirty="0" err="1">
                          <a:latin typeface="Times New Roman" panose="02020603050405020304" pitchFamily="18" charset="0"/>
                          <a:cs typeface="Times New Roman" panose="02020603050405020304" pitchFamily="18" charset="0"/>
                        </a:rPr>
                        <a:t>Điệp</a:t>
                      </a:r>
                      <a:r>
                        <a:rPr lang="en-US" sz="4400" b="1" i="0" baseline="0" dirty="0">
                          <a:latin typeface="Times New Roman" panose="02020603050405020304" pitchFamily="18" charset="0"/>
                          <a:cs typeface="Times New Roman" panose="02020603050405020304" pitchFamily="18" charset="0"/>
                        </a:rPr>
                        <a:t> </a:t>
                      </a:r>
                      <a:r>
                        <a:rPr lang="en-US" sz="4400" b="1" i="0" baseline="0" dirty="0" err="1">
                          <a:latin typeface="Times New Roman" panose="02020603050405020304" pitchFamily="18" charset="0"/>
                          <a:cs typeface="Times New Roman" panose="02020603050405020304" pitchFamily="18" charset="0"/>
                        </a:rPr>
                        <a:t>vần</a:t>
                      </a:r>
                      <a:endParaRPr lang="en-US" sz="4400" b="1" i="0"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extLst>
                  <a:ext uri="{0D108BD9-81ED-4DB2-BD59-A6C34878D82A}">
                    <a16:rowId xmlns:a16="http://schemas.microsoft.com/office/drawing/2014/main" val="1666503006"/>
                  </a:ext>
                </a:extLst>
              </a:tr>
              <a:tr h="4737710">
                <a:tc>
                  <a:txBody>
                    <a:bodyPr/>
                    <a:lstStyle/>
                    <a:p>
                      <a:pPr algn="ctr"/>
                      <a:r>
                        <a:rPr lang="en-US" sz="4400" b="1" i="0" dirty="0" err="1">
                          <a:latin typeface="Times New Roman" panose="02020603050405020304" pitchFamily="18" charset="0"/>
                          <a:cs typeface="Times New Roman" panose="02020603050405020304" pitchFamily="18" charset="0"/>
                        </a:rPr>
                        <a:t>Tác</a:t>
                      </a:r>
                      <a:r>
                        <a:rPr lang="en-US" sz="4400" b="1" i="0" baseline="0" dirty="0">
                          <a:latin typeface="Times New Roman" panose="02020603050405020304" pitchFamily="18" charset="0"/>
                          <a:cs typeface="Times New Roman" panose="02020603050405020304" pitchFamily="18" charset="0"/>
                        </a:rPr>
                        <a:t> </a:t>
                      </a:r>
                      <a:r>
                        <a:rPr lang="en-US" sz="4400" b="1" i="0" baseline="0" dirty="0" err="1">
                          <a:latin typeface="Times New Roman" panose="02020603050405020304" pitchFamily="18" charset="0"/>
                          <a:cs typeface="Times New Roman" panose="02020603050405020304" pitchFamily="18" charset="0"/>
                        </a:rPr>
                        <a:t>dụng</a:t>
                      </a:r>
                      <a:endParaRPr lang="en-US" sz="4400" b="1" i="0"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algn="just"/>
                      <a:r>
                        <a:rPr lang="en-US" sz="4400" b="0" i="0" kern="1200" dirty="0">
                          <a:solidFill>
                            <a:schemeClr val="tx1">
                              <a:lumMod val="95000"/>
                              <a:lumOff val="5000"/>
                            </a:schemeClr>
                          </a:solidFill>
                          <a:latin typeface="Times New Roman" panose="02020603050405020304" pitchFamily="18" charset="0"/>
                          <a:ea typeface="+mn-ea"/>
                          <a:cs typeface="Times New Roman" panose="02020603050405020304" pitchFamily="18" charset="0"/>
                        </a:rPr>
                        <a:t>T</a:t>
                      </a:r>
                      <a:r>
                        <a:rPr lang="vi-VN" sz="4400" b="0" i="0" kern="1200" dirty="0">
                          <a:solidFill>
                            <a:schemeClr val="tx1">
                              <a:lumMod val="95000"/>
                              <a:lumOff val="5000"/>
                            </a:schemeClr>
                          </a:solidFill>
                          <a:latin typeface="Times New Roman" panose="02020603050405020304" pitchFamily="18" charset="0"/>
                          <a:ea typeface="+mn-ea"/>
                          <a:cs typeface="Times New Roman" panose="02020603050405020304" pitchFamily="18" charset="0"/>
                        </a:rPr>
                        <a:t>ạo nên sự bất ngờ, làm cho câu nói dí dỏm, hài hước và thú vị</a:t>
                      </a:r>
                      <a:endParaRPr lang="en-US" sz="4400" b="0" i="0" dirty="0">
                        <a:solidFill>
                          <a:schemeClr val="tx1">
                            <a:lumMod val="95000"/>
                            <a:lumOff val="5000"/>
                          </a:schemeClr>
                        </a:solidFill>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just"/>
                      <a:r>
                        <a:rPr lang="en-US" sz="4400" b="0" i="0" kern="1200" dirty="0">
                          <a:solidFill>
                            <a:schemeClr val="tx1">
                              <a:lumMod val="95000"/>
                              <a:lumOff val="5000"/>
                            </a:schemeClr>
                          </a:solidFill>
                          <a:latin typeface="Times New Roman" panose="02020603050405020304" pitchFamily="18" charset="0"/>
                          <a:ea typeface="+mn-ea"/>
                          <a:cs typeface="Times New Roman" panose="02020603050405020304" pitchFamily="18" charset="0"/>
                        </a:rPr>
                        <a:t>T</a:t>
                      </a:r>
                      <a:r>
                        <a:rPr lang="vi-VN" sz="4400" b="0" i="0" kern="1200" dirty="0">
                          <a:solidFill>
                            <a:schemeClr val="tx1">
                              <a:lumMod val="95000"/>
                              <a:lumOff val="5000"/>
                            </a:schemeClr>
                          </a:solidFill>
                          <a:latin typeface="Times New Roman" panose="02020603050405020304" pitchFamily="18" charset="0"/>
                          <a:ea typeface="+mn-ea"/>
                          <a:cs typeface="Times New Roman" panose="02020603050405020304" pitchFamily="18" charset="0"/>
                        </a:rPr>
                        <a:t>ạo âm hưởng nhất định cho câu thơ, câu văn và nhấn mạnh vào một nghĩa nào đó</a:t>
                      </a:r>
                      <a:endParaRPr lang="en-US" sz="4400" b="0" i="0" dirty="0">
                        <a:solidFill>
                          <a:schemeClr val="tx1">
                            <a:lumMod val="95000"/>
                            <a:lumOff val="5000"/>
                          </a:schemeClr>
                        </a:solidFill>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just"/>
                      <a:r>
                        <a:rPr lang="en-US" sz="4400" b="0" i="0" kern="1200" dirty="0">
                          <a:solidFill>
                            <a:schemeClr val="tx1">
                              <a:lumMod val="95000"/>
                              <a:lumOff val="5000"/>
                            </a:schemeClr>
                          </a:solidFill>
                          <a:latin typeface="Times New Roman" panose="02020603050405020304" pitchFamily="18" charset="0"/>
                          <a:ea typeface="+mn-ea"/>
                          <a:cs typeface="Times New Roman" panose="02020603050405020304" pitchFamily="18" charset="0"/>
                        </a:rPr>
                        <a:t>T</a:t>
                      </a:r>
                      <a:r>
                        <a:rPr lang="vi-VN" sz="4400" b="0" i="0" kern="1200" dirty="0">
                          <a:solidFill>
                            <a:schemeClr val="tx1">
                              <a:lumMod val="95000"/>
                              <a:lumOff val="5000"/>
                            </a:schemeClr>
                          </a:solidFill>
                          <a:latin typeface="Times New Roman" panose="02020603050405020304" pitchFamily="18" charset="0"/>
                          <a:ea typeface="+mn-ea"/>
                          <a:cs typeface="Times New Roman" panose="02020603050405020304" pitchFamily="18" charset="0"/>
                        </a:rPr>
                        <a:t>ạo âm hưởng, vần điệu nhất định cho câu thơ, câu văn và nhấn mạnh vào một nghĩa nào đó</a:t>
                      </a:r>
                      <a:endParaRPr lang="en-US" sz="4400" b="0" i="0" dirty="0">
                        <a:solidFill>
                          <a:schemeClr val="tx1">
                            <a:lumMod val="95000"/>
                            <a:lumOff val="5000"/>
                          </a:schemeClr>
                        </a:solidFill>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3741090907"/>
                  </a:ext>
                </a:extLst>
              </a:tr>
              <a:tr h="3815324">
                <a:tc>
                  <a:txBody>
                    <a:bodyPr/>
                    <a:lstStyle/>
                    <a:p>
                      <a:pPr algn="ctr"/>
                      <a:r>
                        <a:rPr lang="en-US" sz="4400" b="1" i="0" dirty="0" err="1">
                          <a:latin typeface="Times New Roman" panose="02020603050405020304" pitchFamily="18" charset="0"/>
                          <a:cs typeface="Times New Roman" panose="02020603050405020304" pitchFamily="18" charset="0"/>
                        </a:rPr>
                        <a:t>Các</a:t>
                      </a:r>
                      <a:r>
                        <a:rPr lang="en-US" sz="4400" b="1" i="0" baseline="0" dirty="0">
                          <a:latin typeface="Times New Roman" panose="02020603050405020304" pitchFamily="18" charset="0"/>
                          <a:cs typeface="Times New Roman" panose="02020603050405020304" pitchFamily="18" charset="0"/>
                        </a:rPr>
                        <a:t> </a:t>
                      </a:r>
                      <a:r>
                        <a:rPr lang="en-US" sz="4400" b="1" i="0" baseline="0" dirty="0" err="1">
                          <a:latin typeface="Times New Roman" panose="02020603050405020304" pitchFamily="18" charset="0"/>
                          <a:cs typeface="Times New Roman" panose="02020603050405020304" pitchFamily="18" charset="0"/>
                        </a:rPr>
                        <a:t>bước</a:t>
                      </a:r>
                      <a:r>
                        <a:rPr lang="en-US" sz="4400" b="1" i="0" baseline="0" dirty="0">
                          <a:latin typeface="Times New Roman" panose="02020603050405020304" pitchFamily="18" charset="0"/>
                          <a:cs typeface="Times New Roman" panose="02020603050405020304" pitchFamily="18" charset="0"/>
                        </a:rPr>
                        <a:t> </a:t>
                      </a:r>
                      <a:r>
                        <a:rPr lang="en-US" sz="4400" b="1" i="0" baseline="0" dirty="0" err="1">
                          <a:latin typeface="Times New Roman" panose="02020603050405020304" pitchFamily="18" charset="0"/>
                          <a:cs typeface="Times New Roman" panose="02020603050405020304" pitchFamily="18" charset="0"/>
                        </a:rPr>
                        <a:t>phân</a:t>
                      </a:r>
                      <a:r>
                        <a:rPr lang="en-US" sz="4400" b="1" i="0" baseline="0" dirty="0">
                          <a:latin typeface="Times New Roman" panose="02020603050405020304" pitchFamily="18" charset="0"/>
                          <a:cs typeface="Times New Roman" panose="02020603050405020304" pitchFamily="18" charset="0"/>
                        </a:rPr>
                        <a:t> </a:t>
                      </a:r>
                      <a:r>
                        <a:rPr lang="en-US" sz="4400" b="1" i="0" baseline="0" dirty="0" err="1">
                          <a:latin typeface="Times New Roman" panose="02020603050405020304" pitchFamily="18" charset="0"/>
                          <a:cs typeface="Times New Roman" panose="02020603050405020304" pitchFamily="18" charset="0"/>
                        </a:rPr>
                        <a:t>tích</a:t>
                      </a:r>
                      <a:endParaRPr lang="en-US" sz="4400" b="1" i="0"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gridSpan="3">
                  <a:txBody>
                    <a:bodyPr/>
                    <a:lstStyle/>
                    <a:p>
                      <a:pPr marL="0" marR="0" lvl="0" indent="0" algn="just" defTabSz="914400" rtl="0" eaLnBrk="1" fontAlgn="auto" latinLnBrk="0" hangingPunct="1">
                        <a:lnSpc>
                          <a:spcPts val="5599"/>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Bước</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Nêu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tên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biện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pháp</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algn="just">
                        <a:lnSpc>
                          <a:spcPts val="5599"/>
                        </a:lnSpc>
                        <a:defRPr/>
                      </a:pPr>
                      <a:r>
                        <a:rPr lang="en-US" sz="4400" b="1" i="0" dirty="0" err="1">
                          <a:solidFill>
                            <a:prstClr val="black"/>
                          </a:solidFill>
                          <a:latin typeface="Times New Roman" panose="02020603050405020304" pitchFamily="18" charset="0"/>
                          <a:cs typeface="Times New Roman" panose="02020603050405020304" pitchFamily="18" charset="0"/>
                        </a:rPr>
                        <a:t>Bước</a:t>
                      </a:r>
                      <a:r>
                        <a:rPr lang="en-US" sz="4400" b="1" i="0" dirty="0">
                          <a:solidFill>
                            <a:prstClr val="black"/>
                          </a:solidFill>
                          <a:latin typeface="Times New Roman" panose="02020603050405020304" pitchFamily="18" charset="0"/>
                          <a:cs typeface="Times New Roman" panose="02020603050405020304" pitchFamily="18" charset="0"/>
                        </a:rPr>
                        <a:t> 2: </a:t>
                      </a:r>
                      <a:r>
                        <a:rPr lang="en-US" sz="4400" b="0" i="0" dirty="0" err="1">
                          <a:solidFill>
                            <a:prstClr val="black"/>
                          </a:solidFill>
                          <a:latin typeface="Times New Roman" panose="02020603050405020304" pitchFamily="18" charset="0"/>
                          <a:cs typeface="Times New Roman" panose="02020603050405020304" pitchFamily="18" charset="0"/>
                        </a:rPr>
                        <a:t>Chỉ</a:t>
                      </a:r>
                      <a:r>
                        <a:rPr lang="en-US" sz="4400" b="0" i="0" dirty="0">
                          <a:solidFill>
                            <a:prstClr val="black"/>
                          </a:solidFill>
                          <a:latin typeface="Times New Roman" panose="02020603050405020304" pitchFamily="18" charset="0"/>
                          <a:cs typeface="Times New Roman" panose="02020603050405020304" pitchFamily="18" charset="0"/>
                        </a:rPr>
                        <a:t> </a:t>
                      </a:r>
                      <a:r>
                        <a:rPr lang="en-US" sz="4400" b="0" i="0" dirty="0" err="1">
                          <a:solidFill>
                            <a:prstClr val="black"/>
                          </a:solidFill>
                          <a:latin typeface="Times New Roman" panose="02020603050405020304" pitchFamily="18" charset="0"/>
                          <a:cs typeface="Times New Roman" panose="02020603050405020304" pitchFamily="18" charset="0"/>
                        </a:rPr>
                        <a:t>rõ</a:t>
                      </a:r>
                      <a:r>
                        <a:rPr lang="en-US" sz="4400" b="0" i="0" dirty="0">
                          <a:solidFill>
                            <a:prstClr val="black"/>
                          </a:solidFill>
                          <a:latin typeface="Times New Roman" panose="02020603050405020304" pitchFamily="18" charset="0"/>
                          <a:cs typeface="Times New Roman" panose="02020603050405020304" pitchFamily="18" charset="0"/>
                        </a:rPr>
                        <a:t> </a:t>
                      </a:r>
                      <a:r>
                        <a:rPr lang="en-US" sz="4400" b="0" i="0" dirty="0" err="1">
                          <a:solidFill>
                            <a:prstClr val="black"/>
                          </a:solidFill>
                          <a:latin typeface="Times New Roman" panose="02020603050405020304" pitchFamily="18" charset="0"/>
                          <a:cs typeface="Times New Roman" panose="02020603050405020304" pitchFamily="18" charset="0"/>
                        </a:rPr>
                        <a:t>từ</a:t>
                      </a:r>
                      <a:r>
                        <a:rPr lang="en-US" sz="4400" b="0" i="0" dirty="0">
                          <a:solidFill>
                            <a:prstClr val="black"/>
                          </a:solidFill>
                          <a:latin typeface="Times New Roman" panose="02020603050405020304" pitchFamily="18" charset="0"/>
                          <a:cs typeface="Times New Roman" panose="02020603050405020304" pitchFamily="18" charset="0"/>
                        </a:rPr>
                        <a:t> </a:t>
                      </a:r>
                      <a:r>
                        <a:rPr lang="en-US" sz="4400" b="0" i="0" dirty="0" err="1">
                          <a:solidFill>
                            <a:prstClr val="black"/>
                          </a:solidFill>
                          <a:latin typeface="Times New Roman" panose="02020603050405020304" pitchFamily="18" charset="0"/>
                          <a:cs typeface="Times New Roman" panose="02020603050405020304" pitchFamily="18" charset="0"/>
                        </a:rPr>
                        <a:t>ngữ</a:t>
                      </a:r>
                      <a:r>
                        <a:rPr lang="en-US" sz="4400" b="0" i="0" dirty="0">
                          <a:solidFill>
                            <a:prstClr val="black"/>
                          </a:solidFill>
                          <a:latin typeface="Times New Roman" panose="02020603050405020304" pitchFamily="18" charset="0"/>
                          <a:cs typeface="Times New Roman" panose="02020603050405020304" pitchFamily="18" charset="0"/>
                        </a:rPr>
                        <a:t> </a:t>
                      </a:r>
                      <a:r>
                        <a:rPr lang="en-US" sz="4400" b="0" i="0" dirty="0" err="1">
                          <a:solidFill>
                            <a:prstClr val="black"/>
                          </a:solidFill>
                          <a:latin typeface="Times New Roman" panose="02020603050405020304" pitchFamily="18" charset="0"/>
                          <a:cs typeface="Times New Roman" panose="02020603050405020304" pitchFamily="18" charset="0"/>
                        </a:rPr>
                        <a:t>thể</a:t>
                      </a:r>
                      <a:r>
                        <a:rPr lang="en-US" sz="4400" b="0" i="0" dirty="0">
                          <a:solidFill>
                            <a:prstClr val="black"/>
                          </a:solidFill>
                          <a:latin typeface="Times New Roman" panose="02020603050405020304" pitchFamily="18" charset="0"/>
                          <a:cs typeface="Times New Roman" panose="02020603050405020304" pitchFamily="18" charset="0"/>
                        </a:rPr>
                        <a:t> </a:t>
                      </a:r>
                      <a:r>
                        <a:rPr lang="en-US" sz="4400" b="0" i="0" dirty="0" err="1">
                          <a:solidFill>
                            <a:prstClr val="black"/>
                          </a:solidFill>
                          <a:latin typeface="Times New Roman" panose="02020603050405020304" pitchFamily="18" charset="0"/>
                          <a:cs typeface="Times New Roman" panose="02020603050405020304" pitchFamily="18" charset="0"/>
                        </a:rPr>
                        <a:t>hiện</a:t>
                      </a:r>
                      <a:r>
                        <a:rPr lang="en-US" sz="4400" b="0" i="0" dirty="0">
                          <a:solidFill>
                            <a:prstClr val="black"/>
                          </a:solidFill>
                          <a:latin typeface="Times New Roman" panose="02020603050405020304" pitchFamily="18" charset="0"/>
                          <a:cs typeface="Times New Roman" panose="02020603050405020304" pitchFamily="18" charset="0"/>
                        </a:rPr>
                        <a:t> </a:t>
                      </a:r>
                      <a:r>
                        <a:rPr lang="en-US" sz="4400" b="0" i="0" dirty="0" err="1">
                          <a:solidFill>
                            <a:prstClr val="black"/>
                          </a:solidFill>
                          <a:latin typeface="Times New Roman" panose="02020603050405020304" pitchFamily="18" charset="0"/>
                          <a:cs typeface="Times New Roman" panose="02020603050405020304" pitchFamily="18" charset="0"/>
                        </a:rPr>
                        <a:t>biện</a:t>
                      </a:r>
                      <a:r>
                        <a:rPr lang="en-US" sz="4400" b="0" i="0" dirty="0">
                          <a:solidFill>
                            <a:prstClr val="black"/>
                          </a:solidFill>
                          <a:latin typeface="Times New Roman" panose="02020603050405020304" pitchFamily="18" charset="0"/>
                          <a:cs typeface="Times New Roman" panose="02020603050405020304" pitchFamily="18" charset="0"/>
                        </a:rPr>
                        <a:t> </a:t>
                      </a:r>
                      <a:r>
                        <a:rPr lang="en-US" sz="4400" b="0" i="0" dirty="0" err="1">
                          <a:solidFill>
                            <a:prstClr val="black"/>
                          </a:solidFill>
                          <a:latin typeface="Times New Roman" panose="02020603050405020304" pitchFamily="18" charset="0"/>
                          <a:cs typeface="Times New Roman" panose="02020603050405020304" pitchFamily="18" charset="0"/>
                        </a:rPr>
                        <a:t>pháp</a:t>
                      </a:r>
                      <a:r>
                        <a:rPr lang="en-US" sz="4400" b="0" i="0" dirty="0">
                          <a:solidFill>
                            <a:prstClr val="black"/>
                          </a:solidFill>
                          <a:latin typeface="Times New Roman" panose="02020603050405020304" pitchFamily="18" charset="0"/>
                          <a:cs typeface="Times New Roman" panose="02020603050405020304" pitchFamily="18" charset="0"/>
                        </a:rPr>
                        <a:t> </a:t>
                      </a:r>
                      <a:r>
                        <a:rPr lang="en-US" sz="4400" b="0" i="0" dirty="0" err="1">
                          <a:solidFill>
                            <a:prstClr val="black"/>
                          </a:solidFill>
                          <a:latin typeface="Times New Roman" panose="02020603050405020304" pitchFamily="18" charset="0"/>
                          <a:cs typeface="Times New Roman" panose="02020603050405020304" pitchFamily="18" charset="0"/>
                        </a:rPr>
                        <a:t>tu</a:t>
                      </a:r>
                      <a:r>
                        <a:rPr lang="en-US" sz="4400" b="0" i="0" dirty="0">
                          <a:solidFill>
                            <a:prstClr val="black"/>
                          </a:solidFill>
                          <a:latin typeface="Times New Roman" panose="02020603050405020304" pitchFamily="18" charset="0"/>
                          <a:cs typeface="Times New Roman" panose="02020603050405020304" pitchFamily="18" charset="0"/>
                        </a:rPr>
                        <a:t> </a:t>
                      </a:r>
                      <a:r>
                        <a:rPr lang="en-US" sz="4400" b="0" i="0" dirty="0" err="1">
                          <a:solidFill>
                            <a:prstClr val="black"/>
                          </a:solidFill>
                          <a:latin typeface="Times New Roman" panose="02020603050405020304" pitchFamily="18" charset="0"/>
                          <a:cs typeface="Times New Roman" panose="02020603050405020304" pitchFamily="18" charset="0"/>
                        </a:rPr>
                        <a:t>từ</a:t>
                      </a:r>
                      <a:endParaRPr lang="en-US" sz="4400" b="0" i="0" dirty="0">
                        <a:solidFill>
                          <a:prstClr val="black"/>
                        </a:solidFill>
                        <a:latin typeface="Times New Roman" panose="02020603050405020304" pitchFamily="18" charset="0"/>
                        <a:cs typeface="Times New Roman" panose="02020603050405020304" pitchFamily="18" charset="0"/>
                      </a:endParaRPr>
                    </a:p>
                    <a:p>
                      <a:pPr algn="just">
                        <a:lnSpc>
                          <a:spcPts val="5599"/>
                        </a:lnSpc>
                        <a:defRPr/>
                      </a:pPr>
                      <a:r>
                        <a:rPr lang="en-US" sz="4400" b="1" i="0" dirty="0" err="1">
                          <a:solidFill>
                            <a:prstClr val="black"/>
                          </a:solidFill>
                          <a:latin typeface="Times New Roman" panose="02020603050405020304" pitchFamily="18" charset="0"/>
                          <a:cs typeface="Times New Roman" panose="02020603050405020304" pitchFamily="18" charset="0"/>
                        </a:rPr>
                        <a:t>Bước</a:t>
                      </a:r>
                      <a:r>
                        <a:rPr lang="en-US" sz="4400" b="1" i="0" dirty="0">
                          <a:solidFill>
                            <a:prstClr val="black"/>
                          </a:solidFill>
                          <a:latin typeface="Times New Roman" panose="02020603050405020304" pitchFamily="18" charset="0"/>
                          <a:cs typeface="Times New Roman" panose="02020603050405020304" pitchFamily="18" charset="0"/>
                        </a:rPr>
                        <a:t> 3</a:t>
                      </a:r>
                      <a:r>
                        <a:rPr lang="en-US" sz="4400" b="0" i="0" dirty="0">
                          <a:solidFill>
                            <a:prstClr val="black"/>
                          </a:solidFill>
                          <a:latin typeface="Times New Roman" panose="02020603050405020304" pitchFamily="18" charset="0"/>
                          <a:cs typeface="Times New Roman" panose="02020603050405020304" pitchFamily="18" charset="0"/>
                        </a:rPr>
                        <a:t>: </a:t>
                      </a:r>
                      <a:r>
                        <a:rPr lang="en-US" sz="4400" b="0" i="0" dirty="0" err="1">
                          <a:solidFill>
                            <a:prstClr val="black"/>
                          </a:solidFill>
                          <a:latin typeface="Times New Roman" panose="02020603050405020304" pitchFamily="18" charset="0"/>
                          <a:cs typeface="Times New Roman" panose="02020603050405020304" pitchFamily="18" charset="0"/>
                        </a:rPr>
                        <a:t>Nêu</a:t>
                      </a:r>
                      <a:r>
                        <a:rPr lang="en-US" sz="4400" b="0" i="0" dirty="0">
                          <a:solidFill>
                            <a:prstClr val="black"/>
                          </a:solidFill>
                          <a:latin typeface="Times New Roman" panose="02020603050405020304" pitchFamily="18" charset="0"/>
                          <a:cs typeface="Times New Roman" panose="02020603050405020304" pitchFamily="18" charset="0"/>
                        </a:rPr>
                        <a:t> </a:t>
                      </a:r>
                      <a:r>
                        <a:rPr lang="en-US" sz="4400" b="0" i="0" dirty="0" err="1">
                          <a:solidFill>
                            <a:prstClr val="black"/>
                          </a:solidFill>
                          <a:latin typeface="Times New Roman" panose="02020603050405020304" pitchFamily="18" charset="0"/>
                          <a:cs typeface="Times New Roman" panose="02020603050405020304" pitchFamily="18" charset="0"/>
                        </a:rPr>
                        <a:t>tác</a:t>
                      </a:r>
                      <a:r>
                        <a:rPr lang="en-US" sz="4400" b="0" i="0" dirty="0">
                          <a:solidFill>
                            <a:prstClr val="black"/>
                          </a:solidFill>
                          <a:latin typeface="Times New Roman" panose="02020603050405020304" pitchFamily="18" charset="0"/>
                          <a:cs typeface="Times New Roman" panose="02020603050405020304" pitchFamily="18" charset="0"/>
                        </a:rPr>
                        <a:t> </a:t>
                      </a:r>
                      <a:r>
                        <a:rPr lang="en-US" sz="4400" b="0" i="0" dirty="0" err="1">
                          <a:solidFill>
                            <a:prstClr val="black"/>
                          </a:solidFill>
                          <a:latin typeface="Times New Roman" panose="02020603050405020304" pitchFamily="18" charset="0"/>
                          <a:cs typeface="Times New Roman" panose="02020603050405020304" pitchFamily="18" charset="0"/>
                        </a:rPr>
                        <a:t>dụng</a:t>
                      </a:r>
                      <a:endParaRPr lang="en-US" sz="4400" b="0" i="0" dirty="0">
                        <a:solidFill>
                          <a:prstClr val="black"/>
                        </a:solidFill>
                        <a:latin typeface="Times New Roman" panose="02020603050405020304" pitchFamily="18" charset="0"/>
                        <a:cs typeface="Times New Roman" panose="02020603050405020304" pitchFamily="18" charset="0"/>
                      </a:endParaRPr>
                    </a:p>
                  </a:txBody>
                  <a:tcPr>
                    <a:solidFill>
                      <a:schemeClr val="bg1"/>
                    </a:solidFill>
                  </a:tcPr>
                </a:tc>
                <a:tc hMerge="1">
                  <a:txBody>
                    <a:bodyPr/>
                    <a:lstStyle/>
                    <a:p>
                      <a:pPr algn="just"/>
                      <a:endParaRPr lang="en-US" sz="4400" dirty="0">
                        <a:latin typeface="Times New Roman" panose="02020603050405020304" pitchFamily="18" charset="0"/>
                        <a:cs typeface="Times New Roman" panose="02020603050405020304" pitchFamily="18" charset="0"/>
                      </a:endParaRPr>
                    </a:p>
                  </a:txBody>
                  <a:tcPr/>
                </a:tc>
                <a:tc hMerge="1">
                  <a:txBody>
                    <a:bodyPr/>
                    <a:lstStyle/>
                    <a:p>
                      <a:pPr algn="just"/>
                      <a:endParaRPr lang="en-US" sz="4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463903222"/>
                  </a:ext>
                </a:extLst>
              </a:tr>
            </a:tbl>
          </a:graphicData>
        </a:graphic>
      </p:graphicFrame>
      <p:sp>
        <p:nvSpPr>
          <p:cNvPr id="5" name="Freeform 6">
            <a:extLst>
              <a:ext uri="{FF2B5EF4-FFF2-40B4-BE49-F238E27FC236}">
                <a16:creationId xmlns:a16="http://schemas.microsoft.com/office/drawing/2014/main" id="{6BDFAD38-8F9E-B2F2-0215-F9D6E31B981D}"/>
              </a:ext>
            </a:extLst>
          </p:cNvPr>
          <p:cNvSpPr/>
          <p:nvPr/>
        </p:nvSpPr>
        <p:spPr>
          <a:xfrm>
            <a:off x="16383000" y="8420100"/>
            <a:ext cx="3044076" cy="3047885"/>
          </a:xfrm>
          <a:custGeom>
            <a:avLst/>
            <a:gdLst/>
            <a:ahLst/>
            <a:cxnLst/>
            <a:rect l="l" t="t" r="r" b="b"/>
            <a:pathLst>
              <a:path w="1672479" h="1674572">
                <a:moveTo>
                  <a:pt x="0" y="0"/>
                </a:moveTo>
                <a:lnTo>
                  <a:pt x="1672479" y="0"/>
                </a:lnTo>
                <a:lnTo>
                  <a:pt x="1672479" y="1674572"/>
                </a:lnTo>
                <a:lnTo>
                  <a:pt x="0" y="1674572"/>
                </a:lnTo>
                <a:lnTo>
                  <a:pt x="0" y="0"/>
                </a:lnTo>
                <a:close/>
              </a:path>
            </a:pathLst>
          </a:custGeom>
          <a:blipFill>
            <a:blip r:embed="rId2"/>
            <a:stretch>
              <a:fillRect/>
            </a:stretch>
          </a:blipFill>
        </p:spPr>
        <p:txBody>
          <a:bodyPr/>
          <a:lstStyle/>
          <a:p>
            <a:endParaRPr lang="en-US"/>
          </a:p>
        </p:txBody>
      </p:sp>
      <p:sp>
        <p:nvSpPr>
          <p:cNvPr id="6" name="Freeform 8">
            <a:extLst>
              <a:ext uri="{FF2B5EF4-FFF2-40B4-BE49-F238E27FC236}">
                <a16:creationId xmlns:a16="http://schemas.microsoft.com/office/drawing/2014/main" id="{4A908460-A8DC-0FA0-2A67-A789A4818966}"/>
              </a:ext>
            </a:extLst>
          </p:cNvPr>
          <p:cNvSpPr/>
          <p:nvPr/>
        </p:nvSpPr>
        <p:spPr>
          <a:xfrm>
            <a:off x="-1046352" y="8449159"/>
            <a:ext cx="2702303" cy="2236155"/>
          </a:xfrm>
          <a:custGeom>
            <a:avLst/>
            <a:gdLst/>
            <a:ahLst/>
            <a:cxnLst/>
            <a:rect l="l" t="t" r="r" b="b"/>
            <a:pathLst>
              <a:path w="2702303" h="2236155">
                <a:moveTo>
                  <a:pt x="0" y="0"/>
                </a:moveTo>
                <a:lnTo>
                  <a:pt x="2702302" y="0"/>
                </a:lnTo>
                <a:lnTo>
                  <a:pt x="2702302" y="2236155"/>
                </a:lnTo>
                <a:lnTo>
                  <a:pt x="0" y="2236155"/>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3976589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p:cNvSpPr>
            <a:spLocks noChangeArrowheads="1"/>
          </p:cNvSpPr>
          <p:nvPr/>
        </p:nvSpPr>
        <p:spPr bwMode="auto">
          <a:xfrm>
            <a:off x="0" y="90100"/>
            <a:ext cx="65" cy="2769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8" name="Rectangle 7"/>
          <p:cNvSpPr/>
          <p:nvPr/>
        </p:nvSpPr>
        <p:spPr>
          <a:xfrm>
            <a:off x="1142999" y="2628900"/>
            <a:ext cx="9753600" cy="6186309"/>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err="1">
                <a:ln>
                  <a:noFill/>
                </a:ln>
                <a:solidFill>
                  <a:srgbClr val="222222"/>
                </a:solidFill>
                <a:effectLst/>
                <a:uLnTx/>
                <a:uFillTx/>
                <a:latin typeface="Times New Roman" panose="02020603050405020304" pitchFamily="18" charset="0"/>
                <a:ea typeface="+mn-ea"/>
                <a:cs typeface="Times New Roman" panose="02020603050405020304" pitchFamily="18" charset="0"/>
              </a:rPr>
              <a:t>Quê</a:t>
            </a:r>
            <a:r>
              <a:rPr kumimoji="0" lang="en-US" altLang="en-US" sz="4400" b="1" i="0" u="none" strike="noStrike" kern="1200" cap="none" spc="0" normalizeH="0" baseline="0" noProof="0" dirty="0">
                <a:ln>
                  <a:noFill/>
                </a:ln>
                <a:solidFill>
                  <a:srgbClr val="222222"/>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baseline="0" noProof="0" dirty="0" err="1">
                <a:ln>
                  <a:noFill/>
                </a:ln>
                <a:solidFill>
                  <a:srgbClr val="222222"/>
                </a:solidFill>
                <a:effectLst/>
                <a:uLnTx/>
                <a:uFillTx/>
                <a:latin typeface="Times New Roman" panose="02020603050405020304" pitchFamily="18" charset="0"/>
                <a:ea typeface="+mn-ea"/>
                <a:cs typeface="Times New Roman" panose="02020603050405020304" pitchFamily="18" charset="0"/>
              </a:rPr>
              <a:t>hương</a:t>
            </a:r>
            <a:r>
              <a:rPr kumimoji="0" lang="en-US" altLang="en-US" sz="4400" b="1" i="0" u="none" strike="noStrike" kern="1200" cap="none" spc="0" normalizeH="0" baseline="0" noProof="0" dirty="0">
                <a:ln>
                  <a:noFill/>
                </a:ln>
                <a:solidFill>
                  <a:srgbClr val="222222"/>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baseline="0" noProof="0" dirty="0" err="1">
                <a:ln>
                  <a:noFill/>
                </a:ln>
                <a:solidFill>
                  <a:srgbClr val="222222"/>
                </a:solidFill>
                <a:effectLst/>
                <a:uLnTx/>
                <a:uFillTx/>
                <a:latin typeface="Times New Roman" panose="02020603050405020304" pitchFamily="18" charset="0"/>
                <a:ea typeface="+mn-ea"/>
                <a:cs typeface="Times New Roman" panose="02020603050405020304" pitchFamily="18" charset="0"/>
              </a:rPr>
              <a:t>tuổi</a:t>
            </a:r>
            <a:r>
              <a:rPr kumimoji="0" lang="en-US" altLang="en-US" sz="4400" b="1" i="0" u="none" strike="noStrike" kern="1200" cap="none" spc="0" normalizeH="0" baseline="0" noProof="0" dirty="0">
                <a:ln>
                  <a:noFill/>
                </a:ln>
                <a:solidFill>
                  <a:srgbClr val="222222"/>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baseline="0" noProof="0" dirty="0" err="1">
                <a:ln>
                  <a:noFill/>
                </a:ln>
                <a:solidFill>
                  <a:srgbClr val="222222"/>
                </a:solidFill>
                <a:effectLst/>
                <a:uLnTx/>
                <a:uFillTx/>
                <a:latin typeface="Times New Roman" panose="02020603050405020304" pitchFamily="18" charset="0"/>
                <a:ea typeface="+mn-ea"/>
                <a:cs typeface="Times New Roman" panose="02020603050405020304" pitchFamily="18" charset="0"/>
              </a:rPr>
              <a:t>thơ</a:t>
            </a:r>
            <a:r>
              <a:rPr kumimoji="0" lang="en-US" altLang="en-US" sz="4400" b="1" i="0" u="none" strike="noStrike" kern="1200" cap="none" spc="0" normalizeH="0" baseline="0" noProof="0" dirty="0">
                <a:ln>
                  <a:noFill/>
                </a:ln>
                <a:solidFill>
                  <a:srgbClr val="222222"/>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baseline="0" noProof="0" dirty="0" err="1">
                <a:ln>
                  <a:noFill/>
                </a:ln>
                <a:solidFill>
                  <a:srgbClr val="222222"/>
                </a:solidFill>
                <a:effectLst/>
                <a:uLnTx/>
                <a:uFillTx/>
                <a:latin typeface="Times New Roman" panose="02020603050405020304" pitchFamily="18" charset="0"/>
                <a:ea typeface="+mn-ea"/>
                <a:cs typeface="Times New Roman" panose="02020603050405020304" pitchFamily="18" charset="0"/>
              </a:rPr>
              <a:t>tôi</a:t>
            </a:r>
            <a:endParaRPr kumimoji="0" lang="en-US" altLang="en-US" sz="4400" b="1" i="0" u="none" strike="noStrike" kern="1200" cap="none" spc="0" normalizeH="0" baseline="0" noProof="0" dirty="0">
              <a:ln>
                <a:noFill/>
              </a:ln>
              <a:solidFill>
                <a:srgbClr val="222222"/>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Tôi</a:t>
            </a:r>
            <a:r>
              <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sinh</a:t>
            </a:r>
            <a:r>
              <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ra</a:t>
            </a:r>
            <a:r>
              <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nơi</a:t>
            </a:r>
            <a:r>
              <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miền</a:t>
            </a:r>
            <a:r>
              <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quê</a:t>
            </a:r>
            <a:r>
              <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duyên</a:t>
            </a:r>
            <a:r>
              <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hải</a:t>
            </a:r>
            <a:br>
              <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alt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Đất</a:t>
            </a:r>
            <a:r>
              <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Hải</a:t>
            </a:r>
            <a:r>
              <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Phòng</a:t>
            </a:r>
            <a:r>
              <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mê</a:t>
            </a:r>
            <a:r>
              <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mải</a:t>
            </a:r>
            <a:r>
              <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cánh</a:t>
            </a:r>
            <a:r>
              <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buồm</a:t>
            </a:r>
            <a:r>
              <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nâu</a:t>
            </a:r>
            <a:br>
              <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alt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Biển</a:t>
            </a:r>
            <a:r>
              <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quê</a:t>
            </a:r>
            <a:r>
              <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tôi</a:t>
            </a:r>
            <a:r>
              <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rất</a:t>
            </a:r>
            <a:r>
              <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đẹp</a:t>
            </a:r>
            <a:r>
              <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rất</a:t>
            </a:r>
            <a:r>
              <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giàu</a:t>
            </a:r>
            <a:br>
              <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alt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Hoàng</a:t>
            </a:r>
            <a:r>
              <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hôn</a:t>
            </a:r>
            <a:r>
              <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đến</a:t>
            </a:r>
            <a:r>
              <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với</a:t>
            </a:r>
            <a:r>
              <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một</a:t>
            </a:r>
            <a:r>
              <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màu</a:t>
            </a:r>
            <a:r>
              <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tím</a:t>
            </a:r>
            <a:r>
              <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biếc</a:t>
            </a:r>
            <a:endPar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Thời</a:t>
            </a:r>
            <a:r>
              <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gian</a:t>
            </a:r>
            <a:r>
              <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trôi</a:t>
            </a:r>
            <a:r>
              <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theo</a:t>
            </a:r>
            <a:r>
              <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dòng</a:t>
            </a:r>
            <a:r>
              <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đời</a:t>
            </a:r>
            <a:r>
              <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hối</a:t>
            </a:r>
            <a:r>
              <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tiếc</a:t>
            </a:r>
            <a:br>
              <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alt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Bên</a:t>
            </a:r>
            <a:r>
              <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mái</a:t>
            </a:r>
            <a:r>
              <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trường</a:t>
            </a:r>
            <a:r>
              <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ta </a:t>
            </a:r>
            <a:r>
              <a:rPr kumimoji="0" lang="en-US" alt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học</a:t>
            </a:r>
            <a:r>
              <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viết</a:t>
            </a:r>
            <a:r>
              <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ngày</a:t>
            </a:r>
            <a:r>
              <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xưa</a:t>
            </a:r>
            <a:br>
              <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alt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Tháng</a:t>
            </a:r>
            <a:r>
              <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5 </a:t>
            </a:r>
            <a:r>
              <a:rPr kumimoji="0" lang="en-US" alt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về</a:t>
            </a:r>
            <a:r>
              <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mùa</a:t>
            </a:r>
            <a:r>
              <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phượng</a:t>
            </a:r>
            <a:r>
              <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đỏ</a:t>
            </a:r>
            <a:r>
              <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đong</a:t>
            </a:r>
            <a:r>
              <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đưa</a:t>
            </a:r>
            <a:br>
              <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alt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Còn</a:t>
            </a:r>
            <a:r>
              <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nhớ</a:t>
            </a:r>
            <a:r>
              <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mãi</a:t>
            </a:r>
            <a:r>
              <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chiều</a:t>
            </a:r>
            <a:r>
              <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tắm</a:t>
            </a:r>
            <a:r>
              <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mưa</a:t>
            </a:r>
            <a:r>
              <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xóm</a:t>
            </a:r>
            <a:r>
              <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nhỏ</a:t>
            </a:r>
            <a:r>
              <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grpSp>
        <p:nvGrpSpPr>
          <p:cNvPr id="9" name="Group 2">
            <a:extLst>
              <a:ext uri="{FF2B5EF4-FFF2-40B4-BE49-F238E27FC236}">
                <a16:creationId xmlns:a16="http://schemas.microsoft.com/office/drawing/2014/main" id="{C01F3C05-EAFC-AF9E-4725-A1E8E57C230D}"/>
              </a:ext>
            </a:extLst>
          </p:cNvPr>
          <p:cNvGrpSpPr/>
          <p:nvPr/>
        </p:nvGrpSpPr>
        <p:grpSpPr>
          <a:xfrm>
            <a:off x="914400" y="-342900"/>
            <a:ext cx="16154400" cy="2133600"/>
            <a:chOff x="0" y="0"/>
            <a:chExt cx="21640800" cy="10972800"/>
          </a:xfrm>
        </p:grpSpPr>
        <p:sp>
          <p:nvSpPr>
            <p:cNvPr id="10" name="Freeform 3">
              <a:extLst>
                <a:ext uri="{FF2B5EF4-FFF2-40B4-BE49-F238E27FC236}">
                  <a16:creationId xmlns:a16="http://schemas.microsoft.com/office/drawing/2014/main" id="{E848A43A-196E-2D4A-A896-8500DE411006}"/>
                </a:ext>
              </a:extLst>
            </p:cNvPr>
            <p:cNvSpPr/>
            <p:nvPr/>
          </p:nvSpPr>
          <p:spPr>
            <a:xfrm>
              <a:off x="0" y="0"/>
              <a:ext cx="21640800" cy="10972800"/>
            </a:xfrm>
            <a:custGeom>
              <a:avLst/>
              <a:gdLst/>
              <a:ahLst/>
              <a:cxnLst/>
              <a:rect l="l" t="t" r="r" b="b"/>
              <a:pathLst>
                <a:path w="21640800" h="10972800">
                  <a:moveTo>
                    <a:pt x="0" y="0"/>
                  </a:moveTo>
                  <a:lnTo>
                    <a:pt x="21640800" y="0"/>
                  </a:lnTo>
                  <a:lnTo>
                    <a:pt x="21640800" y="10972800"/>
                  </a:lnTo>
                  <a:lnTo>
                    <a:pt x="0" y="10972800"/>
                  </a:lnTo>
                  <a:lnTo>
                    <a:pt x="0" y="0"/>
                  </a:lnTo>
                  <a:close/>
                </a:path>
              </a:pathLst>
            </a:custGeom>
            <a:blipFill>
              <a:blip r:embed="rId2">
                <a:lum bright="70000" contrast="-70000"/>
              </a:blip>
              <a:stretch>
                <a:fillRect t="-19002" b="-77972"/>
              </a:stretch>
            </a:blipFill>
            <a:ln w="57150" cap="sq">
              <a:solidFill>
                <a:srgbClr val="7C5338"/>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AutoShape 4">
              <a:extLst>
                <a:ext uri="{FF2B5EF4-FFF2-40B4-BE49-F238E27FC236}">
                  <a16:creationId xmlns:a16="http://schemas.microsoft.com/office/drawing/2014/main" id="{521280C5-BD21-4954-6701-0CEC5C98A9CC}"/>
                </a:ext>
              </a:extLst>
            </p:cNvPr>
            <p:cNvSpPr/>
            <p:nvPr/>
          </p:nvSpPr>
          <p:spPr>
            <a:xfrm>
              <a:off x="762229" y="959161"/>
              <a:ext cx="20116343" cy="0"/>
            </a:xfrm>
            <a:prstGeom prst="line">
              <a:avLst/>
            </a:prstGeom>
            <a:ln w="50800" cap="flat">
              <a:solidFill>
                <a:srgbClr val="F5F3EA">
                  <a:alpha val="14902"/>
                </a:srgbClr>
              </a:solidFill>
              <a:prstDash val="sysDot"/>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AutoShape 5">
              <a:extLst>
                <a:ext uri="{FF2B5EF4-FFF2-40B4-BE49-F238E27FC236}">
                  <a16:creationId xmlns:a16="http://schemas.microsoft.com/office/drawing/2014/main" id="{54E38C62-388B-5A00-14CC-69C36B67046C}"/>
                </a:ext>
              </a:extLst>
            </p:cNvPr>
            <p:cNvSpPr/>
            <p:nvPr/>
          </p:nvSpPr>
          <p:spPr>
            <a:xfrm>
              <a:off x="762229" y="1965214"/>
              <a:ext cx="20116343" cy="0"/>
            </a:xfrm>
            <a:prstGeom prst="line">
              <a:avLst/>
            </a:prstGeom>
            <a:ln w="50800" cap="flat">
              <a:solidFill>
                <a:srgbClr val="F5F3EA">
                  <a:alpha val="14902"/>
                </a:srgbClr>
              </a:solidFill>
              <a:prstDash val="sysDot"/>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AutoShape 6">
              <a:extLst>
                <a:ext uri="{FF2B5EF4-FFF2-40B4-BE49-F238E27FC236}">
                  <a16:creationId xmlns:a16="http://schemas.microsoft.com/office/drawing/2014/main" id="{9BB9E4A5-DFA1-A866-63B7-8B42182AA01E}"/>
                </a:ext>
              </a:extLst>
            </p:cNvPr>
            <p:cNvSpPr/>
            <p:nvPr/>
          </p:nvSpPr>
          <p:spPr>
            <a:xfrm>
              <a:off x="762229" y="2971267"/>
              <a:ext cx="20116343" cy="0"/>
            </a:xfrm>
            <a:prstGeom prst="line">
              <a:avLst/>
            </a:prstGeom>
            <a:ln w="50800" cap="flat">
              <a:solidFill>
                <a:srgbClr val="F5F3EA">
                  <a:alpha val="14902"/>
                </a:srgbClr>
              </a:solidFill>
              <a:prstDash val="sysDot"/>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AutoShape 7">
              <a:extLst>
                <a:ext uri="{FF2B5EF4-FFF2-40B4-BE49-F238E27FC236}">
                  <a16:creationId xmlns:a16="http://schemas.microsoft.com/office/drawing/2014/main" id="{26CA0A0C-8824-22D1-B7EA-D87E62149264}"/>
                </a:ext>
              </a:extLst>
            </p:cNvPr>
            <p:cNvSpPr/>
            <p:nvPr/>
          </p:nvSpPr>
          <p:spPr>
            <a:xfrm>
              <a:off x="762229" y="3977320"/>
              <a:ext cx="20116343" cy="0"/>
            </a:xfrm>
            <a:prstGeom prst="line">
              <a:avLst/>
            </a:prstGeom>
            <a:ln w="50800" cap="flat">
              <a:solidFill>
                <a:srgbClr val="F5F3EA">
                  <a:alpha val="14902"/>
                </a:srgbClr>
              </a:solidFill>
              <a:prstDash val="sysDot"/>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AutoShape 8">
              <a:extLst>
                <a:ext uri="{FF2B5EF4-FFF2-40B4-BE49-F238E27FC236}">
                  <a16:creationId xmlns:a16="http://schemas.microsoft.com/office/drawing/2014/main" id="{7AACCB05-7DED-22FD-EBF2-1D1739D35B9D}"/>
                </a:ext>
              </a:extLst>
            </p:cNvPr>
            <p:cNvSpPr/>
            <p:nvPr/>
          </p:nvSpPr>
          <p:spPr>
            <a:xfrm>
              <a:off x="762229" y="4983373"/>
              <a:ext cx="20116343" cy="0"/>
            </a:xfrm>
            <a:prstGeom prst="line">
              <a:avLst/>
            </a:prstGeom>
            <a:ln w="50800" cap="flat">
              <a:solidFill>
                <a:srgbClr val="F5F3EA">
                  <a:alpha val="14902"/>
                </a:srgbClr>
              </a:solidFill>
              <a:prstDash val="sysDot"/>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AutoShape 9">
              <a:extLst>
                <a:ext uri="{FF2B5EF4-FFF2-40B4-BE49-F238E27FC236}">
                  <a16:creationId xmlns:a16="http://schemas.microsoft.com/office/drawing/2014/main" id="{3F5B7989-C00A-85DD-C540-BA4F65873B74}"/>
                </a:ext>
              </a:extLst>
            </p:cNvPr>
            <p:cNvSpPr/>
            <p:nvPr/>
          </p:nvSpPr>
          <p:spPr>
            <a:xfrm>
              <a:off x="762229" y="5989427"/>
              <a:ext cx="20116343" cy="0"/>
            </a:xfrm>
            <a:prstGeom prst="line">
              <a:avLst/>
            </a:prstGeom>
            <a:ln w="50800" cap="flat">
              <a:solidFill>
                <a:srgbClr val="F5F3EA">
                  <a:alpha val="14902"/>
                </a:srgbClr>
              </a:solidFill>
              <a:prstDash val="sysDot"/>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AutoShape 10">
              <a:extLst>
                <a:ext uri="{FF2B5EF4-FFF2-40B4-BE49-F238E27FC236}">
                  <a16:creationId xmlns:a16="http://schemas.microsoft.com/office/drawing/2014/main" id="{EF00B528-5D0D-6815-F707-14AF9B23A712}"/>
                </a:ext>
              </a:extLst>
            </p:cNvPr>
            <p:cNvSpPr/>
            <p:nvPr/>
          </p:nvSpPr>
          <p:spPr>
            <a:xfrm>
              <a:off x="762229" y="6995480"/>
              <a:ext cx="20116343" cy="0"/>
            </a:xfrm>
            <a:prstGeom prst="line">
              <a:avLst/>
            </a:prstGeom>
            <a:ln w="50800" cap="flat">
              <a:solidFill>
                <a:srgbClr val="F5F3EA">
                  <a:alpha val="14902"/>
                </a:srgbClr>
              </a:solidFill>
              <a:prstDash val="sysDot"/>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AutoShape 11">
              <a:extLst>
                <a:ext uri="{FF2B5EF4-FFF2-40B4-BE49-F238E27FC236}">
                  <a16:creationId xmlns:a16="http://schemas.microsoft.com/office/drawing/2014/main" id="{CCDBB7BF-139C-B9D4-18C8-1F63B7835038}"/>
                </a:ext>
              </a:extLst>
            </p:cNvPr>
            <p:cNvSpPr/>
            <p:nvPr/>
          </p:nvSpPr>
          <p:spPr>
            <a:xfrm>
              <a:off x="762229" y="8001533"/>
              <a:ext cx="20116343" cy="0"/>
            </a:xfrm>
            <a:prstGeom prst="line">
              <a:avLst/>
            </a:prstGeom>
            <a:ln w="50800" cap="flat">
              <a:solidFill>
                <a:srgbClr val="F5F3EA">
                  <a:alpha val="14902"/>
                </a:srgbClr>
              </a:solidFill>
              <a:prstDash val="sysDot"/>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AutoShape 12">
              <a:extLst>
                <a:ext uri="{FF2B5EF4-FFF2-40B4-BE49-F238E27FC236}">
                  <a16:creationId xmlns:a16="http://schemas.microsoft.com/office/drawing/2014/main" id="{9D01B427-3DAC-18BB-06AC-253255769199}"/>
                </a:ext>
              </a:extLst>
            </p:cNvPr>
            <p:cNvSpPr/>
            <p:nvPr/>
          </p:nvSpPr>
          <p:spPr>
            <a:xfrm>
              <a:off x="762229" y="9007586"/>
              <a:ext cx="20116343" cy="0"/>
            </a:xfrm>
            <a:prstGeom prst="line">
              <a:avLst/>
            </a:prstGeom>
            <a:ln w="50800" cap="flat">
              <a:solidFill>
                <a:srgbClr val="F5F3EA">
                  <a:alpha val="14902"/>
                </a:srgbClr>
              </a:solidFill>
              <a:prstDash val="sysDot"/>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AutoShape 13">
              <a:extLst>
                <a:ext uri="{FF2B5EF4-FFF2-40B4-BE49-F238E27FC236}">
                  <a16:creationId xmlns:a16="http://schemas.microsoft.com/office/drawing/2014/main" id="{963368E7-77DE-25B8-AD72-92CAABF010A5}"/>
                </a:ext>
              </a:extLst>
            </p:cNvPr>
            <p:cNvSpPr/>
            <p:nvPr/>
          </p:nvSpPr>
          <p:spPr>
            <a:xfrm>
              <a:off x="762229" y="10013639"/>
              <a:ext cx="20116343" cy="0"/>
            </a:xfrm>
            <a:prstGeom prst="line">
              <a:avLst/>
            </a:prstGeom>
            <a:ln w="50800" cap="flat">
              <a:solidFill>
                <a:srgbClr val="F5F3EA">
                  <a:alpha val="14902"/>
                </a:srgbClr>
              </a:solidFill>
              <a:prstDash val="sysDot"/>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1" name="Rectangle 20"/>
          <p:cNvSpPr/>
          <p:nvPr/>
        </p:nvSpPr>
        <p:spPr>
          <a:xfrm>
            <a:off x="1483388" y="562719"/>
            <a:ext cx="14366212" cy="769441"/>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err="1">
                <a:ln>
                  <a:noFill/>
                </a:ln>
                <a:solidFill>
                  <a:srgbClr val="222222"/>
                </a:solidFill>
                <a:effectLst/>
                <a:uLnTx/>
                <a:uFillTx/>
                <a:latin typeface="Times New Roman" panose="02020603050405020304" pitchFamily="18" charset="0"/>
                <a:ea typeface="+mn-ea"/>
                <a:cs typeface="Times New Roman" panose="02020603050405020304" pitchFamily="18" charset="0"/>
              </a:rPr>
              <a:t>Hãy</a:t>
            </a:r>
            <a:r>
              <a:rPr kumimoji="0" lang="en-US" altLang="en-US" sz="4400" b="1" i="0" u="none" strike="noStrike" kern="1200" cap="none" spc="0" normalizeH="0" baseline="0" noProof="0" dirty="0">
                <a:ln>
                  <a:noFill/>
                </a:ln>
                <a:solidFill>
                  <a:srgbClr val="222222"/>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baseline="0" noProof="0" dirty="0" err="1">
                <a:ln>
                  <a:noFill/>
                </a:ln>
                <a:solidFill>
                  <a:srgbClr val="222222"/>
                </a:solidFill>
                <a:effectLst/>
                <a:uLnTx/>
                <a:uFillTx/>
                <a:latin typeface="Times New Roman" panose="02020603050405020304" pitchFamily="18" charset="0"/>
                <a:ea typeface="+mn-ea"/>
                <a:cs typeface="Times New Roman" panose="02020603050405020304" pitchFamily="18" charset="0"/>
              </a:rPr>
              <a:t>phân</a:t>
            </a:r>
            <a:r>
              <a:rPr kumimoji="0" lang="en-US" altLang="en-US" sz="4400" b="1" i="0" u="none" strike="noStrike" kern="1200" cap="none" spc="0" normalizeH="0" baseline="0" noProof="0" dirty="0">
                <a:ln>
                  <a:noFill/>
                </a:ln>
                <a:solidFill>
                  <a:srgbClr val="222222"/>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baseline="0" noProof="0" dirty="0" err="1">
                <a:ln>
                  <a:noFill/>
                </a:ln>
                <a:solidFill>
                  <a:srgbClr val="222222"/>
                </a:solidFill>
                <a:effectLst/>
                <a:uLnTx/>
                <a:uFillTx/>
                <a:latin typeface="Times New Roman" panose="02020603050405020304" pitchFamily="18" charset="0"/>
                <a:ea typeface="+mn-ea"/>
                <a:cs typeface="Times New Roman" panose="02020603050405020304" pitchFamily="18" charset="0"/>
              </a:rPr>
              <a:t>tích</a:t>
            </a:r>
            <a:r>
              <a:rPr kumimoji="0" lang="en-US" altLang="en-US" sz="4400" b="1" i="0" u="none" strike="noStrike" kern="1200" cap="none" spc="0" normalizeH="0" baseline="0" noProof="0" dirty="0">
                <a:ln>
                  <a:noFill/>
                </a:ln>
                <a:solidFill>
                  <a:srgbClr val="222222"/>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baseline="0" noProof="0" dirty="0" err="1">
                <a:ln>
                  <a:noFill/>
                </a:ln>
                <a:solidFill>
                  <a:srgbClr val="222222"/>
                </a:solidFill>
                <a:effectLst/>
                <a:uLnTx/>
                <a:uFillTx/>
                <a:latin typeface="Times New Roman" panose="02020603050405020304" pitchFamily="18" charset="0"/>
                <a:ea typeface="+mn-ea"/>
                <a:cs typeface="Times New Roman" panose="02020603050405020304" pitchFamily="18" charset="0"/>
              </a:rPr>
              <a:t>đặc</a:t>
            </a:r>
            <a:r>
              <a:rPr kumimoji="0" lang="en-US" altLang="en-US" sz="4400" b="1" i="0" u="none" strike="noStrike" kern="1200" cap="none" spc="0" normalizeH="0" baseline="0" noProof="0" dirty="0">
                <a:ln>
                  <a:noFill/>
                </a:ln>
                <a:solidFill>
                  <a:srgbClr val="222222"/>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baseline="0" noProof="0" dirty="0" err="1">
                <a:ln>
                  <a:noFill/>
                </a:ln>
                <a:solidFill>
                  <a:srgbClr val="222222"/>
                </a:solidFill>
                <a:effectLst/>
                <a:uLnTx/>
                <a:uFillTx/>
                <a:latin typeface="Times New Roman" panose="02020603050405020304" pitchFamily="18" charset="0"/>
                <a:ea typeface="+mn-ea"/>
                <a:cs typeface="Times New Roman" panose="02020603050405020304" pitchFamily="18" charset="0"/>
              </a:rPr>
              <a:t>điểm</a:t>
            </a:r>
            <a:r>
              <a:rPr kumimoji="0" lang="en-US" altLang="en-US" sz="4400" b="1" i="0" u="none" strike="noStrike" kern="1200" cap="none" spc="0" normalizeH="0" baseline="0" noProof="0" dirty="0">
                <a:ln>
                  <a:noFill/>
                </a:ln>
                <a:solidFill>
                  <a:srgbClr val="222222"/>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baseline="0" noProof="0" dirty="0" err="1">
                <a:ln>
                  <a:noFill/>
                </a:ln>
                <a:solidFill>
                  <a:srgbClr val="222222"/>
                </a:solidFill>
                <a:effectLst/>
                <a:uLnTx/>
                <a:uFillTx/>
                <a:latin typeface="Times New Roman" panose="02020603050405020304" pitchFamily="18" charset="0"/>
                <a:ea typeface="+mn-ea"/>
                <a:cs typeface="Times New Roman" panose="02020603050405020304" pitchFamily="18" charset="0"/>
              </a:rPr>
              <a:t>hình</a:t>
            </a:r>
            <a:r>
              <a:rPr kumimoji="0" lang="en-US" altLang="en-US" sz="4400" b="1" i="0" u="none" strike="noStrike" kern="1200" cap="none" spc="0" normalizeH="0" baseline="0" noProof="0" dirty="0">
                <a:ln>
                  <a:noFill/>
                </a:ln>
                <a:solidFill>
                  <a:srgbClr val="222222"/>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baseline="0" noProof="0" dirty="0" err="1">
                <a:ln>
                  <a:noFill/>
                </a:ln>
                <a:solidFill>
                  <a:srgbClr val="222222"/>
                </a:solidFill>
                <a:effectLst/>
                <a:uLnTx/>
                <a:uFillTx/>
                <a:latin typeface="Times New Roman" panose="02020603050405020304" pitchFamily="18" charset="0"/>
                <a:ea typeface="+mn-ea"/>
                <a:cs typeface="Times New Roman" panose="02020603050405020304" pitchFamily="18" charset="0"/>
              </a:rPr>
              <a:t>thức</a:t>
            </a:r>
            <a:r>
              <a:rPr kumimoji="0" lang="en-US" altLang="en-US" sz="4400" b="1" i="0" u="none" strike="noStrike" kern="1200" cap="none" spc="0" normalizeH="0" baseline="0" noProof="0" dirty="0">
                <a:ln>
                  <a:noFill/>
                </a:ln>
                <a:solidFill>
                  <a:srgbClr val="222222"/>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baseline="0" noProof="0" dirty="0" err="1">
                <a:ln>
                  <a:noFill/>
                </a:ln>
                <a:solidFill>
                  <a:srgbClr val="222222"/>
                </a:solidFill>
                <a:effectLst/>
                <a:uLnTx/>
                <a:uFillTx/>
                <a:latin typeface="Times New Roman" panose="02020603050405020304" pitchFamily="18" charset="0"/>
                <a:ea typeface="+mn-ea"/>
                <a:cs typeface="Times New Roman" panose="02020603050405020304" pitchFamily="18" charset="0"/>
              </a:rPr>
              <a:t>của</a:t>
            </a:r>
            <a:r>
              <a:rPr kumimoji="0" lang="en-US" altLang="en-US" sz="4400" b="1" i="0" u="none" strike="noStrike" kern="1200" cap="none" spc="0" normalizeH="0" baseline="0" noProof="0" dirty="0">
                <a:ln>
                  <a:noFill/>
                </a:ln>
                <a:solidFill>
                  <a:srgbClr val="222222"/>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baseline="0" noProof="0" dirty="0" err="1">
                <a:ln>
                  <a:noFill/>
                </a:ln>
                <a:solidFill>
                  <a:srgbClr val="222222"/>
                </a:solidFill>
                <a:effectLst/>
                <a:uLnTx/>
                <a:uFillTx/>
                <a:latin typeface="Times New Roman" panose="02020603050405020304" pitchFamily="18" charset="0"/>
                <a:ea typeface="+mn-ea"/>
                <a:cs typeface="Times New Roman" panose="02020603050405020304" pitchFamily="18" charset="0"/>
              </a:rPr>
              <a:t>bài</a:t>
            </a:r>
            <a:r>
              <a:rPr kumimoji="0" lang="en-US" altLang="en-US" sz="4400" b="1" i="0" u="none" strike="noStrike" kern="1200" cap="none" spc="0" normalizeH="0" baseline="0" noProof="0" dirty="0">
                <a:ln>
                  <a:noFill/>
                </a:ln>
                <a:solidFill>
                  <a:srgbClr val="222222"/>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baseline="0" noProof="0" dirty="0" err="1">
                <a:ln>
                  <a:noFill/>
                </a:ln>
                <a:solidFill>
                  <a:srgbClr val="222222"/>
                </a:solidFill>
                <a:effectLst/>
                <a:uLnTx/>
                <a:uFillTx/>
                <a:latin typeface="Times New Roman" panose="02020603050405020304" pitchFamily="18" charset="0"/>
                <a:ea typeface="+mn-ea"/>
                <a:cs typeface="Times New Roman" panose="02020603050405020304" pitchFamily="18" charset="0"/>
              </a:rPr>
              <a:t>thơ</a:t>
            </a:r>
            <a:endPar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cxnSp>
        <p:nvCxnSpPr>
          <p:cNvPr id="23" name="Straight Connector 22"/>
          <p:cNvCxnSpPr/>
          <p:nvPr/>
        </p:nvCxnSpPr>
        <p:spPr>
          <a:xfrm>
            <a:off x="10591799" y="3091517"/>
            <a:ext cx="0" cy="6400800"/>
          </a:xfrm>
          <a:prstGeom prst="line">
            <a:avLst/>
          </a:prstGeom>
        </p:spPr>
        <p:style>
          <a:lnRef idx="1">
            <a:schemeClr val="accent1"/>
          </a:lnRef>
          <a:fillRef idx="0">
            <a:schemeClr val="accent1"/>
          </a:fillRef>
          <a:effectRef idx="0">
            <a:schemeClr val="accent1"/>
          </a:effectRef>
          <a:fontRef idx="minor">
            <a:schemeClr val="tx1"/>
          </a:fontRef>
        </p:style>
      </p:cxnSp>
      <p:sp>
        <p:nvSpPr>
          <p:cNvPr id="27" name="Rectangle 26"/>
          <p:cNvSpPr/>
          <p:nvPr/>
        </p:nvSpPr>
        <p:spPr>
          <a:xfrm>
            <a:off x="11048998" y="2933700"/>
            <a:ext cx="7315200" cy="3477875"/>
          </a:xfrm>
          <a:prstGeom prst="rect">
            <a:avLst/>
          </a:prstGeom>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4400" b="0" i="0" u="none" strike="noStrike" kern="1200" cap="none" spc="0" normalizeH="0" baseline="0" noProof="0" dirty="0">
                <a:ln>
                  <a:noFill/>
                </a:ln>
                <a:solidFill>
                  <a:srgbClr val="222222"/>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222222"/>
                </a:solidFill>
                <a:effectLst/>
                <a:uLnTx/>
                <a:uFillTx/>
                <a:latin typeface="Times New Roman" panose="02020603050405020304" pitchFamily="18" charset="0"/>
                <a:ea typeface="+mn-ea"/>
                <a:cs typeface="Times New Roman" panose="02020603050405020304" pitchFamily="18" charset="0"/>
              </a:rPr>
              <a:t>Số</a:t>
            </a:r>
            <a:r>
              <a:rPr kumimoji="0" lang="en-US" altLang="en-US" sz="4400" b="0" i="0" u="none" strike="noStrike" kern="1200" cap="none" spc="0" normalizeH="0" baseline="0" noProof="0" dirty="0">
                <a:ln>
                  <a:noFill/>
                </a:ln>
                <a:solidFill>
                  <a:srgbClr val="222222"/>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222222"/>
                </a:solidFill>
                <a:effectLst/>
                <a:uLnTx/>
                <a:uFillTx/>
                <a:latin typeface="Times New Roman" panose="02020603050405020304" pitchFamily="18" charset="0"/>
                <a:ea typeface="+mn-ea"/>
                <a:cs typeface="Times New Roman" panose="02020603050405020304" pitchFamily="18" charset="0"/>
              </a:rPr>
              <a:t>câu</a:t>
            </a:r>
            <a:r>
              <a:rPr kumimoji="0" lang="en-US" altLang="en-US" sz="4400" b="0" i="0" u="none" strike="noStrike" kern="1200" cap="none" spc="0" normalizeH="0" baseline="0" noProof="0" dirty="0">
                <a:ln>
                  <a:noFill/>
                </a:ln>
                <a:solidFill>
                  <a:srgbClr val="222222"/>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222222"/>
                </a:solidFill>
                <a:effectLst/>
                <a:uLnTx/>
                <a:uFillTx/>
                <a:latin typeface="Times New Roman" panose="02020603050405020304" pitchFamily="18" charset="0"/>
                <a:ea typeface="+mn-ea"/>
                <a:cs typeface="Times New Roman" panose="02020603050405020304" pitchFamily="18" charset="0"/>
              </a:rPr>
              <a:t>thơ</a:t>
            </a:r>
            <a:r>
              <a:rPr kumimoji="0" lang="en-US" altLang="en-US" sz="4400" b="0" i="0" u="none" strike="noStrike" kern="1200" cap="none" spc="0" normalizeH="0" baseline="0" noProof="0" dirty="0">
                <a:ln>
                  <a:noFill/>
                </a:ln>
                <a:solidFill>
                  <a:srgbClr val="222222"/>
                </a:solidFill>
                <a:effectLst/>
                <a:uLnTx/>
                <a:uFillTx/>
                <a:latin typeface="Times New Roman" panose="02020603050405020304" pitchFamily="18" charset="0"/>
                <a:ea typeface="+mn-ea"/>
                <a:cs typeface="Times New Roman" panose="02020603050405020304" pitchFamily="18" charset="0"/>
              </a:rPr>
              <a:t>: 8</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4400" b="0" i="0" u="none" strike="noStrike" kern="1200" cap="none" spc="0" normalizeH="0" baseline="0" noProof="0" dirty="0">
                <a:ln>
                  <a:noFill/>
                </a:ln>
                <a:solidFill>
                  <a:srgbClr val="222222"/>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222222"/>
                </a:solidFill>
                <a:effectLst/>
                <a:uLnTx/>
                <a:uFillTx/>
                <a:latin typeface="Times New Roman" panose="02020603050405020304" pitchFamily="18" charset="0"/>
                <a:ea typeface="+mn-ea"/>
                <a:cs typeface="Times New Roman" panose="02020603050405020304" pitchFamily="18" charset="0"/>
              </a:rPr>
              <a:t>Số</a:t>
            </a:r>
            <a:r>
              <a:rPr kumimoji="0" lang="en-US" altLang="en-US" sz="4400" b="0" i="0" u="none" strike="noStrike" kern="1200" cap="none" spc="0" normalizeH="0" baseline="0" noProof="0" dirty="0">
                <a:ln>
                  <a:noFill/>
                </a:ln>
                <a:solidFill>
                  <a:srgbClr val="222222"/>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222222"/>
                </a:solidFill>
                <a:effectLst/>
                <a:uLnTx/>
                <a:uFillTx/>
                <a:latin typeface="Times New Roman" panose="02020603050405020304" pitchFamily="18" charset="0"/>
                <a:ea typeface="+mn-ea"/>
                <a:cs typeface="Times New Roman" panose="02020603050405020304" pitchFamily="18" charset="0"/>
              </a:rPr>
              <a:t>chữ</a:t>
            </a:r>
            <a:r>
              <a:rPr kumimoji="0" lang="en-US" altLang="en-US" sz="4400" b="0" i="0" u="none" strike="noStrike" kern="1200" cap="none" spc="0" normalizeH="0" baseline="0" noProof="0" dirty="0">
                <a:ln>
                  <a:noFill/>
                </a:ln>
                <a:solidFill>
                  <a:srgbClr val="222222"/>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222222"/>
                </a:solidFill>
                <a:effectLst/>
                <a:uLnTx/>
                <a:uFillTx/>
                <a:latin typeface="Times New Roman" panose="02020603050405020304" pitchFamily="18" charset="0"/>
                <a:ea typeface="+mn-ea"/>
                <a:cs typeface="Times New Roman" panose="02020603050405020304" pitchFamily="18" charset="0"/>
              </a:rPr>
              <a:t>mỗi</a:t>
            </a:r>
            <a:r>
              <a:rPr kumimoji="0" lang="en-US" altLang="en-US" sz="4400" b="0" i="0" u="none" strike="noStrike" kern="1200" cap="none" spc="0" normalizeH="0" baseline="0" noProof="0" dirty="0">
                <a:ln>
                  <a:noFill/>
                </a:ln>
                <a:solidFill>
                  <a:srgbClr val="222222"/>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222222"/>
                </a:solidFill>
                <a:effectLst/>
                <a:uLnTx/>
                <a:uFillTx/>
                <a:latin typeface="Times New Roman" panose="02020603050405020304" pitchFamily="18" charset="0"/>
                <a:ea typeface="+mn-ea"/>
                <a:cs typeface="Times New Roman" panose="02020603050405020304" pitchFamily="18" charset="0"/>
              </a:rPr>
              <a:t>câu</a:t>
            </a:r>
            <a:r>
              <a:rPr kumimoji="0" lang="en-US" altLang="en-US" sz="4400" b="0" i="0" u="none" strike="noStrike" kern="1200" cap="none" spc="0" normalizeH="0" baseline="0" noProof="0" dirty="0">
                <a:ln>
                  <a:noFill/>
                </a:ln>
                <a:solidFill>
                  <a:srgbClr val="222222"/>
                </a:solidFill>
                <a:effectLst/>
                <a:uLnTx/>
                <a:uFillTx/>
                <a:latin typeface="Times New Roman" panose="02020603050405020304" pitchFamily="18" charset="0"/>
                <a:ea typeface="+mn-ea"/>
                <a:cs typeface="Times New Roman" panose="02020603050405020304" pitchFamily="18" charset="0"/>
              </a:rPr>
              <a:t>: 8</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4400" b="0" i="0" u="none" strike="noStrike" kern="1200" cap="none" spc="0" normalizeH="0" baseline="0" noProof="0" dirty="0">
                <a:ln>
                  <a:noFill/>
                </a:ln>
                <a:solidFill>
                  <a:srgbClr val="222222"/>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222222"/>
                </a:solidFill>
                <a:effectLst/>
                <a:uLnTx/>
                <a:uFillTx/>
                <a:latin typeface="Times New Roman" panose="02020603050405020304" pitchFamily="18" charset="0"/>
                <a:ea typeface="+mn-ea"/>
                <a:cs typeface="Times New Roman" panose="02020603050405020304" pitchFamily="18" charset="0"/>
              </a:rPr>
              <a:t>Gieo</a:t>
            </a:r>
            <a:r>
              <a:rPr kumimoji="0" lang="en-US" altLang="en-US" sz="4400" b="0" i="0" u="none" strike="noStrike" kern="1200" cap="none" spc="0" normalizeH="0" baseline="0" noProof="0" dirty="0">
                <a:ln>
                  <a:noFill/>
                </a:ln>
                <a:solidFill>
                  <a:srgbClr val="222222"/>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222222"/>
                </a:solidFill>
                <a:effectLst/>
                <a:uLnTx/>
                <a:uFillTx/>
                <a:latin typeface="Times New Roman" panose="02020603050405020304" pitchFamily="18" charset="0"/>
                <a:ea typeface="+mn-ea"/>
                <a:cs typeface="Times New Roman" panose="02020603050405020304" pitchFamily="18" charset="0"/>
              </a:rPr>
              <a:t>vần</a:t>
            </a:r>
            <a:r>
              <a:rPr kumimoji="0" lang="en-US" altLang="en-US" sz="4400" b="0" i="0" u="none" strike="noStrike" kern="1200" cap="none" spc="0" normalizeH="0" baseline="0" noProof="0" dirty="0">
                <a:ln>
                  <a:noFill/>
                </a:ln>
                <a:solidFill>
                  <a:srgbClr val="222222"/>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222222"/>
                </a:solidFill>
                <a:effectLst/>
                <a:uLnTx/>
                <a:uFillTx/>
                <a:latin typeface="Times New Roman" panose="02020603050405020304" pitchFamily="18" charset="0"/>
                <a:ea typeface="+mn-ea"/>
                <a:cs typeface="Times New Roman" panose="02020603050405020304" pitchFamily="18" charset="0"/>
              </a:rPr>
              <a:t>vần</a:t>
            </a:r>
            <a:r>
              <a:rPr kumimoji="0" lang="en-US" altLang="en-US" sz="4400" b="0" i="0" u="none" strike="noStrike" kern="1200" cap="none" spc="0" normalizeH="0" baseline="0" noProof="0" dirty="0">
                <a:ln>
                  <a:noFill/>
                </a:ln>
                <a:solidFill>
                  <a:srgbClr val="222222"/>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222222"/>
                </a:solidFill>
                <a:effectLst/>
                <a:uLnTx/>
                <a:uFillTx/>
                <a:latin typeface="Times New Roman" panose="02020603050405020304" pitchFamily="18" charset="0"/>
                <a:ea typeface="+mn-ea"/>
                <a:cs typeface="Times New Roman" panose="02020603050405020304" pitchFamily="18" charset="0"/>
              </a:rPr>
              <a:t>chân</a:t>
            </a:r>
            <a:r>
              <a:rPr kumimoji="0" lang="en-US" altLang="en-US" sz="4400" b="0" i="0" u="none" strike="noStrike" kern="1200" cap="none" spc="0" normalizeH="0" baseline="0" noProof="0" dirty="0">
                <a:ln>
                  <a:noFill/>
                </a:ln>
                <a:solidFill>
                  <a:srgbClr val="222222"/>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222222"/>
                </a:solidFill>
                <a:effectLst/>
                <a:uLnTx/>
                <a:uFillTx/>
                <a:latin typeface="Times New Roman" panose="02020603050405020304" pitchFamily="18" charset="0"/>
                <a:ea typeface="+mn-ea"/>
                <a:cs typeface="Times New Roman" panose="02020603050405020304" pitchFamily="18" charset="0"/>
              </a:rPr>
              <a:t>vần</a:t>
            </a:r>
            <a:r>
              <a:rPr kumimoji="0" lang="en-US" altLang="en-US" sz="4400" b="0" i="0" u="none" strike="noStrike" kern="1200" cap="none" spc="0" normalizeH="0" baseline="0" noProof="0" dirty="0">
                <a:ln>
                  <a:noFill/>
                </a:ln>
                <a:solidFill>
                  <a:srgbClr val="222222"/>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222222"/>
                </a:solidFill>
                <a:effectLst/>
                <a:uLnTx/>
                <a:uFillTx/>
                <a:latin typeface="Times New Roman" panose="02020603050405020304" pitchFamily="18" charset="0"/>
                <a:ea typeface="+mn-ea"/>
                <a:cs typeface="Times New Roman" panose="02020603050405020304" pitchFamily="18" charset="0"/>
              </a:rPr>
              <a:t>liền</a:t>
            </a:r>
            <a:endParaRPr kumimoji="0" lang="en-US" altLang="en-US" sz="4400" b="0" i="0" u="none" strike="noStrike" kern="1200" cap="none" spc="0" normalizeH="0" baseline="0" noProof="0" dirty="0">
              <a:ln>
                <a:noFill/>
              </a:ln>
              <a:solidFill>
                <a:srgbClr val="222222"/>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4400" b="0" i="0" u="none" strike="noStrike" kern="1200" cap="none" spc="0" normalizeH="0" baseline="0" noProof="0" dirty="0">
                <a:ln>
                  <a:noFill/>
                </a:ln>
                <a:solidFill>
                  <a:srgbClr val="222222"/>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222222"/>
                </a:solidFill>
                <a:effectLst/>
                <a:uLnTx/>
                <a:uFillTx/>
                <a:latin typeface="Times New Roman" panose="02020603050405020304" pitchFamily="18" charset="0"/>
                <a:ea typeface="+mn-ea"/>
                <a:cs typeface="Times New Roman" panose="02020603050405020304" pitchFamily="18" charset="0"/>
              </a:rPr>
              <a:t>Ngắt</a:t>
            </a:r>
            <a:r>
              <a:rPr kumimoji="0" lang="en-US" altLang="en-US" sz="4400" b="0" i="0" u="none" strike="noStrike" kern="1200" cap="none" spc="0" normalizeH="0" baseline="0" noProof="0" dirty="0">
                <a:ln>
                  <a:noFill/>
                </a:ln>
                <a:solidFill>
                  <a:srgbClr val="222222"/>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222222"/>
                </a:solidFill>
                <a:effectLst/>
                <a:uLnTx/>
                <a:uFillTx/>
                <a:latin typeface="Times New Roman" panose="02020603050405020304" pitchFamily="18" charset="0"/>
                <a:ea typeface="+mn-ea"/>
                <a:cs typeface="Times New Roman" panose="02020603050405020304" pitchFamily="18" charset="0"/>
              </a:rPr>
              <a:t>nhịp</a:t>
            </a:r>
            <a:r>
              <a:rPr kumimoji="0" lang="en-US" altLang="en-US" sz="4400" b="0" i="0" u="none" strike="noStrike" kern="1200" cap="none" spc="0" normalizeH="0" baseline="0" noProof="0" dirty="0">
                <a:ln>
                  <a:noFill/>
                </a:ln>
                <a:solidFill>
                  <a:srgbClr val="222222"/>
                </a:solidFill>
                <a:effectLst/>
                <a:uLnTx/>
                <a:uFillTx/>
                <a:latin typeface="Times New Roman" panose="02020603050405020304" pitchFamily="18" charset="0"/>
                <a:ea typeface="+mn-ea"/>
                <a:cs typeface="Times New Roman" panose="02020603050405020304" pitchFamily="18" charset="0"/>
              </a:rPr>
              <a:t>: 3/3/2, 3/2/3</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222222"/>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altLang="en-US" sz="4400" b="1" i="0" u="none" strike="noStrike" kern="1200" cap="none" spc="0" normalizeH="0" baseline="0" noProof="0" dirty="0" err="1">
                <a:ln>
                  <a:noFill/>
                </a:ln>
                <a:solidFill>
                  <a:srgbClr val="222222"/>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Thể</a:t>
            </a:r>
            <a:r>
              <a:rPr kumimoji="0" lang="en-US" altLang="en-US" sz="4400" b="1" i="0" u="none" strike="noStrike" kern="1200" cap="none" spc="0" normalizeH="0" baseline="0" noProof="0" dirty="0">
                <a:ln>
                  <a:noFill/>
                </a:ln>
                <a:solidFill>
                  <a:srgbClr val="222222"/>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altLang="en-US" sz="4400" b="1" i="0" u="none" strike="noStrike" kern="1200" cap="none" spc="0" normalizeH="0" baseline="0" noProof="0" dirty="0" err="1">
                <a:ln>
                  <a:noFill/>
                </a:ln>
                <a:solidFill>
                  <a:srgbClr val="222222"/>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thơ</a:t>
            </a:r>
            <a:r>
              <a:rPr kumimoji="0" lang="en-US" altLang="en-US" sz="4400" b="1" i="0" u="none" strike="noStrike" kern="1200" cap="none" spc="0" normalizeH="0" baseline="0" noProof="0" dirty="0">
                <a:ln>
                  <a:noFill/>
                </a:ln>
                <a:solidFill>
                  <a:srgbClr val="222222"/>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altLang="en-US" sz="4400" b="1" i="0" u="none" strike="noStrike" kern="1200" cap="none" spc="0" normalizeH="0" baseline="0" noProof="0" dirty="0" err="1">
                <a:ln>
                  <a:noFill/>
                </a:ln>
                <a:solidFill>
                  <a:srgbClr val="222222"/>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tám</a:t>
            </a:r>
            <a:r>
              <a:rPr kumimoji="0" lang="en-US" altLang="en-US" sz="4400" b="1" i="0" u="none" strike="noStrike" kern="1200" cap="none" spc="0" normalizeH="0" baseline="0" noProof="0" dirty="0">
                <a:ln>
                  <a:noFill/>
                </a:ln>
                <a:solidFill>
                  <a:srgbClr val="222222"/>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altLang="en-US" sz="4400" b="1" i="0" u="none" strike="noStrike" kern="1200" cap="none" spc="0" normalizeH="0" baseline="0" noProof="0" dirty="0" err="1">
                <a:ln>
                  <a:noFill/>
                </a:ln>
                <a:solidFill>
                  <a:srgbClr val="222222"/>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chữ</a:t>
            </a:r>
            <a:endParaRPr kumimoji="0" lang="en-US" alt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9" name="Rectangle 28"/>
          <p:cNvSpPr/>
          <p:nvPr/>
        </p:nvSpPr>
        <p:spPr>
          <a:xfrm>
            <a:off x="685800" y="2628900"/>
            <a:ext cx="9753600" cy="6186309"/>
          </a:xfrm>
          <a:prstGeom prst="rect">
            <a:avLst/>
          </a:prstGeom>
          <a:solidFill>
            <a:schemeClr val="bg1"/>
          </a:solidFill>
          <a:ln>
            <a:solidFill>
              <a:schemeClr val="bg1"/>
            </a:solidFill>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err="1">
                <a:ln>
                  <a:noFill/>
                </a:ln>
                <a:solidFill>
                  <a:srgbClr val="222222"/>
                </a:solidFill>
                <a:effectLst/>
                <a:uLnTx/>
                <a:uFillTx/>
                <a:latin typeface="Times New Roman" panose="02020603050405020304" pitchFamily="18" charset="0"/>
                <a:ea typeface="+mn-ea"/>
                <a:cs typeface="Times New Roman" panose="02020603050405020304" pitchFamily="18" charset="0"/>
              </a:rPr>
              <a:t>Quê</a:t>
            </a:r>
            <a:r>
              <a:rPr kumimoji="0" lang="en-US" altLang="en-US" sz="4400" b="1" i="0" u="none" strike="noStrike" kern="1200" cap="none" spc="0" normalizeH="0" baseline="0" noProof="0" dirty="0">
                <a:ln>
                  <a:noFill/>
                </a:ln>
                <a:solidFill>
                  <a:srgbClr val="222222"/>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baseline="0" noProof="0" dirty="0" err="1">
                <a:ln>
                  <a:noFill/>
                </a:ln>
                <a:solidFill>
                  <a:srgbClr val="222222"/>
                </a:solidFill>
                <a:effectLst/>
                <a:uLnTx/>
                <a:uFillTx/>
                <a:latin typeface="Times New Roman" panose="02020603050405020304" pitchFamily="18" charset="0"/>
                <a:ea typeface="+mn-ea"/>
                <a:cs typeface="Times New Roman" panose="02020603050405020304" pitchFamily="18" charset="0"/>
              </a:rPr>
              <a:t>hương</a:t>
            </a:r>
            <a:r>
              <a:rPr kumimoji="0" lang="en-US" altLang="en-US" sz="4400" b="1" i="0" u="none" strike="noStrike" kern="1200" cap="none" spc="0" normalizeH="0" baseline="0" noProof="0" dirty="0">
                <a:ln>
                  <a:noFill/>
                </a:ln>
                <a:solidFill>
                  <a:srgbClr val="222222"/>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baseline="0" noProof="0" dirty="0" err="1">
                <a:ln>
                  <a:noFill/>
                </a:ln>
                <a:solidFill>
                  <a:srgbClr val="222222"/>
                </a:solidFill>
                <a:effectLst/>
                <a:uLnTx/>
                <a:uFillTx/>
                <a:latin typeface="Times New Roman" panose="02020603050405020304" pitchFamily="18" charset="0"/>
                <a:ea typeface="+mn-ea"/>
                <a:cs typeface="Times New Roman" panose="02020603050405020304" pitchFamily="18" charset="0"/>
              </a:rPr>
              <a:t>tuổi</a:t>
            </a:r>
            <a:r>
              <a:rPr kumimoji="0" lang="en-US" altLang="en-US" sz="4400" b="1" i="0" u="none" strike="noStrike" kern="1200" cap="none" spc="0" normalizeH="0" baseline="0" noProof="0" dirty="0">
                <a:ln>
                  <a:noFill/>
                </a:ln>
                <a:solidFill>
                  <a:srgbClr val="222222"/>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baseline="0" noProof="0" dirty="0" err="1">
                <a:ln>
                  <a:noFill/>
                </a:ln>
                <a:solidFill>
                  <a:srgbClr val="222222"/>
                </a:solidFill>
                <a:effectLst/>
                <a:uLnTx/>
                <a:uFillTx/>
                <a:latin typeface="Times New Roman" panose="02020603050405020304" pitchFamily="18" charset="0"/>
                <a:ea typeface="+mn-ea"/>
                <a:cs typeface="Times New Roman" panose="02020603050405020304" pitchFamily="18" charset="0"/>
              </a:rPr>
              <a:t>thơ</a:t>
            </a:r>
            <a:r>
              <a:rPr kumimoji="0" lang="en-US" altLang="en-US" sz="4400" b="1" i="0" u="none" strike="noStrike" kern="1200" cap="none" spc="0" normalizeH="0" baseline="0" noProof="0" dirty="0">
                <a:ln>
                  <a:noFill/>
                </a:ln>
                <a:solidFill>
                  <a:srgbClr val="222222"/>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baseline="0" noProof="0" dirty="0" err="1">
                <a:ln>
                  <a:noFill/>
                </a:ln>
                <a:solidFill>
                  <a:srgbClr val="222222"/>
                </a:solidFill>
                <a:effectLst/>
                <a:uLnTx/>
                <a:uFillTx/>
                <a:latin typeface="Times New Roman" panose="02020603050405020304" pitchFamily="18" charset="0"/>
                <a:ea typeface="+mn-ea"/>
                <a:cs typeface="Times New Roman" panose="02020603050405020304" pitchFamily="18" charset="0"/>
              </a:rPr>
              <a:t>tôi</a:t>
            </a:r>
            <a:endParaRPr kumimoji="0" lang="en-US" altLang="en-US" sz="4400" b="1" i="0" u="none" strike="noStrike" kern="1200" cap="none" spc="0" normalizeH="0" baseline="0" noProof="0" dirty="0">
              <a:ln>
                <a:noFill/>
              </a:ln>
              <a:solidFill>
                <a:srgbClr val="222222"/>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Tôi</a:t>
            </a:r>
            <a:r>
              <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sinh</a:t>
            </a:r>
            <a:r>
              <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ra</a:t>
            </a:r>
            <a:r>
              <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nơi</a:t>
            </a:r>
            <a:r>
              <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miền</a:t>
            </a:r>
            <a:r>
              <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quê</a:t>
            </a:r>
            <a:r>
              <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duyên</a:t>
            </a:r>
            <a:r>
              <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hải</a:t>
            </a:r>
            <a:br>
              <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alt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Đất</a:t>
            </a:r>
            <a:r>
              <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Hải</a:t>
            </a:r>
            <a:r>
              <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Phòng</a:t>
            </a:r>
            <a:r>
              <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mê</a:t>
            </a:r>
            <a:r>
              <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mải</a:t>
            </a:r>
            <a:r>
              <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cánh</a:t>
            </a:r>
            <a:r>
              <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buồm</a:t>
            </a:r>
            <a:r>
              <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nâu</a:t>
            </a:r>
            <a:br>
              <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alt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Biển</a:t>
            </a:r>
            <a:r>
              <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quê</a:t>
            </a:r>
            <a:r>
              <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tôi</a:t>
            </a:r>
            <a:r>
              <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rất</a:t>
            </a:r>
            <a:r>
              <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đẹp</a:t>
            </a:r>
            <a:r>
              <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rất</a:t>
            </a:r>
            <a:r>
              <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giàu</a:t>
            </a:r>
            <a:br>
              <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alt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Hoàng</a:t>
            </a:r>
            <a:r>
              <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hôn</a:t>
            </a:r>
            <a:r>
              <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đến</a:t>
            </a:r>
            <a:r>
              <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với</a:t>
            </a:r>
            <a:r>
              <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một</a:t>
            </a:r>
            <a:r>
              <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màu</a:t>
            </a:r>
            <a:r>
              <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tím</a:t>
            </a:r>
            <a:r>
              <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biếc</a:t>
            </a:r>
            <a:endPar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Thời</a:t>
            </a:r>
            <a:r>
              <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gian</a:t>
            </a:r>
            <a:r>
              <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trôi</a:t>
            </a:r>
            <a:r>
              <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theo</a:t>
            </a:r>
            <a:r>
              <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dòng</a:t>
            </a:r>
            <a:r>
              <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đời</a:t>
            </a:r>
            <a:r>
              <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hối</a:t>
            </a:r>
            <a:r>
              <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tiếc</a:t>
            </a:r>
            <a:br>
              <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alt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Bên</a:t>
            </a:r>
            <a:r>
              <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mái</a:t>
            </a:r>
            <a:r>
              <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trường</a:t>
            </a:r>
            <a:r>
              <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ta </a:t>
            </a:r>
            <a:r>
              <a:rPr kumimoji="0" lang="en-US" alt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học</a:t>
            </a:r>
            <a:r>
              <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viết</a:t>
            </a:r>
            <a:r>
              <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ngày</a:t>
            </a:r>
            <a:r>
              <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xưa</a:t>
            </a:r>
            <a:br>
              <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alt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Tháng</a:t>
            </a:r>
            <a:r>
              <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5 </a:t>
            </a:r>
            <a:r>
              <a:rPr kumimoji="0" lang="en-US" alt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về</a:t>
            </a:r>
            <a:r>
              <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mùa</a:t>
            </a:r>
            <a:r>
              <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phượng</a:t>
            </a:r>
            <a:r>
              <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đỏ</a:t>
            </a:r>
            <a:r>
              <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đong</a:t>
            </a:r>
            <a:r>
              <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đưa</a:t>
            </a:r>
            <a:br>
              <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alt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Còn</a:t>
            </a:r>
            <a:r>
              <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nhớ</a:t>
            </a:r>
            <a:r>
              <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mãi</a:t>
            </a:r>
            <a:r>
              <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chiều</a:t>
            </a:r>
            <a:r>
              <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tắm</a:t>
            </a:r>
            <a:r>
              <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mưa</a:t>
            </a:r>
            <a:r>
              <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xóm</a:t>
            </a:r>
            <a:r>
              <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nhỏ</a:t>
            </a:r>
            <a:r>
              <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2" name="Freeform 5">
            <a:extLst>
              <a:ext uri="{FF2B5EF4-FFF2-40B4-BE49-F238E27FC236}">
                <a16:creationId xmlns:a16="http://schemas.microsoft.com/office/drawing/2014/main" id="{61AECBA9-8D9C-CCA0-9D0E-A73B17409D00}"/>
              </a:ext>
            </a:extLst>
          </p:cNvPr>
          <p:cNvSpPr/>
          <p:nvPr/>
        </p:nvSpPr>
        <p:spPr>
          <a:xfrm>
            <a:off x="14554200" y="8878425"/>
            <a:ext cx="4830681" cy="2572338"/>
          </a:xfrm>
          <a:custGeom>
            <a:avLst/>
            <a:gdLst/>
            <a:ahLst/>
            <a:cxnLst/>
            <a:rect l="l" t="t" r="r" b="b"/>
            <a:pathLst>
              <a:path w="4830681" h="2572338">
                <a:moveTo>
                  <a:pt x="0" y="0"/>
                </a:moveTo>
                <a:lnTo>
                  <a:pt x="4830682" y="0"/>
                </a:lnTo>
                <a:lnTo>
                  <a:pt x="4830682" y="2572338"/>
                </a:lnTo>
                <a:lnTo>
                  <a:pt x="0" y="2572338"/>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21926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down)">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barn(inVertical)">
                                      <p:cBhvr>
                                        <p:cTn id="17" dur="500"/>
                                        <p:tgtEl>
                                          <p:spTgt spid="27"/>
                                        </p:tgtEl>
                                      </p:cBhvr>
                                    </p:animEffect>
                                  </p:childTnLst>
                                </p:cTn>
                              </p:par>
                              <p:par>
                                <p:cTn id="18" presetID="16" presetClass="entr" presetSubtype="21" fill="hold" nodeType="with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barn(inVertical)">
                                      <p:cBhvr>
                                        <p:cTn id="2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7" grpId="0"/>
      <p:bldP spid="2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9" name="Isosceles Triangle 48"/>
          <p:cNvSpPr/>
          <p:nvPr/>
        </p:nvSpPr>
        <p:spPr>
          <a:xfrm>
            <a:off x="5594787" y="7489040"/>
            <a:ext cx="5850978" cy="2775647"/>
          </a:xfrm>
          <a:prstGeom prst="triangl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TextBox 28"/>
          <p:cNvSpPr txBox="1"/>
          <p:nvPr/>
        </p:nvSpPr>
        <p:spPr>
          <a:xfrm>
            <a:off x="2730713" y="790738"/>
            <a:ext cx="497252" cy="830997"/>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white">
                    <a:lumMod val="50000"/>
                  </a:prstClr>
                </a:solidFill>
                <a:effectLst/>
                <a:uLnTx/>
                <a:uFillTx/>
                <a:latin typeface="Calibri" panose="020F0502020204030204"/>
                <a:ea typeface="+mn-ea"/>
                <a:cs typeface="+mn-cs"/>
              </a:rPr>
              <a:t>1</a:t>
            </a:r>
          </a:p>
        </p:txBody>
      </p:sp>
      <p:sp>
        <p:nvSpPr>
          <p:cNvPr id="48" name="Isosceles Triangle 47"/>
          <p:cNvSpPr/>
          <p:nvPr/>
        </p:nvSpPr>
        <p:spPr>
          <a:xfrm>
            <a:off x="4052" y="6479628"/>
            <a:ext cx="8025822" cy="3807372"/>
          </a:xfrm>
          <a:prstGeom prst="triangl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5-Point Star 50">
            <a:hlinkClick r:id="rId3" action="ppaction://hlinksldjump"/>
          </p:cNvPr>
          <p:cNvSpPr/>
          <p:nvPr/>
        </p:nvSpPr>
        <p:spPr>
          <a:xfrm>
            <a:off x="2565837" y="1442154"/>
            <a:ext cx="919335" cy="919335"/>
          </a:xfrm>
          <a:prstGeom prst="star5">
            <a:avLst>
              <a:gd name="adj" fmla="val 32376"/>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TextBox 51"/>
          <p:cNvSpPr txBox="1"/>
          <p:nvPr/>
        </p:nvSpPr>
        <p:spPr>
          <a:xfrm>
            <a:off x="5299995" y="2079449"/>
            <a:ext cx="497252" cy="830997"/>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white">
                    <a:lumMod val="50000"/>
                  </a:prstClr>
                </a:solidFill>
                <a:effectLst/>
                <a:uLnTx/>
                <a:uFillTx/>
                <a:latin typeface="Calibri" panose="020F0502020204030204"/>
                <a:ea typeface="+mn-ea"/>
                <a:cs typeface="+mn-cs"/>
              </a:rPr>
              <a:t>2</a:t>
            </a:r>
          </a:p>
        </p:txBody>
      </p:sp>
      <p:sp>
        <p:nvSpPr>
          <p:cNvPr id="53" name="5-Point Star 52">
            <a:hlinkClick r:id="rId4" action="ppaction://hlinksldjump"/>
          </p:cNvPr>
          <p:cNvSpPr/>
          <p:nvPr/>
        </p:nvSpPr>
        <p:spPr>
          <a:xfrm>
            <a:off x="4950431" y="2730865"/>
            <a:ext cx="1288712" cy="1288712"/>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TextBox 53"/>
          <p:cNvSpPr txBox="1"/>
          <p:nvPr/>
        </p:nvSpPr>
        <p:spPr>
          <a:xfrm>
            <a:off x="9519129" y="783677"/>
            <a:ext cx="497252" cy="830997"/>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white">
                    <a:lumMod val="50000"/>
                  </a:prstClr>
                </a:solidFill>
                <a:effectLst/>
                <a:uLnTx/>
                <a:uFillTx/>
                <a:latin typeface="Calibri" panose="020F0502020204030204"/>
                <a:ea typeface="+mn-ea"/>
                <a:cs typeface="+mn-cs"/>
              </a:rPr>
              <a:t>5</a:t>
            </a:r>
          </a:p>
        </p:txBody>
      </p:sp>
      <p:sp>
        <p:nvSpPr>
          <p:cNvPr id="55" name="5-Point Star 54">
            <a:hlinkClick r:id="rId5" action="ppaction://hlinksldjump"/>
          </p:cNvPr>
          <p:cNvSpPr/>
          <p:nvPr/>
        </p:nvSpPr>
        <p:spPr>
          <a:xfrm>
            <a:off x="9169565" y="1435093"/>
            <a:ext cx="1288712" cy="1288712"/>
          </a:xfrm>
          <a:prstGeom prst="star5">
            <a:avLst>
              <a:gd name="adj" fmla="val 24077"/>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TextBox 55"/>
          <p:cNvSpPr txBox="1"/>
          <p:nvPr/>
        </p:nvSpPr>
        <p:spPr>
          <a:xfrm>
            <a:off x="13738263" y="2723804"/>
            <a:ext cx="497252" cy="830997"/>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white">
                    <a:lumMod val="50000"/>
                  </a:prstClr>
                </a:solidFill>
                <a:effectLst/>
                <a:uLnTx/>
                <a:uFillTx/>
                <a:latin typeface="Calibri" panose="020F0502020204030204"/>
                <a:ea typeface="+mn-ea"/>
                <a:cs typeface="+mn-cs"/>
              </a:rPr>
              <a:t>6</a:t>
            </a:r>
          </a:p>
        </p:txBody>
      </p:sp>
      <p:sp>
        <p:nvSpPr>
          <p:cNvPr id="57" name="5-Point Star 56">
            <a:hlinkClick r:id="rId6" action="ppaction://hlinksldjump"/>
          </p:cNvPr>
          <p:cNvSpPr/>
          <p:nvPr/>
        </p:nvSpPr>
        <p:spPr>
          <a:xfrm>
            <a:off x="13388699" y="3375220"/>
            <a:ext cx="1288712" cy="1288712"/>
          </a:xfrm>
          <a:prstGeom prst="star5">
            <a:avLst>
              <a:gd name="adj" fmla="val 22418"/>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TextBox 57"/>
          <p:cNvSpPr txBox="1"/>
          <p:nvPr/>
        </p:nvSpPr>
        <p:spPr>
          <a:xfrm>
            <a:off x="10633058" y="4195756"/>
            <a:ext cx="497252" cy="830997"/>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white">
                    <a:lumMod val="50000"/>
                  </a:prstClr>
                </a:solidFill>
                <a:effectLst/>
                <a:uLnTx/>
                <a:uFillTx/>
                <a:latin typeface="Calibri" panose="020F0502020204030204"/>
                <a:ea typeface="+mn-ea"/>
                <a:cs typeface="+mn-cs"/>
              </a:rPr>
              <a:t>4</a:t>
            </a:r>
          </a:p>
        </p:txBody>
      </p:sp>
      <p:sp>
        <p:nvSpPr>
          <p:cNvPr id="59" name="5-Point Star 58">
            <a:hlinkClick r:id="rId7" action="ppaction://hlinksldjump"/>
          </p:cNvPr>
          <p:cNvSpPr/>
          <p:nvPr/>
        </p:nvSpPr>
        <p:spPr>
          <a:xfrm>
            <a:off x="10458277" y="4847171"/>
            <a:ext cx="939149" cy="939149"/>
          </a:xfrm>
          <a:prstGeom prst="star5">
            <a:avLst>
              <a:gd name="adj" fmla="val 28208"/>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TextBox 61"/>
          <p:cNvSpPr txBox="1"/>
          <p:nvPr/>
        </p:nvSpPr>
        <p:spPr>
          <a:xfrm>
            <a:off x="1126431" y="2723803"/>
            <a:ext cx="497252" cy="830997"/>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white">
                    <a:lumMod val="50000"/>
                  </a:prstClr>
                </a:solidFill>
                <a:effectLst/>
                <a:uLnTx/>
                <a:uFillTx/>
                <a:latin typeface="Calibri" panose="020F0502020204030204"/>
                <a:ea typeface="+mn-ea"/>
                <a:cs typeface="+mn-cs"/>
              </a:rPr>
              <a:t>3</a:t>
            </a:r>
          </a:p>
        </p:txBody>
      </p:sp>
      <p:sp>
        <p:nvSpPr>
          <p:cNvPr id="63" name="5-Point Star 62">
            <a:hlinkClick r:id="rId8" action="ppaction://hlinksldjump"/>
          </p:cNvPr>
          <p:cNvSpPr/>
          <p:nvPr/>
        </p:nvSpPr>
        <p:spPr>
          <a:xfrm>
            <a:off x="1099046" y="3375220"/>
            <a:ext cx="644357" cy="644357"/>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0" name="Pentagon 69">
            <a:hlinkClick r:id="" action="ppaction://noaction"/>
          </p:cNvPr>
          <p:cNvSpPr/>
          <p:nvPr/>
        </p:nvSpPr>
        <p:spPr>
          <a:xfrm flipH="1">
            <a:off x="15238652" y="9157695"/>
            <a:ext cx="2811239" cy="979506"/>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a:ln>
                  <a:noFill/>
                </a:ln>
                <a:solidFill>
                  <a:prstClr val="black"/>
                </a:solidFill>
                <a:effectLst/>
                <a:uLnTx/>
                <a:uFillTx/>
                <a:latin typeface="Calibri" panose="020F0502020204030204"/>
                <a:ea typeface="+mn-ea"/>
                <a:cs typeface="+mn-cs"/>
              </a:rPr>
              <a:t>pipi</a:t>
            </a:r>
          </a:p>
        </p:txBody>
      </p:sp>
      <p:sp>
        <p:nvSpPr>
          <p:cNvPr id="71" name="Rectangle 70"/>
          <p:cNvSpPr/>
          <p:nvPr/>
        </p:nvSpPr>
        <p:spPr>
          <a:xfrm>
            <a:off x="424443" y="7272041"/>
            <a:ext cx="8610819" cy="2169825"/>
          </a:xfrm>
          <a:prstGeom prst="rect">
            <a:avLst/>
          </a:prstGeom>
          <a:noFill/>
        </p:spPr>
        <p:txBody>
          <a:bodyPr wrap="none" lIns="137160" tIns="68580" rIns="137160" bIns="6858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13200" b="1" i="0" u="none" strike="noStrike" kern="1200" cap="none" spc="0" normalizeH="0" baseline="0" noProof="0">
                <a:ln w="6600">
                  <a:solidFill>
                    <a:srgbClr val="ED7D31"/>
                  </a:solidFill>
                  <a:prstDash val="solid"/>
                </a:ln>
                <a:solidFill>
                  <a:srgbClr val="FFFFFF"/>
                </a:solidFill>
                <a:effectLst>
                  <a:outerShdw dist="38100" dir="2700000" algn="tl" rotWithShape="0">
                    <a:srgbClr val="ED7D31"/>
                  </a:outerShdw>
                </a:effectLst>
                <a:uLnTx/>
                <a:uFillTx/>
                <a:latin typeface="Calibri" panose="020F0502020204030204"/>
                <a:ea typeface="+mn-ea"/>
                <a:cs typeface="+mn-cs"/>
              </a:rPr>
              <a:t>LUCKY STAR</a:t>
            </a:r>
          </a:p>
        </p:txBody>
      </p:sp>
      <p:pic>
        <p:nvPicPr>
          <p:cNvPr id="73" name="Picture 7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260211" y="4622875"/>
            <a:ext cx="224961" cy="199004"/>
          </a:xfrm>
          <a:prstGeom prst="rect">
            <a:avLst/>
          </a:prstGeom>
        </p:spPr>
      </p:pic>
      <p:pic>
        <p:nvPicPr>
          <p:cNvPr id="76" name="Picture 7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225695" y="2004035"/>
            <a:ext cx="371475" cy="328613"/>
          </a:xfrm>
          <a:prstGeom prst="rect">
            <a:avLst/>
          </a:prstGeom>
        </p:spPr>
      </p:pic>
      <p:pic>
        <p:nvPicPr>
          <p:cNvPr id="77" name="Picture 7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6615750" y="2799271"/>
            <a:ext cx="309713" cy="273977"/>
          </a:xfrm>
          <a:prstGeom prst="rect">
            <a:avLst/>
          </a:prstGeom>
        </p:spPr>
      </p:pic>
      <p:pic>
        <p:nvPicPr>
          <p:cNvPr id="79" name="Picture 7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562721" y="2833770"/>
            <a:ext cx="261419" cy="231255"/>
          </a:xfrm>
          <a:prstGeom prst="rect">
            <a:avLst/>
          </a:prstGeom>
        </p:spPr>
      </p:pic>
    </p:spTree>
    <p:extLst>
      <p:ext uri="{BB962C8B-B14F-4D97-AF65-F5344CB8AC3E}">
        <p14:creationId xmlns:p14="http://schemas.microsoft.com/office/powerpoint/2010/main" val="3341884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71"/>
                                        </p:tgtEl>
                                        <p:attrNameLst>
                                          <p:attrName>ppt_x</p:attrName>
                                          <p:attrName>ppt_y</p:attrName>
                                        </p:attrNameLst>
                                      </p:cBhvr>
                                    </p:animMotion>
                                    <p:animRot by="1500000">
                                      <p:cBhvr>
                                        <p:cTn id="7" dur="125" fill="hold">
                                          <p:stCondLst>
                                            <p:cond delay="0"/>
                                          </p:stCondLst>
                                        </p:cTn>
                                        <p:tgtEl>
                                          <p:spTgt spid="71"/>
                                        </p:tgtEl>
                                        <p:attrNameLst>
                                          <p:attrName>r</p:attrName>
                                        </p:attrNameLst>
                                      </p:cBhvr>
                                    </p:animRot>
                                    <p:animRot by="-1500000">
                                      <p:cBhvr>
                                        <p:cTn id="8" dur="125" fill="hold">
                                          <p:stCondLst>
                                            <p:cond delay="125"/>
                                          </p:stCondLst>
                                        </p:cTn>
                                        <p:tgtEl>
                                          <p:spTgt spid="71"/>
                                        </p:tgtEl>
                                        <p:attrNameLst>
                                          <p:attrName>r</p:attrName>
                                        </p:attrNameLst>
                                      </p:cBhvr>
                                    </p:animRot>
                                    <p:animRot by="-1500000">
                                      <p:cBhvr>
                                        <p:cTn id="9" dur="125" fill="hold">
                                          <p:stCondLst>
                                            <p:cond delay="250"/>
                                          </p:stCondLst>
                                        </p:cTn>
                                        <p:tgtEl>
                                          <p:spTgt spid="71"/>
                                        </p:tgtEl>
                                        <p:attrNameLst>
                                          <p:attrName>r</p:attrName>
                                        </p:attrNameLst>
                                      </p:cBhvr>
                                    </p:animRot>
                                    <p:animRot by="1500000">
                                      <p:cBhvr>
                                        <p:cTn id="10" dur="125" fill="hold">
                                          <p:stCondLst>
                                            <p:cond delay="375"/>
                                          </p:stCondLst>
                                        </p:cTn>
                                        <p:tgtEl>
                                          <p:spTgt spid="71"/>
                                        </p:tgtEl>
                                        <p:attrNameLst>
                                          <p:attrName>r</p:attrName>
                                        </p:attrNameLst>
                                      </p:cBhvr>
                                    </p:animRot>
                                  </p:childTnLst>
                                </p:cTn>
                              </p:par>
                              <p:par>
                                <p:cTn id="11" presetID="8" presetClass="emph" presetSubtype="0" repeatCount="indefinite" fill="hold" grpId="1" nodeType="withEffect">
                                  <p:stCondLst>
                                    <p:cond delay="0"/>
                                  </p:stCondLst>
                                  <p:childTnLst>
                                    <p:animRot by="21600000">
                                      <p:cBhvr>
                                        <p:cTn id="12" dur="3000" fill="hold"/>
                                        <p:tgtEl>
                                          <p:spTgt spid="51"/>
                                        </p:tgtEl>
                                        <p:attrNameLst>
                                          <p:attrName>r</p:attrName>
                                        </p:attrNameLst>
                                      </p:cBhvr>
                                    </p:animRot>
                                  </p:childTnLst>
                                </p:cTn>
                              </p:par>
                              <p:par>
                                <p:cTn id="13" presetID="8" presetClass="emph" presetSubtype="0" repeatCount="indefinite" fill="hold" grpId="1" nodeType="withEffect">
                                  <p:stCondLst>
                                    <p:cond delay="0"/>
                                  </p:stCondLst>
                                  <p:childTnLst>
                                    <p:animRot by="21600000">
                                      <p:cBhvr>
                                        <p:cTn id="14" dur="2500" fill="hold"/>
                                        <p:tgtEl>
                                          <p:spTgt spid="53"/>
                                        </p:tgtEl>
                                        <p:attrNameLst>
                                          <p:attrName>r</p:attrName>
                                        </p:attrNameLst>
                                      </p:cBhvr>
                                    </p:animRot>
                                  </p:childTnLst>
                                </p:cTn>
                              </p:par>
                              <p:par>
                                <p:cTn id="15" presetID="8" presetClass="emph" presetSubtype="0" repeatCount="indefinite" fill="hold" grpId="1" nodeType="withEffect">
                                  <p:stCondLst>
                                    <p:cond delay="0"/>
                                  </p:stCondLst>
                                  <p:childTnLst>
                                    <p:animRot by="21600000">
                                      <p:cBhvr>
                                        <p:cTn id="16" dur="3250" fill="hold"/>
                                        <p:tgtEl>
                                          <p:spTgt spid="55"/>
                                        </p:tgtEl>
                                        <p:attrNameLst>
                                          <p:attrName>r</p:attrName>
                                        </p:attrNameLst>
                                      </p:cBhvr>
                                    </p:animRot>
                                  </p:childTnLst>
                                </p:cTn>
                              </p:par>
                              <p:par>
                                <p:cTn id="17" presetID="8" presetClass="emph" presetSubtype="0" repeatCount="indefinite" fill="hold" grpId="1" nodeType="withEffect">
                                  <p:stCondLst>
                                    <p:cond delay="0"/>
                                  </p:stCondLst>
                                  <p:childTnLst>
                                    <p:animRot by="21600000">
                                      <p:cBhvr>
                                        <p:cTn id="18" dur="1000" fill="hold"/>
                                        <p:tgtEl>
                                          <p:spTgt spid="57"/>
                                        </p:tgtEl>
                                        <p:attrNameLst>
                                          <p:attrName>r</p:attrName>
                                        </p:attrNameLst>
                                      </p:cBhvr>
                                    </p:animRot>
                                  </p:childTnLst>
                                </p:cTn>
                              </p:par>
                              <p:par>
                                <p:cTn id="19" presetID="8" presetClass="emph" presetSubtype="0" repeatCount="indefinite" fill="hold" grpId="1" nodeType="withEffect">
                                  <p:stCondLst>
                                    <p:cond delay="0"/>
                                  </p:stCondLst>
                                  <p:childTnLst>
                                    <p:animRot by="21600000">
                                      <p:cBhvr>
                                        <p:cTn id="20" dur="1250" fill="hold"/>
                                        <p:tgtEl>
                                          <p:spTgt spid="59"/>
                                        </p:tgtEl>
                                        <p:attrNameLst>
                                          <p:attrName>r</p:attrName>
                                        </p:attrNameLst>
                                      </p:cBhvr>
                                    </p:animRot>
                                  </p:childTnLst>
                                </p:cTn>
                              </p:par>
                              <p:par>
                                <p:cTn id="21" presetID="8" presetClass="emph" presetSubtype="0" repeatCount="indefinite" fill="hold" grpId="1" nodeType="withEffect">
                                  <p:stCondLst>
                                    <p:cond delay="0"/>
                                  </p:stCondLst>
                                  <p:childTnLst>
                                    <p:animRot by="21600000">
                                      <p:cBhvr>
                                        <p:cTn id="22" dur="1750" fill="hold"/>
                                        <p:tgtEl>
                                          <p:spTgt spid="6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51"/>
                    </p:tgtEl>
                  </p:cond>
                </p:stCondLst>
                <p:endSync evt="end" delay="0">
                  <p:rtn val="all"/>
                </p:endSync>
                <p:childTnLst>
                  <p:par>
                    <p:cTn id="24" fill="hold">
                      <p:stCondLst>
                        <p:cond delay="0"/>
                      </p:stCondLst>
                      <p:childTnLst>
                        <p:par>
                          <p:cTn id="25" fill="hold">
                            <p:stCondLst>
                              <p:cond delay="0"/>
                            </p:stCondLst>
                            <p:childTnLst>
                              <p:par>
                                <p:cTn id="26" presetID="23" presetClass="exit" presetSubtype="544" fill="hold" grpId="0" nodeType="clickEffect">
                                  <p:stCondLst>
                                    <p:cond delay="0"/>
                                  </p:stCondLst>
                                  <p:childTnLst>
                                    <p:anim calcmode="lin" valueType="num">
                                      <p:cBhvr>
                                        <p:cTn id="27" dur="500"/>
                                        <p:tgtEl>
                                          <p:spTgt spid="51"/>
                                        </p:tgtEl>
                                        <p:attrNameLst>
                                          <p:attrName>ppt_w</p:attrName>
                                        </p:attrNameLst>
                                      </p:cBhvr>
                                      <p:tavLst>
                                        <p:tav tm="0">
                                          <p:val>
                                            <p:strVal val="ppt_w"/>
                                          </p:val>
                                        </p:tav>
                                        <p:tav tm="100000">
                                          <p:val>
                                            <p:fltVal val="0"/>
                                          </p:val>
                                        </p:tav>
                                      </p:tavLst>
                                    </p:anim>
                                    <p:anim calcmode="lin" valueType="num">
                                      <p:cBhvr>
                                        <p:cTn id="28" dur="500"/>
                                        <p:tgtEl>
                                          <p:spTgt spid="51"/>
                                        </p:tgtEl>
                                        <p:attrNameLst>
                                          <p:attrName>ppt_h</p:attrName>
                                        </p:attrNameLst>
                                      </p:cBhvr>
                                      <p:tavLst>
                                        <p:tav tm="0">
                                          <p:val>
                                            <p:strVal val="ppt_h"/>
                                          </p:val>
                                        </p:tav>
                                        <p:tav tm="100000">
                                          <p:val>
                                            <p:fltVal val="0"/>
                                          </p:val>
                                        </p:tav>
                                      </p:tavLst>
                                    </p:anim>
                                    <p:anim calcmode="lin" valueType="num">
                                      <p:cBhvr>
                                        <p:cTn id="29" dur="500"/>
                                        <p:tgtEl>
                                          <p:spTgt spid="51"/>
                                        </p:tgtEl>
                                        <p:attrNameLst>
                                          <p:attrName>ppt_x</p:attrName>
                                        </p:attrNameLst>
                                      </p:cBhvr>
                                      <p:tavLst>
                                        <p:tav tm="0">
                                          <p:val>
                                            <p:strVal val="ppt_x"/>
                                          </p:val>
                                        </p:tav>
                                        <p:tav tm="100000">
                                          <p:val>
                                            <p:fltVal val="0.5"/>
                                          </p:val>
                                        </p:tav>
                                      </p:tavLst>
                                    </p:anim>
                                    <p:anim calcmode="lin" valueType="num">
                                      <p:cBhvr>
                                        <p:cTn id="30" dur="500"/>
                                        <p:tgtEl>
                                          <p:spTgt spid="51"/>
                                        </p:tgtEl>
                                        <p:attrNameLst>
                                          <p:attrName>ppt_y</p:attrName>
                                        </p:attrNameLst>
                                      </p:cBhvr>
                                      <p:tavLst>
                                        <p:tav tm="0">
                                          <p:val>
                                            <p:strVal val="ppt_y"/>
                                          </p:val>
                                        </p:tav>
                                        <p:tav tm="100000">
                                          <p:val>
                                            <p:fltVal val="0.5"/>
                                          </p:val>
                                        </p:tav>
                                      </p:tavLst>
                                    </p:anim>
                                    <p:set>
                                      <p:cBhvr>
                                        <p:cTn id="31" dur="1" fill="hold">
                                          <p:stCondLst>
                                            <p:cond delay="499"/>
                                          </p:stCondLst>
                                        </p:cTn>
                                        <p:tgtEl>
                                          <p:spTgt spid="51"/>
                                        </p:tgtEl>
                                        <p:attrNameLst>
                                          <p:attrName>style.visibility</p:attrName>
                                        </p:attrNameLst>
                                      </p:cBhvr>
                                      <p:to>
                                        <p:strVal val="hidden"/>
                                      </p:to>
                                    </p:set>
                                  </p:childTnLst>
                                </p:cTn>
                              </p:par>
                              <p:par>
                                <p:cTn id="32" presetID="10" presetClass="exit" presetSubtype="0" fill="hold" grpId="0" nodeType="withEffect">
                                  <p:stCondLst>
                                    <p:cond delay="0"/>
                                  </p:stCondLst>
                                  <p:childTnLst>
                                    <p:animEffect transition="out" filter="fade">
                                      <p:cBhvr>
                                        <p:cTn id="33" dur="10"/>
                                        <p:tgtEl>
                                          <p:spTgt spid="29"/>
                                        </p:tgtEl>
                                      </p:cBhvr>
                                    </p:animEffect>
                                    <p:set>
                                      <p:cBhvr>
                                        <p:cTn id="34" dur="1" fill="hold">
                                          <p:stCondLst>
                                            <p:cond delay="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35" restart="whenNotActive" fill="hold" evtFilter="cancelBubble" nodeType="interactiveSeq">
                <p:stCondLst>
                  <p:cond evt="onClick" delay="0">
                    <p:tgtEl>
                      <p:spTgt spid="53"/>
                    </p:tgtEl>
                  </p:cond>
                </p:stCondLst>
                <p:endSync evt="end" delay="0">
                  <p:rtn val="all"/>
                </p:endSync>
                <p:childTnLst>
                  <p:par>
                    <p:cTn id="36" fill="hold">
                      <p:stCondLst>
                        <p:cond delay="0"/>
                      </p:stCondLst>
                      <p:childTnLst>
                        <p:par>
                          <p:cTn id="37" fill="hold">
                            <p:stCondLst>
                              <p:cond delay="0"/>
                            </p:stCondLst>
                            <p:childTnLst>
                              <p:par>
                                <p:cTn id="38" presetID="23" presetClass="exit" presetSubtype="544" fill="hold" grpId="0" nodeType="clickEffect">
                                  <p:stCondLst>
                                    <p:cond delay="0"/>
                                  </p:stCondLst>
                                  <p:childTnLst>
                                    <p:anim calcmode="lin" valueType="num">
                                      <p:cBhvr>
                                        <p:cTn id="39" dur="500"/>
                                        <p:tgtEl>
                                          <p:spTgt spid="53"/>
                                        </p:tgtEl>
                                        <p:attrNameLst>
                                          <p:attrName>ppt_w</p:attrName>
                                        </p:attrNameLst>
                                      </p:cBhvr>
                                      <p:tavLst>
                                        <p:tav tm="0">
                                          <p:val>
                                            <p:strVal val="ppt_w"/>
                                          </p:val>
                                        </p:tav>
                                        <p:tav tm="100000">
                                          <p:val>
                                            <p:fltVal val="0"/>
                                          </p:val>
                                        </p:tav>
                                      </p:tavLst>
                                    </p:anim>
                                    <p:anim calcmode="lin" valueType="num">
                                      <p:cBhvr>
                                        <p:cTn id="40" dur="500"/>
                                        <p:tgtEl>
                                          <p:spTgt spid="53"/>
                                        </p:tgtEl>
                                        <p:attrNameLst>
                                          <p:attrName>ppt_h</p:attrName>
                                        </p:attrNameLst>
                                      </p:cBhvr>
                                      <p:tavLst>
                                        <p:tav tm="0">
                                          <p:val>
                                            <p:strVal val="ppt_h"/>
                                          </p:val>
                                        </p:tav>
                                        <p:tav tm="100000">
                                          <p:val>
                                            <p:fltVal val="0"/>
                                          </p:val>
                                        </p:tav>
                                      </p:tavLst>
                                    </p:anim>
                                    <p:anim calcmode="lin" valueType="num">
                                      <p:cBhvr>
                                        <p:cTn id="41" dur="500"/>
                                        <p:tgtEl>
                                          <p:spTgt spid="53"/>
                                        </p:tgtEl>
                                        <p:attrNameLst>
                                          <p:attrName>ppt_x</p:attrName>
                                        </p:attrNameLst>
                                      </p:cBhvr>
                                      <p:tavLst>
                                        <p:tav tm="0">
                                          <p:val>
                                            <p:strVal val="ppt_x"/>
                                          </p:val>
                                        </p:tav>
                                        <p:tav tm="100000">
                                          <p:val>
                                            <p:fltVal val="0.5"/>
                                          </p:val>
                                        </p:tav>
                                      </p:tavLst>
                                    </p:anim>
                                    <p:anim calcmode="lin" valueType="num">
                                      <p:cBhvr>
                                        <p:cTn id="42" dur="500"/>
                                        <p:tgtEl>
                                          <p:spTgt spid="53"/>
                                        </p:tgtEl>
                                        <p:attrNameLst>
                                          <p:attrName>ppt_y</p:attrName>
                                        </p:attrNameLst>
                                      </p:cBhvr>
                                      <p:tavLst>
                                        <p:tav tm="0">
                                          <p:val>
                                            <p:strVal val="ppt_y"/>
                                          </p:val>
                                        </p:tav>
                                        <p:tav tm="100000">
                                          <p:val>
                                            <p:fltVal val="0.5"/>
                                          </p:val>
                                        </p:tav>
                                      </p:tavLst>
                                    </p:anim>
                                    <p:set>
                                      <p:cBhvr>
                                        <p:cTn id="43" dur="1" fill="hold">
                                          <p:stCondLst>
                                            <p:cond delay="499"/>
                                          </p:stCondLst>
                                        </p:cTn>
                                        <p:tgtEl>
                                          <p:spTgt spid="53"/>
                                        </p:tgtEl>
                                        <p:attrNameLst>
                                          <p:attrName>style.visibility</p:attrName>
                                        </p:attrNameLst>
                                      </p:cBhvr>
                                      <p:to>
                                        <p:strVal val="hidden"/>
                                      </p:to>
                                    </p:set>
                                  </p:childTnLst>
                                </p:cTn>
                              </p:par>
                              <p:par>
                                <p:cTn id="44" presetID="10" presetClass="exit" presetSubtype="0" fill="hold" grpId="0" nodeType="withEffect">
                                  <p:stCondLst>
                                    <p:cond delay="0"/>
                                  </p:stCondLst>
                                  <p:childTnLst>
                                    <p:animEffect transition="out" filter="fade">
                                      <p:cBhvr>
                                        <p:cTn id="45" dur="10"/>
                                        <p:tgtEl>
                                          <p:spTgt spid="52"/>
                                        </p:tgtEl>
                                      </p:cBhvr>
                                    </p:animEffect>
                                    <p:set>
                                      <p:cBhvr>
                                        <p:cTn id="46" dur="1" fill="hold">
                                          <p:stCondLst>
                                            <p:cond delay="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47" restart="whenNotActive" fill="hold" evtFilter="cancelBubble" nodeType="interactiveSeq">
                <p:stCondLst>
                  <p:cond evt="onClick" delay="0">
                    <p:tgtEl>
                      <p:spTgt spid="55"/>
                    </p:tgtEl>
                  </p:cond>
                </p:stCondLst>
                <p:endSync evt="end" delay="0">
                  <p:rtn val="all"/>
                </p:endSync>
                <p:childTnLst>
                  <p:par>
                    <p:cTn id="48" fill="hold">
                      <p:stCondLst>
                        <p:cond delay="0"/>
                      </p:stCondLst>
                      <p:childTnLst>
                        <p:par>
                          <p:cTn id="49" fill="hold">
                            <p:stCondLst>
                              <p:cond delay="0"/>
                            </p:stCondLst>
                            <p:childTnLst>
                              <p:par>
                                <p:cTn id="50" presetID="23" presetClass="exit" presetSubtype="544" fill="hold" grpId="0" nodeType="clickEffect">
                                  <p:stCondLst>
                                    <p:cond delay="0"/>
                                  </p:stCondLst>
                                  <p:childTnLst>
                                    <p:anim calcmode="lin" valueType="num">
                                      <p:cBhvr>
                                        <p:cTn id="51" dur="500"/>
                                        <p:tgtEl>
                                          <p:spTgt spid="55"/>
                                        </p:tgtEl>
                                        <p:attrNameLst>
                                          <p:attrName>ppt_w</p:attrName>
                                        </p:attrNameLst>
                                      </p:cBhvr>
                                      <p:tavLst>
                                        <p:tav tm="0">
                                          <p:val>
                                            <p:strVal val="ppt_w"/>
                                          </p:val>
                                        </p:tav>
                                        <p:tav tm="100000">
                                          <p:val>
                                            <p:fltVal val="0"/>
                                          </p:val>
                                        </p:tav>
                                      </p:tavLst>
                                    </p:anim>
                                    <p:anim calcmode="lin" valueType="num">
                                      <p:cBhvr>
                                        <p:cTn id="52" dur="500"/>
                                        <p:tgtEl>
                                          <p:spTgt spid="55"/>
                                        </p:tgtEl>
                                        <p:attrNameLst>
                                          <p:attrName>ppt_h</p:attrName>
                                        </p:attrNameLst>
                                      </p:cBhvr>
                                      <p:tavLst>
                                        <p:tav tm="0">
                                          <p:val>
                                            <p:strVal val="ppt_h"/>
                                          </p:val>
                                        </p:tav>
                                        <p:tav tm="100000">
                                          <p:val>
                                            <p:fltVal val="0"/>
                                          </p:val>
                                        </p:tav>
                                      </p:tavLst>
                                    </p:anim>
                                    <p:anim calcmode="lin" valueType="num">
                                      <p:cBhvr>
                                        <p:cTn id="53" dur="500"/>
                                        <p:tgtEl>
                                          <p:spTgt spid="55"/>
                                        </p:tgtEl>
                                        <p:attrNameLst>
                                          <p:attrName>ppt_x</p:attrName>
                                        </p:attrNameLst>
                                      </p:cBhvr>
                                      <p:tavLst>
                                        <p:tav tm="0">
                                          <p:val>
                                            <p:strVal val="ppt_x"/>
                                          </p:val>
                                        </p:tav>
                                        <p:tav tm="100000">
                                          <p:val>
                                            <p:fltVal val="0.5"/>
                                          </p:val>
                                        </p:tav>
                                      </p:tavLst>
                                    </p:anim>
                                    <p:anim calcmode="lin" valueType="num">
                                      <p:cBhvr>
                                        <p:cTn id="54" dur="500"/>
                                        <p:tgtEl>
                                          <p:spTgt spid="55"/>
                                        </p:tgtEl>
                                        <p:attrNameLst>
                                          <p:attrName>ppt_y</p:attrName>
                                        </p:attrNameLst>
                                      </p:cBhvr>
                                      <p:tavLst>
                                        <p:tav tm="0">
                                          <p:val>
                                            <p:strVal val="ppt_y"/>
                                          </p:val>
                                        </p:tav>
                                        <p:tav tm="100000">
                                          <p:val>
                                            <p:fltVal val="0.5"/>
                                          </p:val>
                                        </p:tav>
                                      </p:tavLst>
                                    </p:anim>
                                    <p:set>
                                      <p:cBhvr>
                                        <p:cTn id="55" dur="1" fill="hold">
                                          <p:stCondLst>
                                            <p:cond delay="499"/>
                                          </p:stCondLst>
                                        </p:cTn>
                                        <p:tgtEl>
                                          <p:spTgt spid="55"/>
                                        </p:tgtEl>
                                        <p:attrNameLst>
                                          <p:attrName>style.visibility</p:attrName>
                                        </p:attrNameLst>
                                      </p:cBhvr>
                                      <p:to>
                                        <p:strVal val="hidden"/>
                                      </p:to>
                                    </p:set>
                                  </p:childTnLst>
                                </p:cTn>
                              </p:par>
                              <p:par>
                                <p:cTn id="56" presetID="10" presetClass="exit" presetSubtype="0" fill="hold" grpId="0" nodeType="withEffect">
                                  <p:stCondLst>
                                    <p:cond delay="0"/>
                                  </p:stCondLst>
                                  <p:childTnLst>
                                    <p:animEffect transition="out" filter="fade">
                                      <p:cBhvr>
                                        <p:cTn id="57" dur="10"/>
                                        <p:tgtEl>
                                          <p:spTgt spid="54"/>
                                        </p:tgtEl>
                                      </p:cBhvr>
                                    </p:animEffect>
                                    <p:set>
                                      <p:cBhvr>
                                        <p:cTn id="58" dur="1" fill="hold">
                                          <p:stCondLst>
                                            <p:cond delay="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59" restart="whenNotActive" fill="hold" evtFilter="cancelBubble" nodeType="interactiveSeq">
                <p:stCondLst>
                  <p:cond evt="onClick" delay="0">
                    <p:tgtEl>
                      <p:spTgt spid="57"/>
                    </p:tgtEl>
                  </p:cond>
                </p:stCondLst>
                <p:endSync evt="end" delay="0">
                  <p:rtn val="all"/>
                </p:endSync>
                <p:childTnLst>
                  <p:par>
                    <p:cTn id="60" fill="hold">
                      <p:stCondLst>
                        <p:cond delay="0"/>
                      </p:stCondLst>
                      <p:childTnLst>
                        <p:par>
                          <p:cTn id="61" fill="hold">
                            <p:stCondLst>
                              <p:cond delay="0"/>
                            </p:stCondLst>
                            <p:childTnLst>
                              <p:par>
                                <p:cTn id="62" presetID="23" presetClass="exit" presetSubtype="544" fill="hold" grpId="0" nodeType="clickEffect">
                                  <p:stCondLst>
                                    <p:cond delay="0"/>
                                  </p:stCondLst>
                                  <p:childTnLst>
                                    <p:anim calcmode="lin" valueType="num">
                                      <p:cBhvr>
                                        <p:cTn id="63" dur="500"/>
                                        <p:tgtEl>
                                          <p:spTgt spid="57"/>
                                        </p:tgtEl>
                                        <p:attrNameLst>
                                          <p:attrName>ppt_w</p:attrName>
                                        </p:attrNameLst>
                                      </p:cBhvr>
                                      <p:tavLst>
                                        <p:tav tm="0">
                                          <p:val>
                                            <p:strVal val="ppt_w"/>
                                          </p:val>
                                        </p:tav>
                                        <p:tav tm="100000">
                                          <p:val>
                                            <p:fltVal val="0"/>
                                          </p:val>
                                        </p:tav>
                                      </p:tavLst>
                                    </p:anim>
                                    <p:anim calcmode="lin" valueType="num">
                                      <p:cBhvr>
                                        <p:cTn id="64" dur="500"/>
                                        <p:tgtEl>
                                          <p:spTgt spid="57"/>
                                        </p:tgtEl>
                                        <p:attrNameLst>
                                          <p:attrName>ppt_h</p:attrName>
                                        </p:attrNameLst>
                                      </p:cBhvr>
                                      <p:tavLst>
                                        <p:tav tm="0">
                                          <p:val>
                                            <p:strVal val="ppt_h"/>
                                          </p:val>
                                        </p:tav>
                                        <p:tav tm="100000">
                                          <p:val>
                                            <p:fltVal val="0"/>
                                          </p:val>
                                        </p:tav>
                                      </p:tavLst>
                                    </p:anim>
                                    <p:anim calcmode="lin" valueType="num">
                                      <p:cBhvr>
                                        <p:cTn id="65" dur="500"/>
                                        <p:tgtEl>
                                          <p:spTgt spid="57"/>
                                        </p:tgtEl>
                                        <p:attrNameLst>
                                          <p:attrName>ppt_x</p:attrName>
                                        </p:attrNameLst>
                                      </p:cBhvr>
                                      <p:tavLst>
                                        <p:tav tm="0">
                                          <p:val>
                                            <p:strVal val="ppt_x"/>
                                          </p:val>
                                        </p:tav>
                                        <p:tav tm="100000">
                                          <p:val>
                                            <p:fltVal val="0.5"/>
                                          </p:val>
                                        </p:tav>
                                      </p:tavLst>
                                    </p:anim>
                                    <p:anim calcmode="lin" valueType="num">
                                      <p:cBhvr>
                                        <p:cTn id="66" dur="500"/>
                                        <p:tgtEl>
                                          <p:spTgt spid="57"/>
                                        </p:tgtEl>
                                        <p:attrNameLst>
                                          <p:attrName>ppt_y</p:attrName>
                                        </p:attrNameLst>
                                      </p:cBhvr>
                                      <p:tavLst>
                                        <p:tav tm="0">
                                          <p:val>
                                            <p:strVal val="ppt_y"/>
                                          </p:val>
                                        </p:tav>
                                        <p:tav tm="100000">
                                          <p:val>
                                            <p:fltVal val="0.5"/>
                                          </p:val>
                                        </p:tav>
                                      </p:tavLst>
                                    </p:anim>
                                    <p:set>
                                      <p:cBhvr>
                                        <p:cTn id="67" dur="1" fill="hold">
                                          <p:stCondLst>
                                            <p:cond delay="499"/>
                                          </p:stCondLst>
                                        </p:cTn>
                                        <p:tgtEl>
                                          <p:spTgt spid="57"/>
                                        </p:tgtEl>
                                        <p:attrNameLst>
                                          <p:attrName>style.visibility</p:attrName>
                                        </p:attrNameLst>
                                      </p:cBhvr>
                                      <p:to>
                                        <p:strVal val="hidden"/>
                                      </p:to>
                                    </p:set>
                                  </p:childTnLst>
                                </p:cTn>
                              </p:par>
                              <p:par>
                                <p:cTn id="68" presetID="10" presetClass="exit" presetSubtype="0" fill="hold" grpId="0" nodeType="withEffect">
                                  <p:stCondLst>
                                    <p:cond delay="0"/>
                                  </p:stCondLst>
                                  <p:childTnLst>
                                    <p:animEffect transition="out" filter="fade">
                                      <p:cBhvr>
                                        <p:cTn id="69" dur="10"/>
                                        <p:tgtEl>
                                          <p:spTgt spid="56"/>
                                        </p:tgtEl>
                                      </p:cBhvr>
                                    </p:animEffect>
                                    <p:set>
                                      <p:cBhvr>
                                        <p:cTn id="70" dur="1" fill="hold">
                                          <p:stCondLst>
                                            <p:cond delay="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71" restart="whenNotActive" fill="hold" evtFilter="cancelBubble" nodeType="interactiveSeq">
                <p:stCondLst>
                  <p:cond evt="onClick" delay="0">
                    <p:tgtEl>
                      <p:spTgt spid="59"/>
                    </p:tgtEl>
                  </p:cond>
                </p:stCondLst>
                <p:endSync evt="end" delay="0">
                  <p:rtn val="all"/>
                </p:endSync>
                <p:childTnLst>
                  <p:par>
                    <p:cTn id="72" fill="hold">
                      <p:stCondLst>
                        <p:cond delay="0"/>
                      </p:stCondLst>
                      <p:childTnLst>
                        <p:par>
                          <p:cTn id="73" fill="hold">
                            <p:stCondLst>
                              <p:cond delay="0"/>
                            </p:stCondLst>
                            <p:childTnLst>
                              <p:par>
                                <p:cTn id="74" presetID="23" presetClass="exit" presetSubtype="544" fill="hold" grpId="0" nodeType="clickEffect">
                                  <p:stCondLst>
                                    <p:cond delay="0"/>
                                  </p:stCondLst>
                                  <p:childTnLst>
                                    <p:anim calcmode="lin" valueType="num">
                                      <p:cBhvr>
                                        <p:cTn id="75" dur="500"/>
                                        <p:tgtEl>
                                          <p:spTgt spid="59"/>
                                        </p:tgtEl>
                                        <p:attrNameLst>
                                          <p:attrName>ppt_w</p:attrName>
                                        </p:attrNameLst>
                                      </p:cBhvr>
                                      <p:tavLst>
                                        <p:tav tm="0">
                                          <p:val>
                                            <p:strVal val="ppt_w"/>
                                          </p:val>
                                        </p:tav>
                                        <p:tav tm="100000">
                                          <p:val>
                                            <p:fltVal val="0"/>
                                          </p:val>
                                        </p:tav>
                                      </p:tavLst>
                                    </p:anim>
                                    <p:anim calcmode="lin" valueType="num">
                                      <p:cBhvr>
                                        <p:cTn id="76" dur="500"/>
                                        <p:tgtEl>
                                          <p:spTgt spid="59"/>
                                        </p:tgtEl>
                                        <p:attrNameLst>
                                          <p:attrName>ppt_h</p:attrName>
                                        </p:attrNameLst>
                                      </p:cBhvr>
                                      <p:tavLst>
                                        <p:tav tm="0">
                                          <p:val>
                                            <p:strVal val="ppt_h"/>
                                          </p:val>
                                        </p:tav>
                                        <p:tav tm="100000">
                                          <p:val>
                                            <p:fltVal val="0"/>
                                          </p:val>
                                        </p:tav>
                                      </p:tavLst>
                                    </p:anim>
                                    <p:anim calcmode="lin" valueType="num">
                                      <p:cBhvr>
                                        <p:cTn id="77" dur="500"/>
                                        <p:tgtEl>
                                          <p:spTgt spid="59"/>
                                        </p:tgtEl>
                                        <p:attrNameLst>
                                          <p:attrName>ppt_x</p:attrName>
                                        </p:attrNameLst>
                                      </p:cBhvr>
                                      <p:tavLst>
                                        <p:tav tm="0">
                                          <p:val>
                                            <p:strVal val="ppt_x"/>
                                          </p:val>
                                        </p:tav>
                                        <p:tav tm="100000">
                                          <p:val>
                                            <p:fltVal val="0.5"/>
                                          </p:val>
                                        </p:tav>
                                      </p:tavLst>
                                    </p:anim>
                                    <p:anim calcmode="lin" valueType="num">
                                      <p:cBhvr>
                                        <p:cTn id="78" dur="500"/>
                                        <p:tgtEl>
                                          <p:spTgt spid="59"/>
                                        </p:tgtEl>
                                        <p:attrNameLst>
                                          <p:attrName>ppt_y</p:attrName>
                                        </p:attrNameLst>
                                      </p:cBhvr>
                                      <p:tavLst>
                                        <p:tav tm="0">
                                          <p:val>
                                            <p:strVal val="ppt_y"/>
                                          </p:val>
                                        </p:tav>
                                        <p:tav tm="100000">
                                          <p:val>
                                            <p:fltVal val="0.5"/>
                                          </p:val>
                                        </p:tav>
                                      </p:tavLst>
                                    </p:anim>
                                    <p:set>
                                      <p:cBhvr>
                                        <p:cTn id="79" dur="1" fill="hold">
                                          <p:stCondLst>
                                            <p:cond delay="499"/>
                                          </p:stCondLst>
                                        </p:cTn>
                                        <p:tgtEl>
                                          <p:spTgt spid="59"/>
                                        </p:tgtEl>
                                        <p:attrNameLst>
                                          <p:attrName>style.visibility</p:attrName>
                                        </p:attrNameLst>
                                      </p:cBhvr>
                                      <p:to>
                                        <p:strVal val="hidden"/>
                                      </p:to>
                                    </p:set>
                                  </p:childTnLst>
                                </p:cTn>
                              </p:par>
                              <p:par>
                                <p:cTn id="80" presetID="10" presetClass="exit" presetSubtype="0" fill="hold" grpId="0" nodeType="withEffect">
                                  <p:stCondLst>
                                    <p:cond delay="0"/>
                                  </p:stCondLst>
                                  <p:childTnLst>
                                    <p:animEffect transition="out" filter="fade">
                                      <p:cBhvr>
                                        <p:cTn id="81" dur="10"/>
                                        <p:tgtEl>
                                          <p:spTgt spid="58"/>
                                        </p:tgtEl>
                                      </p:cBhvr>
                                    </p:animEffect>
                                    <p:set>
                                      <p:cBhvr>
                                        <p:cTn id="82" dur="1" fill="hold">
                                          <p:stCondLst>
                                            <p:cond delay="9"/>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59"/>
                  </p:tgtEl>
                </p:cond>
              </p:nextCondLst>
            </p:seq>
            <p:seq concurrent="1" nextAc="seek">
              <p:cTn id="83" restart="whenNotActive" fill="hold" evtFilter="cancelBubble" nodeType="interactiveSeq">
                <p:stCondLst>
                  <p:cond evt="onClick" delay="0">
                    <p:tgtEl>
                      <p:spTgt spid="63"/>
                    </p:tgtEl>
                  </p:cond>
                </p:stCondLst>
                <p:endSync evt="end" delay="0">
                  <p:rtn val="all"/>
                </p:endSync>
                <p:childTnLst>
                  <p:par>
                    <p:cTn id="84" fill="hold">
                      <p:stCondLst>
                        <p:cond delay="0"/>
                      </p:stCondLst>
                      <p:childTnLst>
                        <p:par>
                          <p:cTn id="85" fill="hold">
                            <p:stCondLst>
                              <p:cond delay="0"/>
                            </p:stCondLst>
                            <p:childTnLst>
                              <p:par>
                                <p:cTn id="86" presetID="23" presetClass="exit" presetSubtype="544" fill="hold" grpId="0" nodeType="clickEffect">
                                  <p:stCondLst>
                                    <p:cond delay="0"/>
                                  </p:stCondLst>
                                  <p:childTnLst>
                                    <p:anim calcmode="lin" valueType="num">
                                      <p:cBhvr>
                                        <p:cTn id="87" dur="500"/>
                                        <p:tgtEl>
                                          <p:spTgt spid="63"/>
                                        </p:tgtEl>
                                        <p:attrNameLst>
                                          <p:attrName>ppt_w</p:attrName>
                                        </p:attrNameLst>
                                      </p:cBhvr>
                                      <p:tavLst>
                                        <p:tav tm="0">
                                          <p:val>
                                            <p:strVal val="ppt_w"/>
                                          </p:val>
                                        </p:tav>
                                        <p:tav tm="100000">
                                          <p:val>
                                            <p:fltVal val="0"/>
                                          </p:val>
                                        </p:tav>
                                      </p:tavLst>
                                    </p:anim>
                                    <p:anim calcmode="lin" valueType="num">
                                      <p:cBhvr>
                                        <p:cTn id="88" dur="500"/>
                                        <p:tgtEl>
                                          <p:spTgt spid="63"/>
                                        </p:tgtEl>
                                        <p:attrNameLst>
                                          <p:attrName>ppt_h</p:attrName>
                                        </p:attrNameLst>
                                      </p:cBhvr>
                                      <p:tavLst>
                                        <p:tav tm="0">
                                          <p:val>
                                            <p:strVal val="ppt_h"/>
                                          </p:val>
                                        </p:tav>
                                        <p:tav tm="100000">
                                          <p:val>
                                            <p:fltVal val="0"/>
                                          </p:val>
                                        </p:tav>
                                      </p:tavLst>
                                    </p:anim>
                                    <p:anim calcmode="lin" valueType="num">
                                      <p:cBhvr>
                                        <p:cTn id="89" dur="500"/>
                                        <p:tgtEl>
                                          <p:spTgt spid="63"/>
                                        </p:tgtEl>
                                        <p:attrNameLst>
                                          <p:attrName>ppt_x</p:attrName>
                                        </p:attrNameLst>
                                      </p:cBhvr>
                                      <p:tavLst>
                                        <p:tav tm="0">
                                          <p:val>
                                            <p:strVal val="ppt_x"/>
                                          </p:val>
                                        </p:tav>
                                        <p:tav tm="100000">
                                          <p:val>
                                            <p:fltVal val="0.5"/>
                                          </p:val>
                                        </p:tav>
                                      </p:tavLst>
                                    </p:anim>
                                    <p:anim calcmode="lin" valueType="num">
                                      <p:cBhvr>
                                        <p:cTn id="90" dur="500"/>
                                        <p:tgtEl>
                                          <p:spTgt spid="63"/>
                                        </p:tgtEl>
                                        <p:attrNameLst>
                                          <p:attrName>ppt_y</p:attrName>
                                        </p:attrNameLst>
                                      </p:cBhvr>
                                      <p:tavLst>
                                        <p:tav tm="0">
                                          <p:val>
                                            <p:strVal val="ppt_y"/>
                                          </p:val>
                                        </p:tav>
                                        <p:tav tm="100000">
                                          <p:val>
                                            <p:fltVal val="0.5"/>
                                          </p:val>
                                        </p:tav>
                                      </p:tavLst>
                                    </p:anim>
                                    <p:set>
                                      <p:cBhvr>
                                        <p:cTn id="91" dur="1" fill="hold">
                                          <p:stCondLst>
                                            <p:cond delay="499"/>
                                          </p:stCondLst>
                                        </p:cTn>
                                        <p:tgtEl>
                                          <p:spTgt spid="63"/>
                                        </p:tgtEl>
                                        <p:attrNameLst>
                                          <p:attrName>style.visibility</p:attrName>
                                        </p:attrNameLst>
                                      </p:cBhvr>
                                      <p:to>
                                        <p:strVal val="hidden"/>
                                      </p:to>
                                    </p:set>
                                  </p:childTnLst>
                                </p:cTn>
                              </p:par>
                              <p:par>
                                <p:cTn id="92" presetID="10" presetClass="exit" presetSubtype="0" fill="hold" grpId="0" nodeType="withEffect">
                                  <p:stCondLst>
                                    <p:cond delay="0"/>
                                  </p:stCondLst>
                                  <p:childTnLst>
                                    <p:animEffect transition="out" filter="fade">
                                      <p:cBhvr>
                                        <p:cTn id="93" dur="10"/>
                                        <p:tgtEl>
                                          <p:spTgt spid="62"/>
                                        </p:tgtEl>
                                      </p:cBhvr>
                                    </p:animEffect>
                                    <p:set>
                                      <p:cBhvr>
                                        <p:cTn id="94" dur="1" fill="hold">
                                          <p:stCondLst>
                                            <p:cond delay="9"/>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63"/>
                  </p:tgtEl>
                </p:cond>
              </p:nextCondLst>
            </p:seq>
          </p:childTnLst>
        </p:cTn>
      </p:par>
    </p:tnLst>
    <p:bldLst>
      <p:bldP spid="29" grpId="0"/>
      <p:bldP spid="51" grpId="0" animBg="1"/>
      <p:bldP spid="51" grpId="1" animBg="1"/>
      <p:bldP spid="52" grpId="0"/>
      <p:bldP spid="53" grpId="0" animBg="1"/>
      <p:bldP spid="53" grpId="1" animBg="1"/>
      <p:bldP spid="54" grpId="0"/>
      <p:bldP spid="55" grpId="0" animBg="1"/>
      <p:bldP spid="55" grpId="1" animBg="1"/>
      <p:bldP spid="56" grpId="0"/>
      <p:bldP spid="57" grpId="0" animBg="1"/>
      <p:bldP spid="57" grpId="1" animBg="1"/>
      <p:bldP spid="58" grpId="0"/>
      <p:bldP spid="59" grpId="0" animBg="1"/>
      <p:bldP spid="59" grpId="1" animBg="1"/>
      <p:bldP spid="62" grpId="0"/>
      <p:bldP spid="63" grpId="0" animBg="1"/>
      <p:bldP spid="63" grpId="1" animBg="1"/>
      <p:bldP spid="71"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5726" y="7799632"/>
            <a:ext cx="1980050" cy="1980050"/>
          </a:xfrm>
          <a:prstGeom prst="rect">
            <a:avLst/>
          </a:prstGeom>
        </p:spPr>
      </p:pic>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29000" y="857250"/>
            <a:ext cx="11430000" cy="8572500"/>
          </a:xfrm>
          <a:prstGeom prst="rect">
            <a:avLst/>
          </a:prstGeom>
        </p:spPr>
      </p:pic>
      <p:sp>
        <p:nvSpPr>
          <p:cNvPr id="9" name="Pentagon 8">
            <a:hlinkClick r:id="rId7" action="ppaction://hlinksldjump"/>
          </p:cNvPr>
          <p:cNvSpPr/>
          <p:nvPr/>
        </p:nvSpPr>
        <p:spPr>
          <a:xfrm flipH="1">
            <a:off x="15238654" y="9157697"/>
            <a:ext cx="2811239" cy="979506"/>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566"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a:ln>
                  <a:noFill/>
                </a:ln>
                <a:solidFill>
                  <a:prstClr val="black"/>
                </a:solidFill>
                <a:effectLst/>
                <a:uLnTx/>
                <a:uFillTx/>
                <a:latin typeface="Calibri" panose="020F0502020204030204"/>
                <a:ea typeface="+mn-ea"/>
                <a:cs typeface="+mn-cs"/>
              </a:rPr>
              <a:t>GO HOME</a:t>
            </a:r>
          </a:p>
        </p:txBody>
      </p:sp>
      <p:sp>
        <p:nvSpPr>
          <p:cNvPr id="12" name="Snip Diagonal Corner Rectangle 11"/>
          <p:cNvSpPr/>
          <p:nvPr/>
        </p:nvSpPr>
        <p:spPr>
          <a:xfrm>
            <a:off x="2240330" y="1333500"/>
            <a:ext cx="14063729" cy="3172635"/>
          </a:xfrm>
          <a:prstGeom prst="snip2DiagRect">
            <a:avLst>
              <a:gd name="adj1" fmla="val 0"/>
              <a:gd name="adj2" fmla="val 24222"/>
            </a:avLst>
          </a:prstGeom>
          <a:blipFill dpi="0" rotWithShape="1">
            <a:blip r:embed="rId8"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 typeface="+mj-lt"/>
              <a:buNone/>
              <a:tabLst/>
              <a:defRPr/>
            </a:pP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Ví</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dụ</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sau</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đây</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sử</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dụng</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biện</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pháp</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tu</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điệp</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vần</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hay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điệp</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thanh</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lvl="0" algn="ctr">
              <a:defRPr/>
            </a:pPr>
            <a:r>
              <a:rPr lang="en-US" sz="4800" i="1" dirty="0">
                <a:solidFill>
                  <a:prstClr val="black">
                    <a:lumMod val="95000"/>
                    <a:lumOff val="5000"/>
                  </a:prstClr>
                </a:solidFill>
                <a:latin typeface="Times New Roman" panose="02020603050405020304" pitchFamily="18" charset="0"/>
                <a:cs typeface="Times New Roman" panose="02020603050405020304" pitchFamily="18" charset="0"/>
              </a:rPr>
              <a:t>Ô! </a:t>
            </a:r>
            <a:r>
              <a:rPr lang="en-US" sz="4800" i="1" dirty="0" err="1">
                <a:solidFill>
                  <a:prstClr val="black">
                    <a:lumMod val="95000"/>
                    <a:lumOff val="5000"/>
                  </a:prstClr>
                </a:solidFill>
                <a:latin typeface="Times New Roman" panose="02020603050405020304" pitchFamily="18" charset="0"/>
                <a:cs typeface="Times New Roman" panose="02020603050405020304" pitchFamily="18" charset="0"/>
              </a:rPr>
              <a:t>Đêm</a:t>
            </a:r>
            <a:r>
              <a:rPr lang="en-US" sz="4800" i="1" dirty="0">
                <a:solidFill>
                  <a:prstClr val="black">
                    <a:lumMod val="95000"/>
                    <a:lumOff val="5000"/>
                  </a:prstClr>
                </a:solidFill>
                <a:latin typeface="Times New Roman" panose="02020603050405020304" pitchFamily="18" charset="0"/>
                <a:cs typeface="Times New Roman" panose="02020603050405020304" pitchFamily="18" charset="0"/>
              </a:rPr>
              <a:t> nay </a:t>
            </a:r>
            <a:r>
              <a:rPr lang="en-US" sz="4800" i="1" dirty="0" err="1">
                <a:solidFill>
                  <a:prstClr val="black">
                    <a:lumMod val="95000"/>
                    <a:lumOff val="5000"/>
                  </a:prstClr>
                </a:solidFill>
                <a:latin typeface="Times New Roman" panose="02020603050405020304" pitchFamily="18" charset="0"/>
                <a:cs typeface="Times New Roman" panose="02020603050405020304" pitchFamily="18" charset="0"/>
              </a:rPr>
              <a:t>trời</a:t>
            </a:r>
            <a:r>
              <a:rPr lang="en-US" sz="4800"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800" i="1" dirty="0" err="1">
                <a:solidFill>
                  <a:prstClr val="black">
                    <a:lumMod val="95000"/>
                    <a:lumOff val="5000"/>
                  </a:prstClr>
                </a:solidFill>
                <a:latin typeface="Times New Roman" panose="02020603050405020304" pitchFamily="18" charset="0"/>
                <a:cs typeface="Times New Roman" panose="02020603050405020304" pitchFamily="18" charset="0"/>
              </a:rPr>
              <a:t>trong</a:t>
            </a:r>
            <a:r>
              <a:rPr lang="en-US" sz="4800"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800" i="1" dirty="0" err="1">
                <a:solidFill>
                  <a:prstClr val="black">
                    <a:lumMod val="95000"/>
                    <a:lumOff val="5000"/>
                  </a:prstClr>
                </a:solidFill>
                <a:latin typeface="Times New Roman" panose="02020603050405020304" pitchFamily="18" charset="0"/>
                <a:cs typeface="Times New Roman" panose="02020603050405020304" pitchFamily="18" charset="0"/>
              </a:rPr>
              <a:t>như</a:t>
            </a:r>
            <a:r>
              <a:rPr lang="en-US" sz="4800"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800" i="1" dirty="0" err="1">
                <a:solidFill>
                  <a:prstClr val="black">
                    <a:lumMod val="95000"/>
                    <a:lumOff val="5000"/>
                  </a:prstClr>
                </a:solidFill>
                <a:latin typeface="Times New Roman" panose="02020603050405020304" pitchFamily="18" charset="0"/>
                <a:cs typeface="Times New Roman" panose="02020603050405020304" pitchFamily="18" charset="0"/>
              </a:rPr>
              <a:t>gương</a:t>
            </a:r>
            <a:endParaRPr lang="en-US" sz="4800" i="1" dirty="0">
              <a:solidFill>
                <a:prstClr val="black">
                  <a:lumMod val="95000"/>
                  <a:lumOff val="5000"/>
                </a:prstClr>
              </a:solidFill>
              <a:latin typeface="Times New Roman" panose="02020603050405020304" pitchFamily="18" charset="0"/>
              <a:cs typeface="Times New Roman" panose="02020603050405020304" pitchFamily="18" charset="0"/>
            </a:endParaRPr>
          </a:p>
          <a:p>
            <a:pPr lvl="0" algn="ctr">
              <a:defRPr/>
            </a:pPr>
            <a:r>
              <a:rPr lang="en-US" sz="4800" i="1" dirty="0" err="1">
                <a:solidFill>
                  <a:prstClr val="black">
                    <a:lumMod val="95000"/>
                    <a:lumOff val="5000"/>
                  </a:prstClr>
                </a:solidFill>
                <a:latin typeface="Times New Roman" panose="02020603050405020304" pitchFamily="18" charset="0"/>
                <a:cs typeface="Times New Roman" panose="02020603050405020304" pitchFamily="18" charset="0"/>
              </a:rPr>
              <a:t>Không</a:t>
            </a:r>
            <a:r>
              <a:rPr lang="en-US" sz="4800"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800" i="1" dirty="0" err="1">
                <a:solidFill>
                  <a:prstClr val="black">
                    <a:lumMod val="95000"/>
                    <a:lumOff val="5000"/>
                  </a:prstClr>
                </a:solidFill>
                <a:latin typeface="Times New Roman" panose="02020603050405020304" pitchFamily="18" charset="0"/>
                <a:cs typeface="Times New Roman" panose="02020603050405020304" pitchFamily="18" charset="0"/>
              </a:rPr>
              <a:t>làm</a:t>
            </a:r>
            <a:r>
              <a:rPr lang="en-US" sz="4800"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800" i="1" dirty="0" err="1">
                <a:solidFill>
                  <a:prstClr val="black">
                    <a:lumMod val="95000"/>
                    <a:lumOff val="5000"/>
                  </a:prstClr>
                </a:solidFill>
                <a:latin typeface="Times New Roman" panose="02020603050405020304" pitchFamily="18" charset="0"/>
                <a:cs typeface="Times New Roman" panose="02020603050405020304" pitchFamily="18" charset="0"/>
              </a:rPr>
              <a:t>mây</a:t>
            </a:r>
            <a:r>
              <a:rPr lang="en-US" sz="4800"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800" i="1" dirty="0" err="1">
                <a:solidFill>
                  <a:prstClr val="black">
                    <a:lumMod val="95000"/>
                    <a:lumOff val="5000"/>
                  </a:prstClr>
                </a:solidFill>
                <a:latin typeface="Times New Roman" panose="02020603050405020304" pitchFamily="18" charset="0"/>
                <a:cs typeface="Times New Roman" panose="02020603050405020304" pitchFamily="18" charset="0"/>
              </a:rPr>
              <a:t>vương</a:t>
            </a:r>
            <a:r>
              <a:rPr lang="en-US" sz="4800"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800" i="1" dirty="0" err="1">
                <a:solidFill>
                  <a:prstClr val="black">
                    <a:lumMod val="95000"/>
                    <a:lumOff val="5000"/>
                  </a:prstClr>
                </a:solidFill>
                <a:latin typeface="Times New Roman" panose="02020603050405020304" pitchFamily="18" charset="0"/>
                <a:cs typeface="Times New Roman" panose="02020603050405020304" pitchFamily="18" charset="0"/>
              </a:rPr>
              <a:t>không</a:t>
            </a:r>
            <a:r>
              <a:rPr lang="en-US" sz="4800"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800" i="1" dirty="0" err="1">
                <a:solidFill>
                  <a:prstClr val="black">
                    <a:lumMod val="95000"/>
                    <a:lumOff val="5000"/>
                  </a:prstClr>
                </a:solidFill>
                <a:latin typeface="Times New Roman" panose="02020603050405020304" pitchFamily="18" charset="0"/>
                <a:cs typeface="Times New Roman" panose="02020603050405020304" pitchFamily="18" charset="0"/>
              </a:rPr>
              <a:t>hơi</a:t>
            </a:r>
            <a:r>
              <a:rPr lang="en-US" sz="4800"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800" i="1" dirty="0" err="1">
                <a:solidFill>
                  <a:prstClr val="black">
                    <a:lumMod val="95000"/>
                    <a:lumOff val="5000"/>
                  </a:prstClr>
                </a:solidFill>
                <a:latin typeface="Times New Roman" panose="02020603050405020304" pitchFamily="18" charset="0"/>
                <a:cs typeface="Times New Roman" panose="02020603050405020304" pitchFamily="18" charset="0"/>
              </a:rPr>
              <a:t>sương</a:t>
            </a:r>
            <a:r>
              <a:rPr lang="en-US" sz="4800" i="1" dirty="0">
                <a:solidFill>
                  <a:prstClr val="black">
                    <a:lumMod val="95000"/>
                    <a:lumOff val="5000"/>
                  </a:prstClr>
                </a:solidFill>
                <a:latin typeface="Times New Roman" panose="02020603050405020304" pitchFamily="18" charset="0"/>
                <a:cs typeface="Times New Roman" panose="02020603050405020304" pitchFamily="18" charset="0"/>
              </a:rPr>
              <a:t>.</a:t>
            </a:r>
            <a:r>
              <a:rPr kumimoji="0" lang="vi-VN"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5" name="Rectangle 4"/>
          <p:cNvSpPr/>
          <p:nvPr/>
        </p:nvSpPr>
        <p:spPr>
          <a:xfrm>
            <a:off x="3305735" y="5752108"/>
            <a:ext cx="11932920" cy="2159615"/>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566"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black"/>
                </a:solidFill>
                <a:effectLst/>
                <a:uLnTx/>
                <a:uFillTx/>
                <a:latin typeface="Calibri" panose="020F0502020204030204"/>
                <a:ea typeface="+mn-ea"/>
                <a:cs typeface="+mn-cs"/>
              </a:rPr>
              <a:t>Điệp</a:t>
            </a:r>
            <a:r>
              <a:rPr kumimoji="0" lang="en-US" sz="4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prstClr val="black"/>
                </a:solidFill>
                <a:effectLst/>
                <a:uLnTx/>
                <a:uFillTx/>
                <a:latin typeface="Calibri" panose="020F0502020204030204"/>
                <a:ea typeface="+mn-ea"/>
                <a:cs typeface="+mn-cs"/>
              </a:rPr>
              <a:t>thanh</a:t>
            </a:r>
            <a:endParaRPr kumimoji="0" lang="en-US" sz="4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Rectangle 14"/>
          <p:cNvSpPr/>
          <p:nvPr/>
        </p:nvSpPr>
        <p:spPr>
          <a:xfrm>
            <a:off x="5825947" y="4520257"/>
            <a:ext cx="6636112" cy="1246495"/>
          </a:xfrm>
          <a:prstGeom prst="rect">
            <a:avLst/>
          </a:prstGeom>
          <a:noFill/>
        </p:spPr>
        <p:txBody>
          <a:bodyPr wrap="none" lIns="137160" tIns="68580" rIns="137160" bIns="68580">
            <a:spAutoFit/>
          </a:bodyPr>
          <a:lstStyle/>
          <a:p>
            <a:pPr marL="0" marR="0" lvl="0" indent="0" algn="ctr" defTabSz="1371566"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srgbClr val="FF0000"/>
                </a:solidFill>
                <a:effectLst/>
                <a:uLnTx/>
                <a:uFillTx/>
                <a:latin typeface="Calibri" panose="020F0502020204030204"/>
                <a:ea typeface="+mn-ea"/>
                <a:cs typeface="+mn-cs"/>
              </a:rPr>
              <a:t>Em</a:t>
            </a:r>
            <a:r>
              <a:rPr kumimoji="0" lang="en-US" sz="7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7200" b="1" i="0" u="none" strike="noStrike" kern="1200" cap="none" spc="0" normalizeH="0" baseline="0" noProof="0" dirty="0" err="1">
                <a:ln>
                  <a:noFill/>
                </a:ln>
                <a:solidFill>
                  <a:srgbClr val="FF0000"/>
                </a:solidFill>
                <a:effectLst/>
                <a:uLnTx/>
                <a:uFillTx/>
                <a:latin typeface="Calibri" panose="020F0502020204030204"/>
                <a:ea typeface="+mn-ea"/>
                <a:cs typeface="+mn-cs"/>
              </a:rPr>
              <a:t>được</a:t>
            </a:r>
            <a:r>
              <a:rPr kumimoji="0" lang="en-US" sz="7200" b="1" i="0" u="none" strike="noStrike" kern="1200" cap="none" spc="0" normalizeH="0" baseline="0" noProof="0" dirty="0">
                <a:ln>
                  <a:noFill/>
                </a:ln>
                <a:solidFill>
                  <a:srgbClr val="FF0000"/>
                </a:solidFill>
                <a:effectLst/>
                <a:uLnTx/>
                <a:uFillTx/>
                <a:latin typeface="Calibri" panose="020F0502020204030204"/>
                <a:ea typeface="+mn-ea"/>
                <a:cs typeface="+mn-cs"/>
              </a:rPr>
              <a:t> 8 </a:t>
            </a:r>
            <a:r>
              <a:rPr kumimoji="0" lang="en-US" sz="7200" b="1" i="0" u="none" strike="noStrike" kern="1200" cap="none" spc="0" normalizeH="0" baseline="0" noProof="0" dirty="0" err="1">
                <a:ln>
                  <a:noFill/>
                </a:ln>
                <a:solidFill>
                  <a:srgbClr val="FF0000"/>
                </a:solidFill>
                <a:effectLst/>
                <a:uLnTx/>
                <a:uFillTx/>
                <a:latin typeface="Calibri" panose="020F0502020204030204"/>
                <a:ea typeface="+mn-ea"/>
                <a:cs typeface="+mn-cs"/>
              </a:rPr>
              <a:t>điểm</a:t>
            </a:r>
            <a:endParaRPr kumimoji="0" lang="en-US" sz="7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1094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5726" y="7799632"/>
            <a:ext cx="1980050" cy="1980050"/>
          </a:xfrm>
          <a:prstGeom prst="rect">
            <a:avLst/>
          </a:prstGeom>
        </p:spPr>
      </p:pic>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29000" y="857250"/>
            <a:ext cx="11430000" cy="8572500"/>
          </a:xfrm>
          <a:prstGeom prst="rect">
            <a:avLst/>
          </a:prstGeom>
        </p:spPr>
      </p:pic>
      <p:sp>
        <p:nvSpPr>
          <p:cNvPr id="12" name="Snip Diagonal Corner Rectangle 11"/>
          <p:cNvSpPr/>
          <p:nvPr/>
        </p:nvSpPr>
        <p:spPr>
          <a:xfrm>
            <a:off x="2240330" y="1181100"/>
            <a:ext cx="14063729" cy="3325035"/>
          </a:xfrm>
          <a:prstGeom prst="snip2DiagRect">
            <a:avLst>
              <a:gd name="adj1" fmla="val 0"/>
              <a:gd name="adj2" fmla="val 24222"/>
            </a:avLst>
          </a:prstGeom>
          <a:blipFill dpi="0" rotWithShape="1">
            <a:blip r:embed="rId7"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mn-cs"/>
              </a:rPr>
              <a:t>Xác</a:t>
            </a:r>
            <a:r>
              <a:rPr kumimoji="0" lang="en-US" sz="48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mn-cs"/>
              </a:rPr>
              <a:t> </a:t>
            </a:r>
            <a:r>
              <a:rPr kumimoji="0" lang="en-US" sz="48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mn-cs"/>
              </a:rPr>
              <a:t>định</a:t>
            </a:r>
            <a:r>
              <a:rPr kumimoji="0" lang="en-US" sz="48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mn-cs"/>
              </a:rPr>
              <a:t> </a:t>
            </a:r>
            <a:r>
              <a:rPr kumimoji="0" lang="en-US" sz="48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mn-cs"/>
              </a:rPr>
              <a:t>và</a:t>
            </a:r>
            <a:r>
              <a:rPr kumimoji="0" lang="en-US" sz="48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mn-cs"/>
              </a:rPr>
              <a:t> </a:t>
            </a:r>
            <a:r>
              <a:rPr kumimoji="0" lang="en-US" sz="48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mn-cs"/>
              </a:rPr>
              <a:t>nêu</a:t>
            </a:r>
            <a:r>
              <a:rPr kumimoji="0" lang="en-US" sz="48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mn-cs"/>
              </a:rPr>
              <a:t> </a:t>
            </a:r>
            <a:r>
              <a:rPr kumimoji="0" lang="en-US" sz="48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mn-cs"/>
              </a:rPr>
              <a:t>tác</a:t>
            </a:r>
            <a:r>
              <a:rPr kumimoji="0" lang="en-US" sz="48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mn-cs"/>
              </a:rPr>
              <a:t> </a:t>
            </a:r>
            <a:r>
              <a:rPr kumimoji="0" lang="en-US" sz="48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mn-cs"/>
              </a:rPr>
              <a:t>dụng</a:t>
            </a:r>
            <a:r>
              <a:rPr kumimoji="0" lang="en-US" sz="48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mn-cs"/>
              </a:rPr>
              <a:t> </a:t>
            </a:r>
            <a:r>
              <a:rPr kumimoji="0" lang="en-US" sz="48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mn-cs"/>
              </a:rPr>
              <a:t>của</a:t>
            </a:r>
            <a:r>
              <a:rPr kumimoji="0" lang="en-US" sz="48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mn-cs"/>
              </a:rPr>
              <a:t> BPTT </a:t>
            </a:r>
            <a:r>
              <a:rPr kumimoji="0" lang="vi-VN" sz="48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mn-cs"/>
              </a:rPr>
              <a:t>điệp vần trong trường hợp sau:</a:t>
            </a:r>
          </a:p>
          <a:p>
            <a:pPr algn="ctr"/>
            <a:r>
              <a:rPr lang="vi-VN" sz="4800" dirty="0">
                <a:solidFill>
                  <a:srgbClr val="000000"/>
                </a:solidFill>
                <a:latin typeface="Times New Roman" panose="02020603050405020304" pitchFamily="18" charset="0"/>
                <a:cs typeface="Times New Roman" panose="02020603050405020304" pitchFamily="18" charset="0"/>
              </a:rPr>
              <a:t>“</a:t>
            </a:r>
            <a:r>
              <a:rPr lang="vi-VN" sz="4800" i="1" dirty="0">
                <a:solidFill>
                  <a:srgbClr val="000000"/>
                </a:solidFill>
                <a:latin typeface="Times New Roman" panose="02020603050405020304" pitchFamily="18" charset="0"/>
                <a:cs typeface="Times New Roman" panose="02020603050405020304" pitchFamily="18" charset="0"/>
              </a:rPr>
              <a:t>Anh dắt em vào cõi Bác xưa </a:t>
            </a:r>
            <a:endParaRPr lang="en-US" sz="4800" i="1" dirty="0">
              <a:solidFill>
                <a:srgbClr val="000000"/>
              </a:solidFill>
              <a:latin typeface="Times New Roman" panose="02020603050405020304" pitchFamily="18" charset="0"/>
              <a:cs typeface="Times New Roman" panose="02020603050405020304" pitchFamily="18" charset="0"/>
            </a:endParaRPr>
          </a:p>
          <a:p>
            <a:pPr algn="ctr"/>
            <a:r>
              <a:rPr lang="vi-VN" sz="4800" i="1" dirty="0">
                <a:solidFill>
                  <a:srgbClr val="000000"/>
                </a:solidFill>
                <a:latin typeface="Times New Roman" panose="02020603050405020304" pitchFamily="18" charset="0"/>
                <a:cs typeface="Times New Roman" panose="02020603050405020304" pitchFamily="18" charset="0"/>
              </a:rPr>
              <a:t>Đường xoài hoa trắng nắng đu đưa.</a:t>
            </a:r>
            <a:r>
              <a:rPr lang="vi-VN" sz="4800" dirty="0">
                <a:solidFill>
                  <a:srgbClr val="000000"/>
                </a:solidFill>
                <a:latin typeface="Times New Roman" panose="02020603050405020304" pitchFamily="18" charset="0"/>
                <a:cs typeface="Times New Roman" panose="02020603050405020304" pitchFamily="18" charset="0"/>
              </a:rPr>
              <a:t>” </a:t>
            </a:r>
            <a:endParaRPr lang="en-US" sz="4800" dirty="0">
              <a:latin typeface="Times New Roman" panose="02020603050405020304" pitchFamily="18" charset="0"/>
              <a:cs typeface="Times New Roman" panose="02020603050405020304" pitchFamily="18" charset="0"/>
            </a:endParaRPr>
          </a:p>
        </p:txBody>
      </p:sp>
      <p:sp>
        <p:nvSpPr>
          <p:cNvPr id="5" name="Rectangle 4"/>
          <p:cNvSpPr/>
          <p:nvPr/>
        </p:nvSpPr>
        <p:spPr>
          <a:xfrm>
            <a:off x="2435776" y="5752108"/>
            <a:ext cx="13868283" cy="3048992"/>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Sự</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lặp</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lại</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các</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âm</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tiết</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có</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vần</a:t>
            </a:r>
            <a:r>
              <a:rPr lang="en-US" sz="4000" dirty="0">
                <a:solidFill>
                  <a:prstClr val="black"/>
                </a:solidFill>
                <a:latin typeface="Times New Roman" panose="02020603050405020304" pitchFamily="18" charset="0"/>
                <a:cs typeface="Times New Roman" panose="02020603050405020304" pitchFamily="18" charset="0"/>
              </a:rPr>
              <a:t>:</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ắng</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trắng</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nắng</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a:p>
            <a:pPr lvl="0" algn="just">
              <a:defRPr/>
            </a:pP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Tác</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dụng</a:t>
            </a:r>
            <a:r>
              <a:rPr lang="en-US" sz="4000" dirty="0">
                <a:solidFill>
                  <a:schemeClr val="tx1"/>
                </a:solidFill>
                <a:latin typeface="Times New Roman" panose="02020603050405020304" pitchFamily="18" charset="0"/>
                <a:cs typeface="Times New Roman" panose="02020603050405020304" pitchFamily="18" charset="0"/>
              </a:rPr>
              <a:t>: </a:t>
            </a:r>
            <a:r>
              <a:rPr lang="vi-VN" sz="4000" dirty="0">
                <a:solidFill>
                  <a:schemeClr val="tx1"/>
                </a:solidFill>
                <a:latin typeface="Times New Roman" panose="02020603050405020304" pitchFamily="18" charset="0"/>
                <a:cs typeface="Times New Roman" panose="02020603050405020304" pitchFamily="18" charset="0"/>
              </a:rPr>
              <a:t>gây ấn tượng vang</a:t>
            </a:r>
            <a:r>
              <a:rPr lang="en-US" sz="4000" dirty="0">
                <a:solidFill>
                  <a:schemeClr val="tx1"/>
                </a:solidFill>
                <a:latin typeface="Times New Roman" panose="02020603050405020304" pitchFamily="18" charset="0"/>
                <a:cs typeface="Times New Roman" panose="02020603050405020304" pitchFamily="18" charset="0"/>
              </a:rPr>
              <a:t>, </a:t>
            </a:r>
            <a:r>
              <a:rPr lang="vi-VN" sz="4000" dirty="0">
                <a:solidFill>
                  <a:schemeClr val="tx1"/>
                </a:solidFill>
                <a:latin typeface="Times New Roman" panose="02020603050405020304" pitchFamily="18" charset="0"/>
                <a:cs typeface="Times New Roman" panose="02020603050405020304" pitchFamily="18" charset="0"/>
              </a:rPr>
              <a:t>tạo nên hình ảnh những chùm hoa nối tiếp nhau đung đưa dưới nắng; miêu tả sinh động khung cảnh tươi đẹp, thanh bình của nơi Bác Hồ từng sống và làm việc.</a:t>
            </a:r>
            <a:endParaRPr kumimoji="0" lang="en-US" sz="40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sp>
        <p:nvSpPr>
          <p:cNvPr id="15" name="Rectangle 14"/>
          <p:cNvSpPr/>
          <p:nvPr/>
        </p:nvSpPr>
        <p:spPr>
          <a:xfrm>
            <a:off x="5825944" y="4520257"/>
            <a:ext cx="6636112" cy="1246495"/>
          </a:xfrm>
          <a:prstGeom prst="rect">
            <a:avLst/>
          </a:prstGeom>
          <a:noFill/>
        </p:spPr>
        <p:txBody>
          <a:bodyPr wrap="none" lIns="137160" tIns="68580" rIns="137160" bIns="68580">
            <a:spAutoFit/>
          </a:bodyPr>
          <a:lstStyle/>
          <a:p>
            <a:pPr marL="0" marR="0" lvl="0" indent="0" algn="ctr" defTabSz="1371566"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srgbClr val="FF0000"/>
                </a:solidFill>
                <a:effectLst/>
                <a:uLnTx/>
                <a:uFillTx/>
                <a:latin typeface="Calibri" panose="020F0502020204030204"/>
                <a:ea typeface="+mn-ea"/>
                <a:cs typeface="+mn-cs"/>
              </a:rPr>
              <a:t>Em</a:t>
            </a:r>
            <a:r>
              <a:rPr kumimoji="0" lang="en-US" sz="7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7200" b="1" i="0" u="none" strike="noStrike" kern="1200" cap="none" spc="0" normalizeH="0" baseline="0" noProof="0" dirty="0" err="1">
                <a:ln>
                  <a:noFill/>
                </a:ln>
                <a:solidFill>
                  <a:srgbClr val="FF0000"/>
                </a:solidFill>
                <a:effectLst/>
                <a:uLnTx/>
                <a:uFillTx/>
                <a:latin typeface="Calibri" panose="020F0502020204030204"/>
                <a:ea typeface="+mn-ea"/>
                <a:cs typeface="+mn-cs"/>
              </a:rPr>
              <a:t>được</a:t>
            </a:r>
            <a:r>
              <a:rPr kumimoji="0" lang="en-US" sz="7200" b="1" i="0" u="none" strike="noStrike" kern="1200" cap="none" spc="0" normalizeH="0" baseline="0" noProof="0" dirty="0">
                <a:ln>
                  <a:noFill/>
                </a:ln>
                <a:solidFill>
                  <a:srgbClr val="FF0000"/>
                </a:solidFill>
                <a:effectLst/>
                <a:uLnTx/>
                <a:uFillTx/>
                <a:latin typeface="Calibri" panose="020F0502020204030204"/>
                <a:ea typeface="+mn-ea"/>
                <a:cs typeface="+mn-cs"/>
              </a:rPr>
              <a:t> 9 </a:t>
            </a:r>
            <a:r>
              <a:rPr kumimoji="0" lang="en-US" sz="7200" b="1" i="0" u="none" strike="noStrike" kern="1200" cap="none" spc="0" normalizeH="0" baseline="0" noProof="0" dirty="0" err="1">
                <a:ln>
                  <a:noFill/>
                </a:ln>
                <a:solidFill>
                  <a:srgbClr val="FF0000"/>
                </a:solidFill>
                <a:effectLst/>
                <a:uLnTx/>
                <a:uFillTx/>
                <a:latin typeface="Calibri" panose="020F0502020204030204"/>
                <a:ea typeface="+mn-ea"/>
                <a:cs typeface="+mn-cs"/>
              </a:rPr>
              <a:t>điểm</a:t>
            </a:r>
            <a:endParaRPr kumimoji="0" lang="en-US" sz="7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8" name="Pentagon 7">
            <a:hlinkClick r:id="rId8" action="ppaction://hlinksldjump"/>
          </p:cNvPr>
          <p:cNvSpPr/>
          <p:nvPr/>
        </p:nvSpPr>
        <p:spPr>
          <a:xfrm flipH="1">
            <a:off x="15238654" y="9157697"/>
            <a:ext cx="2811239" cy="979506"/>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566"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a:ln>
                  <a:noFill/>
                </a:ln>
                <a:solidFill>
                  <a:prstClr val="black"/>
                </a:solidFill>
                <a:effectLst/>
                <a:uLnTx/>
                <a:uFillTx/>
                <a:latin typeface="Calibri" panose="020F0502020204030204"/>
                <a:ea typeface="+mn-ea"/>
                <a:cs typeface="+mn-cs"/>
              </a:rPr>
              <a:t>GO HOME</a:t>
            </a:r>
          </a:p>
        </p:txBody>
      </p:sp>
    </p:spTree>
    <p:extLst>
      <p:ext uri="{BB962C8B-B14F-4D97-AF65-F5344CB8AC3E}">
        <p14:creationId xmlns:p14="http://schemas.microsoft.com/office/powerpoint/2010/main" val="613789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5726" y="7799632"/>
            <a:ext cx="1980050" cy="1980050"/>
          </a:xfrm>
          <a:prstGeom prst="rect">
            <a:avLst/>
          </a:prstGeom>
        </p:spPr>
      </p:pic>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29000" y="857250"/>
            <a:ext cx="11430000" cy="8572500"/>
          </a:xfrm>
          <a:prstGeom prst="rect">
            <a:avLst/>
          </a:prstGeom>
        </p:spPr>
      </p:pic>
      <p:sp>
        <p:nvSpPr>
          <p:cNvPr id="12" name="Snip Diagonal Corner Rectangle 11"/>
          <p:cNvSpPr/>
          <p:nvPr/>
        </p:nvSpPr>
        <p:spPr>
          <a:xfrm>
            <a:off x="2240330" y="1693408"/>
            <a:ext cx="14063729" cy="2812727"/>
          </a:xfrm>
          <a:prstGeom prst="snip2DiagRect">
            <a:avLst>
              <a:gd name="adj1" fmla="val 0"/>
              <a:gd name="adj2" fmla="val 24222"/>
            </a:avLst>
          </a:prstGeom>
          <a:blipFill dpi="0" rotWithShape="1">
            <a:blip r:embed="rId7"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566"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Theo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em</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BPTT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điệp</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thanh</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điệp</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vần</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sử</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dụng</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kết</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hợp</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được</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với</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nhau</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hay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không</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5" name="Rectangle 4"/>
          <p:cNvSpPr/>
          <p:nvPr/>
        </p:nvSpPr>
        <p:spPr>
          <a:xfrm>
            <a:off x="3305735" y="5752108"/>
            <a:ext cx="11932920" cy="2159615"/>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566"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sp>
        <p:nvSpPr>
          <p:cNvPr id="15" name="Rectangle 14"/>
          <p:cNvSpPr/>
          <p:nvPr/>
        </p:nvSpPr>
        <p:spPr>
          <a:xfrm>
            <a:off x="5825951" y="4520257"/>
            <a:ext cx="6636112" cy="1246495"/>
          </a:xfrm>
          <a:prstGeom prst="rect">
            <a:avLst/>
          </a:prstGeom>
          <a:noFill/>
        </p:spPr>
        <p:txBody>
          <a:bodyPr wrap="none" lIns="137160" tIns="68580" rIns="137160" bIns="68580">
            <a:spAutoFit/>
          </a:bodyPr>
          <a:lstStyle/>
          <a:p>
            <a:pPr marL="0" marR="0" lvl="0" indent="0" algn="ctr" defTabSz="1371566"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srgbClr val="FF0000"/>
                </a:solidFill>
                <a:effectLst/>
                <a:uLnTx/>
                <a:uFillTx/>
                <a:latin typeface="Calibri" panose="020F0502020204030204"/>
                <a:ea typeface="+mn-ea"/>
                <a:cs typeface="+mn-cs"/>
              </a:rPr>
              <a:t>Em</a:t>
            </a:r>
            <a:r>
              <a:rPr kumimoji="0" lang="en-US" sz="7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7200" b="1" i="0" u="none" strike="noStrike" kern="1200" cap="none" spc="0" normalizeH="0" baseline="0" noProof="0" dirty="0" err="1">
                <a:ln>
                  <a:noFill/>
                </a:ln>
                <a:solidFill>
                  <a:srgbClr val="FF0000"/>
                </a:solidFill>
                <a:effectLst/>
                <a:uLnTx/>
                <a:uFillTx/>
                <a:latin typeface="Calibri" panose="020F0502020204030204"/>
                <a:ea typeface="+mn-ea"/>
                <a:cs typeface="+mn-cs"/>
              </a:rPr>
              <a:t>được</a:t>
            </a:r>
            <a:r>
              <a:rPr kumimoji="0" lang="en-US" sz="7200" b="1" i="0" u="none" strike="noStrike" kern="1200" cap="none" spc="0" normalizeH="0" baseline="0" noProof="0" dirty="0">
                <a:ln>
                  <a:noFill/>
                </a:ln>
                <a:solidFill>
                  <a:srgbClr val="FF0000"/>
                </a:solidFill>
                <a:effectLst/>
                <a:uLnTx/>
                <a:uFillTx/>
                <a:latin typeface="Calibri" panose="020F0502020204030204"/>
                <a:ea typeface="+mn-ea"/>
                <a:cs typeface="+mn-cs"/>
              </a:rPr>
              <a:t> 7 </a:t>
            </a:r>
            <a:r>
              <a:rPr kumimoji="0" lang="en-US" sz="7200" b="1" i="0" u="none" strike="noStrike" kern="1200" cap="none" spc="0" normalizeH="0" baseline="0" noProof="0" dirty="0" err="1">
                <a:ln>
                  <a:noFill/>
                </a:ln>
                <a:solidFill>
                  <a:srgbClr val="FF0000"/>
                </a:solidFill>
                <a:effectLst/>
                <a:uLnTx/>
                <a:uFillTx/>
                <a:latin typeface="Calibri" panose="020F0502020204030204"/>
                <a:ea typeface="+mn-ea"/>
                <a:cs typeface="+mn-cs"/>
              </a:rPr>
              <a:t>điểm</a:t>
            </a:r>
            <a:endParaRPr kumimoji="0" lang="en-US" sz="7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8" name="Pentagon 7">
            <a:hlinkClick r:id="rId8" action="ppaction://hlinksldjump"/>
          </p:cNvPr>
          <p:cNvSpPr/>
          <p:nvPr/>
        </p:nvSpPr>
        <p:spPr>
          <a:xfrm flipH="1">
            <a:off x="15238654" y="9157697"/>
            <a:ext cx="2811239" cy="979506"/>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566"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a:ln>
                  <a:noFill/>
                </a:ln>
                <a:solidFill>
                  <a:prstClr val="black"/>
                </a:solidFill>
                <a:effectLst/>
                <a:uLnTx/>
                <a:uFillTx/>
                <a:latin typeface="Calibri" panose="020F0502020204030204"/>
                <a:ea typeface="+mn-ea"/>
                <a:cs typeface="+mn-cs"/>
              </a:rPr>
              <a:t>GO HOME</a:t>
            </a:r>
          </a:p>
        </p:txBody>
      </p:sp>
    </p:spTree>
    <p:extLst>
      <p:ext uri="{BB962C8B-B14F-4D97-AF65-F5344CB8AC3E}">
        <p14:creationId xmlns:p14="http://schemas.microsoft.com/office/powerpoint/2010/main" val="2338957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5726" y="7799632"/>
            <a:ext cx="1980050" cy="1980050"/>
          </a:xfrm>
          <a:prstGeom prst="rect">
            <a:avLst/>
          </a:prstGeom>
        </p:spPr>
      </p:pic>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29000" y="857250"/>
            <a:ext cx="11430000" cy="8572500"/>
          </a:xfrm>
          <a:prstGeom prst="rect">
            <a:avLst/>
          </a:prstGeom>
        </p:spPr>
      </p:pic>
      <p:sp>
        <p:nvSpPr>
          <p:cNvPr id="12" name="Snip Diagonal Corner Rectangle 11"/>
          <p:cNvSpPr/>
          <p:nvPr/>
        </p:nvSpPr>
        <p:spPr>
          <a:xfrm>
            <a:off x="2240330" y="857250"/>
            <a:ext cx="14063729" cy="3648885"/>
          </a:xfrm>
          <a:prstGeom prst="snip2DiagRect">
            <a:avLst>
              <a:gd name="adj1" fmla="val 0"/>
              <a:gd name="adj2" fmla="val 24222"/>
            </a:avLst>
          </a:prstGeom>
          <a:blipFill dpi="0" rotWithShape="1">
            <a:blip r:embed="rId7"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mn-cs"/>
              </a:rPr>
              <a:t>Xác</a:t>
            </a:r>
            <a:r>
              <a:rPr kumimoji="0" lang="en-US" sz="48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mn-cs"/>
              </a:rPr>
              <a:t> </a:t>
            </a:r>
            <a:r>
              <a:rPr kumimoji="0" lang="en-US" sz="48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mn-cs"/>
              </a:rPr>
              <a:t>định</a:t>
            </a:r>
            <a:r>
              <a:rPr kumimoji="0" lang="en-US" sz="48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mn-cs"/>
              </a:rPr>
              <a:t> </a:t>
            </a:r>
            <a:r>
              <a:rPr kumimoji="0" lang="en-US" sz="48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mn-cs"/>
              </a:rPr>
              <a:t>và</a:t>
            </a:r>
            <a:r>
              <a:rPr kumimoji="0" lang="en-US" sz="48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mn-cs"/>
              </a:rPr>
              <a:t> </a:t>
            </a:r>
            <a:r>
              <a:rPr kumimoji="0" lang="en-US" sz="48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mn-cs"/>
              </a:rPr>
              <a:t>nêu</a:t>
            </a:r>
            <a:r>
              <a:rPr kumimoji="0" lang="en-US" sz="48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mn-cs"/>
              </a:rPr>
              <a:t> </a:t>
            </a:r>
            <a:r>
              <a:rPr kumimoji="0" lang="en-US" sz="48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mn-cs"/>
              </a:rPr>
              <a:t>tác</a:t>
            </a:r>
            <a:r>
              <a:rPr kumimoji="0" lang="en-US" sz="48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mn-cs"/>
              </a:rPr>
              <a:t> </a:t>
            </a:r>
            <a:r>
              <a:rPr kumimoji="0" lang="en-US" sz="48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mn-cs"/>
              </a:rPr>
              <a:t>dụng</a:t>
            </a:r>
            <a:r>
              <a:rPr kumimoji="0" lang="en-US" sz="48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mn-cs"/>
              </a:rPr>
              <a:t> </a:t>
            </a:r>
            <a:r>
              <a:rPr kumimoji="0" lang="en-US" sz="48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mn-cs"/>
              </a:rPr>
              <a:t>của</a:t>
            </a:r>
            <a:r>
              <a:rPr kumimoji="0" lang="en-US" sz="48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mn-cs"/>
              </a:rPr>
              <a:t> BPTT </a:t>
            </a:r>
            <a:r>
              <a:rPr lang="en-US" sz="4800" b="1" dirty="0" err="1">
                <a:solidFill>
                  <a:prstClr val="black">
                    <a:lumMod val="95000"/>
                    <a:lumOff val="5000"/>
                  </a:prstClr>
                </a:solidFill>
                <a:latin typeface="Times New Roman" panose="02020603050405020304" pitchFamily="18" charset="0"/>
              </a:rPr>
              <a:t>chơi</a:t>
            </a:r>
            <a:r>
              <a:rPr lang="en-US" sz="4800" b="1" dirty="0">
                <a:solidFill>
                  <a:prstClr val="black">
                    <a:lumMod val="95000"/>
                    <a:lumOff val="5000"/>
                  </a:prstClr>
                </a:solidFill>
                <a:latin typeface="Times New Roman" panose="02020603050405020304" pitchFamily="18" charset="0"/>
              </a:rPr>
              <a:t> </a:t>
            </a:r>
            <a:r>
              <a:rPr lang="en-US" sz="4800" b="1" dirty="0" err="1">
                <a:solidFill>
                  <a:prstClr val="black">
                    <a:lumMod val="95000"/>
                    <a:lumOff val="5000"/>
                  </a:prstClr>
                </a:solidFill>
                <a:latin typeface="Times New Roman" panose="02020603050405020304" pitchFamily="18" charset="0"/>
              </a:rPr>
              <a:t>chữ</a:t>
            </a:r>
            <a:r>
              <a:rPr lang="en-US" sz="4800" b="1" dirty="0">
                <a:solidFill>
                  <a:prstClr val="black">
                    <a:lumMod val="95000"/>
                    <a:lumOff val="5000"/>
                  </a:prstClr>
                </a:solidFill>
                <a:latin typeface="Times New Roman" panose="02020603050405020304" pitchFamily="18" charset="0"/>
              </a:rPr>
              <a:t> </a:t>
            </a:r>
            <a:r>
              <a:rPr kumimoji="0" lang="vi-VN" sz="48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mn-cs"/>
              </a:rPr>
              <a:t>trong trường hợp sau:</a:t>
            </a:r>
          </a:p>
          <a:p>
            <a:pPr lvl="0" algn="just" eaLnBrk="0" fontAlgn="base" hangingPunct="0">
              <a:spcBef>
                <a:spcPct val="0"/>
              </a:spcBef>
              <a:spcAft>
                <a:spcPct val="0"/>
              </a:spcAft>
              <a:defRPr/>
            </a:pPr>
            <a:r>
              <a:rPr lang="en-US" altLang="en-US" sz="4800"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4800" i="1" dirty="0" err="1">
                <a:solidFill>
                  <a:prstClr val="black">
                    <a:lumMod val="95000"/>
                    <a:lumOff val="5000"/>
                  </a:prstClr>
                </a:solidFill>
                <a:latin typeface="Times New Roman" panose="02020603050405020304" pitchFamily="18" charset="0"/>
                <a:cs typeface="Times New Roman" panose="02020603050405020304" pitchFamily="18" charset="0"/>
              </a:rPr>
              <a:t>Đụng</a:t>
            </a:r>
            <a:r>
              <a:rPr lang="en-US" altLang="en-US" sz="4800"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4800" i="1" dirty="0" err="1">
                <a:solidFill>
                  <a:prstClr val="black">
                    <a:lumMod val="95000"/>
                    <a:lumOff val="5000"/>
                  </a:prstClr>
                </a:solidFill>
                <a:latin typeface="Times New Roman" panose="02020603050405020304" pitchFamily="18" charset="0"/>
                <a:cs typeface="Times New Roman" panose="02020603050405020304" pitchFamily="18" charset="0"/>
              </a:rPr>
              <a:t>là</a:t>
            </a:r>
            <a:r>
              <a:rPr lang="en-US" altLang="en-US" sz="4800"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4800" i="1" dirty="0" err="1">
                <a:solidFill>
                  <a:prstClr val="black">
                    <a:lumMod val="95000"/>
                    <a:lumOff val="5000"/>
                  </a:prstClr>
                </a:solidFill>
                <a:latin typeface="Times New Roman" panose="02020603050405020304" pitchFamily="18" charset="0"/>
                <a:cs typeface="Times New Roman" panose="02020603050405020304" pitchFamily="18" charset="0"/>
              </a:rPr>
              <a:t>cháy</a:t>
            </a:r>
            <a:r>
              <a:rPr lang="en-US" altLang="en-US" sz="4800" i="1" dirty="0">
                <a:solidFill>
                  <a:prstClr val="black">
                    <a:lumMod val="95000"/>
                    <a:lumOff val="5000"/>
                  </a:prstClr>
                </a:solidFill>
                <a:latin typeface="Times New Roman" panose="02020603050405020304" pitchFamily="18" charset="0"/>
                <a:cs typeface="Times New Roman" panose="02020603050405020304" pitchFamily="18" charset="0"/>
              </a:rPr>
              <a:t> – </a:t>
            </a:r>
            <a:r>
              <a:rPr lang="en-US" altLang="en-US" sz="4800" i="1" dirty="0" err="1">
                <a:solidFill>
                  <a:prstClr val="black">
                    <a:lumMod val="95000"/>
                    <a:lumOff val="5000"/>
                  </a:prstClr>
                </a:solidFill>
                <a:latin typeface="Times New Roman" panose="02020603050405020304" pitchFamily="18" charset="0"/>
                <a:cs typeface="Times New Roman" panose="02020603050405020304" pitchFamily="18" charset="0"/>
              </a:rPr>
              <a:t>chạy</a:t>
            </a:r>
            <a:r>
              <a:rPr lang="en-US" altLang="en-US" sz="4800"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4800" i="1" dirty="0" err="1">
                <a:solidFill>
                  <a:prstClr val="black">
                    <a:lumMod val="95000"/>
                    <a:lumOff val="5000"/>
                  </a:prstClr>
                </a:solidFill>
                <a:latin typeface="Times New Roman" panose="02020603050405020304" pitchFamily="18" charset="0"/>
                <a:cs typeface="Times New Roman" panose="02020603050405020304" pitchFamily="18" charset="0"/>
              </a:rPr>
              <a:t>là</a:t>
            </a:r>
            <a:r>
              <a:rPr lang="en-US" altLang="en-US" sz="4800"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4800" i="1" dirty="0" err="1">
                <a:solidFill>
                  <a:prstClr val="black">
                    <a:lumMod val="95000"/>
                    <a:lumOff val="5000"/>
                  </a:prstClr>
                </a:solidFill>
                <a:latin typeface="Times New Roman" panose="02020603050405020304" pitchFamily="18" charset="0"/>
                <a:cs typeface="Times New Roman" panose="02020603050405020304" pitchFamily="18" charset="0"/>
              </a:rPr>
              <a:t>đúng</a:t>
            </a:r>
            <a:endParaRPr lang="en-US" altLang="en-US" sz="4800" dirty="0">
              <a:solidFill>
                <a:prstClr val="black">
                  <a:lumMod val="95000"/>
                  <a:lumOff val="5000"/>
                </a:prstClr>
              </a:solidFill>
              <a:latin typeface="Times New Roman" panose="02020603050405020304" pitchFamily="18" charset="0"/>
              <a:cs typeface="Times New Roman" panose="02020603050405020304" pitchFamily="18" charset="0"/>
            </a:endParaRPr>
          </a:p>
          <a:p>
            <a:pPr lvl="0" algn="just" eaLnBrk="0" fontAlgn="base" hangingPunct="0">
              <a:spcBef>
                <a:spcPct val="0"/>
              </a:spcBef>
              <a:spcAft>
                <a:spcPct val="0"/>
              </a:spcAft>
              <a:defRPr/>
            </a:pPr>
            <a:r>
              <a:rPr lang="en-US" altLang="en-US" sz="4800"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4800" i="1" dirty="0" err="1">
                <a:solidFill>
                  <a:prstClr val="black">
                    <a:lumMod val="95000"/>
                    <a:lumOff val="5000"/>
                  </a:prstClr>
                </a:solidFill>
                <a:latin typeface="Times New Roman" panose="02020603050405020304" pitchFamily="18" charset="0"/>
                <a:cs typeface="Times New Roman" panose="02020603050405020304" pitchFamily="18" charset="0"/>
              </a:rPr>
              <a:t>Chả</a:t>
            </a:r>
            <a:r>
              <a:rPr lang="en-US" altLang="en-US" sz="4800"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4800" i="1" dirty="0" err="1">
                <a:solidFill>
                  <a:prstClr val="black">
                    <a:lumMod val="95000"/>
                    <a:lumOff val="5000"/>
                  </a:prstClr>
                </a:solidFill>
                <a:latin typeface="Times New Roman" panose="02020603050405020304" pitchFamily="18" charset="0"/>
                <a:cs typeface="Times New Roman" panose="02020603050405020304" pitchFamily="18" charset="0"/>
              </a:rPr>
              <a:t>sợ</a:t>
            </a:r>
            <a:r>
              <a:rPr lang="en-US" altLang="en-US" sz="4800"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4800" i="1" dirty="0" err="1">
                <a:solidFill>
                  <a:prstClr val="black">
                    <a:lumMod val="95000"/>
                    <a:lumOff val="5000"/>
                  </a:prstClr>
                </a:solidFill>
                <a:latin typeface="Times New Roman" panose="02020603050405020304" pitchFamily="18" charset="0"/>
                <a:cs typeface="Times New Roman" panose="02020603050405020304" pitchFamily="18" charset="0"/>
              </a:rPr>
              <a:t>gì</a:t>
            </a:r>
            <a:r>
              <a:rPr lang="en-US" altLang="en-US" sz="4800" i="1" dirty="0">
                <a:solidFill>
                  <a:prstClr val="black">
                    <a:lumMod val="95000"/>
                    <a:lumOff val="5000"/>
                  </a:prstClr>
                </a:solidFill>
                <a:latin typeface="Times New Roman" panose="02020603050405020304" pitchFamily="18" charset="0"/>
                <a:cs typeface="Times New Roman" panose="02020603050405020304" pitchFamily="18" charset="0"/>
              </a:rPr>
              <a:t> – </a:t>
            </a:r>
            <a:r>
              <a:rPr lang="en-US" altLang="en-US" sz="4800" i="1" dirty="0" err="1">
                <a:solidFill>
                  <a:prstClr val="black">
                    <a:lumMod val="95000"/>
                    <a:lumOff val="5000"/>
                  </a:prstClr>
                </a:solidFill>
                <a:latin typeface="Times New Roman" panose="02020603050405020304" pitchFamily="18" charset="0"/>
                <a:cs typeface="Times New Roman" panose="02020603050405020304" pitchFamily="18" charset="0"/>
              </a:rPr>
              <a:t>chỉ</a:t>
            </a:r>
            <a:r>
              <a:rPr lang="en-US" altLang="en-US" sz="4800"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4800" i="1" dirty="0" err="1">
                <a:solidFill>
                  <a:prstClr val="black">
                    <a:lumMod val="95000"/>
                    <a:lumOff val="5000"/>
                  </a:prstClr>
                </a:solidFill>
                <a:latin typeface="Times New Roman" panose="02020603050405020304" pitchFamily="18" charset="0"/>
                <a:cs typeface="Times New Roman" panose="02020603050405020304" pitchFamily="18" charset="0"/>
              </a:rPr>
              <a:t>sợ</a:t>
            </a:r>
            <a:r>
              <a:rPr lang="en-US" altLang="en-US" sz="4800"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4800" i="1" dirty="0" err="1">
                <a:solidFill>
                  <a:prstClr val="black">
                    <a:lumMod val="95000"/>
                    <a:lumOff val="5000"/>
                  </a:prstClr>
                </a:solidFill>
                <a:latin typeface="Times New Roman" panose="02020603050405020304" pitchFamily="18" charset="0"/>
                <a:cs typeface="Times New Roman" panose="02020603050405020304" pitchFamily="18" charset="0"/>
              </a:rPr>
              <a:t>già</a:t>
            </a:r>
            <a:endParaRPr lang="en-US" altLang="en-US" sz="4800" dirty="0">
              <a:solidFill>
                <a:prstClr val="black">
                  <a:lumMod val="95000"/>
                  <a:lumOff val="5000"/>
                </a:prstClr>
              </a:solidFill>
              <a:latin typeface="Times New Roman" panose="02020603050405020304" pitchFamily="18" charset="0"/>
              <a:cs typeface="Times New Roman" panose="02020603050405020304" pitchFamily="18" charset="0"/>
            </a:endParaRPr>
          </a:p>
        </p:txBody>
      </p:sp>
      <p:sp>
        <p:nvSpPr>
          <p:cNvPr id="5" name="Rectangle 4"/>
          <p:cNvSpPr/>
          <p:nvPr/>
        </p:nvSpPr>
        <p:spPr>
          <a:xfrm>
            <a:off x="3305735" y="5752108"/>
            <a:ext cx="11932920" cy="2159615"/>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eaLnBrk="0" fontAlgn="base" hangingPunct="0">
              <a:spcBef>
                <a:spcPct val="0"/>
              </a:spcBef>
              <a:spcAft>
                <a:spcPct val="0"/>
              </a:spcAft>
              <a:defRPr/>
            </a:pPr>
            <a:r>
              <a:rPr lang="en-US" altLang="en-US" sz="4800" b="1" dirty="0" err="1">
                <a:solidFill>
                  <a:prstClr val="black">
                    <a:lumMod val="95000"/>
                    <a:lumOff val="5000"/>
                  </a:prstClr>
                </a:solidFill>
                <a:latin typeface="Times New Roman" panose="02020603050405020304" pitchFamily="18" charset="0"/>
                <a:cs typeface="Times New Roman" panose="02020603050405020304" pitchFamily="18" charset="0"/>
              </a:rPr>
              <a:t>Biện</a:t>
            </a:r>
            <a:r>
              <a:rPr lang="en-US" altLang="en-US" sz="48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4800" b="1" dirty="0" err="1">
                <a:solidFill>
                  <a:prstClr val="black">
                    <a:lumMod val="95000"/>
                    <a:lumOff val="5000"/>
                  </a:prstClr>
                </a:solidFill>
                <a:latin typeface="Times New Roman" panose="02020603050405020304" pitchFamily="18" charset="0"/>
                <a:cs typeface="Times New Roman" panose="02020603050405020304" pitchFamily="18" charset="0"/>
              </a:rPr>
              <a:t>pháp</a:t>
            </a:r>
            <a:r>
              <a:rPr lang="en-US" altLang="en-US" sz="48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4800" b="1" dirty="0" err="1">
                <a:solidFill>
                  <a:prstClr val="black">
                    <a:lumMod val="95000"/>
                    <a:lumOff val="5000"/>
                  </a:prstClr>
                </a:solidFill>
                <a:latin typeface="Times New Roman" panose="02020603050405020304" pitchFamily="18" charset="0"/>
                <a:cs typeface="Times New Roman" panose="02020603050405020304" pitchFamily="18" charset="0"/>
              </a:rPr>
              <a:t>dùng</a:t>
            </a:r>
            <a:r>
              <a:rPr lang="en-US" altLang="en-US" sz="48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4800" b="1" dirty="0" err="1">
                <a:solidFill>
                  <a:prstClr val="black">
                    <a:lumMod val="95000"/>
                    <a:lumOff val="5000"/>
                  </a:prstClr>
                </a:solidFill>
                <a:latin typeface="Times New Roman" panose="02020603050405020304" pitchFamily="18" charset="0"/>
                <a:cs typeface="Times New Roman" panose="02020603050405020304" pitchFamily="18" charset="0"/>
              </a:rPr>
              <a:t>lối</a:t>
            </a:r>
            <a:r>
              <a:rPr lang="en-US" altLang="en-US" sz="48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4800" b="1" dirty="0" err="1">
                <a:solidFill>
                  <a:prstClr val="black">
                    <a:lumMod val="95000"/>
                    <a:lumOff val="5000"/>
                  </a:prstClr>
                </a:solidFill>
                <a:latin typeface="Times New Roman" panose="02020603050405020304" pitchFamily="18" charset="0"/>
                <a:cs typeface="Times New Roman" panose="02020603050405020304" pitchFamily="18" charset="0"/>
              </a:rPr>
              <a:t>nói</a:t>
            </a:r>
            <a:r>
              <a:rPr lang="en-US" altLang="en-US" sz="48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4800" b="1" dirty="0" err="1">
                <a:solidFill>
                  <a:prstClr val="black">
                    <a:lumMod val="95000"/>
                    <a:lumOff val="5000"/>
                  </a:prstClr>
                </a:solidFill>
                <a:latin typeface="Times New Roman" panose="02020603050405020304" pitchFamily="18" charset="0"/>
                <a:cs typeface="Times New Roman" panose="02020603050405020304" pitchFamily="18" charset="0"/>
              </a:rPr>
              <a:t>lái</a:t>
            </a:r>
            <a:r>
              <a:rPr lang="en-US" altLang="en-US" sz="4800" b="1" dirty="0">
                <a:solidFill>
                  <a:prstClr val="black">
                    <a:lumMod val="95000"/>
                    <a:lumOff val="5000"/>
                  </a:prstClr>
                </a:solidFill>
                <a:latin typeface="Times New Roman" panose="02020603050405020304" pitchFamily="18" charset="0"/>
                <a:cs typeface="Times New Roman" panose="02020603050405020304" pitchFamily="18" charset="0"/>
              </a:rPr>
              <a:t>:</a:t>
            </a:r>
            <a:endParaRPr lang="en-US" altLang="en-US" sz="4800" dirty="0">
              <a:solidFill>
                <a:prstClr val="black">
                  <a:lumMod val="95000"/>
                  <a:lumOff val="5000"/>
                </a:prstClr>
              </a:solidFill>
              <a:latin typeface="Times New Roman" panose="02020603050405020304" pitchFamily="18" charset="0"/>
              <a:cs typeface="Times New Roman" panose="02020603050405020304" pitchFamily="18" charset="0"/>
            </a:endParaRPr>
          </a:p>
          <a:p>
            <a:pPr lvl="0" algn="just" eaLnBrk="0" fontAlgn="base" hangingPunct="0">
              <a:spcBef>
                <a:spcPct val="0"/>
              </a:spcBef>
              <a:spcAft>
                <a:spcPct val="0"/>
              </a:spcAft>
              <a:defRPr/>
            </a:pPr>
            <a:r>
              <a:rPr lang="en-US" altLang="en-US" sz="48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4800" b="1" dirty="0" err="1">
                <a:solidFill>
                  <a:prstClr val="black">
                    <a:lumMod val="95000"/>
                    <a:lumOff val="5000"/>
                  </a:prstClr>
                </a:solidFill>
                <a:latin typeface="Times New Roman" panose="02020603050405020304" pitchFamily="18" charset="0"/>
                <a:cs typeface="Times New Roman" panose="02020603050405020304" pitchFamily="18" charset="0"/>
              </a:rPr>
              <a:t>Tác</a:t>
            </a:r>
            <a:r>
              <a:rPr lang="en-US" altLang="en-US" sz="48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4800" b="1" dirty="0" err="1">
                <a:solidFill>
                  <a:prstClr val="black">
                    <a:lumMod val="95000"/>
                    <a:lumOff val="5000"/>
                  </a:prstClr>
                </a:solidFill>
                <a:latin typeface="Times New Roman" panose="02020603050405020304" pitchFamily="18" charset="0"/>
                <a:cs typeface="Times New Roman" panose="02020603050405020304" pitchFamily="18" charset="0"/>
              </a:rPr>
              <a:t>dụng</a:t>
            </a:r>
            <a:r>
              <a:rPr lang="en-US" altLang="en-US" sz="48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4800" dirty="0" err="1">
                <a:solidFill>
                  <a:prstClr val="black">
                    <a:lumMod val="95000"/>
                    <a:lumOff val="5000"/>
                  </a:prstClr>
                </a:solidFill>
                <a:latin typeface="Times New Roman" panose="02020603050405020304" pitchFamily="18" charset="0"/>
                <a:cs typeface="Times New Roman" panose="02020603050405020304" pitchFamily="18" charset="0"/>
              </a:rPr>
              <a:t>Gây</a:t>
            </a:r>
            <a:r>
              <a:rPr lang="en-US" altLang="en-US" sz="4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4800" dirty="0" err="1">
                <a:solidFill>
                  <a:prstClr val="black">
                    <a:lumMod val="95000"/>
                    <a:lumOff val="5000"/>
                  </a:prstClr>
                </a:solidFill>
                <a:latin typeface="Times New Roman" panose="02020603050405020304" pitchFamily="18" charset="0"/>
                <a:cs typeface="Times New Roman" panose="02020603050405020304" pitchFamily="18" charset="0"/>
              </a:rPr>
              <a:t>tiếng</a:t>
            </a:r>
            <a:r>
              <a:rPr lang="en-US" altLang="en-US" sz="4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4800" dirty="0" err="1">
                <a:solidFill>
                  <a:prstClr val="black">
                    <a:lumMod val="95000"/>
                    <a:lumOff val="5000"/>
                  </a:prstClr>
                </a:solidFill>
                <a:latin typeface="Times New Roman" panose="02020603050405020304" pitchFamily="18" charset="0"/>
                <a:cs typeface="Times New Roman" panose="02020603050405020304" pitchFamily="18" charset="0"/>
              </a:rPr>
              <a:t>cười</a:t>
            </a:r>
            <a:r>
              <a:rPr lang="en-US" altLang="en-US" sz="4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4800" dirty="0" err="1">
                <a:solidFill>
                  <a:prstClr val="black">
                    <a:lumMod val="95000"/>
                    <a:lumOff val="5000"/>
                  </a:prstClr>
                </a:solidFill>
                <a:latin typeface="Times New Roman" panose="02020603050405020304" pitchFamily="18" charset="0"/>
                <a:cs typeface="Times New Roman" panose="02020603050405020304" pitchFamily="18" charset="0"/>
              </a:rPr>
              <a:t>hài</a:t>
            </a:r>
            <a:r>
              <a:rPr lang="en-US" altLang="en-US" sz="4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4800" dirty="0" err="1">
                <a:solidFill>
                  <a:prstClr val="black">
                    <a:lumMod val="95000"/>
                    <a:lumOff val="5000"/>
                  </a:prstClr>
                </a:solidFill>
                <a:latin typeface="Times New Roman" panose="02020603050405020304" pitchFamily="18" charset="0"/>
                <a:cs typeface="Times New Roman" panose="02020603050405020304" pitchFamily="18" charset="0"/>
              </a:rPr>
              <a:t>hước</a:t>
            </a:r>
            <a:r>
              <a:rPr lang="en-US" altLang="en-US" sz="4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4800" dirty="0" err="1">
                <a:solidFill>
                  <a:prstClr val="black">
                    <a:lumMod val="95000"/>
                    <a:lumOff val="5000"/>
                  </a:prstClr>
                </a:solidFill>
                <a:latin typeface="Times New Roman" panose="02020603050405020304" pitchFamily="18" charset="0"/>
                <a:cs typeface="Times New Roman" panose="02020603050405020304" pitchFamily="18" charset="0"/>
              </a:rPr>
              <a:t>dí</a:t>
            </a:r>
            <a:r>
              <a:rPr lang="en-US" altLang="en-US" sz="4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4800" dirty="0" err="1">
                <a:solidFill>
                  <a:prstClr val="black">
                    <a:lumMod val="95000"/>
                    <a:lumOff val="5000"/>
                  </a:prstClr>
                </a:solidFill>
                <a:latin typeface="Times New Roman" panose="02020603050405020304" pitchFamily="18" charset="0"/>
                <a:cs typeface="Times New Roman" panose="02020603050405020304" pitchFamily="18" charset="0"/>
              </a:rPr>
              <a:t>dỏm</a:t>
            </a:r>
            <a:r>
              <a:rPr lang="en-US" altLang="en-US" sz="4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4800" dirty="0" err="1">
                <a:solidFill>
                  <a:prstClr val="black">
                    <a:lumMod val="95000"/>
                    <a:lumOff val="5000"/>
                  </a:prstClr>
                </a:solidFill>
                <a:latin typeface="Times New Roman" panose="02020603050405020304" pitchFamily="18" charset="0"/>
                <a:cs typeface="Times New Roman" panose="02020603050405020304" pitchFamily="18" charset="0"/>
              </a:rPr>
              <a:t>cho</a:t>
            </a:r>
            <a:r>
              <a:rPr lang="en-US" altLang="en-US" sz="4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4800" dirty="0" err="1">
                <a:solidFill>
                  <a:prstClr val="black">
                    <a:lumMod val="95000"/>
                    <a:lumOff val="5000"/>
                  </a:prstClr>
                </a:solidFill>
                <a:latin typeface="Times New Roman" panose="02020603050405020304" pitchFamily="18" charset="0"/>
                <a:cs typeface="Times New Roman" panose="02020603050405020304" pitchFamily="18" charset="0"/>
              </a:rPr>
              <a:t>người</a:t>
            </a:r>
            <a:r>
              <a:rPr lang="en-US" altLang="en-US" sz="4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4800" dirty="0" err="1">
                <a:solidFill>
                  <a:prstClr val="black">
                    <a:lumMod val="95000"/>
                    <a:lumOff val="5000"/>
                  </a:prstClr>
                </a:solidFill>
                <a:latin typeface="Times New Roman" panose="02020603050405020304" pitchFamily="18" charset="0"/>
                <a:cs typeface="Times New Roman" panose="02020603050405020304" pitchFamily="18" charset="0"/>
              </a:rPr>
              <a:t>nghe</a:t>
            </a:r>
            <a:endParaRPr lang="en-US" altLang="en-US" sz="4800" dirty="0">
              <a:solidFill>
                <a:prstClr val="black">
                  <a:lumMod val="95000"/>
                  <a:lumOff val="5000"/>
                </a:prstClr>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5825952" y="4520257"/>
            <a:ext cx="6636112" cy="1246495"/>
          </a:xfrm>
          <a:prstGeom prst="rect">
            <a:avLst/>
          </a:prstGeom>
          <a:noFill/>
        </p:spPr>
        <p:txBody>
          <a:bodyPr wrap="none" lIns="137160" tIns="68580" rIns="137160" bIns="68580">
            <a:spAutoFit/>
          </a:bodyPr>
          <a:lstStyle/>
          <a:p>
            <a:pPr marL="0" marR="0" lvl="0" indent="0" algn="ctr" defTabSz="1371566"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srgbClr val="FF0000"/>
                </a:solidFill>
                <a:effectLst/>
                <a:uLnTx/>
                <a:uFillTx/>
                <a:latin typeface="Calibri" panose="020F0502020204030204"/>
                <a:ea typeface="+mn-ea"/>
                <a:cs typeface="+mn-cs"/>
              </a:rPr>
              <a:t>Em</a:t>
            </a:r>
            <a:r>
              <a:rPr kumimoji="0" lang="en-US" sz="7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7200" b="1" i="0" u="none" strike="noStrike" kern="1200" cap="none" spc="0" normalizeH="0" baseline="0" noProof="0" dirty="0" err="1">
                <a:ln>
                  <a:noFill/>
                </a:ln>
                <a:solidFill>
                  <a:srgbClr val="FF0000"/>
                </a:solidFill>
                <a:effectLst/>
                <a:uLnTx/>
                <a:uFillTx/>
                <a:latin typeface="Calibri" panose="020F0502020204030204"/>
                <a:ea typeface="+mn-ea"/>
                <a:cs typeface="+mn-cs"/>
              </a:rPr>
              <a:t>được</a:t>
            </a:r>
            <a:r>
              <a:rPr kumimoji="0" lang="en-US" sz="7200" b="1" i="0" u="none" strike="noStrike" kern="1200" cap="none" spc="0" normalizeH="0" baseline="0" noProof="0" dirty="0">
                <a:ln>
                  <a:noFill/>
                </a:ln>
                <a:solidFill>
                  <a:srgbClr val="FF0000"/>
                </a:solidFill>
                <a:effectLst/>
                <a:uLnTx/>
                <a:uFillTx/>
                <a:latin typeface="Calibri" panose="020F0502020204030204"/>
                <a:ea typeface="+mn-ea"/>
                <a:cs typeface="+mn-cs"/>
              </a:rPr>
              <a:t> 9 </a:t>
            </a:r>
            <a:r>
              <a:rPr kumimoji="0" lang="en-US" sz="7200" b="1" i="0" u="none" strike="noStrike" kern="1200" cap="none" spc="0" normalizeH="0" baseline="0" noProof="0" dirty="0" err="1">
                <a:ln>
                  <a:noFill/>
                </a:ln>
                <a:solidFill>
                  <a:srgbClr val="FF0000"/>
                </a:solidFill>
                <a:effectLst/>
                <a:uLnTx/>
                <a:uFillTx/>
                <a:latin typeface="Calibri" panose="020F0502020204030204"/>
                <a:ea typeface="+mn-ea"/>
                <a:cs typeface="+mn-cs"/>
              </a:rPr>
              <a:t>điểm</a:t>
            </a:r>
            <a:endParaRPr kumimoji="0" lang="en-US" sz="7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8" name="Pentagon 7">
            <a:hlinkClick r:id="rId8" action="ppaction://hlinksldjump"/>
          </p:cNvPr>
          <p:cNvSpPr/>
          <p:nvPr/>
        </p:nvSpPr>
        <p:spPr>
          <a:xfrm flipH="1">
            <a:off x="15238654" y="9157697"/>
            <a:ext cx="2811239" cy="979506"/>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566"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a:ln>
                  <a:noFill/>
                </a:ln>
                <a:solidFill>
                  <a:prstClr val="black"/>
                </a:solidFill>
                <a:effectLst/>
                <a:uLnTx/>
                <a:uFillTx/>
                <a:latin typeface="Calibri" panose="020F0502020204030204"/>
                <a:ea typeface="+mn-ea"/>
                <a:cs typeface="+mn-cs"/>
              </a:rPr>
              <a:t>GO HOME</a:t>
            </a:r>
          </a:p>
        </p:txBody>
      </p:sp>
    </p:spTree>
    <p:extLst>
      <p:ext uri="{BB962C8B-B14F-4D97-AF65-F5344CB8AC3E}">
        <p14:creationId xmlns:p14="http://schemas.microsoft.com/office/powerpoint/2010/main" val="3419479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5725" y="7799630"/>
            <a:ext cx="1980050" cy="1980050"/>
          </a:xfrm>
          <a:prstGeom prst="rect">
            <a:avLst/>
          </a:prstGeom>
        </p:spPr>
      </p:pic>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29000" y="857250"/>
            <a:ext cx="11430000" cy="8572500"/>
          </a:xfrm>
          <a:prstGeom prst="rect">
            <a:avLst/>
          </a:prstGeom>
        </p:spPr>
      </p:pic>
      <p:sp>
        <p:nvSpPr>
          <p:cNvPr id="12" name="Snip Diagonal Corner Rectangle 11"/>
          <p:cNvSpPr/>
          <p:nvPr/>
        </p:nvSpPr>
        <p:spPr>
          <a:xfrm>
            <a:off x="2240329" y="1693405"/>
            <a:ext cx="14063729" cy="2812727"/>
          </a:xfrm>
          <a:prstGeom prst="snip2DiagRect">
            <a:avLst>
              <a:gd name="adj1" fmla="val 0"/>
              <a:gd name="adj2" fmla="val 24222"/>
            </a:avLst>
          </a:prstGeom>
          <a:blipFill dpi="0" rotWithShape="1">
            <a:blip r:embed="rId7"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Dấu</a:t>
            </a:r>
            <a:r>
              <a:rPr kumimoji="0" lang="en-US" sz="6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hiệu</a:t>
            </a:r>
            <a:r>
              <a:rPr kumimoji="0" lang="en-US" sz="6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nào</a:t>
            </a:r>
            <a:r>
              <a:rPr kumimoji="0" lang="en-US" sz="6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giúp</a:t>
            </a:r>
            <a:r>
              <a:rPr kumimoji="0" lang="en-US" sz="6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em</a:t>
            </a:r>
            <a:r>
              <a:rPr kumimoji="0" lang="en-US" sz="6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nhận</a:t>
            </a:r>
            <a:r>
              <a:rPr kumimoji="0" lang="en-US" sz="6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diện</a:t>
            </a:r>
            <a:r>
              <a:rPr kumimoji="0" lang="en-US" sz="6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BPTT </a:t>
            </a:r>
            <a:r>
              <a:rPr kumimoji="0" lang="en-US" sz="6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điệp</a:t>
            </a:r>
            <a:r>
              <a:rPr kumimoji="0" lang="en-US" sz="6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thanh</a:t>
            </a:r>
            <a:r>
              <a:rPr kumimoji="0" lang="en-US" sz="6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5" name="Rectangle 4"/>
          <p:cNvSpPr/>
          <p:nvPr/>
        </p:nvSpPr>
        <p:spPr>
          <a:xfrm>
            <a:off x="3305733" y="5752106"/>
            <a:ext cx="11932920" cy="2667994"/>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ts val="49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thơ</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toàn</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thanh</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bằng</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thanh</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trắc</a:t>
            </a:r>
            <a:endPar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ts val="49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Lặp</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thanh</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điệu</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theo</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từng</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nhóm</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âm</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tiết</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(VD: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bằng</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bằng</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trắc</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15" name="Rectangle 14"/>
          <p:cNvSpPr/>
          <p:nvPr/>
        </p:nvSpPr>
        <p:spPr>
          <a:xfrm>
            <a:off x="5825946" y="4520254"/>
            <a:ext cx="6636112" cy="1246495"/>
          </a:xfrm>
          <a:prstGeom prst="rect">
            <a:avLst/>
          </a:prstGeom>
          <a:noFill/>
        </p:spPr>
        <p:txBody>
          <a:bodyPr wrap="none" lIns="137160" tIns="68580" rIns="137160" bIns="6858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srgbClr val="FF0000"/>
                </a:solidFill>
                <a:effectLst/>
                <a:uLnTx/>
                <a:uFillTx/>
                <a:latin typeface="Calibri" panose="020F0502020204030204"/>
                <a:ea typeface="+mn-ea"/>
                <a:cs typeface="+mn-cs"/>
              </a:rPr>
              <a:t>Em</a:t>
            </a:r>
            <a:r>
              <a:rPr kumimoji="0" lang="en-US" sz="7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7200" b="1" i="0" u="none" strike="noStrike" kern="1200" cap="none" spc="0" normalizeH="0" baseline="0" noProof="0" dirty="0" err="1">
                <a:ln>
                  <a:noFill/>
                </a:ln>
                <a:solidFill>
                  <a:srgbClr val="FF0000"/>
                </a:solidFill>
                <a:effectLst/>
                <a:uLnTx/>
                <a:uFillTx/>
                <a:latin typeface="Calibri" panose="020F0502020204030204"/>
                <a:ea typeface="+mn-ea"/>
                <a:cs typeface="+mn-cs"/>
              </a:rPr>
              <a:t>được</a:t>
            </a:r>
            <a:r>
              <a:rPr kumimoji="0" lang="en-US" sz="7200" b="1" i="0" u="none" strike="noStrike" kern="1200" cap="none" spc="0" normalizeH="0" baseline="0" noProof="0" dirty="0">
                <a:ln>
                  <a:noFill/>
                </a:ln>
                <a:solidFill>
                  <a:srgbClr val="FF0000"/>
                </a:solidFill>
                <a:effectLst/>
                <a:uLnTx/>
                <a:uFillTx/>
                <a:latin typeface="Calibri" panose="020F0502020204030204"/>
                <a:ea typeface="+mn-ea"/>
                <a:cs typeface="+mn-cs"/>
              </a:rPr>
              <a:t> 8 </a:t>
            </a:r>
            <a:r>
              <a:rPr kumimoji="0" lang="en-US" sz="7200" b="1" i="0" u="none" strike="noStrike" kern="1200" cap="none" spc="0" normalizeH="0" baseline="0" noProof="0" dirty="0" err="1">
                <a:ln>
                  <a:noFill/>
                </a:ln>
                <a:solidFill>
                  <a:srgbClr val="FF0000"/>
                </a:solidFill>
                <a:effectLst/>
                <a:uLnTx/>
                <a:uFillTx/>
                <a:latin typeface="Calibri" panose="020F0502020204030204"/>
                <a:ea typeface="+mn-ea"/>
                <a:cs typeface="+mn-cs"/>
              </a:rPr>
              <a:t>điểm</a:t>
            </a:r>
            <a:endParaRPr kumimoji="0" lang="en-US" sz="7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8" name="Pentagon 7">
            <a:hlinkClick r:id="rId8" action="ppaction://hlinksldjump"/>
          </p:cNvPr>
          <p:cNvSpPr/>
          <p:nvPr/>
        </p:nvSpPr>
        <p:spPr>
          <a:xfrm flipH="1">
            <a:off x="15238654" y="9157697"/>
            <a:ext cx="2811239" cy="979506"/>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566"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a:ln>
                  <a:noFill/>
                </a:ln>
                <a:solidFill>
                  <a:prstClr val="black"/>
                </a:solidFill>
                <a:effectLst/>
                <a:uLnTx/>
                <a:uFillTx/>
                <a:latin typeface="Calibri" panose="020F0502020204030204"/>
                <a:ea typeface="+mn-ea"/>
                <a:cs typeface="+mn-cs"/>
              </a:rPr>
              <a:t>GO HOME</a:t>
            </a:r>
          </a:p>
        </p:txBody>
      </p:sp>
    </p:spTree>
    <p:extLst>
      <p:ext uri="{BB962C8B-B14F-4D97-AF65-F5344CB8AC3E}">
        <p14:creationId xmlns:p14="http://schemas.microsoft.com/office/powerpoint/2010/main" val="1099377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5725" y="7799630"/>
            <a:ext cx="1980050" cy="1980050"/>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29000" y="857250"/>
            <a:ext cx="11430000" cy="8572500"/>
          </a:xfrm>
          <a:prstGeom prst="rect">
            <a:avLst/>
          </a:prstGeom>
        </p:spPr>
      </p:pic>
      <p:sp>
        <p:nvSpPr>
          <p:cNvPr id="12" name="Snip Diagonal Corner Rectangle 11"/>
          <p:cNvSpPr/>
          <p:nvPr/>
        </p:nvSpPr>
        <p:spPr>
          <a:xfrm>
            <a:off x="2240329" y="1333501"/>
            <a:ext cx="14063729" cy="3172632"/>
          </a:xfrm>
          <a:prstGeom prst="snip2DiagRect">
            <a:avLst>
              <a:gd name="adj1" fmla="val 0"/>
              <a:gd name="adj2" fmla="val 24222"/>
            </a:avLst>
          </a:prstGeom>
          <a:blipFill dpi="0" rotWithShape="1">
            <a:blip r:embed="rId6"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 typeface="+mj-lt"/>
              <a:buNone/>
              <a:tabLst/>
              <a:defRPr/>
            </a:pP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Ví</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dụ</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sau</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đây</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sử</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dụng</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biện</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pháp</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tu</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điệp</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vần</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hay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điệp</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thanh</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 typeface="+mj-lt"/>
              <a:buNone/>
              <a:tabLst/>
              <a:defRPr/>
            </a:pP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Lơ</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thơ</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tơ</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liễu</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buông</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mành</a:t>
            </a:r>
            <a:endPar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 typeface="+mj-lt"/>
              <a:buNone/>
              <a:tabLst/>
              <a:defRPr/>
            </a:pP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Con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oanh</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học</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nói</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trên</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cành</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mỉa</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mai</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vi-VN"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 name="Rectangle 4"/>
          <p:cNvSpPr/>
          <p:nvPr/>
        </p:nvSpPr>
        <p:spPr>
          <a:xfrm>
            <a:off x="3305733" y="6134100"/>
            <a:ext cx="11932920" cy="1777621"/>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Điệp</a:t>
            </a:r>
            <a:r>
              <a:rPr kumimoji="0" lang="en-US" sz="5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5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vần</a:t>
            </a:r>
            <a:endParaRPr kumimoji="0" lang="en-US" sz="5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5" name="Rectangle 14"/>
          <p:cNvSpPr/>
          <p:nvPr/>
        </p:nvSpPr>
        <p:spPr>
          <a:xfrm>
            <a:off x="5825947" y="4520254"/>
            <a:ext cx="6636112" cy="1246495"/>
          </a:xfrm>
          <a:prstGeom prst="rect">
            <a:avLst/>
          </a:prstGeom>
          <a:noFill/>
        </p:spPr>
        <p:txBody>
          <a:bodyPr wrap="none" lIns="137160" tIns="68580" rIns="137160" bIns="6858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srgbClr val="FF0000"/>
                </a:solidFill>
                <a:effectLst/>
                <a:uLnTx/>
                <a:uFillTx/>
                <a:latin typeface="Calibri" panose="020F0502020204030204"/>
                <a:ea typeface="+mn-ea"/>
                <a:cs typeface="+mn-cs"/>
              </a:rPr>
              <a:t>Em</a:t>
            </a:r>
            <a:r>
              <a:rPr kumimoji="0" lang="en-US" sz="7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7200" b="1" i="0" u="none" strike="noStrike" kern="1200" cap="none" spc="0" normalizeH="0" baseline="0" noProof="0" dirty="0" err="1">
                <a:ln>
                  <a:noFill/>
                </a:ln>
                <a:solidFill>
                  <a:srgbClr val="FF0000"/>
                </a:solidFill>
                <a:effectLst/>
                <a:uLnTx/>
                <a:uFillTx/>
                <a:latin typeface="Calibri" panose="020F0502020204030204"/>
                <a:ea typeface="+mn-ea"/>
                <a:cs typeface="+mn-cs"/>
              </a:rPr>
              <a:t>được</a:t>
            </a:r>
            <a:r>
              <a:rPr kumimoji="0" lang="en-US" sz="7200" b="1" i="0" u="none" strike="noStrike" kern="1200" cap="none" spc="0" normalizeH="0" baseline="0" noProof="0" dirty="0">
                <a:ln>
                  <a:noFill/>
                </a:ln>
                <a:solidFill>
                  <a:srgbClr val="FF0000"/>
                </a:solidFill>
                <a:effectLst/>
                <a:uLnTx/>
                <a:uFillTx/>
                <a:latin typeface="Calibri" panose="020F0502020204030204"/>
                <a:ea typeface="+mn-ea"/>
                <a:cs typeface="+mn-cs"/>
              </a:rPr>
              <a:t> 8 </a:t>
            </a:r>
            <a:r>
              <a:rPr kumimoji="0" lang="en-US" sz="7200" b="1" i="0" u="none" strike="noStrike" kern="1200" cap="none" spc="0" normalizeH="0" baseline="0" noProof="0" dirty="0" err="1">
                <a:ln>
                  <a:noFill/>
                </a:ln>
                <a:solidFill>
                  <a:srgbClr val="FF0000"/>
                </a:solidFill>
                <a:effectLst/>
                <a:uLnTx/>
                <a:uFillTx/>
                <a:latin typeface="Calibri" panose="020F0502020204030204"/>
                <a:ea typeface="+mn-ea"/>
                <a:cs typeface="+mn-cs"/>
              </a:rPr>
              <a:t>điểm</a:t>
            </a:r>
            <a:endParaRPr kumimoji="0" lang="en-US" sz="7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8" name="Pentagon 7">
            <a:hlinkClick r:id="rId7" action="ppaction://hlinksldjump"/>
          </p:cNvPr>
          <p:cNvSpPr/>
          <p:nvPr/>
        </p:nvSpPr>
        <p:spPr>
          <a:xfrm flipH="1">
            <a:off x="15238654" y="9157697"/>
            <a:ext cx="2811239" cy="979506"/>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566"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a:ln>
                  <a:noFill/>
                </a:ln>
                <a:solidFill>
                  <a:prstClr val="black"/>
                </a:solidFill>
                <a:effectLst/>
                <a:uLnTx/>
                <a:uFillTx/>
                <a:latin typeface="Calibri" panose="020F0502020204030204"/>
                <a:ea typeface="+mn-ea"/>
                <a:cs typeface="+mn-cs"/>
              </a:rPr>
              <a:t>GO HOME</a:t>
            </a:r>
          </a:p>
        </p:txBody>
      </p:sp>
    </p:spTree>
    <p:extLst>
      <p:ext uri="{BB962C8B-B14F-4D97-AF65-F5344CB8AC3E}">
        <p14:creationId xmlns:p14="http://schemas.microsoft.com/office/powerpoint/2010/main" val="2164247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419100" y="419100"/>
          <a:ext cx="17449800" cy="9677399"/>
        </p:xfrm>
        <a:graphic>
          <a:graphicData uri="http://schemas.openxmlformats.org/drawingml/2006/table">
            <a:tbl>
              <a:tblPr firstRow="1" bandRow="1">
                <a:tableStyleId>{5940675A-B579-460E-94D1-54222C63F5DA}</a:tableStyleId>
              </a:tblPr>
              <a:tblGrid>
                <a:gridCol w="4914900">
                  <a:extLst>
                    <a:ext uri="{9D8B030D-6E8A-4147-A177-3AD203B41FA5}">
                      <a16:colId xmlns:a16="http://schemas.microsoft.com/office/drawing/2014/main" val="670760078"/>
                    </a:ext>
                  </a:extLst>
                </a:gridCol>
                <a:gridCol w="12534900">
                  <a:extLst>
                    <a:ext uri="{9D8B030D-6E8A-4147-A177-3AD203B41FA5}">
                      <a16:colId xmlns:a16="http://schemas.microsoft.com/office/drawing/2014/main" val="675567044"/>
                    </a:ext>
                  </a:extLst>
                </a:gridCol>
              </a:tblGrid>
              <a:tr h="783733">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altLang="en-US" sz="4000" b="1" dirty="0" err="1">
                          <a:latin typeface="Times New Roman" panose="02020603050405020304" pitchFamily="18" charset="0"/>
                          <a:cs typeface="Times New Roman" panose="02020603050405020304" pitchFamily="18" charset="0"/>
                        </a:rPr>
                        <a:t>Thơ</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bốn</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chữ</a:t>
                      </a:r>
                      <a:endParaRPr lang="en-US" altLang="en-US" sz="4000" b="1" dirty="0">
                        <a:latin typeface="Times New Roman" panose="02020603050405020304" pitchFamily="18" charset="0"/>
                        <a:cs typeface="Times New Roman" panose="02020603050405020304" pitchFamily="18" charset="0"/>
                      </a:endParaRPr>
                    </a:p>
                  </a:txBody>
                  <a:tcPr anchor="ctr">
                    <a:solidFill>
                      <a:schemeClr val="accent1">
                        <a:lumMod val="20000"/>
                        <a:lumOff val="80000"/>
                      </a:schemeClr>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vi-VN" sz="4000" dirty="0">
                          <a:latin typeface="Times New Roman" panose="02020603050405020304" pitchFamily="18" charset="0"/>
                          <a:cs typeface="Times New Roman" panose="02020603050405020304" pitchFamily="18" charset="0"/>
                        </a:rPr>
                        <a:t>là một thể thơ trong đó mỗi câu thơ có bốn tiếng</a:t>
                      </a:r>
                      <a:r>
                        <a:rPr lang="en-US" sz="4000" dirty="0">
                          <a:latin typeface="Times New Roman" panose="02020603050405020304" pitchFamily="18" charset="0"/>
                          <a:cs typeface="Times New Roman" panose="02020603050405020304" pitchFamily="18" charset="0"/>
                        </a:rPr>
                        <a:t>.</a:t>
                      </a:r>
                    </a:p>
                  </a:txBody>
                  <a:tcPr anchor="ctr">
                    <a:solidFill>
                      <a:schemeClr val="bg1"/>
                    </a:solidFill>
                  </a:tcPr>
                </a:tc>
                <a:extLst>
                  <a:ext uri="{0D108BD9-81ED-4DB2-BD59-A6C34878D82A}">
                    <a16:rowId xmlns:a16="http://schemas.microsoft.com/office/drawing/2014/main" val="1973483779"/>
                  </a:ext>
                </a:extLst>
              </a:tr>
              <a:tr h="783733">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altLang="en-US" sz="4000" b="1" dirty="0" err="1">
                          <a:latin typeface="Times New Roman" panose="02020603050405020304" pitchFamily="18" charset="0"/>
                          <a:cs typeface="Times New Roman" panose="02020603050405020304" pitchFamily="18" charset="0"/>
                        </a:rPr>
                        <a:t>Thơ</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năm</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chữ</a:t>
                      </a:r>
                      <a:endParaRPr lang="en-US" altLang="en-US" sz="4000" b="1" dirty="0">
                        <a:latin typeface="Times New Roman" panose="02020603050405020304" pitchFamily="18" charset="0"/>
                        <a:cs typeface="Times New Roman" panose="02020603050405020304" pitchFamily="18" charset="0"/>
                      </a:endParaRPr>
                    </a:p>
                  </a:txBody>
                  <a:tcPr anchor="ctr">
                    <a:solidFill>
                      <a:schemeClr val="accent1">
                        <a:lumMod val="20000"/>
                        <a:lumOff val="80000"/>
                      </a:schemeClr>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vi-VN" sz="4000" dirty="0">
                          <a:latin typeface="Times New Roman" panose="02020603050405020304" pitchFamily="18" charset="0"/>
                          <a:cs typeface="Times New Roman" panose="02020603050405020304" pitchFamily="18" charset="0"/>
                        </a:rPr>
                        <a:t>là một thể thơ trong đó mỗi câu thơ có </a:t>
                      </a:r>
                      <a:r>
                        <a:rPr lang="en-US" sz="4000" dirty="0" err="1">
                          <a:latin typeface="Times New Roman" panose="02020603050405020304" pitchFamily="18" charset="0"/>
                          <a:cs typeface="Times New Roman" panose="02020603050405020304" pitchFamily="18" charset="0"/>
                        </a:rPr>
                        <a:t>năm</a:t>
                      </a:r>
                      <a:r>
                        <a:rPr lang="vi-VN" sz="4000" dirty="0">
                          <a:latin typeface="Times New Roman" panose="02020603050405020304" pitchFamily="18" charset="0"/>
                          <a:cs typeface="Times New Roman" panose="02020603050405020304" pitchFamily="18" charset="0"/>
                        </a:rPr>
                        <a:t> tiếng</a:t>
                      </a:r>
                      <a:r>
                        <a:rPr lang="en-US" sz="4000" dirty="0">
                          <a:latin typeface="Times New Roman" panose="02020603050405020304" pitchFamily="18" charset="0"/>
                          <a:cs typeface="Times New Roman" panose="02020603050405020304" pitchFamily="18" charset="0"/>
                        </a:rPr>
                        <a:t>.</a:t>
                      </a:r>
                    </a:p>
                  </a:txBody>
                  <a:tcPr anchor="ctr">
                    <a:solidFill>
                      <a:schemeClr val="bg1"/>
                    </a:solidFill>
                  </a:tcPr>
                </a:tc>
                <a:extLst>
                  <a:ext uri="{0D108BD9-81ED-4DB2-BD59-A6C34878D82A}">
                    <a16:rowId xmlns:a16="http://schemas.microsoft.com/office/drawing/2014/main" val="630422109"/>
                  </a:ext>
                </a:extLst>
              </a:tr>
              <a:tr h="783733">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altLang="en-US" sz="4000" b="1" dirty="0" err="1">
                          <a:latin typeface="Times New Roman" panose="02020603050405020304" pitchFamily="18" charset="0"/>
                          <a:cs typeface="Times New Roman" panose="02020603050405020304" pitchFamily="18" charset="0"/>
                        </a:rPr>
                        <a:t>Thơ</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sáu</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chữ</a:t>
                      </a:r>
                      <a:endParaRPr lang="en-US" altLang="en-US" sz="4000" b="1" dirty="0">
                        <a:latin typeface="Times New Roman" panose="02020603050405020304" pitchFamily="18" charset="0"/>
                        <a:cs typeface="Times New Roman" panose="02020603050405020304" pitchFamily="18" charset="0"/>
                      </a:endParaRPr>
                    </a:p>
                  </a:txBody>
                  <a:tcPr anchor="ctr">
                    <a:solidFill>
                      <a:schemeClr val="accent1">
                        <a:lumMod val="20000"/>
                        <a:lumOff val="80000"/>
                      </a:schemeClr>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vi-VN" sz="4000" dirty="0">
                          <a:latin typeface="Times New Roman" panose="02020603050405020304" pitchFamily="18" charset="0"/>
                          <a:cs typeface="Times New Roman" panose="02020603050405020304" pitchFamily="18" charset="0"/>
                        </a:rPr>
                        <a:t>là một thể thơ trong đó mỗi câu thơ có </a:t>
                      </a:r>
                      <a:r>
                        <a:rPr lang="en-US" sz="4000" dirty="0" err="1">
                          <a:latin typeface="Times New Roman" panose="02020603050405020304" pitchFamily="18" charset="0"/>
                          <a:cs typeface="Times New Roman" panose="02020603050405020304" pitchFamily="18" charset="0"/>
                        </a:rPr>
                        <a:t>sáu</a:t>
                      </a:r>
                      <a:r>
                        <a:rPr lang="vi-VN" sz="4000" dirty="0">
                          <a:latin typeface="Times New Roman" panose="02020603050405020304" pitchFamily="18" charset="0"/>
                          <a:cs typeface="Times New Roman" panose="02020603050405020304" pitchFamily="18" charset="0"/>
                        </a:rPr>
                        <a:t> tiếng</a:t>
                      </a:r>
                      <a:r>
                        <a:rPr lang="en-US" sz="4000" dirty="0">
                          <a:latin typeface="Times New Roman" panose="02020603050405020304" pitchFamily="18" charset="0"/>
                          <a:cs typeface="Times New Roman" panose="02020603050405020304" pitchFamily="18" charset="0"/>
                        </a:rPr>
                        <a:t>.</a:t>
                      </a:r>
                    </a:p>
                  </a:txBody>
                  <a:tcPr anchor="ctr">
                    <a:solidFill>
                      <a:schemeClr val="bg1"/>
                    </a:solidFill>
                  </a:tcPr>
                </a:tc>
                <a:extLst>
                  <a:ext uri="{0D108BD9-81ED-4DB2-BD59-A6C34878D82A}">
                    <a16:rowId xmlns:a16="http://schemas.microsoft.com/office/drawing/2014/main" val="2785080013"/>
                  </a:ext>
                </a:extLst>
              </a:tr>
              <a:tr h="783733">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altLang="en-US" sz="4000" b="1" dirty="0" err="1">
                          <a:latin typeface="Times New Roman" panose="02020603050405020304" pitchFamily="18" charset="0"/>
                          <a:cs typeface="Times New Roman" panose="02020603050405020304" pitchFamily="18" charset="0"/>
                        </a:rPr>
                        <a:t>Thơ</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bảy</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chữ</a:t>
                      </a:r>
                      <a:endParaRPr lang="en-US" altLang="en-US" sz="4000" b="1" dirty="0">
                        <a:latin typeface="Times New Roman" panose="02020603050405020304" pitchFamily="18" charset="0"/>
                        <a:cs typeface="Times New Roman" panose="02020603050405020304" pitchFamily="18" charset="0"/>
                      </a:endParaRPr>
                    </a:p>
                  </a:txBody>
                  <a:tcPr anchor="ctr">
                    <a:solidFill>
                      <a:schemeClr val="accent1">
                        <a:lumMod val="20000"/>
                        <a:lumOff val="80000"/>
                      </a:schemeClr>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vi-VN" sz="4000" dirty="0">
                          <a:latin typeface="Times New Roman" panose="02020603050405020304" pitchFamily="18" charset="0"/>
                          <a:cs typeface="Times New Roman" panose="02020603050405020304" pitchFamily="18" charset="0"/>
                        </a:rPr>
                        <a:t>là một thể thơ trong đó mỗi câu thơ có </a:t>
                      </a:r>
                      <a:r>
                        <a:rPr lang="en-US" sz="4000" dirty="0" err="1">
                          <a:latin typeface="Times New Roman" panose="02020603050405020304" pitchFamily="18" charset="0"/>
                          <a:cs typeface="Times New Roman" panose="02020603050405020304" pitchFamily="18" charset="0"/>
                        </a:rPr>
                        <a:t>bảy</a:t>
                      </a:r>
                      <a:r>
                        <a:rPr lang="vi-VN" sz="4000" dirty="0">
                          <a:latin typeface="Times New Roman" panose="02020603050405020304" pitchFamily="18" charset="0"/>
                          <a:cs typeface="Times New Roman" panose="02020603050405020304" pitchFamily="18" charset="0"/>
                        </a:rPr>
                        <a:t> tiếng</a:t>
                      </a:r>
                      <a:r>
                        <a:rPr lang="en-US" sz="4000" dirty="0">
                          <a:latin typeface="Times New Roman" panose="02020603050405020304" pitchFamily="18" charset="0"/>
                          <a:cs typeface="Times New Roman" panose="02020603050405020304" pitchFamily="18" charset="0"/>
                        </a:rPr>
                        <a:t>.</a:t>
                      </a:r>
                    </a:p>
                  </a:txBody>
                  <a:tcPr anchor="ctr">
                    <a:solidFill>
                      <a:schemeClr val="bg1"/>
                    </a:solidFill>
                  </a:tcPr>
                </a:tc>
                <a:extLst>
                  <a:ext uri="{0D108BD9-81ED-4DB2-BD59-A6C34878D82A}">
                    <a16:rowId xmlns:a16="http://schemas.microsoft.com/office/drawing/2014/main" val="2472360310"/>
                  </a:ext>
                </a:extLst>
              </a:tr>
              <a:tr h="783733">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altLang="en-US" sz="4000" b="1" dirty="0" err="1">
                          <a:latin typeface="Times New Roman" panose="02020603050405020304" pitchFamily="18" charset="0"/>
                          <a:cs typeface="Times New Roman" panose="02020603050405020304" pitchFamily="18" charset="0"/>
                        </a:rPr>
                        <a:t>Thơ</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tám</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chữ</a:t>
                      </a:r>
                      <a:endParaRPr lang="en-US" altLang="en-US" sz="4000" b="1" dirty="0">
                        <a:latin typeface="Times New Roman" panose="02020603050405020304" pitchFamily="18" charset="0"/>
                        <a:cs typeface="Times New Roman" panose="02020603050405020304" pitchFamily="18" charset="0"/>
                      </a:endParaRPr>
                    </a:p>
                  </a:txBody>
                  <a:tcPr anchor="ctr">
                    <a:solidFill>
                      <a:schemeClr val="accent1">
                        <a:lumMod val="20000"/>
                        <a:lumOff val="80000"/>
                      </a:schemeClr>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vi-VN" sz="4000" dirty="0">
                          <a:latin typeface="Times New Roman" panose="02020603050405020304" pitchFamily="18" charset="0"/>
                          <a:cs typeface="Times New Roman" panose="02020603050405020304" pitchFamily="18" charset="0"/>
                        </a:rPr>
                        <a:t>là một thể thơ trong đó mỗi câu thơ có </a:t>
                      </a:r>
                      <a:r>
                        <a:rPr lang="en-US" sz="4000" dirty="0" err="1">
                          <a:latin typeface="Times New Roman" panose="02020603050405020304" pitchFamily="18" charset="0"/>
                          <a:cs typeface="Times New Roman" panose="02020603050405020304" pitchFamily="18" charset="0"/>
                        </a:rPr>
                        <a:t>tám</a:t>
                      </a:r>
                      <a:r>
                        <a:rPr lang="vi-VN" sz="4000" dirty="0">
                          <a:latin typeface="Times New Roman" panose="02020603050405020304" pitchFamily="18" charset="0"/>
                          <a:cs typeface="Times New Roman" panose="02020603050405020304" pitchFamily="18" charset="0"/>
                        </a:rPr>
                        <a:t> tiếng</a:t>
                      </a:r>
                      <a:r>
                        <a:rPr lang="en-US" sz="4000" dirty="0">
                          <a:latin typeface="Times New Roman" panose="02020603050405020304" pitchFamily="18" charset="0"/>
                          <a:cs typeface="Times New Roman" panose="02020603050405020304" pitchFamily="18" charset="0"/>
                        </a:rPr>
                        <a:t>.</a:t>
                      </a:r>
                    </a:p>
                  </a:txBody>
                  <a:tcPr anchor="ctr">
                    <a:solidFill>
                      <a:schemeClr val="bg1"/>
                    </a:solidFill>
                  </a:tcPr>
                </a:tc>
                <a:extLst>
                  <a:ext uri="{0D108BD9-81ED-4DB2-BD59-A6C34878D82A}">
                    <a16:rowId xmlns:a16="http://schemas.microsoft.com/office/drawing/2014/main" val="757611565"/>
                  </a:ext>
                </a:extLst>
              </a:tr>
              <a:tr h="146524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altLang="en-US" sz="4000" b="1" dirty="0" err="1">
                          <a:latin typeface="Times New Roman" panose="02020603050405020304" pitchFamily="18" charset="0"/>
                          <a:cs typeface="Times New Roman" panose="02020603050405020304" pitchFamily="18" charset="0"/>
                        </a:rPr>
                        <a:t>Thơ</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tự</a:t>
                      </a:r>
                      <a:r>
                        <a:rPr lang="en-US" altLang="en-US" sz="4000" b="1" dirty="0">
                          <a:latin typeface="Times New Roman" panose="02020603050405020304" pitchFamily="18" charset="0"/>
                          <a:cs typeface="Times New Roman" panose="02020603050405020304" pitchFamily="18" charset="0"/>
                        </a:rPr>
                        <a:t> do</a:t>
                      </a:r>
                    </a:p>
                  </a:txBody>
                  <a:tcPr anchor="ctr">
                    <a:solidFill>
                      <a:schemeClr val="accent1">
                        <a:lumMod val="20000"/>
                        <a:lumOff val="80000"/>
                      </a:schemeClr>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vi-VN" sz="4000" dirty="0">
                          <a:latin typeface="Times New Roman" panose="02020603050405020304" pitchFamily="18" charset="0"/>
                          <a:cs typeface="Times New Roman" panose="02020603050405020304" pitchFamily="18" charset="0"/>
                        </a:rPr>
                        <a:t>là một thể thơ </a:t>
                      </a:r>
                      <a:r>
                        <a:rPr lang="en-US" sz="4000" dirty="0" err="1">
                          <a:latin typeface="Times New Roman" panose="02020603050405020304" pitchFamily="18" charset="0"/>
                          <a:cs typeface="Times New Roman" panose="02020603050405020304" pitchFamily="18" charset="0"/>
                        </a:rPr>
                        <a:t>không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định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số</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tiếng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trong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mỗi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dòng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thơ</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số</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dòng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trong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mỗi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khổ</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thơ</a:t>
                      </a:r>
                      <a:endParaRPr lang="en-US" sz="4000" dirty="0">
                        <a:latin typeface="Times New Roman" panose="02020603050405020304" pitchFamily="18" charset="0"/>
                        <a:cs typeface="Times New Roman" panose="02020603050405020304" pitchFamily="18" charset="0"/>
                      </a:endParaRPr>
                    </a:p>
                  </a:txBody>
                  <a:tcPr anchor="ctr">
                    <a:solidFill>
                      <a:schemeClr val="bg1"/>
                    </a:solidFill>
                  </a:tcPr>
                </a:tc>
                <a:extLst>
                  <a:ext uri="{0D108BD9-81ED-4DB2-BD59-A6C34878D82A}">
                    <a16:rowId xmlns:a16="http://schemas.microsoft.com/office/drawing/2014/main" val="1774220320"/>
                  </a:ext>
                </a:extLst>
              </a:tr>
              <a:tr h="2828254">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altLang="en-US" sz="4000" b="1" dirty="0" err="1">
                          <a:latin typeface="Times New Roman" panose="02020603050405020304" pitchFamily="18" charset="0"/>
                          <a:cs typeface="Times New Roman" panose="02020603050405020304" pitchFamily="18" charset="0"/>
                        </a:rPr>
                        <a:t>Thơ</a:t>
                      </a:r>
                      <a:r>
                        <a:rPr lang="en-US" altLang="en-US" sz="4000" b="1" dirty="0">
                          <a:latin typeface="Times New Roman" panose="02020603050405020304" pitchFamily="18" charset="0"/>
                          <a:cs typeface="Times New Roman" panose="02020603050405020304" pitchFamily="18" charset="0"/>
                        </a:rPr>
                        <a:t> song </a:t>
                      </a:r>
                      <a:r>
                        <a:rPr lang="en-US" altLang="en-US" sz="4000" b="1" dirty="0" err="1">
                          <a:latin typeface="Times New Roman" panose="02020603050405020304" pitchFamily="18" charset="0"/>
                          <a:cs typeface="Times New Roman" panose="02020603050405020304" pitchFamily="18" charset="0"/>
                        </a:rPr>
                        <a:t>thất</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lục</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bát</a:t>
                      </a:r>
                      <a:endParaRPr lang="en-US" altLang="en-US" sz="4000" b="1" dirty="0">
                        <a:latin typeface="Times New Roman" panose="02020603050405020304" pitchFamily="18" charset="0"/>
                        <a:cs typeface="Times New Roman" panose="02020603050405020304" pitchFamily="18" charset="0"/>
                      </a:endParaRPr>
                    </a:p>
                  </a:txBody>
                  <a:tcPr anchor="ctr">
                    <a:solidFill>
                      <a:schemeClr val="accent1">
                        <a:lumMod val="20000"/>
                        <a:lumOff val="80000"/>
                      </a:schemeClr>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4000" dirty="0" err="1">
                          <a:latin typeface="Times New Roman" panose="02020603050405020304" pitchFamily="18" charset="0"/>
                          <a:cs typeface="Times New Roman" panose="02020603050405020304" pitchFamily="18" charset="0"/>
                        </a:rPr>
                        <a:t>là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một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thể</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thơ</a:t>
                      </a:r>
                      <a:r>
                        <a:rPr lang="en-US" sz="4000" dirty="0">
                          <a:latin typeface="Times New Roman" panose="02020603050405020304" pitchFamily="18" charset="0"/>
                          <a:cs typeface="Times New Roman" panose="02020603050405020304" pitchFamily="18" charset="0"/>
                        </a:rPr>
                        <a:t> </a:t>
                      </a:r>
                      <a:r>
                        <a:rPr lang="vi-VN" sz="4000" dirty="0">
                          <a:latin typeface="Times New Roman" panose="02020603050405020304" pitchFamily="18" charset="0"/>
                          <a:cs typeface="Times New Roman" panose="02020603050405020304" pitchFamily="18" charset="0"/>
                        </a:rPr>
                        <a:t>kết hợp đan xen từng cặp câu 7 tiếng (song thấ</a:t>
                      </a:r>
                      <a:r>
                        <a:rPr lang="en-US" sz="4000" dirty="0">
                          <a:latin typeface="Times New Roman" panose="02020603050405020304" pitchFamily="18" charset="0"/>
                          <a:cs typeface="Times New Roman" panose="02020603050405020304" pitchFamily="18" charset="0"/>
                        </a:rPr>
                        <a:t>t</a:t>
                      </a:r>
                      <a:r>
                        <a:rPr lang="vi-VN" sz="4000" dirty="0">
                          <a:latin typeface="Times New Roman" panose="02020603050405020304" pitchFamily="18" charset="0"/>
                          <a:cs typeface="Times New Roman" panose="02020603050405020304" pitchFamily="18" charset="0"/>
                        </a:rPr>
                        <a:t>) với từng cặp câu 6 và 8 tiếng (lục bát). Bài thơ song thất lục bát có thể được chia khổ hoặc không, số câu trong mỗi câu thơ không cố định. </a:t>
                      </a:r>
                      <a:endParaRPr lang="en-US" sz="6600" dirty="0">
                        <a:latin typeface="Times New Roman" panose="02020603050405020304" pitchFamily="18" charset="0"/>
                        <a:cs typeface="Times New Roman" panose="02020603050405020304" pitchFamily="18" charset="0"/>
                      </a:endParaRPr>
                    </a:p>
                  </a:txBody>
                  <a:tcPr anchor="ctr">
                    <a:solidFill>
                      <a:schemeClr val="bg1"/>
                    </a:solidFill>
                  </a:tcPr>
                </a:tc>
                <a:extLst>
                  <a:ext uri="{0D108BD9-81ED-4DB2-BD59-A6C34878D82A}">
                    <a16:rowId xmlns:a16="http://schemas.microsoft.com/office/drawing/2014/main" val="1442353667"/>
                  </a:ext>
                </a:extLst>
              </a:tr>
              <a:tr h="146524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altLang="en-US" sz="4000" b="1" dirty="0" err="1">
                          <a:latin typeface="Times New Roman" panose="02020603050405020304" pitchFamily="18" charset="0"/>
                          <a:cs typeface="Times New Roman" panose="02020603050405020304" pitchFamily="18" charset="0"/>
                        </a:rPr>
                        <a:t>Thơ</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lục</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bát</a:t>
                      </a:r>
                      <a:endParaRPr lang="en-US" altLang="en-US" sz="4000" b="1" dirty="0">
                        <a:latin typeface="Times New Roman" panose="02020603050405020304" pitchFamily="18" charset="0"/>
                        <a:cs typeface="Times New Roman" panose="02020603050405020304" pitchFamily="18" charset="0"/>
                      </a:endParaRPr>
                    </a:p>
                  </a:txBody>
                  <a:tcPr anchor="ctr">
                    <a:solidFill>
                      <a:schemeClr val="accent1">
                        <a:lumMod val="20000"/>
                        <a:lumOff val="80000"/>
                      </a:schemeClr>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vi-VN" sz="4000" dirty="0">
                          <a:latin typeface="Times New Roman" panose="02020603050405020304" pitchFamily="18" charset="0"/>
                          <a:cs typeface="Times New Roman" panose="02020603050405020304" pitchFamily="18" charset="0"/>
                        </a:rPr>
                        <a:t>là một thể thơ </a:t>
                      </a:r>
                      <a:r>
                        <a:rPr lang="en-US" sz="4000" dirty="0" err="1">
                          <a:latin typeface="Times New Roman" panose="02020603050405020304" pitchFamily="18" charset="0"/>
                          <a:cs typeface="Times New Roman" panose="02020603050405020304" pitchFamily="18" charset="0"/>
                        </a:rPr>
                        <a:t>mà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dòng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thơ</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được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sắp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xếp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thành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từng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cặp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một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dòng</a:t>
                      </a:r>
                      <a:r>
                        <a:rPr lang="en-US" sz="4000" dirty="0">
                          <a:latin typeface="Times New Roman" panose="02020603050405020304" pitchFamily="18" charset="0"/>
                          <a:cs typeface="Times New Roman" panose="02020603050405020304" pitchFamily="18" charset="0"/>
                        </a:rPr>
                        <a:t> 6 </a:t>
                      </a:r>
                      <a:r>
                        <a:rPr lang="en-US" sz="4000" dirty="0" err="1">
                          <a:latin typeface="Times New Roman" panose="02020603050405020304" pitchFamily="18" charset="0"/>
                          <a:cs typeface="Times New Roman" panose="02020603050405020304" pitchFamily="18" charset="0"/>
                        </a:rPr>
                        <a:t>tiếng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một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dòng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tám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tiếng</a:t>
                      </a:r>
                      <a:endParaRPr lang="en-US" sz="4000" dirty="0">
                        <a:latin typeface="Times New Roman" panose="02020603050405020304" pitchFamily="18" charset="0"/>
                        <a:cs typeface="Times New Roman" panose="02020603050405020304" pitchFamily="18" charset="0"/>
                      </a:endParaRPr>
                    </a:p>
                  </a:txBody>
                  <a:tcPr anchor="ctr">
                    <a:solidFill>
                      <a:schemeClr val="bg1"/>
                    </a:solidFill>
                  </a:tcPr>
                </a:tc>
                <a:extLst>
                  <a:ext uri="{0D108BD9-81ED-4DB2-BD59-A6C34878D82A}">
                    <a16:rowId xmlns:a16="http://schemas.microsoft.com/office/drawing/2014/main" val="3786039572"/>
                  </a:ext>
                </a:extLst>
              </a:tr>
            </a:tbl>
          </a:graphicData>
        </a:graphic>
      </p:graphicFrame>
    </p:spTree>
    <p:extLst>
      <p:ext uri="{BB962C8B-B14F-4D97-AF65-F5344CB8AC3E}">
        <p14:creationId xmlns:p14="http://schemas.microsoft.com/office/powerpoint/2010/main" val="4158212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6000"/>
            <a:lum/>
            <a:extLst>
              <a:ext uri="{96DAC541-7B7A-43D3-8B79-37D633B846F1}">
                <asvg:svgBlip xmlns:asvg="http://schemas.microsoft.com/office/drawing/2016/SVG/main" r:embed="rId4"/>
              </a:ext>
            </a:extLst>
          </a:blip>
          <a:srcRect/>
          <a:stretch>
            <a:fillRect t="-39000" b="-39000"/>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A55E294-B04B-252D-45C5-EEFF1CFE2801}"/>
              </a:ext>
            </a:extLst>
          </p:cNvPr>
          <p:cNvSpPr txBox="1"/>
          <p:nvPr/>
        </p:nvSpPr>
        <p:spPr>
          <a:xfrm>
            <a:off x="2325188" y="1334766"/>
            <a:ext cx="13637624" cy="2308324"/>
          </a:xfrm>
          <a:prstGeom prst="rect">
            <a:avLst/>
          </a:prstGeom>
          <a:noFill/>
        </p:spPr>
        <p:txBody>
          <a:bodyPr wrap="square" rtlCol="0">
            <a:spAutoFit/>
          </a:bodyPr>
          <a:lstStyle/>
          <a:p>
            <a:pPr algn="ctr" defTabSz="1371600"/>
            <a:r>
              <a:rPr lang="en-US" sz="7200" dirty="0" err="1">
                <a:solidFill>
                  <a:srgbClr val="FF0000"/>
                </a:solidFill>
                <a:latin typeface="#9Slide07 SVNA Love Of Thunder" panose="02040603050506020204" pitchFamily="18" charset="0"/>
                <a:cs typeface="Times New Roman" panose="02020603050405020304" pitchFamily="18" charset="0"/>
              </a:rPr>
              <a:t>Bài</a:t>
            </a:r>
            <a:r>
              <a:rPr lang="en-US" sz="7200" dirty="0">
                <a:solidFill>
                  <a:srgbClr val="FF0000"/>
                </a:solidFill>
                <a:latin typeface="#9Slide07 SVNA Love Of Thunder" panose="02040603050506020204" pitchFamily="18" charset="0"/>
                <a:cs typeface="Times New Roman" panose="02020603050405020304" pitchFamily="18" charset="0"/>
              </a:rPr>
              <a:t> 7: </a:t>
            </a:r>
          </a:p>
          <a:p>
            <a:pPr algn="ctr" defTabSz="1371600"/>
            <a:r>
              <a:rPr lang="en-US" sz="7200" dirty="0" err="1">
                <a:solidFill>
                  <a:srgbClr val="FF0000"/>
                </a:solidFill>
                <a:latin typeface="#9Slide07 SVNA Love Of Thunder" panose="02040603050506020204" pitchFamily="18" charset="0"/>
                <a:cs typeface="Times New Roman" panose="02020603050405020304" pitchFamily="18" charset="0"/>
              </a:rPr>
              <a:t>Thơ</a:t>
            </a:r>
            <a:r>
              <a:rPr lang="en-US" sz="7200" dirty="0">
                <a:solidFill>
                  <a:srgbClr val="FF0000"/>
                </a:solidFill>
                <a:latin typeface="#9Slide07 SVNA Love Of Thunder" panose="02040603050506020204" pitchFamily="18" charset="0"/>
                <a:cs typeface="Times New Roman" panose="02020603050405020304" pitchFamily="18" charset="0"/>
              </a:rPr>
              <a:t> </a:t>
            </a:r>
            <a:r>
              <a:rPr lang="en-US" sz="7200" dirty="0" err="1">
                <a:solidFill>
                  <a:srgbClr val="FF0000"/>
                </a:solidFill>
                <a:latin typeface="#9Slide07 SVNA Love Of Thunder" panose="02040603050506020204" pitchFamily="18" charset="0"/>
                <a:cs typeface="Times New Roman" panose="02020603050405020304" pitchFamily="18" charset="0"/>
              </a:rPr>
              <a:t>tám</a:t>
            </a:r>
            <a:r>
              <a:rPr lang="en-US" sz="7200" dirty="0">
                <a:solidFill>
                  <a:srgbClr val="FF0000"/>
                </a:solidFill>
                <a:latin typeface="#9Slide07 SVNA Love Of Thunder" panose="02040603050506020204" pitchFamily="18" charset="0"/>
                <a:cs typeface="Times New Roman" panose="02020603050405020304" pitchFamily="18" charset="0"/>
              </a:rPr>
              <a:t> </a:t>
            </a:r>
            <a:r>
              <a:rPr lang="en-US" sz="7200" dirty="0" err="1">
                <a:solidFill>
                  <a:srgbClr val="FF0000"/>
                </a:solidFill>
                <a:latin typeface="#9Slide07 SVNA Love Of Thunder" panose="02040603050506020204" pitchFamily="18" charset="0"/>
                <a:cs typeface="Times New Roman" panose="02020603050405020304" pitchFamily="18" charset="0"/>
              </a:rPr>
              <a:t>chữ</a:t>
            </a:r>
            <a:r>
              <a:rPr lang="en-US" sz="7200" dirty="0">
                <a:solidFill>
                  <a:srgbClr val="FF0000"/>
                </a:solidFill>
                <a:latin typeface="#9Slide07 SVNA Love Of Thunder" panose="02040603050506020204" pitchFamily="18" charset="0"/>
                <a:cs typeface="Times New Roman" panose="02020603050405020304" pitchFamily="18" charset="0"/>
              </a:rPr>
              <a:t> </a:t>
            </a:r>
            <a:r>
              <a:rPr lang="en-US" sz="7200" dirty="0" err="1">
                <a:solidFill>
                  <a:srgbClr val="FF0000"/>
                </a:solidFill>
                <a:latin typeface="#9Slide07 SVNA Love Of Thunder" panose="02040603050506020204" pitchFamily="18" charset="0"/>
                <a:cs typeface="Times New Roman" panose="02020603050405020304" pitchFamily="18" charset="0"/>
              </a:rPr>
              <a:t>và</a:t>
            </a:r>
            <a:r>
              <a:rPr lang="en-US" sz="7200" dirty="0">
                <a:solidFill>
                  <a:srgbClr val="FF0000"/>
                </a:solidFill>
                <a:latin typeface="#9Slide07 SVNA Love Of Thunder" panose="02040603050506020204" pitchFamily="18" charset="0"/>
                <a:cs typeface="Times New Roman" panose="02020603050405020304" pitchFamily="18" charset="0"/>
              </a:rPr>
              <a:t> </a:t>
            </a:r>
            <a:r>
              <a:rPr lang="en-US" sz="7200" dirty="0" err="1">
                <a:solidFill>
                  <a:srgbClr val="FF0000"/>
                </a:solidFill>
                <a:latin typeface="#9Slide07 SVNA Love Of Thunder" panose="02040603050506020204" pitchFamily="18" charset="0"/>
                <a:cs typeface="Times New Roman" panose="02020603050405020304" pitchFamily="18" charset="0"/>
              </a:rPr>
              <a:t>thơ</a:t>
            </a:r>
            <a:r>
              <a:rPr lang="en-US" sz="7200" dirty="0">
                <a:solidFill>
                  <a:srgbClr val="FF0000"/>
                </a:solidFill>
                <a:latin typeface="#9Slide07 SVNA Love Of Thunder" panose="02040603050506020204" pitchFamily="18" charset="0"/>
                <a:cs typeface="Times New Roman" panose="02020603050405020304" pitchFamily="18" charset="0"/>
              </a:rPr>
              <a:t> </a:t>
            </a:r>
            <a:r>
              <a:rPr lang="en-US" sz="7200" dirty="0" err="1">
                <a:solidFill>
                  <a:srgbClr val="FF0000"/>
                </a:solidFill>
                <a:latin typeface="#9Slide07 SVNA Love Of Thunder" panose="02040603050506020204" pitchFamily="18" charset="0"/>
                <a:cs typeface="Times New Roman" panose="02020603050405020304" pitchFamily="18" charset="0"/>
              </a:rPr>
              <a:t>tự</a:t>
            </a:r>
            <a:r>
              <a:rPr lang="en-US" sz="7200" dirty="0">
                <a:solidFill>
                  <a:srgbClr val="FF0000"/>
                </a:solidFill>
                <a:latin typeface="#9Slide07 SVNA Love Of Thunder" panose="02040603050506020204" pitchFamily="18" charset="0"/>
                <a:cs typeface="Times New Roman" panose="02020603050405020304" pitchFamily="18" charset="0"/>
              </a:rPr>
              <a:t> do</a:t>
            </a:r>
          </a:p>
        </p:txBody>
      </p:sp>
      <p:sp>
        <p:nvSpPr>
          <p:cNvPr id="2" name="TextBox 1">
            <a:extLst>
              <a:ext uri="{FF2B5EF4-FFF2-40B4-BE49-F238E27FC236}">
                <a16:creationId xmlns:a16="http://schemas.microsoft.com/office/drawing/2014/main" id="{BFF135D0-4BE1-D61A-F331-1262C55F34B6}"/>
              </a:ext>
            </a:extLst>
          </p:cNvPr>
          <p:cNvSpPr txBox="1"/>
          <p:nvPr/>
        </p:nvSpPr>
        <p:spPr>
          <a:xfrm>
            <a:off x="9296400" y="6088459"/>
            <a:ext cx="6786756" cy="1323439"/>
          </a:xfrm>
          <a:prstGeom prst="rect">
            <a:avLst/>
          </a:prstGeom>
          <a:noFill/>
        </p:spPr>
        <p:txBody>
          <a:bodyPr wrap="square" rtlCol="0">
            <a:spAutoFit/>
          </a:bodyPr>
          <a:lstStyle/>
          <a:p>
            <a:pPr algn="just" defTabSz="1371600"/>
            <a:r>
              <a:rPr lang="en-US" sz="8000" dirty="0" err="1">
                <a:solidFill>
                  <a:prstClr val="black"/>
                </a:solidFill>
                <a:latin typeface="#9Slide05 FS Blonde Script" panose="03000503000000000000" pitchFamily="65" charset="0"/>
                <a:cs typeface="Times New Roman" panose="02020603050405020304" pitchFamily="18" charset="0"/>
              </a:rPr>
              <a:t>Kiến</a:t>
            </a:r>
            <a:r>
              <a:rPr lang="en-US" sz="8000" dirty="0">
                <a:solidFill>
                  <a:prstClr val="black"/>
                </a:solidFill>
                <a:latin typeface="#9Slide05 FS Blonde Script" panose="03000503000000000000" pitchFamily="65" charset="0"/>
                <a:cs typeface="Times New Roman" panose="02020603050405020304" pitchFamily="18" charset="0"/>
              </a:rPr>
              <a:t> </a:t>
            </a:r>
            <a:r>
              <a:rPr lang="en-US" sz="8000" dirty="0" err="1">
                <a:solidFill>
                  <a:prstClr val="black"/>
                </a:solidFill>
                <a:latin typeface="#9Slide05 FS Blonde Script" panose="03000503000000000000" pitchFamily="65" charset="0"/>
                <a:cs typeface="Times New Roman" panose="02020603050405020304" pitchFamily="18" charset="0"/>
              </a:rPr>
              <a:t>thức</a:t>
            </a:r>
            <a:r>
              <a:rPr lang="en-US" sz="8000" dirty="0">
                <a:solidFill>
                  <a:prstClr val="black"/>
                </a:solidFill>
                <a:latin typeface="#9Slide05 FS Blonde Script" panose="03000503000000000000" pitchFamily="65" charset="0"/>
                <a:cs typeface="Times New Roman" panose="02020603050405020304" pitchFamily="18" charset="0"/>
              </a:rPr>
              <a:t> </a:t>
            </a:r>
            <a:r>
              <a:rPr lang="en-US" sz="8000" dirty="0" err="1">
                <a:solidFill>
                  <a:prstClr val="black"/>
                </a:solidFill>
                <a:latin typeface="#9Slide05 FS Blonde Script" panose="03000503000000000000" pitchFamily="65" charset="0"/>
                <a:cs typeface="Times New Roman" panose="02020603050405020304" pitchFamily="18" charset="0"/>
              </a:rPr>
              <a:t>Ngữ</a:t>
            </a:r>
            <a:r>
              <a:rPr lang="en-US" sz="8000" dirty="0">
                <a:solidFill>
                  <a:prstClr val="black"/>
                </a:solidFill>
                <a:latin typeface="#9Slide05 FS Blonde Script" panose="03000503000000000000" pitchFamily="65" charset="0"/>
                <a:cs typeface="Times New Roman" panose="02020603050405020304" pitchFamily="18" charset="0"/>
              </a:rPr>
              <a:t> </a:t>
            </a:r>
            <a:r>
              <a:rPr lang="en-US" sz="8000" dirty="0" err="1">
                <a:solidFill>
                  <a:prstClr val="black"/>
                </a:solidFill>
                <a:latin typeface="#9Slide05 FS Blonde Script" panose="03000503000000000000" pitchFamily="65" charset="0"/>
                <a:cs typeface="Times New Roman" panose="02020603050405020304" pitchFamily="18" charset="0"/>
              </a:rPr>
              <a:t>văn</a:t>
            </a:r>
            <a:endParaRPr lang="en-US" sz="8000" dirty="0">
              <a:solidFill>
                <a:prstClr val="black"/>
              </a:solidFill>
              <a:latin typeface="#9Slide05 FS Blonde Script" panose="03000503000000000000" pitchFamily="65" charset="0"/>
              <a:cs typeface="Times New Roman" panose="02020603050405020304" pitchFamily="18" charset="0"/>
            </a:endParaRPr>
          </a:p>
        </p:txBody>
      </p:sp>
      <p:sp>
        <p:nvSpPr>
          <p:cNvPr id="4" name="Freeform 5">
            <a:extLst>
              <a:ext uri="{FF2B5EF4-FFF2-40B4-BE49-F238E27FC236}">
                <a16:creationId xmlns:a16="http://schemas.microsoft.com/office/drawing/2014/main" id="{FCB663BE-151F-92C7-7918-6F930AD9E226}"/>
              </a:ext>
            </a:extLst>
          </p:cNvPr>
          <p:cNvSpPr/>
          <p:nvPr/>
        </p:nvSpPr>
        <p:spPr>
          <a:xfrm>
            <a:off x="177335" y="5143500"/>
            <a:ext cx="6674016" cy="4958238"/>
          </a:xfrm>
          <a:custGeom>
            <a:avLst/>
            <a:gdLst/>
            <a:ahLst/>
            <a:cxnLst/>
            <a:rect l="l" t="t" r="r" b="b"/>
            <a:pathLst>
              <a:path w="5867149" h="4358803">
                <a:moveTo>
                  <a:pt x="0" y="0"/>
                </a:moveTo>
                <a:lnTo>
                  <a:pt x="5867149" y="0"/>
                </a:lnTo>
                <a:lnTo>
                  <a:pt x="5867149" y="4358802"/>
                </a:lnTo>
                <a:lnTo>
                  <a:pt x="0" y="4358802"/>
                </a:lnTo>
                <a:lnTo>
                  <a:pt x="0" y="0"/>
                </a:lnTo>
                <a:close/>
              </a:path>
            </a:pathLst>
          </a:custGeom>
          <a:blipFill>
            <a:blip r:embed="rId5"/>
            <a:stretch>
              <a:fillRect/>
            </a:stretch>
          </a:blipFill>
        </p:spPr>
        <p:txBody>
          <a:bodyPr/>
          <a:lstStyle/>
          <a:p>
            <a:pPr defTabSz="1371600"/>
            <a:endParaRPr lang="en-US" sz="2700">
              <a:solidFill>
                <a:prstClr val="black"/>
              </a:solidFill>
              <a:latin typeface="Calibri" panose="020F0502020204030204"/>
            </a:endParaRPr>
          </a:p>
        </p:txBody>
      </p:sp>
      <p:sp>
        <p:nvSpPr>
          <p:cNvPr id="5" name="Freeform 6">
            <a:extLst>
              <a:ext uri="{FF2B5EF4-FFF2-40B4-BE49-F238E27FC236}">
                <a16:creationId xmlns:a16="http://schemas.microsoft.com/office/drawing/2014/main" id="{F2B7B9E2-2D84-968D-AE92-48CC8B0E43D6}"/>
              </a:ext>
            </a:extLst>
          </p:cNvPr>
          <p:cNvSpPr/>
          <p:nvPr/>
        </p:nvSpPr>
        <p:spPr>
          <a:xfrm rot="19950571">
            <a:off x="16017133" y="38509"/>
            <a:ext cx="3379148" cy="5585369"/>
          </a:xfrm>
          <a:custGeom>
            <a:avLst/>
            <a:gdLst/>
            <a:ahLst/>
            <a:cxnLst/>
            <a:rect l="l" t="t" r="r" b="b"/>
            <a:pathLst>
              <a:path w="4978908" h="8229600">
                <a:moveTo>
                  <a:pt x="0" y="0"/>
                </a:moveTo>
                <a:lnTo>
                  <a:pt x="4978908" y="0"/>
                </a:lnTo>
                <a:lnTo>
                  <a:pt x="4978908" y="8229600"/>
                </a:lnTo>
                <a:lnTo>
                  <a:pt x="0" y="8229600"/>
                </a:lnTo>
                <a:lnTo>
                  <a:pt x="0" y="0"/>
                </a:lnTo>
                <a:close/>
              </a:path>
            </a:pathLst>
          </a:custGeom>
          <a:blipFill>
            <a:blip r:embed="rId6"/>
            <a:stretch>
              <a:fillRect/>
            </a:stretch>
          </a:blipFill>
        </p:spPr>
        <p:txBody>
          <a:bodyPr/>
          <a:lstStyle/>
          <a:p>
            <a:pPr defTabSz="1371600"/>
            <a:endParaRPr lang="en-US" sz="2700">
              <a:solidFill>
                <a:prstClr val="black"/>
              </a:solidFill>
              <a:latin typeface="Calibri" panose="020F0502020204030204"/>
            </a:endParaRPr>
          </a:p>
        </p:txBody>
      </p:sp>
      <p:pic>
        <p:nvPicPr>
          <p:cNvPr id="9" name="Picture 8">
            <a:extLst>
              <a:ext uri="{FF2B5EF4-FFF2-40B4-BE49-F238E27FC236}">
                <a16:creationId xmlns:a16="http://schemas.microsoft.com/office/drawing/2014/main" id="{C31E198E-CE0B-6F56-EECB-6465F14887C9}"/>
              </a:ext>
            </a:extLst>
          </p:cNvPr>
          <p:cNvPicPr>
            <a:picLocks noChangeAspect="1"/>
          </p:cNvPicPr>
          <p:nvPr/>
        </p:nvPicPr>
        <p:blipFill>
          <a:blip r:embed="rId7">
            <a:lum bright="70000" contrast="-70000"/>
            <a:extLst>
              <a:ext uri="{BEBA8EAE-BF5A-486C-A8C5-ECC9F3942E4B}">
                <a14:imgProps xmlns:a14="http://schemas.microsoft.com/office/drawing/2010/main">
                  <a14:imgLayer r:embed="rId8">
                    <a14:imgEffect>
                      <a14:artisticGlowEdges/>
                    </a14:imgEffect>
                  </a14:imgLayer>
                </a14:imgProps>
              </a:ext>
            </a:extLst>
          </a:blip>
          <a:stretch>
            <a:fillRect/>
          </a:stretch>
        </p:blipFill>
        <p:spPr>
          <a:xfrm>
            <a:off x="356259" y="1"/>
            <a:ext cx="4247427" cy="4052591"/>
          </a:xfrm>
          <a:prstGeom prst="rect">
            <a:avLst/>
          </a:prstGeom>
        </p:spPr>
      </p:pic>
    </p:spTree>
    <p:extLst>
      <p:ext uri="{BB962C8B-B14F-4D97-AF65-F5344CB8AC3E}">
        <p14:creationId xmlns:p14="http://schemas.microsoft.com/office/powerpoint/2010/main" val="19733522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6000"/>
            <a:lum/>
            <a:extLst>
              <a:ext uri="{96DAC541-7B7A-43D3-8B79-37D633B846F1}">
                <asvg:svgBlip xmlns:asvg="http://schemas.microsoft.com/office/drawing/2016/SVG/main" r:embed="rId4"/>
              </a:ext>
            </a:extLst>
          </a:blip>
          <a:srcRect/>
          <a:stretch>
            <a:fillRect t="-39000" b="-39000"/>
          </a:stretch>
        </a:blipFill>
        <a:effectLst/>
      </p:bgPr>
    </p:bg>
    <p:spTree>
      <p:nvGrpSpPr>
        <p:cNvPr id="1" name=""/>
        <p:cNvGrpSpPr/>
        <p:nvPr/>
      </p:nvGrpSpPr>
      <p:grpSpPr>
        <a:xfrm>
          <a:off x="0" y="0"/>
          <a:ext cx="0" cy="0"/>
          <a:chOff x="0" y="0"/>
          <a:chExt cx="0" cy="0"/>
        </a:xfrm>
      </p:grpSpPr>
      <p:sp>
        <p:nvSpPr>
          <p:cNvPr id="6" name="Freeform 3">
            <a:extLst>
              <a:ext uri="{FF2B5EF4-FFF2-40B4-BE49-F238E27FC236}">
                <a16:creationId xmlns:a16="http://schemas.microsoft.com/office/drawing/2014/main" id="{EE38D16B-67BE-E377-8BFF-9BF00B784256}"/>
              </a:ext>
            </a:extLst>
          </p:cNvPr>
          <p:cNvSpPr/>
          <p:nvPr/>
        </p:nvSpPr>
        <p:spPr>
          <a:xfrm>
            <a:off x="584421" y="1472050"/>
            <a:ext cx="14731779" cy="4735748"/>
          </a:xfrm>
          <a:custGeom>
            <a:avLst/>
            <a:gdLst/>
            <a:ahLst/>
            <a:cxnLst/>
            <a:rect l="l" t="t" r="r" b="b"/>
            <a:pathLst>
              <a:path w="3705215" h="812800">
                <a:moveTo>
                  <a:pt x="0" y="0"/>
                </a:moveTo>
                <a:lnTo>
                  <a:pt x="3705215" y="0"/>
                </a:lnTo>
                <a:lnTo>
                  <a:pt x="3705215" y="812800"/>
                </a:lnTo>
                <a:lnTo>
                  <a:pt x="0" y="812800"/>
                </a:lnTo>
                <a:close/>
              </a:path>
            </a:pathLst>
          </a:custGeom>
          <a:solidFill>
            <a:srgbClr val="F8F4EB"/>
          </a:solidFill>
          <a:ln w="19050">
            <a:solidFill>
              <a:schemeClr val="tx1"/>
            </a:solidFill>
          </a:ln>
        </p:spPr>
        <p:txBody>
          <a:bodyPr/>
          <a:lstStyle/>
          <a:p>
            <a:pPr defTabSz="1371600"/>
            <a:endParaRPr lang="en-US" sz="2700">
              <a:solidFill>
                <a:prstClr val="black"/>
              </a:solidFill>
              <a:latin typeface="Calibri" panose="020F0502020204030204"/>
            </a:endParaRPr>
          </a:p>
        </p:txBody>
      </p:sp>
      <p:sp>
        <p:nvSpPr>
          <p:cNvPr id="4" name="Rectangle 3">
            <a:extLst>
              <a:ext uri="{FF2B5EF4-FFF2-40B4-BE49-F238E27FC236}">
                <a16:creationId xmlns:a16="http://schemas.microsoft.com/office/drawing/2014/main" id="{0A163A4E-3B0D-38F9-74E1-F38059EE6C38}"/>
              </a:ext>
            </a:extLst>
          </p:cNvPr>
          <p:cNvSpPr/>
          <p:nvPr/>
        </p:nvSpPr>
        <p:spPr>
          <a:xfrm>
            <a:off x="1064942" y="2401503"/>
            <a:ext cx="12727258" cy="2123658"/>
          </a:xfrm>
          <a:prstGeom prst="rect">
            <a:avLst/>
          </a:prstGeom>
        </p:spPr>
        <p:txBody>
          <a:bodyPr wrap="square">
            <a:spAutoFit/>
          </a:bodyPr>
          <a:lstStyle/>
          <a:p>
            <a:pPr algn="ctr" defTabSz="1371600">
              <a:defRPr/>
            </a:pPr>
            <a:r>
              <a:rPr lang="en-US" sz="13200" dirty="0">
                <a:solidFill>
                  <a:srgbClr val="44546A">
                    <a:lumMod val="50000"/>
                  </a:srgbClr>
                </a:solidFill>
                <a:latin typeface="#9Slide05 SVNDeadhead Script" pitchFamily="2" charset="0"/>
                <a:cs typeface="Times New Roman" panose="02020603050405020304" pitchFamily="18" charset="0"/>
              </a:rPr>
              <a:t>I. </a:t>
            </a:r>
            <a:r>
              <a:rPr lang="en-US" sz="13200" dirty="0" err="1">
                <a:solidFill>
                  <a:srgbClr val="44546A">
                    <a:lumMod val="50000"/>
                  </a:srgbClr>
                </a:solidFill>
                <a:latin typeface="#9Slide05 SVNDeadhead Script" pitchFamily="2" charset="0"/>
                <a:cs typeface="Times New Roman" panose="02020603050405020304" pitchFamily="18" charset="0"/>
              </a:rPr>
              <a:t>Thơ</a:t>
            </a:r>
            <a:r>
              <a:rPr lang="en-US" sz="13200" dirty="0">
                <a:solidFill>
                  <a:srgbClr val="44546A">
                    <a:lumMod val="50000"/>
                  </a:srgbClr>
                </a:solidFill>
                <a:latin typeface="#9Slide05 SVNDeadhead Script" pitchFamily="2" charset="0"/>
                <a:cs typeface="Times New Roman" panose="02020603050405020304" pitchFamily="18" charset="0"/>
              </a:rPr>
              <a:t> </a:t>
            </a:r>
            <a:r>
              <a:rPr lang="en-US" sz="13200" dirty="0" err="1">
                <a:solidFill>
                  <a:srgbClr val="44546A">
                    <a:lumMod val="50000"/>
                  </a:srgbClr>
                </a:solidFill>
                <a:latin typeface="#9Slide05 SVNDeadhead Script" pitchFamily="2" charset="0"/>
                <a:cs typeface="Times New Roman" panose="02020603050405020304" pitchFamily="18" charset="0"/>
              </a:rPr>
              <a:t>tám</a:t>
            </a:r>
            <a:r>
              <a:rPr lang="en-US" sz="13200" dirty="0">
                <a:solidFill>
                  <a:srgbClr val="44546A">
                    <a:lumMod val="50000"/>
                  </a:srgbClr>
                </a:solidFill>
                <a:latin typeface="#9Slide05 SVNDeadhead Script" pitchFamily="2" charset="0"/>
                <a:cs typeface="Times New Roman" panose="02020603050405020304" pitchFamily="18" charset="0"/>
              </a:rPr>
              <a:t> </a:t>
            </a:r>
            <a:r>
              <a:rPr lang="en-US" sz="13200" dirty="0" err="1">
                <a:solidFill>
                  <a:srgbClr val="44546A">
                    <a:lumMod val="50000"/>
                  </a:srgbClr>
                </a:solidFill>
                <a:latin typeface="#9Slide05 SVNDeadhead Script" pitchFamily="2" charset="0"/>
                <a:cs typeface="Times New Roman" panose="02020603050405020304" pitchFamily="18" charset="0"/>
              </a:rPr>
              <a:t>chữ</a:t>
            </a:r>
            <a:r>
              <a:rPr lang="en-US" sz="13200" dirty="0">
                <a:solidFill>
                  <a:srgbClr val="44546A">
                    <a:lumMod val="50000"/>
                  </a:srgbClr>
                </a:solidFill>
                <a:latin typeface="#9Slide05 SVNDeadhead Script" pitchFamily="2" charset="0"/>
                <a:cs typeface="Times New Roman" panose="02020603050405020304" pitchFamily="18" charset="0"/>
              </a:rPr>
              <a:t> </a:t>
            </a:r>
            <a:r>
              <a:rPr lang="en-US" sz="13200" dirty="0" err="1">
                <a:solidFill>
                  <a:srgbClr val="44546A">
                    <a:lumMod val="50000"/>
                  </a:srgbClr>
                </a:solidFill>
                <a:latin typeface="#9Slide05 SVNDeadhead Script" pitchFamily="2" charset="0"/>
                <a:cs typeface="Times New Roman" panose="02020603050405020304" pitchFamily="18" charset="0"/>
              </a:rPr>
              <a:t>và</a:t>
            </a:r>
            <a:r>
              <a:rPr lang="en-US" sz="13200" dirty="0">
                <a:solidFill>
                  <a:srgbClr val="44546A">
                    <a:lumMod val="50000"/>
                  </a:srgbClr>
                </a:solidFill>
                <a:latin typeface="#9Slide05 SVNDeadhead Script" pitchFamily="2" charset="0"/>
                <a:cs typeface="Times New Roman" panose="02020603050405020304" pitchFamily="18" charset="0"/>
              </a:rPr>
              <a:t> </a:t>
            </a:r>
            <a:r>
              <a:rPr lang="en-US" sz="13200" dirty="0" err="1">
                <a:solidFill>
                  <a:srgbClr val="44546A">
                    <a:lumMod val="50000"/>
                  </a:srgbClr>
                </a:solidFill>
                <a:latin typeface="#9Slide05 SVNDeadhead Script" pitchFamily="2" charset="0"/>
                <a:cs typeface="Times New Roman" panose="02020603050405020304" pitchFamily="18" charset="0"/>
              </a:rPr>
              <a:t>thơ</a:t>
            </a:r>
            <a:r>
              <a:rPr lang="en-US" sz="13200" dirty="0">
                <a:solidFill>
                  <a:srgbClr val="44546A">
                    <a:lumMod val="50000"/>
                  </a:srgbClr>
                </a:solidFill>
                <a:latin typeface="#9Slide05 SVNDeadhead Script" pitchFamily="2" charset="0"/>
                <a:cs typeface="Times New Roman" panose="02020603050405020304" pitchFamily="18" charset="0"/>
              </a:rPr>
              <a:t> </a:t>
            </a:r>
            <a:r>
              <a:rPr lang="en-US" sz="13200" dirty="0" err="1">
                <a:solidFill>
                  <a:srgbClr val="44546A">
                    <a:lumMod val="50000"/>
                  </a:srgbClr>
                </a:solidFill>
                <a:latin typeface="#9Slide05 SVNDeadhead Script" pitchFamily="2" charset="0"/>
                <a:cs typeface="Times New Roman" panose="02020603050405020304" pitchFamily="18" charset="0"/>
              </a:rPr>
              <a:t>tự</a:t>
            </a:r>
            <a:r>
              <a:rPr lang="en-US" sz="13200" dirty="0">
                <a:solidFill>
                  <a:srgbClr val="44546A">
                    <a:lumMod val="50000"/>
                  </a:srgbClr>
                </a:solidFill>
                <a:latin typeface="#9Slide05 SVNDeadhead Script" pitchFamily="2" charset="0"/>
                <a:cs typeface="Times New Roman" panose="02020603050405020304" pitchFamily="18" charset="0"/>
              </a:rPr>
              <a:t> do</a:t>
            </a:r>
            <a:endParaRPr lang="vi-VN" sz="13200" dirty="0">
              <a:solidFill>
                <a:srgbClr val="44546A">
                  <a:lumMod val="50000"/>
                </a:srgbClr>
              </a:solidFill>
              <a:latin typeface="Times New Roman" panose="02020603050405020304" pitchFamily="18" charset="0"/>
              <a:cs typeface="Times New Roman" panose="02020603050405020304" pitchFamily="18" charset="0"/>
            </a:endParaRPr>
          </a:p>
        </p:txBody>
      </p:sp>
      <p:sp>
        <p:nvSpPr>
          <p:cNvPr id="3" name="Freeform 3"/>
          <p:cNvSpPr/>
          <p:nvPr/>
        </p:nvSpPr>
        <p:spPr>
          <a:xfrm>
            <a:off x="7048992" y="4845067"/>
            <a:ext cx="11239008" cy="5366627"/>
          </a:xfrm>
          <a:custGeom>
            <a:avLst/>
            <a:gdLst/>
            <a:ahLst/>
            <a:cxnLst/>
            <a:rect l="l" t="t" r="r" b="b"/>
            <a:pathLst>
              <a:path w="7492672" h="3577751">
                <a:moveTo>
                  <a:pt x="0" y="0"/>
                </a:moveTo>
                <a:lnTo>
                  <a:pt x="7492672" y="0"/>
                </a:lnTo>
                <a:lnTo>
                  <a:pt x="7492672" y="3577751"/>
                </a:lnTo>
                <a:lnTo>
                  <a:pt x="0" y="3577751"/>
                </a:lnTo>
                <a:lnTo>
                  <a:pt x="0" y="0"/>
                </a:lnTo>
                <a:close/>
              </a:path>
            </a:pathLst>
          </a:custGeom>
          <a:blipFill>
            <a:blip r:embed="rId5"/>
            <a:stretch>
              <a:fillRect/>
            </a:stretch>
          </a:blipFill>
        </p:spPr>
        <p:txBody>
          <a:bodyPr/>
          <a:lstStyle/>
          <a:p>
            <a:pPr defTabSz="1371600"/>
            <a:endParaRPr lang="en-US" sz="2700">
              <a:solidFill>
                <a:prstClr val="black"/>
              </a:solidFill>
              <a:latin typeface="Calibri" panose="020F0502020204030204"/>
            </a:endParaRPr>
          </a:p>
        </p:txBody>
      </p:sp>
    </p:spTree>
    <p:extLst>
      <p:ext uri="{BB962C8B-B14F-4D97-AF65-F5344CB8AC3E}">
        <p14:creationId xmlns:p14="http://schemas.microsoft.com/office/powerpoint/2010/main" val="15464702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019604605"/>
              </p:ext>
            </p:extLst>
          </p:nvPr>
        </p:nvGraphicFramePr>
        <p:xfrm>
          <a:off x="381000" y="266700"/>
          <a:ext cx="17526000" cy="9753600"/>
        </p:xfrm>
        <a:graphic>
          <a:graphicData uri="http://schemas.openxmlformats.org/drawingml/2006/table">
            <a:tbl>
              <a:tblPr firstRow="1" bandRow="1">
                <a:tableStyleId>{5940675A-B579-460E-94D1-54222C63F5DA}</a:tableStyleId>
              </a:tblPr>
              <a:tblGrid>
                <a:gridCol w="1836786">
                  <a:extLst>
                    <a:ext uri="{9D8B030D-6E8A-4147-A177-3AD203B41FA5}">
                      <a16:colId xmlns:a16="http://schemas.microsoft.com/office/drawing/2014/main" val="148078159"/>
                    </a:ext>
                  </a:extLst>
                </a:gridCol>
                <a:gridCol w="7500210">
                  <a:extLst>
                    <a:ext uri="{9D8B030D-6E8A-4147-A177-3AD203B41FA5}">
                      <a16:colId xmlns:a16="http://schemas.microsoft.com/office/drawing/2014/main" val="1656196502"/>
                    </a:ext>
                  </a:extLst>
                </a:gridCol>
                <a:gridCol w="8189004">
                  <a:extLst>
                    <a:ext uri="{9D8B030D-6E8A-4147-A177-3AD203B41FA5}">
                      <a16:colId xmlns:a16="http://schemas.microsoft.com/office/drawing/2014/main" val="2881354943"/>
                    </a:ext>
                  </a:extLst>
                </a:gridCol>
              </a:tblGrid>
              <a:tr h="893187">
                <a:tc>
                  <a:txBody>
                    <a:bodyPr/>
                    <a:lstStyle/>
                    <a:p>
                      <a:pPr algn="ctr"/>
                      <a:endParaRPr lang="en-US" sz="4400" b="1" dirty="0">
                        <a:solidFill>
                          <a:schemeClr val="tx1"/>
                        </a:solidFill>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algn="ctr"/>
                      <a:r>
                        <a:rPr lang="en-US" sz="4400" b="1" dirty="0" err="1">
                          <a:solidFill>
                            <a:schemeClr val="tx1"/>
                          </a:solidFill>
                          <a:latin typeface="Times New Roman" panose="02020603050405020304" pitchFamily="18" charset="0"/>
                          <a:cs typeface="Times New Roman" panose="02020603050405020304" pitchFamily="18" charset="0"/>
                        </a:rPr>
                        <a:t>Thơ</a:t>
                      </a:r>
                      <a:r>
                        <a:rPr lang="en-US" sz="4400" b="1" baseline="0" dirty="0">
                          <a:solidFill>
                            <a:schemeClr val="tx1"/>
                          </a:solidFill>
                          <a:latin typeface="Times New Roman" panose="02020603050405020304" pitchFamily="18" charset="0"/>
                          <a:cs typeface="Times New Roman" panose="02020603050405020304" pitchFamily="18" charset="0"/>
                        </a:rPr>
                        <a:t> </a:t>
                      </a:r>
                      <a:r>
                        <a:rPr lang="en-US" sz="4400" b="1" baseline="0" dirty="0" err="1">
                          <a:solidFill>
                            <a:schemeClr val="tx1"/>
                          </a:solidFill>
                          <a:latin typeface="Times New Roman" panose="02020603050405020304" pitchFamily="18" charset="0"/>
                          <a:cs typeface="Times New Roman" panose="02020603050405020304" pitchFamily="18" charset="0"/>
                        </a:rPr>
                        <a:t>tám</a:t>
                      </a:r>
                      <a:r>
                        <a:rPr lang="en-US" sz="4400" b="1" baseline="0" dirty="0">
                          <a:solidFill>
                            <a:schemeClr val="tx1"/>
                          </a:solidFill>
                          <a:latin typeface="Times New Roman" panose="02020603050405020304" pitchFamily="18" charset="0"/>
                          <a:cs typeface="Times New Roman" panose="02020603050405020304" pitchFamily="18" charset="0"/>
                        </a:rPr>
                        <a:t> </a:t>
                      </a:r>
                      <a:r>
                        <a:rPr lang="en-US" sz="4400" b="1" baseline="0" dirty="0" err="1">
                          <a:solidFill>
                            <a:schemeClr val="tx1"/>
                          </a:solidFill>
                          <a:latin typeface="Times New Roman" panose="02020603050405020304" pitchFamily="18" charset="0"/>
                          <a:cs typeface="Times New Roman" panose="02020603050405020304" pitchFamily="18" charset="0"/>
                        </a:rPr>
                        <a:t>chữ</a:t>
                      </a:r>
                      <a:endParaRPr lang="en-US" sz="4400" b="1" dirty="0">
                        <a:solidFill>
                          <a:schemeClr val="tx1"/>
                        </a:solidFill>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algn="ctr"/>
                      <a:r>
                        <a:rPr lang="en-US" sz="4400" b="1" dirty="0" err="1">
                          <a:solidFill>
                            <a:schemeClr val="tx1"/>
                          </a:solidFill>
                          <a:latin typeface="Times New Roman" panose="02020603050405020304" pitchFamily="18" charset="0"/>
                          <a:cs typeface="Times New Roman" panose="02020603050405020304" pitchFamily="18" charset="0"/>
                        </a:rPr>
                        <a:t>Thơ</a:t>
                      </a:r>
                      <a:r>
                        <a:rPr lang="en-US" sz="4400" b="1" baseline="0" dirty="0">
                          <a:solidFill>
                            <a:schemeClr val="tx1"/>
                          </a:solidFill>
                          <a:latin typeface="Times New Roman" panose="02020603050405020304" pitchFamily="18" charset="0"/>
                          <a:cs typeface="Times New Roman" panose="02020603050405020304" pitchFamily="18" charset="0"/>
                        </a:rPr>
                        <a:t> </a:t>
                      </a:r>
                      <a:r>
                        <a:rPr lang="en-US" sz="4400" b="1" baseline="0" dirty="0" err="1">
                          <a:solidFill>
                            <a:schemeClr val="tx1"/>
                          </a:solidFill>
                          <a:latin typeface="Times New Roman" panose="02020603050405020304" pitchFamily="18" charset="0"/>
                          <a:cs typeface="Times New Roman" panose="02020603050405020304" pitchFamily="18" charset="0"/>
                        </a:rPr>
                        <a:t>tự</a:t>
                      </a:r>
                      <a:r>
                        <a:rPr lang="en-US" sz="4400" b="1" baseline="0" dirty="0">
                          <a:solidFill>
                            <a:schemeClr val="tx1"/>
                          </a:solidFill>
                          <a:latin typeface="Times New Roman" panose="02020603050405020304" pitchFamily="18" charset="0"/>
                          <a:cs typeface="Times New Roman" panose="02020603050405020304" pitchFamily="18" charset="0"/>
                        </a:rPr>
                        <a:t> do</a:t>
                      </a:r>
                      <a:endParaRPr lang="en-US" sz="4400" b="1" dirty="0">
                        <a:solidFill>
                          <a:schemeClr val="tx1"/>
                        </a:solidFill>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extLst>
                  <a:ext uri="{0D108BD9-81ED-4DB2-BD59-A6C34878D82A}">
                    <a16:rowId xmlns:a16="http://schemas.microsoft.com/office/drawing/2014/main" val="2311004261"/>
                  </a:ext>
                </a:extLst>
              </a:tr>
              <a:tr h="3251200">
                <a:tc>
                  <a:txBody>
                    <a:bodyPr/>
                    <a:lstStyle/>
                    <a:p>
                      <a:pPr algn="ctr"/>
                      <a:r>
                        <a:rPr lang="en-US" sz="4400" b="1" dirty="0" err="1">
                          <a:solidFill>
                            <a:schemeClr val="tx1"/>
                          </a:solidFill>
                          <a:latin typeface="Times New Roman" panose="02020603050405020304" pitchFamily="18" charset="0"/>
                          <a:cs typeface="Times New Roman" panose="02020603050405020304" pitchFamily="18" charset="0"/>
                        </a:rPr>
                        <a:t>Khái</a:t>
                      </a:r>
                      <a:r>
                        <a:rPr lang="en-US" sz="4400" b="1" baseline="0" dirty="0">
                          <a:solidFill>
                            <a:schemeClr val="tx1"/>
                          </a:solidFill>
                          <a:latin typeface="Times New Roman" panose="02020603050405020304" pitchFamily="18" charset="0"/>
                          <a:cs typeface="Times New Roman" panose="02020603050405020304" pitchFamily="18" charset="0"/>
                        </a:rPr>
                        <a:t> </a:t>
                      </a:r>
                      <a:r>
                        <a:rPr lang="en-US" sz="4400" b="1" baseline="0" dirty="0" err="1">
                          <a:solidFill>
                            <a:schemeClr val="tx1"/>
                          </a:solidFill>
                          <a:latin typeface="Times New Roman" panose="02020603050405020304" pitchFamily="18" charset="0"/>
                          <a:cs typeface="Times New Roman" panose="02020603050405020304" pitchFamily="18" charset="0"/>
                        </a:rPr>
                        <a:t>niệm</a:t>
                      </a:r>
                      <a:endParaRPr lang="en-US" sz="4400" b="1" dirty="0">
                        <a:solidFill>
                          <a:schemeClr val="tx1"/>
                        </a:solidFill>
                        <a:latin typeface="Times New Roman" panose="02020603050405020304" pitchFamily="18" charset="0"/>
                        <a:cs typeface="Times New Roman" panose="02020603050405020304" pitchFamily="18" charset="0"/>
                      </a:endParaRPr>
                    </a:p>
                  </a:txBody>
                  <a:tcPr anchor="ctr">
                    <a:solidFill>
                      <a:schemeClr val="accent1">
                        <a:lumMod val="20000"/>
                        <a:lumOff val="80000"/>
                      </a:schemeClr>
                    </a:solidFill>
                  </a:tcPr>
                </a:tc>
                <a:tc>
                  <a:txBody>
                    <a:bodyPr/>
                    <a:lstStyle/>
                    <a:p>
                      <a:pPr algn="just"/>
                      <a:r>
                        <a:rPr lang="en-US" sz="4400" dirty="0">
                          <a:solidFill>
                            <a:schemeClr val="tx1"/>
                          </a:solidFill>
                          <a:latin typeface="Times New Roman" panose="02020603050405020304" pitchFamily="18" charset="0"/>
                          <a:cs typeface="Times New Roman" panose="02020603050405020304" pitchFamily="18" charset="0"/>
                        </a:rPr>
                        <a:t>L</a:t>
                      </a:r>
                      <a:r>
                        <a:rPr lang="vi-VN" sz="4400" dirty="0">
                          <a:solidFill>
                            <a:schemeClr val="tx1"/>
                          </a:solidFill>
                          <a:latin typeface="Times New Roman" panose="02020603050405020304" pitchFamily="18" charset="0"/>
                          <a:cs typeface="Times New Roman" panose="02020603050405020304" pitchFamily="18" charset="0"/>
                        </a:rPr>
                        <a:t>à thể thơ trong đó mỗi dòng thơ có tám chữ (tiếng)</a:t>
                      </a:r>
                      <a:endParaRPr lang="en-US" sz="4400" dirty="0">
                        <a:solidFill>
                          <a:schemeClr val="tx1"/>
                        </a:solidFill>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just"/>
                      <a:r>
                        <a:rPr lang="en-US" sz="4400" dirty="0">
                          <a:solidFill>
                            <a:schemeClr val="tx1"/>
                          </a:solidFill>
                          <a:latin typeface="Times New Roman" panose="02020603050405020304" pitchFamily="18" charset="0"/>
                          <a:cs typeface="Times New Roman" panose="02020603050405020304" pitchFamily="18" charset="0"/>
                        </a:rPr>
                        <a:t>L</a:t>
                      </a:r>
                      <a:r>
                        <a:rPr lang="vi-VN" sz="4400" dirty="0">
                          <a:solidFill>
                            <a:schemeClr val="tx1"/>
                          </a:solidFill>
                          <a:latin typeface="Times New Roman" panose="02020603050405020304" pitchFamily="18" charset="0"/>
                          <a:cs typeface="Times New Roman" panose="02020603050405020304" pitchFamily="18" charset="0"/>
                        </a:rPr>
                        <a:t>à thể thơ không có quy định bắt buộc về số dòng trong bài và số chữ ở mỗi dòng</a:t>
                      </a:r>
                      <a:r>
                        <a:rPr lang="en-US" sz="4400" dirty="0">
                          <a:solidFill>
                            <a:schemeClr val="tx1"/>
                          </a:solidFill>
                          <a:latin typeface="Times New Roman" panose="02020603050405020304" pitchFamily="18" charset="0"/>
                          <a:cs typeface="Times New Roman" panose="02020603050405020304" pitchFamily="18" charset="0"/>
                        </a:rPr>
                        <a:t>, </a:t>
                      </a:r>
                      <a:r>
                        <a:rPr lang="vi-VN" sz="4400" dirty="0">
                          <a:solidFill>
                            <a:srgbClr val="000000"/>
                          </a:solidFill>
                          <a:latin typeface="Times New Roman" panose="02020603050405020304" pitchFamily="18" charset="0"/>
                          <a:cs typeface="Times New Roman" panose="02020603050405020304" pitchFamily="18" charset="0"/>
                        </a:rPr>
                        <a:t>về vần, luật bằng trắc và nhịp điệu</a:t>
                      </a:r>
                      <a:endParaRPr lang="en-US" sz="4400" dirty="0">
                        <a:solidFill>
                          <a:schemeClr val="tx1"/>
                        </a:solidFill>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3818110997"/>
                  </a:ext>
                </a:extLst>
              </a:tr>
              <a:tr h="5609213">
                <a:tc>
                  <a:txBody>
                    <a:bodyPr/>
                    <a:lstStyle/>
                    <a:p>
                      <a:pPr algn="ctr"/>
                      <a:r>
                        <a:rPr lang="en-US" sz="4400" b="1" dirty="0" err="1">
                          <a:solidFill>
                            <a:schemeClr val="tx1"/>
                          </a:solidFill>
                          <a:latin typeface="Times New Roman" panose="02020603050405020304" pitchFamily="18" charset="0"/>
                          <a:cs typeface="Times New Roman" panose="02020603050405020304" pitchFamily="18" charset="0"/>
                        </a:rPr>
                        <a:t>Đặc</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điểm</a:t>
                      </a:r>
                      <a:r>
                        <a:rPr lang="en-US" sz="4400" b="1" baseline="0" dirty="0">
                          <a:solidFill>
                            <a:schemeClr val="tx1"/>
                          </a:solidFill>
                          <a:latin typeface="Times New Roman" panose="02020603050405020304" pitchFamily="18" charset="0"/>
                          <a:cs typeface="Times New Roman" panose="02020603050405020304" pitchFamily="18" charset="0"/>
                        </a:rPr>
                        <a:t> </a:t>
                      </a:r>
                      <a:r>
                        <a:rPr lang="en-US" sz="4400" b="1" baseline="0" dirty="0" err="1">
                          <a:solidFill>
                            <a:schemeClr val="tx1"/>
                          </a:solidFill>
                          <a:latin typeface="Times New Roman" panose="02020603050405020304" pitchFamily="18" charset="0"/>
                          <a:cs typeface="Times New Roman" panose="02020603050405020304" pitchFamily="18" charset="0"/>
                        </a:rPr>
                        <a:t>hình</a:t>
                      </a:r>
                      <a:r>
                        <a:rPr lang="en-US" sz="4400" b="1" baseline="0" dirty="0">
                          <a:solidFill>
                            <a:schemeClr val="tx1"/>
                          </a:solidFill>
                          <a:latin typeface="Times New Roman" panose="02020603050405020304" pitchFamily="18" charset="0"/>
                          <a:cs typeface="Times New Roman" panose="02020603050405020304" pitchFamily="18" charset="0"/>
                        </a:rPr>
                        <a:t> </a:t>
                      </a:r>
                      <a:r>
                        <a:rPr lang="en-US" sz="4400" b="1" baseline="0" dirty="0" err="1">
                          <a:solidFill>
                            <a:schemeClr val="tx1"/>
                          </a:solidFill>
                          <a:latin typeface="Times New Roman" panose="02020603050405020304" pitchFamily="18" charset="0"/>
                          <a:cs typeface="Times New Roman" panose="02020603050405020304" pitchFamily="18" charset="0"/>
                        </a:rPr>
                        <a:t>thức</a:t>
                      </a:r>
                      <a:endParaRPr lang="en-US" sz="4400" b="1" dirty="0">
                        <a:solidFill>
                          <a:schemeClr val="tx1"/>
                        </a:solidFill>
                        <a:latin typeface="Times New Roman" panose="02020603050405020304" pitchFamily="18" charset="0"/>
                        <a:cs typeface="Times New Roman" panose="02020603050405020304" pitchFamily="18" charset="0"/>
                      </a:endParaRPr>
                    </a:p>
                  </a:txBody>
                  <a:tcPr anchor="ctr">
                    <a:solidFill>
                      <a:schemeClr val="accent1">
                        <a:lumMod val="20000"/>
                        <a:lumOff val="80000"/>
                      </a:schemeClr>
                    </a:solidFill>
                  </a:tcPr>
                </a:tc>
                <a:tc>
                  <a:txBody>
                    <a:bodyPr/>
                    <a:lstStyle/>
                    <a:p>
                      <a:pPr marL="0" marR="0" indent="0" algn="just" defTabSz="1371600" rtl="0" eaLnBrk="1" fontAlgn="auto" latinLnBrk="0" hangingPunct="1">
                        <a:lnSpc>
                          <a:spcPct val="100000"/>
                        </a:lnSpc>
                        <a:spcBef>
                          <a:spcPts val="0"/>
                        </a:spcBef>
                        <a:spcAft>
                          <a:spcPts val="0"/>
                        </a:spcAft>
                        <a:buClrTx/>
                        <a:buSzTx/>
                        <a:buFontTx/>
                        <a:buNone/>
                        <a:tabLst/>
                        <a:defRPr/>
                      </a:pPr>
                      <a:r>
                        <a:rPr lang="en-US" sz="4400"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Số</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lượng</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dòng</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không</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hạn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chế</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có</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thể</a:t>
                      </a:r>
                      <a:r>
                        <a:rPr lang="en-US" sz="4400" dirty="0">
                          <a:solidFill>
                            <a:schemeClr val="tx1"/>
                          </a:solidFill>
                          <a:latin typeface="Times New Roman" panose="02020603050405020304" pitchFamily="18" charset="0"/>
                          <a:cs typeface="Times New Roman" panose="02020603050405020304" pitchFamily="18" charset="0"/>
                        </a:rPr>
                        <a:t> chia </a:t>
                      </a:r>
                      <a:r>
                        <a:rPr lang="en-US" sz="4400" dirty="0" err="1">
                          <a:solidFill>
                            <a:schemeClr val="tx1"/>
                          </a:solidFill>
                          <a:latin typeface="Times New Roman" panose="02020603050405020304" pitchFamily="18" charset="0"/>
                          <a:cs typeface="Times New Roman" panose="02020603050405020304" pitchFamily="18" charset="0"/>
                        </a:rPr>
                        <a:t>khổ</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hoặc</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không</a:t>
                      </a:r>
                      <a:endParaRPr lang="en-US" sz="4400" dirty="0">
                        <a:solidFill>
                          <a:schemeClr val="tx1"/>
                        </a:solidFill>
                        <a:latin typeface="Times New Roman" panose="02020603050405020304" pitchFamily="18" charset="0"/>
                        <a:cs typeface="Times New Roman" panose="02020603050405020304" pitchFamily="18" charset="0"/>
                      </a:endParaRPr>
                    </a:p>
                    <a:p>
                      <a:pPr algn="just"/>
                      <a:r>
                        <a:rPr lang="en-US" sz="4400"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Nhịp</a:t>
                      </a:r>
                      <a:r>
                        <a:rPr lang="en-US" sz="4400" b="1" baseline="0" dirty="0">
                          <a:solidFill>
                            <a:schemeClr val="tx1"/>
                          </a:solidFill>
                          <a:latin typeface="Times New Roman" panose="02020603050405020304" pitchFamily="18" charset="0"/>
                          <a:cs typeface="Times New Roman" panose="02020603050405020304" pitchFamily="18" charset="0"/>
                        </a:rPr>
                        <a:t> </a:t>
                      </a:r>
                      <a:r>
                        <a:rPr lang="en-US" sz="4400" b="1" baseline="0" dirty="0" err="1">
                          <a:solidFill>
                            <a:schemeClr val="tx1"/>
                          </a:solidFill>
                          <a:latin typeface="Times New Roman" panose="02020603050405020304" pitchFamily="18" charset="0"/>
                          <a:cs typeface="Times New Roman" panose="02020603050405020304" pitchFamily="18" charset="0"/>
                        </a:rPr>
                        <a:t>thơ</a:t>
                      </a:r>
                      <a:r>
                        <a:rPr lang="en-US" sz="4400" baseline="0" dirty="0">
                          <a:solidFill>
                            <a:schemeClr val="tx1"/>
                          </a:solidFill>
                          <a:latin typeface="Times New Roman" panose="02020603050405020304" pitchFamily="18" charset="0"/>
                          <a:cs typeface="Times New Roman" panose="02020603050405020304" pitchFamily="18" charset="0"/>
                        </a:rPr>
                        <a:t>: </a:t>
                      </a:r>
                      <a:r>
                        <a:rPr lang="vi-VN" sz="4400" dirty="0">
                          <a:solidFill>
                            <a:schemeClr val="tx1"/>
                          </a:solidFill>
                          <a:latin typeface="Times New Roman" panose="02020603050405020304" pitchFamily="18" charset="0"/>
                          <a:cs typeface="Times New Roman" panose="02020603050405020304" pitchFamily="18" charset="0"/>
                        </a:rPr>
                        <a:t>ngắt nhịp đa dạng</a:t>
                      </a:r>
                      <a:r>
                        <a:rPr lang="en-US" sz="4400" dirty="0">
                          <a:solidFill>
                            <a:schemeClr val="tx1"/>
                          </a:solidFill>
                          <a:latin typeface="Times New Roman" panose="02020603050405020304" pitchFamily="18" charset="0"/>
                          <a:cs typeface="Times New Roman" panose="02020603050405020304" pitchFamily="18" charset="0"/>
                        </a:rPr>
                        <a:t>:</a:t>
                      </a:r>
                      <a:r>
                        <a:rPr lang="en-US" sz="4400" baseline="0" dirty="0">
                          <a:solidFill>
                            <a:schemeClr val="tx1"/>
                          </a:solidFill>
                          <a:latin typeface="Times New Roman" panose="02020603050405020304" pitchFamily="18" charset="0"/>
                          <a:cs typeface="Times New Roman" panose="02020603050405020304" pitchFamily="18" charset="0"/>
                        </a:rPr>
                        <a:t> </a:t>
                      </a:r>
                      <a:r>
                        <a:rPr lang="vi-VN" sz="4400" dirty="0">
                          <a:solidFill>
                            <a:schemeClr val="tx1"/>
                          </a:solidFill>
                          <a:latin typeface="Times New Roman" panose="02020603050405020304" pitchFamily="18" charset="0"/>
                          <a:cs typeface="Times New Roman" panose="02020603050405020304" pitchFamily="18" charset="0"/>
                        </a:rPr>
                        <a:t>3/3/2 hoặc 3/2/3,</a:t>
                      </a:r>
                      <a:r>
                        <a:rPr lang="en-US" sz="4400" dirty="0">
                          <a:solidFill>
                            <a:schemeClr val="tx1"/>
                          </a:solidFill>
                          <a:latin typeface="Times New Roman" panose="02020603050405020304" pitchFamily="18" charset="0"/>
                          <a:cs typeface="Times New Roman" panose="02020603050405020304" pitchFamily="18" charset="0"/>
                        </a:rPr>
                        <a:t>4/4</a:t>
                      </a:r>
                      <a:r>
                        <a:rPr lang="vi-VN" sz="4400" dirty="0">
                          <a:solidFill>
                            <a:schemeClr val="tx1"/>
                          </a:solidFill>
                          <a:latin typeface="Times New Roman" panose="02020603050405020304" pitchFamily="18" charset="0"/>
                          <a:cs typeface="Times New Roman" panose="02020603050405020304" pitchFamily="18" charset="0"/>
                        </a:rPr>
                        <a:t> </a:t>
                      </a:r>
                      <a:endParaRPr lang="en-US" sz="4400" dirty="0">
                        <a:solidFill>
                          <a:schemeClr val="tx1"/>
                        </a:solidFill>
                        <a:latin typeface="Times New Roman" panose="02020603050405020304" pitchFamily="18" charset="0"/>
                        <a:cs typeface="Times New Roman" panose="02020603050405020304" pitchFamily="18" charset="0"/>
                      </a:endParaRPr>
                    </a:p>
                    <a:p>
                      <a:pPr algn="just"/>
                      <a:r>
                        <a:rPr lang="en-US" sz="4400" dirty="0">
                          <a:solidFill>
                            <a:schemeClr val="tx1"/>
                          </a:solidFill>
                          <a:latin typeface="Times New Roman" panose="02020603050405020304" pitchFamily="18" charset="0"/>
                          <a:cs typeface="Times New Roman" panose="02020603050405020304" pitchFamily="18" charset="0"/>
                        </a:rPr>
                        <a:t>- </a:t>
                      </a:r>
                      <a:r>
                        <a:rPr lang="en-US" sz="4400" b="1" dirty="0">
                          <a:solidFill>
                            <a:schemeClr val="tx1"/>
                          </a:solidFill>
                          <a:latin typeface="Times New Roman" panose="02020603050405020304" pitchFamily="18" charset="0"/>
                          <a:cs typeface="Times New Roman" panose="02020603050405020304" pitchFamily="18" charset="0"/>
                        </a:rPr>
                        <a:t>G</a:t>
                      </a:r>
                      <a:r>
                        <a:rPr lang="vi-VN" sz="4400" b="1" dirty="0">
                          <a:solidFill>
                            <a:schemeClr val="tx1"/>
                          </a:solidFill>
                          <a:latin typeface="Times New Roman" panose="02020603050405020304" pitchFamily="18" charset="0"/>
                          <a:cs typeface="Times New Roman" panose="02020603050405020304" pitchFamily="18" charset="0"/>
                        </a:rPr>
                        <a:t>ieo vần</a:t>
                      </a:r>
                      <a:r>
                        <a:rPr lang="en-US" sz="4400" dirty="0">
                          <a:solidFill>
                            <a:schemeClr val="tx1"/>
                          </a:solidFill>
                          <a:latin typeface="Times New Roman" panose="02020603050405020304" pitchFamily="18" charset="0"/>
                          <a:cs typeface="Times New Roman" panose="02020603050405020304" pitchFamily="18" charset="0"/>
                        </a:rPr>
                        <a:t>: </a:t>
                      </a:r>
                      <a:r>
                        <a:rPr lang="vi-VN" sz="4400" dirty="0">
                          <a:solidFill>
                            <a:schemeClr val="tx1"/>
                          </a:solidFill>
                          <a:latin typeface="Times New Roman" panose="02020603050405020304" pitchFamily="18" charset="0"/>
                          <a:cs typeface="Times New Roman" panose="02020603050405020304" pitchFamily="18" charset="0"/>
                        </a:rPr>
                        <a:t> theo nhiều cách khác nhau nhưng phổ biến nhất là vần chân</a:t>
                      </a:r>
                      <a:endParaRPr lang="en-US" sz="4400" dirty="0">
                        <a:solidFill>
                          <a:schemeClr val="tx1"/>
                        </a:solidFill>
                        <a:latin typeface="Times New Roman" panose="02020603050405020304" pitchFamily="18" charset="0"/>
                        <a:cs typeface="Times New Roman" panose="02020603050405020304" pitchFamily="18" charset="0"/>
                      </a:endParaRPr>
                    </a:p>
                  </a:txBody>
                  <a:tcPr>
                    <a:solidFill>
                      <a:schemeClr val="bg1"/>
                    </a:solidFill>
                  </a:tcPr>
                </a:tc>
                <a:tc>
                  <a:txBody>
                    <a:bodyPr/>
                    <a:lstStyle/>
                    <a:p>
                      <a:pPr marL="0" marR="0" indent="0" algn="just" defTabSz="1371600" rtl="0" eaLnBrk="1" fontAlgn="auto" latinLnBrk="0" hangingPunct="1">
                        <a:lnSpc>
                          <a:spcPct val="100000"/>
                        </a:lnSpc>
                        <a:spcBef>
                          <a:spcPts val="0"/>
                        </a:spcBef>
                        <a:spcAft>
                          <a:spcPts val="0"/>
                        </a:spcAft>
                        <a:buClrTx/>
                        <a:buSzTx/>
                        <a:buFontTx/>
                        <a:buNone/>
                        <a:tabLst/>
                        <a:defRPr/>
                      </a:pPr>
                      <a:r>
                        <a:rPr lang="en-US" sz="4400"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Số</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lượng</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dòng</a:t>
                      </a:r>
                      <a:r>
                        <a:rPr lang="en-US" sz="4400" b="1"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không</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hạn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chế</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có</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thể</a:t>
                      </a:r>
                      <a:r>
                        <a:rPr lang="en-US" sz="4400" dirty="0">
                          <a:solidFill>
                            <a:schemeClr val="tx1"/>
                          </a:solidFill>
                          <a:latin typeface="Times New Roman" panose="02020603050405020304" pitchFamily="18" charset="0"/>
                          <a:cs typeface="Times New Roman" panose="02020603050405020304" pitchFamily="18" charset="0"/>
                        </a:rPr>
                        <a:t> chia </a:t>
                      </a:r>
                      <a:r>
                        <a:rPr lang="en-US" sz="4400" dirty="0" err="1">
                          <a:solidFill>
                            <a:schemeClr val="tx1"/>
                          </a:solidFill>
                          <a:latin typeface="Times New Roman" panose="02020603050405020304" pitchFamily="18" charset="0"/>
                          <a:cs typeface="Times New Roman" panose="02020603050405020304" pitchFamily="18" charset="0"/>
                        </a:rPr>
                        <a:t>khổ</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hoặc</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không</a:t>
                      </a:r>
                      <a:endParaRPr lang="en-US" sz="4400" dirty="0">
                        <a:solidFill>
                          <a:schemeClr val="tx1"/>
                        </a:solidFill>
                        <a:latin typeface="Times New Roman" panose="02020603050405020304" pitchFamily="18" charset="0"/>
                        <a:cs typeface="Times New Roman" panose="02020603050405020304" pitchFamily="18" charset="0"/>
                      </a:endParaRPr>
                    </a:p>
                    <a:p>
                      <a:pPr algn="just"/>
                      <a:r>
                        <a:rPr lang="en-US" sz="4400" dirty="0">
                          <a:solidFill>
                            <a:srgbClr val="000000"/>
                          </a:solidFill>
                          <a:latin typeface="Times New Roman" panose="02020603050405020304" pitchFamily="18" charset="0"/>
                          <a:cs typeface="Times New Roman" panose="02020603050405020304" pitchFamily="18" charset="0"/>
                        </a:rPr>
                        <a:t>- </a:t>
                      </a:r>
                      <a:r>
                        <a:rPr lang="en-US" sz="4400" b="1" dirty="0">
                          <a:solidFill>
                            <a:srgbClr val="000000"/>
                          </a:solidFill>
                          <a:latin typeface="Times New Roman" panose="02020603050405020304" pitchFamily="18" charset="0"/>
                          <a:cs typeface="Times New Roman" panose="02020603050405020304" pitchFamily="18" charset="0"/>
                        </a:rPr>
                        <a:t>N</a:t>
                      </a:r>
                      <a:r>
                        <a:rPr lang="vi-VN" sz="4400" b="1" dirty="0">
                          <a:solidFill>
                            <a:srgbClr val="000000"/>
                          </a:solidFill>
                          <a:latin typeface="Times New Roman" panose="02020603050405020304" pitchFamily="18" charset="0"/>
                          <a:cs typeface="Times New Roman" panose="02020603050405020304" pitchFamily="18" charset="0"/>
                        </a:rPr>
                        <a:t>hịp thơ</a:t>
                      </a:r>
                      <a:r>
                        <a:rPr lang="en-US" sz="4400" dirty="0">
                          <a:solidFill>
                            <a:srgbClr val="000000"/>
                          </a:solidFill>
                          <a:latin typeface="Times New Roman" panose="02020603050405020304" pitchFamily="18" charset="0"/>
                          <a:cs typeface="Times New Roman" panose="02020603050405020304" pitchFamily="18" charset="0"/>
                        </a:rPr>
                        <a:t>:</a:t>
                      </a:r>
                      <a:r>
                        <a:rPr lang="vi-VN" sz="4400" dirty="0">
                          <a:solidFill>
                            <a:srgbClr val="000000"/>
                          </a:solidFill>
                          <a:latin typeface="Times New Roman" panose="02020603050405020304" pitchFamily="18" charset="0"/>
                          <a:cs typeface="Times New Roman" panose="02020603050405020304" pitchFamily="18" charset="0"/>
                        </a:rPr>
                        <a:t> thay đổi qua từng dòng thơ và bỏ qua các nguyên tắc viết hoa thông thường</a:t>
                      </a:r>
                      <a:r>
                        <a:rPr lang="en-US" sz="4400" dirty="0">
                          <a:solidFill>
                            <a:srgbClr val="000000"/>
                          </a:solidFill>
                          <a:latin typeface="Times New Roman" panose="02020603050405020304" pitchFamily="18" charset="0"/>
                          <a:cs typeface="Times New Roman" panose="02020603050405020304" pitchFamily="18" charset="0"/>
                        </a:rPr>
                        <a:t>.</a:t>
                      </a:r>
                    </a:p>
                    <a:p>
                      <a:pPr algn="just"/>
                      <a:r>
                        <a:rPr lang="en-US" sz="4400"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Gieo</a:t>
                      </a:r>
                      <a:r>
                        <a:rPr lang="en-US" sz="4400" b="1" baseline="0" dirty="0">
                          <a:solidFill>
                            <a:schemeClr val="tx1"/>
                          </a:solidFill>
                          <a:latin typeface="Times New Roman" panose="02020603050405020304" pitchFamily="18" charset="0"/>
                          <a:cs typeface="Times New Roman" panose="02020603050405020304" pitchFamily="18" charset="0"/>
                        </a:rPr>
                        <a:t> </a:t>
                      </a:r>
                      <a:r>
                        <a:rPr lang="en-US" sz="4400" b="1" baseline="0" dirty="0" err="1">
                          <a:solidFill>
                            <a:schemeClr val="tx1"/>
                          </a:solidFill>
                          <a:latin typeface="Times New Roman" panose="02020603050405020304" pitchFamily="18" charset="0"/>
                          <a:cs typeface="Times New Roman" panose="02020603050405020304" pitchFamily="18" charset="0"/>
                        </a:rPr>
                        <a:t>vần</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không</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có</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quy</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định</a:t>
                      </a:r>
                      <a:r>
                        <a:rPr lang="en-US" sz="4400" baseline="0" dirty="0">
                          <a:solidFill>
                            <a:schemeClr val="tx1"/>
                          </a:solidFill>
                          <a:latin typeface="Times New Roman" panose="02020603050405020304" pitchFamily="18" charset="0"/>
                          <a:cs typeface="Times New Roman" panose="02020603050405020304" pitchFamily="18" charset="0"/>
                        </a:rPr>
                        <a:t>, </a:t>
                      </a:r>
                      <a:r>
                        <a:rPr lang="vi-VN" sz="4400" dirty="0">
                          <a:solidFill>
                            <a:schemeClr val="tx1"/>
                          </a:solidFill>
                          <a:latin typeface="Times New Roman" panose="02020603050405020304" pitchFamily="18" charset="0"/>
                          <a:cs typeface="Times New Roman" panose="02020603050405020304" pitchFamily="18" charset="0"/>
                        </a:rPr>
                        <a:t>theo nhiều cách khác nhau</a:t>
                      </a:r>
                      <a:endParaRPr lang="en-US" sz="4400" dirty="0">
                        <a:solidFill>
                          <a:schemeClr val="tx1"/>
                        </a:solidFill>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2907238525"/>
                  </a:ext>
                </a:extLst>
              </a:tr>
            </a:tbl>
          </a:graphicData>
        </a:graphic>
      </p:graphicFrame>
    </p:spTree>
    <p:extLst>
      <p:ext uri="{BB962C8B-B14F-4D97-AF65-F5344CB8AC3E}">
        <p14:creationId xmlns:p14="http://schemas.microsoft.com/office/powerpoint/2010/main" val="228171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6000"/>
            <a:lum/>
            <a:extLst>
              <a:ext uri="{96DAC541-7B7A-43D3-8B79-37D633B846F1}">
                <asvg:svgBlip xmlns:asvg="http://schemas.microsoft.com/office/drawing/2016/SVG/main" r:embed="rId4"/>
              </a:ext>
            </a:extLst>
          </a:blip>
          <a:srcRect/>
          <a:stretch>
            <a:fillRect t="-39000" b="-39000"/>
          </a:stretch>
        </a:blipFill>
        <a:effectLst/>
      </p:bgPr>
    </p:bg>
    <p:spTree>
      <p:nvGrpSpPr>
        <p:cNvPr id="1" name=""/>
        <p:cNvGrpSpPr/>
        <p:nvPr/>
      </p:nvGrpSpPr>
      <p:grpSpPr>
        <a:xfrm>
          <a:off x="0" y="0"/>
          <a:ext cx="0" cy="0"/>
          <a:chOff x="0" y="0"/>
          <a:chExt cx="0" cy="0"/>
        </a:xfrm>
      </p:grpSpPr>
      <p:sp>
        <p:nvSpPr>
          <p:cNvPr id="7" name="Rectangle 6"/>
          <p:cNvSpPr/>
          <p:nvPr/>
        </p:nvSpPr>
        <p:spPr>
          <a:xfrm>
            <a:off x="762000" y="2171700"/>
            <a:ext cx="10287000" cy="6555641"/>
          </a:xfrm>
          <a:prstGeom prst="rect">
            <a:avLst/>
          </a:prstGeom>
        </p:spPr>
        <p:txBody>
          <a:bodyPr wrap="square">
            <a:spAutoFit/>
          </a:bodyPr>
          <a:lstStyle/>
          <a:p>
            <a:pPr algn="just">
              <a:lnSpc>
                <a:spcPct val="150000"/>
              </a:lnSpc>
            </a:pPr>
            <a:r>
              <a:rPr lang="vi-VN" sz="4000" i="1" dirty="0">
                <a:solidFill>
                  <a:srgbClr val="000000"/>
                </a:solidFill>
                <a:latin typeface="+mj-lt"/>
              </a:rPr>
              <a:t>Nào đâu những đêm vàng bên bờ suối,</a:t>
            </a:r>
            <a:endParaRPr lang="vi-VN" sz="4000" dirty="0">
              <a:solidFill>
                <a:srgbClr val="000000"/>
              </a:solidFill>
              <a:latin typeface="+mj-lt"/>
            </a:endParaRPr>
          </a:p>
          <a:p>
            <a:pPr algn="just">
              <a:lnSpc>
                <a:spcPct val="150000"/>
              </a:lnSpc>
            </a:pPr>
            <a:r>
              <a:rPr lang="vi-VN" sz="4000" i="1" dirty="0">
                <a:solidFill>
                  <a:srgbClr val="000000"/>
                </a:solidFill>
                <a:latin typeface="+mj-lt"/>
              </a:rPr>
              <a:t>Ta say mồi đứng uống ánh trăng tan?</a:t>
            </a:r>
            <a:endParaRPr lang="vi-VN" sz="4000" dirty="0">
              <a:solidFill>
                <a:srgbClr val="000000"/>
              </a:solidFill>
              <a:latin typeface="+mj-lt"/>
            </a:endParaRPr>
          </a:p>
          <a:p>
            <a:pPr algn="just">
              <a:lnSpc>
                <a:spcPct val="150000"/>
              </a:lnSpc>
            </a:pPr>
            <a:r>
              <a:rPr lang="vi-VN" sz="4000" i="1" dirty="0">
                <a:solidFill>
                  <a:srgbClr val="000000"/>
                </a:solidFill>
                <a:latin typeface="+mj-lt"/>
              </a:rPr>
              <a:t>Đâu những ngày mưa chuyển bốn phương ngàn,</a:t>
            </a:r>
            <a:endParaRPr lang="vi-VN" sz="4000" dirty="0">
              <a:solidFill>
                <a:srgbClr val="000000"/>
              </a:solidFill>
              <a:latin typeface="+mj-lt"/>
            </a:endParaRPr>
          </a:p>
          <a:p>
            <a:pPr algn="just">
              <a:lnSpc>
                <a:spcPct val="150000"/>
              </a:lnSpc>
            </a:pPr>
            <a:r>
              <a:rPr lang="vi-VN" sz="4000" i="1" dirty="0">
                <a:solidFill>
                  <a:srgbClr val="000000"/>
                </a:solidFill>
                <a:latin typeface="+mj-lt"/>
              </a:rPr>
              <a:t>Ta lặng ngắm giang sơn ta đổi mới?</a:t>
            </a:r>
            <a:endParaRPr lang="vi-VN" sz="4000" dirty="0">
              <a:solidFill>
                <a:srgbClr val="000000"/>
              </a:solidFill>
              <a:latin typeface="+mj-lt"/>
            </a:endParaRPr>
          </a:p>
          <a:p>
            <a:pPr algn="just">
              <a:lnSpc>
                <a:spcPct val="150000"/>
              </a:lnSpc>
            </a:pPr>
            <a:r>
              <a:rPr lang="vi-VN" sz="4000" i="1" dirty="0">
                <a:solidFill>
                  <a:srgbClr val="000000"/>
                </a:solidFill>
                <a:latin typeface="+mj-lt"/>
              </a:rPr>
              <a:t>Đâu những bình minh cây xanh nắng gội,</a:t>
            </a:r>
            <a:endParaRPr lang="vi-VN" sz="4000" dirty="0">
              <a:solidFill>
                <a:srgbClr val="000000"/>
              </a:solidFill>
              <a:latin typeface="+mj-lt"/>
            </a:endParaRPr>
          </a:p>
          <a:p>
            <a:pPr algn="just">
              <a:lnSpc>
                <a:spcPct val="150000"/>
              </a:lnSpc>
            </a:pPr>
            <a:r>
              <a:rPr lang="vi-VN" sz="4000" i="1" dirty="0">
                <a:solidFill>
                  <a:srgbClr val="000000"/>
                </a:solidFill>
                <a:latin typeface="+mj-lt"/>
              </a:rPr>
              <a:t>Tiếng chim ca giấc ngủ ta tưng bừng?</a:t>
            </a:r>
            <a:endParaRPr lang="vi-VN" sz="4000" dirty="0">
              <a:solidFill>
                <a:srgbClr val="000000"/>
              </a:solidFill>
              <a:latin typeface="+mj-lt"/>
            </a:endParaRPr>
          </a:p>
          <a:p>
            <a:pPr algn="r">
              <a:lnSpc>
                <a:spcPct val="150000"/>
              </a:lnSpc>
            </a:pPr>
            <a:r>
              <a:rPr lang="vi-VN" sz="4000" dirty="0">
                <a:solidFill>
                  <a:srgbClr val="000000"/>
                </a:solidFill>
                <a:latin typeface="+mj-lt"/>
              </a:rPr>
              <a:t>(Thế Lữ)</a:t>
            </a:r>
          </a:p>
        </p:txBody>
      </p:sp>
      <p:cxnSp>
        <p:nvCxnSpPr>
          <p:cNvPr id="20" name="Straight Connector 19">
            <a:extLst>
              <a:ext uri="{FF2B5EF4-FFF2-40B4-BE49-F238E27FC236}">
                <a16:creationId xmlns:a16="http://schemas.microsoft.com/office/drawing/2014/main" id="{5F544CC2-CEB7-4684-5CF8-0FB58464B94C}"/>
              </a:ext>
            </a:extLst>
          </p:cNvPr>
          <p:cNvCxnSpPr/>
          <p:nvPr/>
        </p:nvCxnSpPr>
        <p:spPr>
          <a:xfrm flipH="1">
            <a:off x="11201400" y="2933700"/>
            <a:ext cx="38100" cy="4491054"/>
          </a:xfrm>
          <a:prstGeom prst="line">
            <a:avLst/>
          </a:prstGeom>
        </p:spPr>
        <p:style>
          <a:lnRef idx="1">
            <a:schemeClr val="dk1"/>
          </a:lnRef>
          <a:fillRef idx="0">
            <a:schemeClr val="dk1"/>
          </a:fillRef>
          <a:effectRef idx="0">
            <a:schemeClr val="dk1"/>
          </a:effectRef>
          <a:fontRef idx="minor">
            <a:schemeClr val="tx1"/>
          </a:fontRef>
        </p:style>
      </p:cxnSp>
      <p:grpSp>
        <p:nvGrpSpPr>
          <p:cNvPr id="2" name="Group 1">
            <a:extLst>
              <a:ext uri="{FF2B5EF4-FFF2-40B4-BE49-F238E27FC236}">
                <a16:creationId xmlns:a16="http://schemas.microsoft.com/office/drawing/2014/main" id="{B421B225-1928-0F9F-7822-F156A120B298}"/>
              </a:ext>
            </a:extLst>
          </p:cNvPr>
          <p:cNvGrpSpPr/>
          <p:nvPr/>
        </p:nvGrpSpPr>
        <p:grpSpPr>
          <a:xfrm>
            <a:off x="0" y="183352"/>
            <a:ext cx="4591878" cy="1104761"/>
            <a:chOff x="0" y="0"/>
            <a:chExt cx="3705215" cy="812800"/>
          </a:xfrm>
        </p:grpSpPr>
        <p:sp>
          <p:nvSpPr>
            <p:cNvPr id="3" name="Freeform 3">
              <a:extLst>
                <a:ext uri="{FF2B5EF4-FFF2-40B4-BE49-F238E27FC236}">
                  <a16:creationId xmlns:a16="http://schemas.microsoft.com/office/drawing/2014/main" id="{CE522B0A-659A-B6C3-A0ED-83997547795A}"/>
                </a:ext>
              </a:extLst>
            </p:cNvPr>
            <p:cNvSpPr/>
            <p:nvPr/>
          </p:nvSpPr>
          <p:spPr>
            <a:xfrm>
              <a:off x="0" y="0"/>
              <a:ext cx="3705215" cy="812800"/>
            </a:xfrm>
            <a:custGeom>
              <a:avLst/>
              <a:gdLst/>
              <a:ahLst/>
              <a:cxnLst/>
              <a:rect l="l" t="t" r="r" b="b"/>
              <a:pathLst>
                <a:path w="3705215" h="812800">
                  <a:moveTo>
                    <a:pt x="0" y="0"/>
                  </a:moveTo>
                  <a:lnTo>
                    <a:pt x="3705215" y="0"/>
                  </a:lnTo>
                  <a:lnTo>
                    <a:pt x="3705215" y="812800"/>
                  </a:lnTo>
                  <a:lnTo>
                    <a:pt x="0" y="812800"/>
                  </a:lnTo>
                  <a:close/>
                </a:path>
              </a:pathLst>
            </a:custGeom>
            <a:solidFill>
              <a:srgbClr val="F8F4EB"/>
            </a:solid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00F21CA4-718D-B3A2-6811-3E5F9B3260EE}"/>
                </a:ext>
              </a:extLst>
            </p:cNvPr>
            <p:cNvSpPr txBox="1"/>
            <p:nvPr/>
          </p:nvSpPr>
          <p:spPr>
            <a:xfrm>
              <a:off x="0" y="-38100"/>
              <a:ext cx="3705215" cy="850900"/>
            </a:xfrm>
            <a:prstGeom prst="rect">
              <a:avLst/>
            </a:prstGeom>
          </p:spPr>
          <p:txBody>
            <a:bodyPr lIns="76200" tIns="76200" rIns="76200" bIns="76200" rtlCol="0" anchor="ctr"/>
            <a:lstStyle/>
            <a:p>
              <a:pPr marL="0" marR="0" lvl="0" indent="0" algn="ctr" defTabSz="1371600" rtl="0" eaLnBrk="1" fontAlgn="auto" latinLnBrk="0" hangingPunct="1">
                <a:lnSpc>
                  <a:spcPts val="5195"/>
                </a:lnSpc>
                <a:spcBef>
                  <a:spcPts val="0"/>
                </a:spcBef>
                <a:spcAft>
                  <a:spcPts val="0"/>
                </a:spcAft>
                <a:buClrTx/>
                <a:buSzTx/>
                <a:buFontTx/>
                <a:buNone/>
                <a:tabLst/>
                <a:defRPr/>
              </a:pPr>
              <a:endParaRPr kumimoji="0" sz="27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 name="Rectangle 4">
            <a:extLst>
              <a:ext uri="{FF2B5EF4-FFF2-40B4-BE49-F238E27FC236}">
                <a16:creationId xmlns:a16="http://schemas.microsoft.com/office/drawing/2014/main" id="{012D9C8B-01B6-479E-305D-F35DBEDFEA7B}"/>
              </a:ext>
            </a:extLst>
          </p:cNvPr>
          <p:cNvSpPr/>
          <p:nvPr/>
        </p:nvSpPr>
        <p:spPr>
          <a:xfrm>
            <a:off x="-889077" y="370401"/>
            <a:ext cx="5851353" cy="923330"/>
          </a:xfrm>
          <a:prstGeom prst="rect">
            <a:avLst/>
          </a:prstGeom>
          <a:noFill/>
        </p:spPr>
        <p:txBody>
          <a:bodyPr wrap="square">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000000"/>
                </a:solidFill>
                <a:effectLst/>
                <a:uLnTx/>
                <a:uFillTx/>
                <a:latin typeface="#9Slide05 SVNShintia Script" panose="02000804000000020003" pitchFamily="2" charset="0"/>
                <a:ea typeface="+mn-ea"/>
                <a:cs typeface="Times New Roman" panose="02020603050405020304" pitchFamily="18" charset="0"/>
              </a:rPr>
              <a:t>Thơ</a:t>
            </a:r>
            <a:r>
              <a:rPr kumimoji="0" lang="en-US" sz="5400" b="0" i="0" u="none" strike="noStrike" kern="1200" cap="none" spc="0" normalizeH="0" noProof="0" dirty="0">
                <a:ln>
                  <a:noFill/>
                </a:ln>
                <a:solidFill>
                  <a:srgbClr val="000000"/>
                </a:solidFill>
                <a:effectLst/>
                <a:uLnTx/>
                <a:uFillTx/>
                <a:latin typeface="#9Slide05 SVNShintia Script" panose="02000804000000020003" pitchFamily="2" charset="0"/>
                <a:ea typeface="+mn-ea"/>
                <a:cs typeface="Times New Roman" panose="02020603050405020304" pitchFamily="18" charset="0"/>
              </a:rPr>
              <a:t> </a:t>
            </a:r>
            <a:r>
              <a:rPr kumimoji="0" lang="en-US" sz="5400" b="0" i="0" u="none" strike="noStrike" kern="1200" cap="none" spc="0" normalizeH="0" noProof="0" dirty="0" err="1">
                <a:ln>
                  <a:noFill/>
                </a:ln>
                <a:solidFill>
                  <a:srgbClr val="000000"/>
                </a:solidFill>
                <a:effectLst/>
                <a:uLnTx/>
                <a:uFillTx/>
                <a:latin typeface="#9Slide05 SVNShintia Script" panose="02000804000000020003" pitchFamily="2" charset="0"/>
                <a:ea typeface="+mn-ea"/>
                <a:cs typeface="Times New Roman" panose="02020603050405020304" pitchFamily="18" charset="0"/>
              </a:rPr>
              <a:t>tám</a:t>
            </a:r>
            <a:r>
              <a:rPr kumimoji="0" lang="en-US" sz="5400" b="0" i="0" u="none" strike="noStrike" kern="1200" cap="none" spc="0" normalizeH="0" noProof="0" dirty="0">
                <a:ln>
                  <a:noFill/>
                </a:ln>
                <a:solidFill>
                  <a:srgbClr val="000000"/>
                </a:solidFill>
                <a:effectLst/>
                <a:uLnTx/>
                <a:uFillTx/>
                <a:latin typeface="#9Slide05 SVNShintia Script" panose="02000804000000020003" pitchFamily="2" charset="0"/>
                <a:ea typeface="+mn-ea"/>
                <a:cs typeface="Times New Roman" panose="02020603050405020304" pitchFamily="18" charset="0"/>
              </a:rPr>
              <a:t> </a:t>
            </a:r>
            <a:r>
              <a:rPr kumimoji="0" lang="en-US" sz="5400" b="0" i="0" u="none" strike="noStrike" kern="1200" cap="none" spc="0" normalizeH="0" noProof="0" dirty="0" err="1">
                <a:ln>
                  <a:noFill/>
                </a:ln>
                <a:solidFill>
                  <a:srgbClr val="000000"/>
                </a:solidFill>
                <a:effectLst/>
                <a:uLnTx/>
                <a:uFillTx/>
                <a:latin typeface="#9Slide05 SVNShintia Script" panose="02000804000000020003" pitchFamily="2" charset="0"/>
                <a:ea typeface="+mn-ea"/>
                <a:cs typeface="Times New Roman" panose="02020603050405020304" pitchFamily="18" charset="0"/>
              </a:rPr>
              <a:t>chữ</a:t>
            </a:r>
            <a:endParaRPr kumimoji="0" lang="vi-VN" sz="5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6" name="Freeform 6"/>
          <p:cNvSpPr/>
          <p:nvPr/>
        </p:nvSpPr>
        <p:spPr>
          <a:xfrm rot="18234126">
            <a:off x="16249128" y="-1697825"/>
            <a:ext cx="3612984" cy="5971875"/>
          </a:xfrm>
          <a:custGeom>
            <a:avLst/>
            <a:gdLst/>
            <a:ahLst/>
            <a:cxnLst/>
            <a:rect l="l" t="t" r="r" b="b"/>
            <a:pathLst>
              <a:path w="4978908" h="8229600">
                <a:moveTo>
                  <a:pt x="0" y="0"/>
                </a:moveTo>
                <a:lnTo>
                  <a:pt x="4978908" y="0"/>
                </a:lnTo>
                <a:lnTo>
                  <a:pt x="4978908" y="8229600"/>
                </a:lnTo>
                <a:lnTo>
                  <a:pt x="0" y="8229600"/>
                </a:lnTo>
                <a:lnTo>
                  <a:pt x="0" y="0"/>
                </a:lnTo>
                <a:close/>
              </a:path>
            </a:pathLst>
          </a:custGeom>
          <a:blipFill>
            <a:blip r:embed="rId5"/>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7"/>
          <p:cNvSpPr/>
          <p:nvPr/>
        </p:nvSpPr>
        <p:spPr>
          <a:xfrm>
            <a:off x="11887200" y="2541032"/>
            <a:ext cx="5334000" cy="6186309"/>
          </a:xfrm>
          <a:prstGeom prst="rect">
            <a:avLst/>
          </a:prstGeom>
        </p:spPr>
        <p:txBody>
          <a:bodyPr wrap="square">
            <a:spAutoFit/>
          </a:bodyPr>
          <a:lstStyle/>
          <a:p>
            <a:pPr algn="just"/>
            <a:r>
              <a:rPr lang="en-US" sz="4400"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Số</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chữ</a:t>
            </a:r>
            <a:r>
              <a:rPr lang="en-US" sz="4400" dirty="0">
                <a:solidFill>
                  <a:srgbClr val="000000"/>
                </a:solidFill>
                <a:latin typeface="Times New Roman" panose="02020603050405020304" pitchFamily="18" charset="0"/>
                <a:cs typeface="Times New Roman" panose="02020603050405020304" pitchFamily="18" charset="0"/>
              </a:rPr>
              <a:t>: </a:t>
            </a:r>
            <a:r>
              <a:rPr lang="vi-VN" sz="4400" dirty="0">
                <a:solidFill>
                  <a:srgbClr val="000000"/>
                </a:solidFill>
                <a:latin typeface="Times New Roman" panose="02020603050405020304" pitchFamily="18" charset="0"/>
                <a:cs typeface="Times New Roman" panose="02020603050405020304" pitchFamily="18" charset="0"/>
              </a:rPr>
              <a:t>mỗi dòng thơ đều có tám chữ</a:t>
            </a:r>
            <a:endParaRPr lang="en-US" sz="4400" dirty="0">
              <a:solidFill>
                <a:srgbClr val="000000"/>
              </a:solidFill>
              <a:latin typeface="Times New Roman" panose="02020603050405020304" pitchFamily="18" charset="0"/>
              <a:cs typeface="Times New Roman" panose="02020603050405020304" pitchFamily="18" charset="0"/>
            </a:endParaRPr>
          </a:p>
          <a:p>
            <a:pPr algn="just"/>
            <a:r>
              <a:rPr lang="en-US" sz="4400"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Gieo</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vần</a:t>
            </a:r>
            <a:r>
              <a:rPr lang="en-US" sz="4400" dirty="0">
                <a:solidFill>
                  <a:srgbClr val="000000"/>
                </a:solidFill>
                <a:latin typeface="Times New Roman" panose="02020603050405020304" pitchFamily="18" charset="0"/>
                <a:cs typeface="Times New Roman" panose="02020603050405020304" pitchFamily="18" charset="0"/>
              </a:rPr>
              <a:t>:</a:t>
            </a:r>
            <a:r>
              <a:rPr lang="vi-VN" sz="4400" dirty="0">
                <a:solidFill>
                  <a:srgbClr val="000000"/>
                </a:solidFill>
                <a:latin typeface="Times New Roman" panose="02020603050405020304" pitchFamily="18" charset="0"/>
                <a:cs typeface="Times New Roman" panose="02020603050405020304" pitchFamily="18" charset="0"/>
              </a:rPr>
              <a:t> các dòng thơ chủ yếu gieo vần chân</a:t>
            </a:r>
            <a:endParaRPr lang="en-US" sz="4400" dirty="0">
              <a:solidFill>
                <a:srgbClr val="000000"/>
              </a:solidFill>
              <a:latin typeface="Times New Roman" panose="02020603050405020304" pitchFamily="18" charset="0"/>
              <a:cs typeface="Times New Roman" panose="02020603050405020304" pitchFamily="18" charset="0"/>
            </a:endParaRPr>
          </a:p>
          <a:p>
            <a:pPr algn="just"/>
            <a:r>
              <a:rPr lang="en-US" sz="4400"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Ngắt</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nhịp</a:t>
            </a:r>
            <a:r>
              <a:rPr lang="en-US" sz="4400" dirty="0">
                <a:solidFill>
                  <a:srgbClr val="000000"/>
                </a:solidFill>
                <a:latin typeface="Times New Roman" panose="02020603050405020304" pitchFamily="18" charset="0"/>
                <a:cs typeface="Times New Roman" panose="02020603050405020304" pitchFamily="18" charset="0"/>
              </a:rPr>
              <a:t>: </a:t>
            </a:r>
            <a:r>
              <a:rPr lang="vi-VN" sz="4400" dirty="0">
                <a:solidFill>
                  <a:srgbClr val="000000"/>
                </a:solidFill>
                <a:latin typeface="Times New Roman" panose="02020603050405020304" pitchFamily="18" charset="0"/>
                <a:cs typeface="Times New Roman" panose="02020603050405020304" pitchFamily="18" charset="0"/>
              </a:rPr>
              <a:t>nhịp thơ linh hoạt, có thể là nhịp 2/6, 3/5, 4/4, 3/2/3…</a:t>
            </a:r>
          </a:p>
        </p:txBody>
      </p:sp>
      <p:sp>
        <p:nvSpPr>
          <p:cNvPr id="18" name="Rectangle 17"/>
          <p:cNvSpPr/>
          <p:nvPr/>
        </p:nvSpPr>
        <p:spPr>
          <a:xfrm>
            <a:off x="788020" y="2166082"/>
            <a:ext cx="10287000" cy="6555641"/>
          </a:xfrm>
          <a:prstGeom prst="rect">
            <a:avLst/>
          </a:prstGeom>
          <a:solidFill>
            <a:schemeClr val="bg1"/>
          </a:solidFill>
        </p:spPr>
        <p:txBody>
          <a:bodyPr wrap="square">
            <a:spAutoFit/>
          </a:bodyPr>
          <a:lstStyle/>
          <a:p>
            <a:pPr algn="just">
              <a:lnSpc>
                <a:spcPct val="150000"/>
              </a:lnSpc>
            </a:pPr>
            <a:r>
              <a:rPr lang="vi-VN" sz="4000" i="1" dirty="0">
                <a:solidFill>
                  <a:srgbClr val="000000"/>
                </a:solidFill>
                <a:latin typeface="+mj-lt"/>
              </a:rPr>
              <a:t>Nào đâu những đêm vàng bên bờ suối,</a:t>
            </a:r>
            <a:endParaRPr lang="vi-VN" sz="4000" dirty="0">
              <a:solidFill>
                <a:srgbClr val="000000"/>
              </a:solidFill>
              <a:latin typeface="+mj-lt"/>
            </a:endParaRPr>
          </a:p>
          <a:p>
            <a:pPr algn="just">
              <a:lnSpc>
                <a:spcPct val="150000"/>
              </a:lnSpc>
            </a:pPr>
            <a:r>
              <a:rPr lang="vi-VN" sz="4000" i="1" dirty="0">
                <a:solidFill>
                  <a:srgbClr val="000000"/>
                </a:solidFill>
                <a:latin typeface="+mj-lt"/>
              </a:rPr>
              <a:t>Ta say mồi đứng uống ánh trăng </a:t>
            </a:r>
            <a:r>
              <a:rPr lang="vi-VN" sz="4000" b="1" i="1" dirty="0">
                <a:solidFill>
                  <a:srgbClr val="000000"/>
                </a:solidFill>
                <a:latin typeface="+mj-lt"/>
              </a:rPr>
              <a:t>tan?</a:t>
            </a:r>
            <a:endParaRPr lang="vi-VN" sz="4000" b="1" dirty="0">
              <a:solidFill>
                <a:srgbClr val="000000"/>
              </a:solidFill>
              <a:latin typeface="+mj-lt"/>
            </a:endParaRPr>
          </a:p>
          <a:p>
            <a:pPr algn="just">
              <a:lnSpc>
                <a:spcPct val="150000"/>
              </a:lnSpc>
            </a:pPr>
            <a:r>
              <a:rPr lang="vi-VN" sz="4000" i="1" dirty="0">
                <a:solidFill>
                  <a:srgbClr val="000000"/>
                </a:solidFill>
                <a:latin typeface="+mj-lt"/>
              </a:rPr>
              <a:t>Đâu những ngày mưa chuyển bốn phương </a:t>
            </a:r>
            <a:r>
              <a:rPr lang="vi-VN" sz="4000" b="1" i="1" dirty="0">
                <a:solidFill>
                  <a:srgbClr val="000000"/>
                </a:solidFill>
                <a:latin typeface="+mj-lt"/>
              </a:rPr>
              <a:t>ngàn,</a:t>
            </a:r>
            <a:endParaRPr lang="vi-VN" sz="4000" b="1" dirty="0">
              <a:solidFill>
                <a:srgbClr val="000000"/>
              </a:solidFill>
              <a:latin typeface="+mj-lt"/>
            </a:endParaRPr>
          </a:p>
          <a:p>
            <a:pPr algn="just">
              <a:lnSpc>
                <a:spcPct val="150000"/>
              </a:lnSpc>
            </a:pPr>
            <a:r>
              <a:rPr lang="vi-VN" sz="4000" i="1" dirty="0">
                <a:solidFill>
                  <a:srgbClr val="000000"/>
                </a:solidFill>
                <a:latin typeface="+mj-lt"/>
              </a:rPr>
              <a:t>Ta lặng ngắm giang sơn ta đổi </a:t>
            </a:r>
            <a:r>
              <a:rPr lang="vi-VN" sz="4000" b="1" i="1" dirty="0">
                <a:solidFill>
                  <a:srgbClr val="000000"/>
                </a:solidFill>
                <a:latin typeface="+mj-lt"/>
              </a:rPr>
              <a:t>mới?</a:t>
            </a:r>
            <a:endParaRPr lang="vi-VN" sz="4000" b="1" dirty="0">
              <a:solidFill>
                <a:srgbClr val="000000"/>
              </a:solidFill>
              <a:latin typeface="+mj-lt"/>
            </a:endParaRPr>
          </a:p>
          <a:p>
            <a:pPr algn="just">
              <a:lnSpc>
                <a:spcPct val="150000"/>
              </a:lnSpc>
            </a:pPr>
            <a:r>
              <a:rPr lang="vi-VN" sz="4000" i="1" dirty="0">
                <a:solidFill>
                  <a:srgbClr val="000000"/>
                </a:solidFill>
                <a:latin typeface="+mj-lt"/>
              </a:rPr>
              <a:t>Đâu những bình minh cây xanh nắng </a:t>
            </a:r>
            <a:r>
              <a:rPr lang="vi-VN" sz="4000" b="1" i="1" dirty="0">
                <a:solidFill>
                  <a:srgbClr val="000000"/>
                </a:solidFill>
                <a:latin typeface="+mj-lt"/>
              </a:rPr>
              <a:t>gội,</a:t>
            </a:r>
            <a:endParaRPr lang="vi-VN" sz="4000" b="1" dirty="0">
              <a:solidFill>
                <a:srgbClr val="000000"/>
              </a:solidFill>
              <a:latin typeface="+mj-lt"/>
            </a:endParaRPr>
          </a:p>
          <a:p>
            <a:pPr algn="just">
              <a:lnSpc>
                <a:spcPct val="150000"/>
              </a:lnSpc>
            </a:pPr>
            <a:r>
              <a:rPr lang="vi-VN" sz="4000" i="1" dirty="0">
                <a:solidFill>
                  <a:srgbClr val="000000"/>
                </a:solidFill>
                <a:latin typeface="+mj-lt"/>
              </a:rPr>
              <a:t>Tiếng chim ca giấc ngủ ta tưng bừng?</a:t>
            </a:r>
            <a:endParaRPr lang="vi-VN" sz="4000" dirty="0">
              <a:solidFill>
                <a:srgbClr val="000000"/>
              </a:solidFill>
              <a:latin typeface="+mj-lt"/>
            </a:endParaRPr>
          </a:p>
          <a:p>
            <a:pPr algn="r">
              <a:lnSpc>
                <a:spcPct val="150000"/>
              </a:lnSpc>
            </a:pPr>
            <a:r>
              <a:rPr lang="vi-VN" sz="4000" dirty="0">
                <a:solidFill>
                  <a:srgbClr val="000000"/>
                </a:solidFill>
                <a:latin typeface="+mj-lt"/>
              </a:rPr>
              <a:t>(Thế Lữ)</a:t>
            </a:r>
          </a:p>
        </p:txBody>
      </p:sp>
      <p:cxnSp>
        <p:nvCxnSpPr>
          <p:cNvPr id="11" name="Straight Connector 10"/>
          <p:cNvCxnSpPr/>
          <p:nvPr/>
        </p:nvCxnSpPr>
        <p:spPr>
          <a:xfrm flipH="1">
            <a:off x="2514600" y="2324100"/>
            <a:ext cx="304800" cy="91771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3006348" y="3241811"/>
            <a:ext cx="304800" cy="91771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a:off x="5250696" y="3236543"/>
            <a:ext cx="304800" cy="91771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4187447" y="4154254"/>
            <a:ext cx="304800" cy="91771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6759127" y="4154253"/>
            <a:ext cx="304800" cy="91771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a:off x="3596898" y="5017980"/>
            <a:ext cx="304800" cy="91771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5250696" y="5935691"/>
            <a:ext cx="304800" cy="91771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a:off x="3657600" y="6892789"/>
            <a:ext cx="304800" cy="91771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8509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8">
                                            <p:txEl>
                                              <p:pRg st="0" end="0"/>
                                            </p:txEl>
                                          </p:spTgt>
                                        </p:tgtEl>
                                        <p:attrNameLst>
                                          <p:attrName>style.visibility</p:attrName>
                                        </p:attrNameLst>
                                      </p:cBhvr>
                                      <p:to>
                                        <p:strVal val="visible"/>
                                      </p:to>
                                    </p:set>
                                    <p:animEffect transition="in" filter="barn(inVertical)">
                                      <p:cBhvr>
                                        <p:cTn id="20" dur="500"/>
                                        <p:tgtEl>
                                          <p:spTgt spid="8">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barn(inVertical)">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8">
                                            <p:txEl>
                                              <p:pRg st="1" end="1"/>
                                            </p:txEl>
                                          </p:spTgt>
                                        </p:tgtEl>
                                        <p:attrNameLst>
                                          <p:attrName>style.visibility</p:attrName>
                                        </p:attrNameLst>
                                      </p:cBhvr>
                                      <p:to>
                                        <p:strVal val="visible"/>
                                      </p:to>
                                    </p:set>
                                    <p:animEffect transition="in" filter="barn(inVertical)">
                                      <p:cBhvr>
                                        <p:cTn id="30" dur="500"/>
                                        <p:tgtEl>
                                          <p:spTgt spid="8">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barn(inVertical)">
                                      <p:cBhvr>
                                        <p:cTn id="35" dur="500"/>
                                        <p:tgtEl>
                                          <p:spTgt spid="11"/>
                                        </p:tgtEl>
                                      </p:cBhvr>
                                    </p:animEffect>
                                  </p:childTnLst>
                                </p:cTn>
                              </p:par>
                              <p:par>
                                <p:cTn id="36" presetID="16" presetClass="entr" presetSubtype="21" fill="hold" nodeType="with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barn(inVertical)">
                                      <p:cBhvr>
                                        <p:cTn id="38" dur="500"/>
                                        <p:tgtEl>
                                          <p:spTgt spid="28"/>
                                        </p:tgtEl>
                                      </p:cBhvr>
                                    </p:animEffect>
                                  </p:childTnLst>
                                </p:cTn>
                              </p:par>
                              <p:par>
                                <p:cTn id="39" presetID="16" presetClass="entr" presetSubtype="21" fill="hold" nodeType="withEffect">
                                  <p:stCondLst>
                                    <p:cond delay="0"/>
                                  </p:stCondLst>
                                  <p:childTnLst>
                                    <p:set>
                                      <p:cBhvr>
                                        <p:cTn id="40" dur="1" fill="hold">
                                          <p:stCondLst>
                                            <p:cond delay="0"/>
                                          </p:stCondLst>
                                        </p:cTn>
                                        <p:tgtEl>
                                          <p:spTgt spid="29"/>
                                        </p:tgtEl>
                                        <p:attrNameLst>
                                          <p:attrName>style.visibility</p:attrName>
                                        </p:attrNameLst>
                                      </p:cBhvr>
                                      <p:to>
                                        <p:strVal val="visible"/>
                                      </p:to>
                                    </p:set>
                                    <p:animEffect transition="in" filter="barn(inVertical)">
                                      <p:cBhvr>
                                        <p:cTn id="41" dur="500"/>
                                        <p:tgtEl>
                                          <p:spTgt spid="29"/>
                                        </p:tgtEl>
                                      </p:cBhvr>
                                    </p:animEffect>
                                  </p:childTnLst>
                                </p:cTn>
                              </p:par>
                              <p:par>
                                <p:cTn id="42" presetID="16" presetClass="entr" presetSubtype="21" fill="hold" nodeType="with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barn(inVertical)">
                                      <p:cBhvr>
                                        <p:cTn id="44" dur="500"/>
                                        <p:tgtEl>
                                          <p:spTgt spid="30"/>
                                        </p:tgtEl>
                                      </p:cBhvr>
                                    </p:animEffect>
                                  </p:childTnLst>
                                </p:cTn>
                              </p:par>
                              <p:par>
                                <p:cTn id="45" presetID="16" presetClass="entr" presetSubtype="21" fill="hold" nodeType="with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barn(inVertical)">
                                      <p:cBhvr>
                                        <p:cTn id="47" dur="500"/>
                                        <p:tgtEl>
                                          <p:spTgt spid="31"/>
                                        </p:tgtEl>
                                      </p:cBhvr>
                                    </p:animEffect>
                                  </p:childTnLst>
                                </p:cTn>
                              </p:par>
                              <p:par>
                                <p:cTn id="48" presetID="16" presetClass="entr" presetSubtype="21" fill="hold" nodeType="withEffect">
                                  <p:stCondLst>
                                    <p:cond delay="0"/>
                                  </p:stCondLst>
                                  <p:childTnLst>
                                    <p:set>
                                      <p:cBhvr>
                                        <p:cTn id="49" dur="1" fill="hold">
                                          <p:stCondLst>
                                            <p:cond delay="0"/>
                                          </p:stCondLst>
                                        </p:cTn>
                                        <p:tgtEl>
                                          <p:spTgt spid="32"/>
                                        </p:tgtEl>
                                        <p:attrNameLst>
                                          <p:attrName>style.visibility</p:attrName>
                                        </p:attrNameLst>
                                      </p:cBhvr>
                                      <p:to>
                                        <p:strVal val="visible"/>
                                      </p:to>
                                    </p:set>
                                    <p:animEffect transition="in" filter="barn(inVertical)">
                                      <p:cBhvr>
                                        <p:cTn id="50" dur="500"/>
                                        <p:tgtEl>
                                          <p:spTgt spid="32"/>
                                        </p:tgtEl>
                                      </p:cBhvr>
                                    </p:animEffect>
                                  </p:childTnLst>
                                </p:cTn>
                              </p:par>
                              <p:par>
                                <p:cTn id="51" presetID="16" presetClass="entr" presetSubtype="21" fill="hold" nodeType="withEffect">
                                  <p:stCondLst>
                                    <p:cond delay="0"/>
                                  </p:stCondLst>
                                  <p:childTnLst>
                                    <p:set>
                                      <p:cBhvr>
                                        <p:cTn id="52" dur="1" fill="hold">
                                          <p:stCondLst>
                                            <p:cond delay="0"/>
                                          </p:stCondLst>
                                        </p:cTn>
                                        <p:tgtEl>
                                          <p:spTgt spid="33"/>
                                        </p:tgtEl>
                                        <p:attrNameLst>
                                          <p:attrName>style.visibility</p:attrName>
                                        </p:attrNameLst>
                                      </p:cBhvr>
                                      <p:to>
                                        <p:strVal val="visible"/>
                                      </p:to>
                                    </p:set>
                                    <p:animEffect transition="in" filter="barn(inVertical)">
                                      <p:cBhvr>
                                        <p:cTn id="53" dur="500"/>
                                        <p:tgtEl>
                                          <p:spTgt spid="33"/>
                                        </p:tgtEl>
                                      </p:cBhvr>
                                    </p:animEffect>
                                  </p:childTnLst>
                                </p:cTn>
                              </p:par>
                              <p:par>
                                <p:cTn id="54" presetID="16" presetClass="entr" presetSubtype="21" fill="hold" nodeType="withEffect">
                                  <p:stCondLst>
                                    <p:cond delay="0"/>
                                  </p:stCondLst>
                                  <p:childTnLst>
                                    <p:set>
                                      <p:cBhvr>
                                        <p:cTn id="55" dur="1" fill="hold">
                                          <p:stCondLst>
                                            <p:cond delay="0"/>
                                          </p:stCondLst>
                                        </p:cTn>
                                        <p:tgtEl>
                                          <p:spTgt spid="34"/>
                                        </p:tgtEl>
                                        <p:attrNameLst>
                                          <p:attrName>style.visibility</p:attrName>
                                        </p:attrNameLst>
                                      </p:cBhvr>
                                      <p:to>
                                        <p:strVal val="visible"/>
                                      </p:to>
                                    </p:set>
                                    <p:animEffect transition="in" filter="barn(inVertical)">
                                      <p:cBhvr>
                                        <p:cTn id="56" dur="500"/>
                                        <p:tgtEl>
                                          <p:spTgt spid="34"/>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nodeType="clickEffect">
                                  <p:stCondLst>
                                    <p:cond delay="0"/>
                                  </p:stCondLst>
                                  <p:childTnLst>
                                    <p:set>
                                      <p:cBhvr>
                                        <p:cTn id="60" dur="1" fill="hold">
                                          <p:stCondLst>
                                            <p:cond delay="0"/>
                                          </p:stCondLst>
                                        </p:cTn>
                                        <p:tgtEl>
                                          <p:spTgt spid="8">
                                            <p:txEl>
                                              <p:pRg st="2" end="2"/>
                                            </p:txEl>
                                          </p:spTgt>
                                        </p:tgtEl>
                                        <p:attrNameLst>
                                          <p:attrName>style.visibility</p:attrName>
                                        </p:attrNameLst>
                                      </p:cBhvr>
                                      <p:to>
                                        <p:strVal val="visible"/>
                                      </p:to>
                                    </p:set>
                                    <p:animEffect transition="in" filter="barn(inVertical)">
                                      <p:cBhvr>
                                        <p:cTn id="61"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6000"/>
            <a:lum/>
            <a:extLst>
              <a:ext uri="{96DAC541-7B7A-43D3-8B79-37D633B846F1}">
                <asvg:svgBlip xmlns:asvg="http://schemas.microsoft.com/office/drawing/2016/SVG/main" r:embed="rId4"/>
              </a:ext>
            </a:extLst>
          </a:blip>
          <a:srcRect/>
          <a:stretch>
            <a:fillRect t="-39000" b="-39000"/>
          </a:stretch>
        </a:blipFill>
        <a:effectLst/>
      </p:bgPr>
    </p:bg>
    <p:spTree>
      <p:nvGrpSpPr>
        <p:cNvPr id="1" name=""/>
        <p:cNvGrpSpPr/>
        <p:nvPr/>
      </p:nvGrpSpPr>
      <p:grpSpPr>
        <a:xfrm>
          <a:off x="0" y="0"/>
          <a:ext cx="0" cy="0"/>
          <a:chOff x="0" y="0"/>
          <a:chExt cx="0" cy="0"/>
        </a:xfrm>
      </p:grpSpPr>
      <p:sp>
        <p:nvSpPr>
          <p:cNvPr id="7" name="Rectangle 6"/>
          <p:cNvSpPr/>
          <p:nvPr/>
        </p:nvSpPr>
        <p:spPr>
          <a:xfrm>
            <a:off x="647700" y="1676258"/>
            <a:ext cx="10287000" cy="8402300"/>
          </a:xfrm>
          <a:prstGeom prst="rect">
            <a:avLst/>
          </a:prstGeom>
          <a:solidFill>
            <a:schemeClr val="bg1"/>
          </a:solidFill>
        </p:spPr>
        <p:txBody>
          <a:bodyPr wrap="square">
            <a:spAutoFit/>
          </a:bodyPr>
          <a:lstStyle/>
          <a:p>
            <a:pPr algn="just">
              <a:lnSpc>
                <a:spcPct val="150000"/>
              </a:lnSpc>
            </a:pPr>
            <a:r>
              <a:rPr lang="vi-VN" sz="4000" i="1" dirty="0">
                <a:solidFill>
                  <a:srgbClr val="000000"/>
                </a:solidFill>
                <a:latin typeface="+mj-lt"/>
              </a:rPr>
              <a:t>chúng tôi qua cái khắc nghiệt mùa khô</a:t>
            </a:r>
            <a:endParaRPr lang="vi-VN" sz="4000" dirty="0">
              <a:solidFill>
                <a:srgbClr val="000000"/>
              </a:solidFill>
              <a:latin typeface="+mj-lt"/>
            </a:endParaRPr>
          </a:p>
          <a:p>
            <a:pPr algn="just">
              <a:lnSpc>
                <a:spcPct val="150000"/>
              </a:lnSpc>
            </a:pPr>
            <a:r>
              <a:rPr lang="vi-VN" sz="4000" i="1" dirty="0">
                <a:solidFill>
                  <a:srgbClr val="000000"/>
                </a:solidFill>
                <a:latin typeface="+mj-lt"/>
              </a:rPr>
              <a:t>qua mùa mưa mùa mưa dai dẳng</a:t>
            </a:r>
            <a:endParaRPr lang="vi-VN" sz="4000" dirty="0">
              <a:solidFill>
                <a:srgbClr val="000000"/>
              </a:solidFill>
              <a:latin typeface="+mj-lt"/>
            </a:endParaRPr>
          </a:p>
          <a:p>
            <a:pPr algn="just">
              <a:lnSpc>
                <a:spcPct val="150000"/>
              </a:lnSpc>
            </a:pPr>
            <a:r>
              <a:rPr lang="vi-VN" sz="4000" i="1" dirty="0">
                <a:solidFill>
                  <a:srgbClr val="000000"/>
                </a:solidFill>
                <a:latin typeface="+mj-lt"/>
              </a:rPr>
              <a:t>võng mắc cột tràm đêm ướt sũng</a:t>
            </a:r>
            <a:endParaRPr lang="vi-VN" sz="4000" dirty="0">
              <a:solidFill>
                <a:srgbClr val="000000"/>
              </a:solidFill>
              <a:latin typeface="+mj-lt"/>
            </a:endParaRPr>
          </a:p>
          <a:p>
            <a:pPr algn="just">
              <a:lnSpc>
                <a:spcPct val="150000"/>
              </a:lnSpc>
            </a:pPr>
            <a:r>
              <a:rPr lang="vi-VN" sz="4000" i="1" dirty="0">
                <a:solidFill>
                  <a:srgbClr val="000000"/>
                </a:solidFill>
                <a:latin typeface="+mj-lt"/>
              </a:rPr>
              <a:t>xuồng vượt sông dưới pháo sáng nhạt nhoà</a:t>
            </a:r>
            <a:endParaRPr lang="vi-VN" sz="4000" dirty="0">
              <a:solidFill>
                <a:srgbClr val="000000"/>
              </a:solidFill>
              <a:latin typeface="+mj-lt"/>
            </a:endParaRPr>
          </a:p>
          <a:p>
            <a:pPr algn="just">
              <a:lnSpc>
                <a:spcPct val="150000"/>
              </a:lnSpc>
            </a:pPr>
            <a:r>
              <a:rPr lang="vi-VN" sz="4000" i="1" dirty="0">
                <a:solidFill>
                  <a:srgbClr val="000000"/>
                </a:solidFill>
                <a:latin typeface="+mj-lt"/>
              </a:rPr>
              <a:t>đôi lúc ngẩn người một ráng đỏ chiều xa</a:t>
            </a:r>
            <a:endParaRPr lang="vi-VN" sz="4000" dirty="0">
              <a:solidFill>
                <a:srgbClr val="000000"/>
              </a:solidFill>
              <a:latin typeface="+mj-lt"/>
            </a:endParaRPr>
          </a:p>
          <a:p>
            <a:pPr algn="just">
              <a:lnSpc>
                <a:spcPct val="150000"/>
              </a:lnSpc>
            </a:pPr>
            <a:r>
              <a:rPr lang="vi-VN" sz="4000" i="1" dirty="0">
                <a:solidFill>
                  <a:srgbClr val="000000"/>
                </a:solidFill>
                <a:latin typeface="+mj-lt"/>
              </a:rPr>
              <a:t>quên đời mình thêm tuổi mới</a:t>
            </a:r>
            <a:endParaRPr lang="vi-VN" sz="4000" dirty="0">
              <a:solidFill>
                <a:srgbClr val="000000"/>
              </a:solidFill>
              <a:latin typeface="+mj-lt"/>
            </a:endParaRPr>
          </a:p>
          <a:p>
            <a:pPr algn="just">
              <a:lnSpc>
                <a:spcPct val="150000"/>
              </a:lnSpc>
            </a:pPr>
            <a:r>
              <a:rPr lang="vi-VN" sz="4000" i="1" dirty="0">
                <a:solidFill>
                  <a:srgbClr val="000000"/>
                </a:solidFill>
                <a:latin typeface="+mj-lt"/>
              </a:rPr>
              <a:t>chân dép lốp đạp mòn trăm ngọn núi</a:t>
            </a:r>
            <a:endParaRPr lang="vi-VN" sz="4000" dirty="0">
              <a:solidFill>
                <a:srgbClr val="000000"/>
              </a:solidFill>
              <a:latin typeface="+mj-lt"/>
            </a:endParaRPr>
          </a:p>
          <a:p>
            <a:pPr algn="just">
              <a:lnSpc>
                <a:spcPct val="150000"/>
              </a:lnSpc>
            </a:pPr>
            <a:r>
              <a:rPr lang="vi-VN" sz="4000" i="1" dirty="0">
                <a:solidFill>
                  <a:srgbClr val="000000"/>
                </a:solidFill>
                <a:latin typeface="+mj-lt"/>
              </a:rPr>
              <a:t>mà không hề rợp bóng xuống tương lai</a:t>
            </a:r>
            <a:endParaRPr lang="vi-VN" sz="4000" dirty="0">
              <a:solidFill>
                <a:srgbClr val="000000"/>
              </a:solidFill>
              <a:latin typeface="+mj-lt"/>
            </a:endParaRPr>
          </a:p>
          <a:p>
            <a:pPr algn="r">
              <a:lnSpc>
                <a:spcPct val="150000"/>
              </a:lnSpc>
            </a:pPr>
            <a:r>
              <a:rPr lang="vi-VN" sz="4000" dirty="0">
                <a:solidFill>
                  <a:srgbClr val="000000"/>
                </a:solidFill>
                <a:latin typeface="+mj-lt"/>
              </a:rPr>
              <a:t>(Thanh Thảo)</a:t>
            </a:r>
          </a:p>
        </p:txBody>
      </p:sp>
      <p:cxnSp>
        <p:nvCxnSpPr>
          <p:cNvPr id="20" name="Straight Connector 19">
            <a:extLst>
              <a:ext uri="{FF2B5EF4-FFF2-40B4-BE49-F238E27FC236}">
                <a16:creationId xmlns:a16="http://schemas.microsoft.com/office/drawing/2014/main" id="{5F544CC2-CEB7-4684-5CF8-0FB58464B94C}"/>
              </a:ext>
            </a:extLst>
          </p:cNvPr>
          <p:cNvCxnSpPr/>
          <p:nvPr/>
        </p:nvCxnSpPr>
        <p:spPr>
          <a:xfrm flipH="1">
            <a:off x="10896600" y="2776619"/>
            <a:ext cx="38100" cy="4491054"/>
          </a:xfrm>
          <a:prstGeom prst="line">
            <a:avLst/>
          </a:prstGeom>
        </p:spPr>
        <p:style>
          <a:lnRef idx="1">
            <a:schemeClr val="dk1"/>
          </a:lnRef>
          <a:fillRef idx="0">
            <a:schemeClr val="dk1"/>
          </a:fillRef>
          <a:effectRef idx="0">
            <a:schemeClr val="dk1"/>
          </a:effectRef>
          <a:fontRef idx="minor">
            <a:schemeClr val="tx1"/>
          </a:fontRef>
        </p:style>
      </p:cxnSp>
      <p:grpSp>
        <p:nvGrpSpPr>
          <p:cNvPr id="2" name="Group 1">
            <a:extLst>
              <a:ext uri="{FF2B5EF4-FFF2-40B4-BE49-F238E27FC236}">
                <a16:creationId xmlns:a16="http://schemas.microsoft.com/office/drawing/2014/main" id="{B421B225-1928-0F9F-7822-F156A120B298}"/>
              </a:ext>
            </a:extLst>
          </p:cNvPr>
          <p:cNvGrpSpPr/>
          <p:nvPr/>
        </p:nvGrpSpPr>
        <p:grpSpPr>
          <a:xfrm>
            <a:off x="0" y="183352"/>
            <a:ext cx="4591878" cy="1104761"/>
            <a:chOff x="0" y="0"/>
            <a:chExt cx="3705215" cy="812800"/>
          </a:xfrm>
        </p:grpSpPr>
        <p:sp>
          <p:nvSpPr>
            <p:cNvPr id="3" name="Freeform 3">
              <a:extLst>
                <a:ext uri="{FF2B5EF4-FFF2-40B4-BE49-F238E27FC236}">
                  <a16:creationId xmlns:a16="http://schemas.microsoft.com/office/drawing/2014/main" id="{CE522B0A-659A-B6C3-A0ED-83997547795A}"/>
                </a:ext>
              </a:extLst>
            </p:cNvPr>
            <p:cNvSpPr/>
            <p:nvPr/>
          </p:nvSpPr>
          <p:spPr>
            <a:xfrm>
              <a:off x="0" y="0"/>
              <a:ext cx="3705215" cy="812800"/>
            </a:xfrm>
            <a:custGeom>
              <a:avLst/>
              <a:gdLst/>
              <a:ahLst/>
              <a:cxnLst/>
              <a:rect l="l" t="t" r="r" b="b"/>
              <a:pathLst>
                <a:path w="3705215" h="812800">
                  <a:moveTo>
                    <a:pt x="0" y="0"/>
                  </a:moveTo>
                  <a:lnTo>
                    <a:pt x="3705215" y="0"/>
                  </a:lnTo>
                  <a:lnTo>
                    <a:pt x="3705215" y="812800"/>
                  </a:lnTo>
                  <a:lnTo>
                    <a:pt x="0" y="812800"/>
                  </a:lnTo>
                  <a:close/>
                </a:path>
              </a:pathLst>
            </a:custGeom>
            <a:solidFill>
              <a:srgbClr val="F8F4EB"/>
            </a:solid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00F21CA4-718D-B3A2-6811-3E5F9B3260EE}"/>
                </a:ext>
              </a:extLst>
            </p:cNvPr>
            <p:cNvSpPr txBox="1"/>
            <p:nvPr/>
          </p:nvSpPr>
          <p:spPr>
            <a:xfrm>
              <a:off x="0" y="-38100"/>
              <a:ext cx="3705215" cy="850900"/>
            </a:xfrm>
            <a:prstGeom prst="rect">
              <a:avLst/>
            </a:prstGeom>
          </p:spPr>
          <p:txBody>
            <a:bodyPr lIns="76200" tIns="76200" rIns="76200" bIns="76200" rtlCol="0" anchor="ctr"/>
            <a:lstStyle/>
            <a:p>
              <a:pPr marL="0" marR="0" lvl="0" indent="0" algn="ctr" defTabSz="1371600" rtl="0" eaLnBrk="1" fontAlgn="auto" latinLnBrk="0" hangingPunct="1">
                <a:lnSpc>
                  <a:spcPts val="5195"/>
                </a:lnSpc>
                <a:spcBef>
                  <a:spcPts val="0"/>
                </a:spcBef>
                <a:spcAft>
                  <a:spcPts val="0"/>
                </a:spcAft>
                <a:buClrTx/>
                <a:buSzTx/>
                <a:buFontTx/>
                <a:buNone/>
                <a:tabLst/>
                <a:defRPr/>
              </a:pPr>
              <a:endParaRPr kumimoji="0" sz="27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 name="Rectangle 4">
            <a:extLst>
              <a:ext uri="{FF2B5EF4-FFF2-40B4-BE49-F238E27FC236}">
                <a16:creationId xmlns:a16="http://schemas.microsoft.com/office/drawing/2014/main" id="{012D9C8B-01B6-479E-305D-F35DBEDFEA7B}"/>
              </a:ext>
            </a:extLst>
          </p:cNvPr>
          <p:cNvSpPr/>
          <p:nvPr/>
        </p:nvSpPr>
        <p:spPr>
          <a:xfrm>
            <a:off x="-889077" y="370401"/>
            <a:ext cx="5851353" cy="923330"/>
          </a:xfrm>
          <a:prstGeom prst="rect">
            <a:avLst/>
          </a:prstGeom>
          <a:noFill/>
        </p:spPr>
        <p:txBody>
          <a:bodyPr wrap="square">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000000"/>
                </a:solidFill>
                <a:effectLst/>
                <a:uLnTx/>
                <a:uFillTx/>
                <a:latin typeface="#9Slide05 SVNShintia Script" panose="02000804000000020003" pitchFamily="2" charset="0"/>
                <a:ea typeface="+mn-ea"/>
                <a:cs typeface="Times New Roman" panose="02020603050405020304" pitchFamily="18" charset="0"/>
              </a:rPr>
              <a:t>Thơ</a:t>
            </a:r>
            <a:r>
              <a:rPr kumimoji="0" lang="en-US" sz="5400" b="0" i="0" u="none" strike="noStrike" kern="1200" cap="none" spc="0" normalizeH="0" baseline="0" noProof="0" dirty="0">
                <a:ln>
                  <a:noFill/>
                </a:ln>
                <a:solidFill>
                  <a:srgbClr val="000000"/>
                </a:solidFill>
                <a:effectLst/>
                <a:uLnTx/>
                <a:uFillTx/>
                <a:latin typeface="#9Slide05 SVNShintia Script" panose="02000804000000020003" pitchFamily="2" charset="0"/>
                <a:ea typeface="+mn-ea"/>
                <a:cs typeface="Times New Roman" panose="02020603050405020304" pitchFamily="18" charset="0"/>
              </a:rPr>
              <a:t> </a:t>
            </a:r>
            <a:r>
              <a:rPr kumimoji="0" lang="en-US" sz="5400" b="0" i="0" u="none" strike="noStrike" kern="1200" cap="none" spc="0" normalizeH="0" baseline="0" noProof="0" dirty="0" err="1">
                <a:ln>
                  <a:noFill/>
                </a:ln>
                <a:solidFill>
                  <a:srgbClr val="000000"/>
                </a:solidFill>
                <a:effectLst/>
                <a:uLnTx/>
                <a:uFillTx/>
                <a:latin typeface="#9Slide05 SVNShintia Script" panose="02000804000000020003" pitchFamily="2" charset="0"/>
                <a:ea typeface="+mn-ea"/>
                <a:cs typeface="Times New Roman" panose="02020603050405020304" pitchFamily="18" charset="0"/>
              </a:rPr>
              <a:t>tự</a:t>
            </a:r>
            <a:r>
              <a:rPr kumimoji="0" lang="en-US" sz="5400" b="0" i="0" u="none" strike="noStrike" kern="1200" cap="none" spc="0" normalizeH="0" noProof="0" dirty="0">
                <a:ln>
                  <a:noFill/>
                </a:ln>
                <a:solidFill>
                  <a:srgbClr val="000000"/>
                </a:solidFill>
                <a:effectLst/>
                <a:uLnTx/>
                <a:uFillTx/>
                <a:latin typeface="#9Slide05 SVNShintia Script" panose="02000804000000020003" pitchFamily="2" charset="0"/>
                <a:ea typeface="+mn-ea"/>
                <a:cs typeface="Times New Roman" panose="02020603050405020304" pitchFamily="18" charset="0"/>
              </a:rPr>
              <a:t> do</a:t>
            </a:r>
            <a:endParaRPr kumimoji="0" lang="vi-VN" sz="5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8" name="Rectangle 7"/>
          <p:cNvSpPr/>
          <p:nvPr/>
        </p:nvSpPr>
        <p:spPr>
          <a:xfrm>
            <a:off x="11506200" y="1928991"/>
            <a:ext cx="6019800" cy="6186309"/>
          </a:xfrm>
          <a:prstGeom prst="rect">
            <a:avLst/>
          </a:prstGeom>
        </p:spPr>
        <p:txBody>
          <a:bodyPr wrap="square">
            <a:spAutoFit/>
          </a:bodyPr>
          <a:lstStyle/>
          <a:p>
            <a:pPr lvl="0" algn="just"/>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Số</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chữ</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lang="vi-VN" sz="4400" dirty="0">
                <a:solidFill>
                  <a:srgbClr val="000000"/>
                </a:solidFill>
                <a:latin typeface="Times New Roman" panose="02020603050405020304" pitchFamily="18" charset="0"/>
                <a:cs typeface="Times New Roman" panose="02020603050405020304" pitchFamily="18" charset="0"/>
              </a:rPr>
              <a:t>số chữ trong mỗi dòng thơ không đều nhau </a:t>
            </a:r>
            <a:endParaRPr lang="en-US" sz="4400" dirty="0">
              <a:solidFill>
                <a:srgbClr val="000000"/>
              </a:solidFill>
              <a:latin typeface="Times New Roman" panose="02020603050405020304" pitchFamily="18" charset="0"/>
              <a:cs typeface="Times New Roman" panose="02020603050405020304" pitchFamily="18" charset="0"/>
            </a:endParaRPr>
          </a:p>
          <a:p>
            <a:pPr lvl="0" algn="just"/>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Gieo</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vần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a:t>
            </a: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lang="vi-VN" sz="4400" dirty="0">
                <a:solidFill>
                  <a:srgbClr val="000000"/>
                </a:solidFill>
                <a:latin typeface="Times New Roman" panose="02020603050405020304" pitchFamily="18" charset="0"/>
                <a:cs typeface="Times New Roman" panose="02020603050405020304" pitchFamily="18" charset="0"/>
              </a:rPr>
              <a:t>gieo vần hỗn hợp </a:t>
            </a:r>
            <a:endParaRPr lang="en-US" sz="4400" dirty="0">
              <a:solidFill>
                <a:srgbClr val="000000"/>
              </a:solidFill>
              <a:latin typeface="Times New Roman" panose="02020603050405020304" pitchFamily="18" charset="0"/>
              <a:cs typeface="Times New Roman" panose="02020603050405020304" pitchFamily="18" charset="0"/>
            </a:endParaRPr>
          </a:p>
          <a:p>
            <a:pPr lvl="0" algn="just"/>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Ngắt</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nhịp</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lang="vi-VN" sz="4400" dirty="0">
                <a:solidFill>
                  <a:srgbClr val="000000"/>
                </a:solidFill>
                <a:latin typeface="Times New Roman" panose="02020603050405020304" pitchFamily="18" charset="0"/>
                <a:cs typeface="Times New Roman" panose="02020603050405020304" pitchFamily="18" charset="0"/>
              </a:rPr>
              <a:t>thay đổi qua từng dòng thơ và bỏ qua các nguyên tắc viết hoa thông thường </a:t>
            </a: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19" name="Freeform 4">
            <a:extLst>
              <a:ext uri="{FF2B5EF4-FFF2-40B4-BE49-F238E27FC236}">
                <a16:creationId xmlns:a16="http://schemas.microsoft.com/office/drawing/2014/main" id="{425BD4E0-73AC-8521-EB7D-051EC1625B0E}"/>
              </a:ext>
            </a:extLst>
          </p:cNvPr>
          <p:cNvSpPr/>
          <p:nvPr/>
        </p:nvSpPr>
        <p:spPr>
          <a:xfrm>
            <a:off x="15838835" y="7454349"/>
            <a:ext cx="5680433" cy="6785982"/>
          </a:xfrm>
          <a:custGeom>
            <a:avLst/>
            <a:gdLst/>
            <a:ahLst/>
            <a:cxnLst/>
            <a:rect l="l" t="t" r="r" b="b"/>
            <a:pathLst>
              <a:path w="6888861" h="8229600">
                <a:moveTo>
                  <a:pt x="0" y="0"/>
                </a:moveTo>
                <a:lnTo>
                  <a:pt x="6888861" y="0"/>
                </a:lnTo>
                <a:lnTo>
                  <a:pt x="6888861" y="8229600"/>
                </a:lnTo>
                <a:lnTo>
                  <a:pt x="0" y="8229600"/>
                </a:lnTo>
                <a:lnTo>
                  <a:pt x="0" y="0"/>
                </a:lnTo>
                <a:close/>
              </a:path>
            </a:pathLst>
          </a:custGeom>
          <a:blipFill>
            <a:blip r:embed="rId5"/>
            <a:stretch>
              <a:fillRect/>
            </a:stretch>
          </a:blipFill>
        </p:spPr>
        <p:txBody>
          <a:bodyPr/>
          <a:lstStyle/>
          <a:p>
            <a:pPr defTabSz="1371600"/>
            <a:endParaRPr lang="en-US" sz="2700">
              <a:solidFill>
                <a:prstClr val="black"/>
              </a:solidFill>
              <a:latin typeface="Calibri" panose="020F0502020204030204"/>
            </a:endParaRPr>
          </a:p>
        </p:txBody>
      </p:sp>
    </p:spTree>
    <p:extLst>
      <p:ext uri="{BB962C8B-B14F-4D97-AF65-F5344CB8AC3E}">
        <p14:creationId xmlns:p14="http://schemas.microsoft.com/office/powerpoint/2010/main" val="2889224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8">
                                            <p:txEl>
                                              <p:pRg st="0" end="0"/>
                                            </p:txEl>
                                          </p:spTgt>
                                        </p:tgtEl>
                                        <p:attrNameLst>
                                          <p:attrName>style.visibility</p:attrName>
                                        </p:attrNameLst>
                                      </p:cBhvr>
                                      <p:to>
                                        <p:strVal val="visible"/>
                                      </p:to>
                                    </p:set>
                                    <p:animEffect transition="in" filter="barn(inVertical)">
                                      <p:cBhvr>
                                        <p:cTn id="20" dur="500"/>
                                        <p:tgtEl>
                                          <p:spTgt spid="8">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8">
                                            <p:txEl>
                                              <p:pRg st="1" end="1"/>
                                            </p:txEl>
                                          </p:spTgt>
                                        </p:tgtEl>
                                        <p:attrNameLst>
                                          <p:attrName>style.visibility</p:attrName>
                                        </p:attrNameLst>
                                      </p:cBhvr>
                                      <p:to>
                                        <p:strVal val="visible"/>
                                      </p:to>
                                    </p:set>
                                    <p:animEffect transition="in" filter="barn(inVertical)">
                                      <p:cBhvr>
                                        <p:cTn id="25" dur="500"/>
                                        <p:tgtEl>
                                          <p:spTgt spid="8">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8">
                                            <p:txEl>
                                              <p:pRg st="2" end="2"/>
                                            </p:txEl>
                                          </p:spTgt>
                                        </p:tgtEl>
                                        <p:attrNameLst>
                                          <p:attrName>style.visibility</p:attrName>
                                        </p:attrNameLst>
                                      </p:cBhvr>
                                      <p:to>
                                        <p:strVal val="visible"/>
                                      </p:to>
                                    </p:set>
                                    <p:animEffect transition="in" filter="barn(inVertical)">
                                      <p:cBhvr>
                                        <p:cTn id="30"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6000"/>
            <a:lum/>
            <a:extLst>
              <a:ext uri="{96DAC541-7B7A-43D3-8B79-37D633B846F1}">
                <asvg:svgBlip xmlns:asvg="http://schemas.microsoft.com/office/drawing/2016/SVG/main" r:embed="rId4"/>
              </a:ext>
            </a:extLst>
          </a:blip>
          <a:srcRect/>
          <a:stretch>
            <a:fillRect t="-39000" b="-39000"/>
          </a:stretch>
        </a:blipFill>
        <a:effectLst/>
      </p:bgPr>
    </p:bg>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EE38D16B-67BE-E377-8BFF-9BF00B784256}"/>
              </a:ext>
            </a:extLst>
          </p:cNvPr>
          <p:cNvSpPr/>
          <p:nvPr/>
        </p:nvSpPr>
        <p:spPr>
          <a:xfrm>
            <a:off x="-12915" y="1409700"/>
            <a:ext cx="14731779" cy="4735748"/>
          </a:xfrm>
          <a:custGeom>
            <a:avLst/>
            <a:gdLst/>
            <a:ahLst/>
            <a:cxnLst/>
            <a:rect l="l" t="t" r="r" b="b"/>
            <a:pathLst>
              <a:path w="3705215" h="812800">
                <a:moveTo>
                  <a:pt x="0" y="0"/>
                </a:moveTo>
                <a:lnTo>
                  <a:pt x="3705215" y="0"/>
                </a:lnTo>
                <a:lnTo>
                  <a:pt x="3705215" y="812800"/>
                </a:lnTo>
                <a:lnTo>
                  <a:pt x="0" y="812800"/>
                </a:lnTo>
                <a:close/>
              </a:path>
            </a:pathLst>
          </a:custGeom>
          <a:solidFill>
            <a:srgbClr val="F8F4EB"/>
          </a:solidFill>
          <a:ln w="19050">
            <a:solidFill>
              <a:schemeClr val="tx1"/>
            </a:solidFill>
          </a:ln>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reeform 5"/>
          <p:cNvSpPr/>
          <p:nvPr/>
        </p:nvSpPr>
        <p:spPr>
          <a:xfrm>
            <a:off x="8839200" y="3390899"/>
            <a:ext cx="9160770" cy="6941573"/>
          </a:xfrm>
          <a:custGeom>
            <a:avLst/>
            <a:gdLst/>
            <a:ahLst/>
            <a:cxnLst/>
            <a:rect l="l" t="t" r="r" b="b"/>
            <a:pathLst>
              <a:path w="4625821" h="3554173">
                <a:moveTo>
                  <a:pt x="0" y="0"/>
                </a:moveTo>
                <a:lnTo>
                  <a:pt x="4625821" y="0"/>
                </a:lnTo>
                <a:lnTo>
                  <a:pt x="4625821" y="3554173"/>
                </a:lnTo>
                <a:lnTo>
                  <a:pt x="0" y="3554173"/>
                </a:lnTo>
                <a:lnTo>
                  <a:pt x="0" y="0"/>
                </a:lnTo>
                <a:close/>
              </a:path>
            </a:pathLst>
          </a:custGeom>
          <a:blipFill>
            <a:blip r:embed="rId5"/>
            <a:stretch>
              <a:fillRect/>
            </a:stretch>
          </a:blipFill>
        </p:spPr>
        <p:txBody>
          <a:bodyPr/>
          <a:lstStyle/>
          <a:p>
            <a:pPr defTabSz="1371600"/>
            <a:endParaRPr lang="en-US" sz="2700">
              <a:solidFill>
                <a:prstClr val="black"/>
              </a:solidFill>
              <a:latin typeface="Calibri" panose="020F0502020204030204"/>
            </a:endParaRPr>
          </a:p>
        </p:txBody>
      </p:sp>
      <p:sp>
        <p:nvSpPr>
          <p:cNvPr id="6" name="Rectangle 5">
            <a:extLst>
              <a:ext uri="{FF2B5EF4-FFF2-40B4-BE49-F238E27FC236}">
                <a16:creationId xmlns:a16="http://schemas.microsoft.com/office/drawing/2014/main" id="{0A163A4E-3B0D-38F9-74E1-F38059EE6C38}"/>
              </a:ext>
            </a:extLst>
          </p:cNvPr>
          <p:cNvSpPr/>
          <p:nvPr/>
        </p:nvSpPr>
        <p:spPr>
          <a:xfrm>
            <a:off x="-29705" y="1943100"/>
            <a:ext cx="12727258" cy="2123658"/>
          </a:xfrm>
          <a:prstGeom prst="rect">
            <a:avLst/>
          </a:prstGeom>
        </p:spPr>
        <p:txBody>
          <a:bodyPr wrap="square">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lang="en-US" sz="13200" dirty="0">
                <a:solidFill>
                  <a:srgbClr val="44546A">
                    <a:lumMod val="50000"/>
                  </a:srgbClr>
                </a:solidFill>
                <a:latin typeface="#9Slide05 SVNDeadhead Script" pitchFamily="2" charset="0"/>
                <a:cs typeface="Times New Roman" panose="02020603050405020304" pitchFamily="18" charset="0"/>
              </a:rPr>
              <a:t>II. </a:t>
            </a:r>
            <a:r>
              <a:rPr lang="en-US" sz="13200" dirty="0" err="1">
                <a:solidFill>
                  <a:srgbClr val="44546A">
                    <a:lumMod val="50000"/>
                  </a:srgbClr>
                </a:solidFill>
                <a:latin typeface="#9Slide05 SVNDeadhead Script" pitchFamily="2" charset="0"/>
                <a:cs typeface="Times New Roman" panose="02020603050405020304" pitchFamily="18" charset="0"/>
              </a:rPr>
              <a:t>Kết</a:t>
            </a:r>
            <a:r>
              <a:rPr lang="en-US" sz="13200" dirty="0">
                <a:solidFill>
                  <a:srgbClr val="44546A">
                    <a:lumMod val="50000"/>
                  </a:srgbClr>
                </a:solidFill>
                <a:latin typeface="#9Slide05 SVNDeadhead Script" pitchFamily="2" charset="0"/>
                <a:cs typeface="Times New Roman" panose="02020603050405020304" pitchFamily="18" charset="0"/>
              </a:rPr>
              <a:t> </a:t>
            </a:r>
            <a:r>
              <a:rPr lang="en-US" sz="13200" dirty="0" err="1">
                <a:solidFill>
                  <a:srgbClr val="44546A">
                    <a:lumMod val="50000"/>
                  </a:srgbClr>
                </a:solidFill>
                <a:latin typeface="#9Slide05 SVNDeadhead Script" pitchFamily="2" charset="0"/>
                <a:cs typeface="Times New Roman" panose="02020603050405020304" pitchFamily="18" charset="0"/>
              </a:rPr>
              <a:t>cấu</a:t>
            </a:r>
            <a:r>
              <a:rPr lang="en-US" sz="13200" dirty="0">
                <a:solidFill>
                  <a:srgbClr val="44546A">
                    <a:lumMod val="50000"/>
                  </a:srgbClr>
                </a:solidFill>
                <a:latin typeface="#9Slide05 SVNDeadhead Script" pitchFamily="2" charset="0"/>
                <a:cs typeface="Times New Roman" panose="02020603050405020304" pitchFamily="18" charset="0"/>
              </a:rPr>
              <a:t>, </a:t>
            </a:r>
            <a:r>
              <a:rPr lang="en-US" sz="13200" dirty="0" err="1">
                <a:solidFill>
                  <a:srgbClr val="44546A">
                    <a:lumMod val="50000"/>
                  </a:srgbClr>
                </a:solidFill>
                <a:latin typeface="#9Slide05 SVNDeadhead Script" pitchFamily="2" charset="0"/>
                <a:cs typeface="Times New Roman" panose="02020603050405020304" pitchFamily="18" charset="0"/>
              </a:rPr>
              <a:t>bố</a:t>
            </a:r>
            <a:r>
              <a:rPr lang="en-US" sz="13200" dirty="0">
                <a:solidFill>
                  <a:srgbClr val="44546A">
                    <a:lumMod val="50000"/>
                  </a:srgbClr>
                </a:solidFill>
                <a:latin typeface="#9Slide05 SVNDeadhead Script" pitchFamily="2" charset="0"/>
                <a:cs typeface="Times New Roman" panose="02020603050405020304" pitchFamily="18" charset="0"/>
              </a:rPr>
              <a:t> </a:t>
            </a:r>
            <a:r>
              <a:rPr lang="en-US" sz="13200" dirty="0" err="1">
                <a:solidFill>
                  <a:srgbClr val="44546A">
                    <a:lumMod val="50000"/>
                  </a:srgbClr>
                </a:solidFill>
                <a:latin typeface="#9Slide05 SVNDeadhead Script" pitchFamily="2" charset="0"/>
                <a:cs typeface="Times New Roman" panose="02020603050405020304" pitchFamily="18" charset="0"/>
              </a:rPr>
              <a:t>cục</a:t>
            </a:r>
            <a:r>
              <a:rPr lang="en-US" sz="13200" dirty="0">
                <a:solidFill>
                  <a:srgbClr val="44546A">
                    <a:lumMod val="50000"/>
                  </a:srgbClr>
                </a:solidFill>
                <a:latin typeface="#9Slide05 SVNDeadhead Script" pitchFamily="2" charset="0"/>
                <a:cs typeface="Times New Roman" panose="02020603050405020304" pitchFamily="18" charset="0"/>
              </a:rPr>
              <a:t>, </a:t>
            </a:r>
            <a:r>
              <a:rPr lang="en-US" sz="13200" dirty="0" err="1">
                <a:solidFill>
                  <a:srgbClr val="44546A">
                    <a:lumMod val="50000"/>
                  </a:srgbClr>
                </a:solidFill>
                <a:latin typeface="#9Slide05 SVNDeadhead Script" pitchFamily="2" charset="0"/>
                <a:cs typeface="Times New Roman" panose="02020603050405020304" pitchFamily="18" charset="0"/>
              </a:rPr>
              <a:t>ngôn</a:t>
            </a:r>
            <a:r>
              <a:rPr lang="en-US" sz="13200" dirty="0">
                <a:solidFill>
                  <a:srgbClr val="44546A">
                    <a:lumMod val="50000"/>
                  </a:srgbClr>
                </a:solidFill>
                <a:latin typeface="#9Slide05 SVNDeadhead Script" pitchFamily="2" charset="0"/>
                <a:cs typeface="Times New Roman" panose="02020603050405020304" pitchFamily="18" charset="0"/>
              </a:rPr>
              <a:t> </a:t>
            </a:r>
            <a:r>
              <a:rPr lang="en-US" sz="13200" dirty="0" err="1">
                <a:solidFill>
                  <a:srgbClr val="44546A">
                    <a:lumMod val="50000"/>
                  </a:srgbClr>
                </a:solidFill>
                <a:latin typeface="#9Slide05 SVNDeadhead Script" pitchFamily="2" charset="0"/>
                <a:cs typeface="Times New Roman" panose="02020603050405020304" pitchFamily="18" charset="0"/>
              </a:rPr>
              <a:t>từ</a:t>
            </a:r>
            <a:endParaRPr kumimoji="0" lang="vi-VN" sz="13200" b="0" i="0" u="none" strike="noStrike" kern="1200" cap="none" spc="0" normalizeH="0" baseline="0" noProof="0" dirty="0">
              <a:ln>
                <a:noFill/>
              </a:ln>
              <a:solidFill>
                <a:srgbClr val="44546A">
                  <a:lumMod val="50000"/>
                </a:srgbClr>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186528347"/>
      </p:ext>
    </p:extLst>
  </p:cSld>
  <p:clrMapOvr>
    <a:masterClrMapping/>
  </p:clrMapOvr>
  <p:transition spd="slow">
    <p:push dir="u"/>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6_Office 主题​​">
  <a:themeElements>
    <a:clrScheme name="七色">
      <a:dk1>
        <a:srgbClr val="000000"/>
      </a:dk1>
      <a:lt1>
        <a:sysClr val="window" lastClr="FFFFFF"/>
      </a:lt1>
      <a:dk2>
        <a:srgbClr val="FEB554"/>
      </a:dk2>
      <a:lt2>
        <a:srgbClr val="18497E"/>
      </a:lt2>
      <a:accent1>
        <a:srgbClr val="C00000"/>
      </a:accent1>
      <a:accent2>
        <a:srgbClr val="FF0000"/>
      </a:accent2>
      <a:accent3>
        <a:srgbClr val="FFC000"/>
      </a:accent3>
      <a:accent4>
        <a:srgbClr val="92D050"/>
      </a:accent4>
      <a:accent5>
        <a:srgbClr val="00B050"/>
      </a:accent5>
      <a:accent6>
        <a:srgbClr val="00B0F0"/>
      </a:accent6>
      <a:hlink>
        <a:srgbClr val="0070C0"/>
      </a:hlink>
      <a:folHlink>
        <a:srgbClr val="002060"/>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2044</TotalTime>
  <Words>2797</Words>
  <Application>Microsoft Office PowerPoint</Application>
  <PresentationFormat>Custom</PresentationFormat>
  <Paragraphs>249</Paragraphs>
  <Slides>28</Slides>
  <Notes>21</Notes>
  <HiddenSlides>0</HiddenSlides>
  <MMClips>0</MMClips>
  <ScaleCrop>false</ScaleCrop>
  <HeadingPairs>
    <vt:vector size="6" baseType="variant">
      <vt:variant>
        <vt:lpstr>Fonts Used</vt:lpstr>
      </vt:variant>
      <vt:variant>
        <vt:i4>10</vt:i4>
      </vt:variant>
      <vt:variant>
        <vt:lpstr>Theme</vt:lpstr>
      </vt:variant>
      <vt:variant>
        <vt:i4>9</vt:i4>
      </vt:variant>
      <vt:variant>
        <vt:lpstr>Slide Titles</vt:lpstr>
      </vt:variant>
      <vt:variant>
        <vt:i4>28</vt:i4>
      </vt:variant>
    </vt:vector>
  </HeadingPairs>
  <TitlesOfParts>
    <vt:vector size="47" baseType="lpstr">
      <vt:lpstr>Calibri</vt:lpstr>
      <vt:lpstr>Arial</vt:lpstr>
      <vt:lpstr>#9Slide05 FS Blonde Script</vt:lpstr>
      <vt:lpstr>#9Slide07 IcielPony</vt:lpstr>
      <vt:lpstr>Times New Roman</vt:lpstr>
      <vt:lpstr>#9Slide07 SVNA Love Of Thunder</vt:lpstr>
      <vt:lpstr>Calibri Light</vt:lpstr>
      <vt:lpstr>#9Slide05 SVNDeadhead Script</vt:lpstr>
      <vt:lpstr>#9Slide05 SVNShintia Script</vt:lpstr>
      <vt:lpstr>#9Slide05 Hummingbird</vt:lpstr>
      <vt:lpstr>Office Theme</vt:lpstr>
      <vt:lpstr>6_Office 主题​​</vt:lpstr>
      <vt:lpstr>4_Office Theme</vt:lpstr>
      <vt:lpstr>5_Office Theme</vt:lpstr>
      <vt:lpstr>6_Office Theme</vt:lpstr>
      <vt:lpstr>7_Office Theme</vt:lpstr>
      <vt:lpstr>3_Office Theme</vt:lpstr>
      <vt:lpstr>2_Office Theme</vt:lpstr>
      <vt:lpstr>8_Office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Blue Modern Travel Plan Presentation</dc:title>
  <dc:creator>admin</dc:creator>
  <cp:lastModifiedBy>admin</cp:lastModifiedBy>
  <cp:revision>145</cp:revision>
  <dcterms:created xsi:type="dcterms:W3CDTF">2006-08-16T00:00:00Z</dcterms:created>
  <dcterms:modified xsi:type="dcterms:W3CDTF">2025-02-11T10:04:06Z</dcterms:modified>
  <dc:identifier>DAGLqprbdMc</dc:identifier>
</cp:coreProperties>
</file>