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22" r:id="rId3"/>
    <p:sldMasterId id="2147483736" r:id="rId4"/>
    <p:sldMasterId id="2147483748" r:id="rId5"/>
    <p:sldMasterId id="2147483760" r:id="rId6"/>
    <p:sldMasterId id="2147483772" r:id="rId7"/>
  </p:sldMasterIdLst>
  <p:notesMasterIdLst>
    <p:notesMasterId r:id="rId26"/>
  </p:notesMasterIdLst>
  <p:sldIdLst>
    <p:sldId id="351" r:id="rId8"/>
    <p:sldId id="348" r:id="rId9"/>
    <p:sldId id="349" r:id="rId10"/>
    <p:sldId id="364" r:id="rId11"/>
    <p:sldId id="346" r:id="rId12"/>
    <p:sldId id="347" r:id="rId13"/>
    <p:sldId id="350" r:id="rId14"/>
    <p:sldId id="361" r:id="rId15"/>
    <p:sldId id="352" r:id="rId16"/>
    <p:sldId id="358" r:id="rId17"/>
    <p:sldId id="359" r:id="rId18"/>
    <p:sldId id="362" r:id="rId19"/>
    <p:sldId id="363" r:id="rId20"/>
    <p:sldId id="354" r:id="rId21"/>
    <p:sldId id="355" r:id="rId22"/>
    <p:sldId id="356" r:id="rId23"/>
    <p:sldId id="360" r:id="rId24"/>
    <p:sldId id="365" r:id="rId25"/>
  </p:sldIdLst>
  <p:sldSz cx="18288000" cy="10287000"/>
  <p:notesSz cx="6858000" cy="9144000"/>
  <p:embeddedFontLst>
    <p:embeddedFont>
      <p:font typeface="#9Slide04 Rokkitt Medium" panose="00000600000000000000" pitchFamily="2" charset="0"/>
      <p:regular r:id="rId27"/>
    </p:embeddedFont>
    <p:embeddedFont>
      <p:font typeface="#9Slide04 Vollkorn Black" panose="00000A00000000000000" pitchFamily="2" charset="0"/>
      <p:bold r:id="rId28"/>
    </p:embeddedFont>
    <p:embeddedFont>
      <p:font typeface="#9Slide05 Agile Script Calligra" panose="03070402050302030203" pitchFamily="66" charset="0"/>
      <p:regular r:id="rId29"/>
    </p:embeddedFont>
    <p:embeddedFont>
      <p:font typeface="#9Slide05 ButterScotch" pitchFamily="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AF7"/>
    <a:srgbClr val="E7E4D5"/>
    <a:srgbClr val="FCE4F0"/>
    <a:srgbClr val="EEF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87780" autoAdjust="0"/>
  </p:normalViewPr>
  <p:slideViewPr>
    <p:cSldViewPr>
      <p:cViewPr varScale="1">
        <p:scale>
          <a:sx n="41" d="100"/>
          <a:sy n="41" d="100"/>
        </p:scale>
        <p:origin x="9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1BBD3-0C70-4DEC-80B7-BCFC1CCF996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A07D4-5845-4225-831C-2B65DFE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video </a:t>
            </a:r>
            <a:r>
              <a:rPr lang="en-US" dirty="0" err="1"/>
              <a:t>trên</a:t>
            </a:r>
            <a:r>
              <a:rPr lang="en-US"/>
              <a:t>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47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160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451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081C36"/>
              </a:solidFill>
              <a:latin typeface="SegoeuiP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1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5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819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3, </a:t>
            </a:r>
            <a:r>
              <a:rPr lang="en-US" baseline="0" dirty="0" err="1"/>
              <a:t>sgv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lối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: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/>
              <a:t>đúng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,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ạ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6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9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13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chia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cho</a:t>
            </a:r>
            <a:r>
              <a:rPr lang="en-US" baseline="0" dirty="0"/>
              <a:t> HS 1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cử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endParaRPr lang="en-US" baseline="0" dirty="0"/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57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09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Nhóm</a:t>
            </a:r>
            <a:r>
              <a:rPr lang="en-US" baseline="0" dirty="0"/>
              <a:t> TÔI- ĐIỆP VẦN, ĐIỆP THANH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 (</a:t>
            </a:r>
            <a:r>
              <a:rPr lang="en-US" baseline="0" dirty="0" err="1"/>
              <a:t>pht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1)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baseline="0" dirty="0"/>
              <a:t> TÔI- BPTT CHƠI CHỮ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4 (</a:t>
            </a:r>
            <a:r>
              <a:rPr lang="en-US" baseline="0" dirty="0" err="1"/>
              <a:t>pht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5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9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8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B898-5747-4776-B813-931C78606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9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5644"/>
            <a:ext cx="15544800" cy="220503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3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1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4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68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2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0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2360"/>
      </p:ext>
    </p:extLst>
  </p:cSld>
  <p:clrMapOvr>
    <a:masterClrMapping/>
  </p:clrMapOvr>
  <p:transition spd="med" advTm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  <a:prstGeom prst="rect">
            <a:avLst/>
          </a:prstGeom>
        </p:spPr>
        <p:txBody>
          <a:bodyPr anchor="t"/>
          <a:lstStyle>
            <a:lvl1pPr algn="l">
              <a:defRPr sz="799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95">
                <a:solidFill>
                  <a:schemeClr val="tx1">
                    <a:tint val="75000"/>
                  </a:schemeClr>
                </a:solidFill>
              </a:defRPr>
            </a:lvl1pPr>
            <a:lvl2pPr marL="913684" indent="0">
              <a:buNone/>
              <a:defRPr sz="3597">
                <a:solidFill>
                  <a:schemeClr val="tx1">
                    <a:tint val="75000"/>
                  </a:schemeClr>
                </a:solidFill>
              </a:defRPr>
            </a:lvl2pPr>
            <a:lvl3pPr marL="182737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1051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4pPr>
            <a:lvl5pPr marL="3654735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5pPr>
            <a:lvl6pPr marL="4568419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6pPr>
            <a:lvl7pPr marL="5482105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7pPr>
            <a:lvl8pPr marL="6395789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8pPr>
            <a:lvl9pPr marL="7309473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68476"/>
      </p:ext>
    </p:extLst>
  </p:cSld>
  <p:clrMapOvr>
    <a:masterClrMapping/>
  </p:clrMapOvr>
  <p:transition spd="med" advTm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2" y="1800228"/>
            <a:ext cx="8077200" cy="5091112"/>
          </a:xfrm>
          <a:prstGeom prst="rect">
            <a:avLst/>
          </a:prstGeom>
        </p:spPr>
        <p:txBody>
          <a:bodyPr/>
          <a:lstStyle>
            <a:lvl1pPr>
              <a:defRPr sz="5596"/>
            </a:lvl1pPr>
            <a:lvl2pPr>
              <a:defRPr sz="4797"/>
            </a:lvl2pPr>
            <a:lvl3pPr>
              <a:defRPr sz="3995"/>
            </a:lvl3pPr>
            <a:lvl4pPr>
              <a:defRPr sz="3597"/>
            </a:lvl4pPr>
            <a:lvl5pPr>
              <a:defRPr sz="3597"/>
            </a:lvl5pPr>
            <a:lvl6pPr>
              <a:defRPr sz="3597"/>
            </a:lvl6pPr>
            <a:lvl7pPr>
              <a:defRPr sz="3597"/>
            </a:lvl7pPr>
            <a:lvl8pPr>
              <a:defRPr sz="3597"/>
            </a:lvl8pPr>
            <a:lvl9pPr>
              <a:defRPr sz="359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96400" y="1800228"/>
            <a:ext cx="8077200" cy="5091112"/>
          </a:xfrm>
          <a:prstGeom prst="rect">
            <a:avLst/>
          </a:prstGeom>
        </p:spPr>
        <p:txBody>
          <a:bodyPr/>
          <a:lstStyle>
            <a:lvl1pPr>
              <a:defRPr sz="5596"/>
            </a:lvl1pPr>
            <a:lvl2pPr>
              <a:defRPr sz="4797"/>
            </a:lvl2pPr>
            <a:lvl3pPr>
              <a:defRPr sz="3995"/>
            </a:lvl3pPr>
            <a:lvl4pPr>
              <a:defRPr sz="3597"/>
            </a:lvl4pPr>
            <a:lvl5pPr>
              <a:defRPr sz="3597"/>
            </a:lvl5pPr>
            <a:lvl6pPr>
              <a:defRPr sz="3597"/>
            </a:lvl6pPr>
            <a:lvl7pPr>
              <a:defRPr sz="3597"/>
            </a:lvl7pPr>
            <a:lvl8pPr>
              <a:defRPr sz="3597"/>
            </a:lvl8pPr>
            <a:lvl9pPr>
              <a:defRPr sz="359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73398"/>
      </p:ext>
    </p:extLst>
  </p:cSld>
  <p:clrMapOvr>
    <a:masterClrMapping/>
  </p:clrMapOvr>
  <p:transition spd="med" advTm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7" b="1"/>
            </a:lvl1pPr>
            <a:lvl2pPr marL="913684" indent="0">
              <a:buNone/>
              <a:defRPr sz="3995" b="1"/>
            </a:lvl2pPr>
            <a:lvl3pPr marL="1827370" indent="0">
              <a:buNone/>
              <a:defRPr sz="3597" b="1"/>
            </a:lvl3pPr>
            <a:lvl4pPr marL="2741051" indent="0">
              <a:buNone/>
              <a:defRPr sz="3199" b="1"/>
            </a:lvl4pPr>
            <a:lvl5pPr marL="3654735" indent="0">
              <a:buNone/>
              <a:defRPr sz="3199" b="1"/>
            </a:lvl5pPr>
            <a:lvl6pPr marL="4568419" indent="0">
              <a:buNone/>
              <a:defRPr sz="3199" b="1"/>
            </a:lvl6pPr>
            <a:lvl7pPr marL="5482105" indent="0">
              <a:buNone/>
              <a:defRPr sz="3199" b="1"/>
            </a:lvl7pPr>
            <a:lvl8pPr marL="6395789" indent="0">
              <a:buNone/>
              <a:defRPr sz="3199" b="1"/>
            </a:lvl8pPr>
            <a:lvl9pPr marL="7309473" indent="0">
              <a:buNone/>
              <a:defRPr sz="31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4400" y="3262316"/>
            <a:ext cx="8080376" cy="5926932"/>
          </a:xfrm>
          <a:prstGeom prst="rect">
            <a:avLst/>
          </a:prstGeom>
        </p:spPr>
        <p:txBody>
          <a:bodyPr/>
          <a:lstStyle>
            <a:lvl1pPr>
              <a:defRPr sz="4797"/>
            </a:lvl1pPr>
            <a:lvl2pPr>
              <a:defRPr sz="3995"/>
            </a:lvl2pPr>
            <a:lvl3pPr>
              <a:defRPr sz="3597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0059" y="2302671"/>
            <a:ext cx="8083550" cy="9596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7" b="1"/>
            </a:lvl1pPr>
            <a:lvl2pPr marL="913684" indent="0">
              <a:buNone/>
              <a:defRPr sz="3995" b="1"/>
            </a:lvl2pPr>
            <a:lvl3pPr marL="1827370" indent="0">
              <a:buNone/>
              <a:defRPr sz="3597" b="1"/>
            </a:lvl3pPr>
            <a:lvl4pPr marL="2741051" indent="0">
              <a:buNone/>
              <a:defRPr sz="3199" b="1"/>
            </a:lvl4pPr>
            <a:lvl5pPr marL="3654735" indent="0">
              <a:buNone/>
              <a:defRPr sz="3199" b="1"/>
            </a:lvl5pPr>
            <a:lvl6pPr marL="4568419" indent="0">
              <a:buNone/>
              <a:defRPr sz="3199" b="1"/>
            </a:lvl6pPr>
            <a:lvl7pPr marL="5482105" indent="0">
              <a:buNone/>
              <a:defRPr sz="3199" b="1"/>
            </a:lvl7pPr>
            <a:lvl8pPr marL="6395789" indent="0">
              <a:buNone/>
              <a:defRPr sz="3199" b="1"/>
            </a:lvl8pPr>
            <a:lvl9pPr marL="7309473" indent="0">
              <a:buNone/>
              <a:defRPr sz="31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90059" y="3262316"/>
            <a:ext cx="8083550" cy="5926932"/>
          </a:xfrm>
          <a:prstGeom prst="rect">
            <a:avLst/>
          </a:prstGeom>
        </p:spPr>
        <p:txBody>
          <a:bodyPr/>
          <a:lstStyle>
            <a:lvl1pPr>
              <a:defRPr sz="4797"/>
            </a:lvl1pPr>
            <a:lvl2pPr>
              <a:defRPr sz="3995"/>
            </a:lvl2pPr>
            <a:lvl3pPr>
              <a:defRPr sz="3597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2797"/>
      </p:ext>
    </p:extLst>
  </p:cSld>
  <p:clrMapOvr>
    <a:masterClrMapping/>
  </p:clrMapOvr>
  <p:transition spd="med" advTm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32882"/>
      </p:ext>
    </p:extLst>
  </p:cSld>
  <p:clrMapOvr>
    <a:masterClrMapping/>
  </p:clrMapOvr>
  <p:transition spd="med" advTm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7" y="409580"/>
            <a:ext cx="6016626" cy="1743076"/>
          </a:xfrm>
          <a:prstGeom prst="rect">
            <a:avLst/>
          </a:prstGeom>
        </p:spPr>
        <p:txBody>
          <a:bodyPr anchor="b"/>
          <a:lstStyle>
            <a:lvl1pPr algn="l">
              <a:defRPr sz="399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0" cy="8779669"/>
          </a:xfrm>
          <a:prstGeom prst="rect">
            <a:avLst/>
          </a:prstGeom>
        </p:spPr>
        <p:txBody>
          <a:bodyPr/>
          <a:lstStyle>
            <a:lvl1pPr>
              <a:defRPr sz="6394"/>
            </a:lvl1pPr>
            <a:lvl2pPr>
              <a:defRPr sz="5596"/>
            </a:lvl2pPr>
            <a:lvl3pPr>
              <a:defRPr sz="4797"/>
            </a:lvl3pPr>
            <a:lvl4pPr>
              <a:defRPr sz="3995"/>
            </a:lvl4pPr>
            <a:lvl5pPr>
              <a:defRPr sz="3995"/>
            </a:lvl5pPr>
            <a:lvl6pPr>
              <a:defRPr sz="3995"/>
            </a:lvl6pPr>
            <a:lvl7pPr>
              <a:defRPr sz="3995"/>
            </a:lvl7pPr>
            <a:lvl8pPr>
              <a:defRPr sz="3995"/>
            </a:lvl8pPr>
            <a:lvl9pPr>
              <a:defRPr sz="3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7" y="2152654"/>
            <a:ext cx="6016626" cy="7036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7"/>
            </a:lvl1pPr>
            <a:lvl2pPr marL="913684" indent="0">
              <a:buNone/>
              <a:defRPr sz="2397"/>
            </a:lvl2pPr>
            <a:lvl3pPr marL="1827370" indent="0">
              <a:buNone/>
              <a:defRPr sz="1999"/>
            </a:lvl3pPr>
            <a:lvl4pPr marL="2741051" indent="0">
              <a:buNone/>
              <a:defRPr sz="1799"/>
            </a:lvl4pPr>
            <a:lvl5pPr marL="3654735" indent="0">
              <a:buNone/>
              <a:defRPr sz="1799"/>
            </a:lvl5pPr>
            <a:lvl6pPr marL="4568419" indent="0">
              <a:buNone/>
              <a:defRPr sz="1799"/>
            </a:lvl6pPr>
            <a:lvl7pPr marL="5482105" indent="0">
              <a:buNone/>
              <a:defRPr sz="1799"/>
            </a:lvl7pPr>
            <a:lvl8pPr marL="6395789" indent="0">
              <a:buNone/>
              <a:defRPr sz="1799"/>
            </a:lvl8pPr>
            <a:lvl9pPr marL="730947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51466"/>
      </p:ext>
    </p:extLst>
  </p:cSld>
  <p:clrMapOvr>
    <a:masterClrMapping/>
  </p:clrMapOvr>
  <p:transition spd="med" advTm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4576" y="7200902"/>
            <a:ext cx="10972800" cy="850108"/>
          </a:xfrm>
          <a:prstGeom prst="rect">
            <a:avLst/>
          </a:prstGeom>
        </p:spPr>
        <p:txBody>
          <a:bodyPr anchor="b"/>
          <a:lstStyle>
            <a:lvl1pPr algn="l">
              <a:defRPr sz="399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584576" y="919167"/>
            <a:ext cx="1097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394"/>
            </a:lvl1pPr>
            <a:lvl2pPr marL="913684" indent="0">
              <a:buNone/>
              <a:defRPr sz="5596"/>
            </a:lvl2pPr>
            <a:lvl3pPr marL="1827370" indent="0">
              <a:buNone/>
              <a:defRPr sz="4797"/>
            </a:lvl3pPr>
            <a:lvl4pPr marL="2741051" indent="0">
              <a:buNone/>
              <a:defRPr sz="3995"/>
            </a:lvl4pPr>
            <a:lvl5pPr marL="3654735" indent="0">
              <a:buNone/>
              <a:defRPr sz="3995"/>
            </a:lvl5pPr>
            <a:lvl6pPr marL="4568419" indent="0">
              <a:buNone/>
              <a:defRPr sz="3995"/>
            </a:lvl6pPr>
            <a:lvl7pPr marL="5482105" indent="0">
              <a:buNone/>
              <a:defRPr sz="3995"/>
            </a:lvl7pPr>
            <a:lvl8pPr marL="6395789" indent="0">
              <a:buNone/>
              <a:defRPr sz="3995"/>
            </a:lvl8pPr>
            <a:lvl9pPr marL="7309473" indent="0">
              <a:buNone/>
              <a:defRPr sz="3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7"/>
            </a:lvl1pPr>
            <a:lvl2pPr marL="913684" indent="0">
              <a:buNone/>
              <a:defRPr sz="2397"/>
            </a:lvl2pPr>
            <a:lvl3pPr marL="1827370" indent="0">
              <a:buNone/>
              <a:defRPr sz="1999"/>
            </a:lvl3pPr>
            <a:lvl4pPr marL="2741051" indent="0">
              <a:buNone/>
              <a:defRPr sz="1799"/>
            </a:lvl4pPr>
            <a:lvl5pPr marL="3654735" indent="0">
              <a:buNone/>
              <a:defRPr sz="1799"/>
            </a:lvl5pPr>
            <a:lvl6pPr marL="4568419" indent="0">
              <a:buNone/>
              <a:defRPr sz="1799"/>
            </a:lvl6pPr>
            <a:lvl7pPr marL="5482105" indent="0">
              <a:buNone/>
              <a:defRPr sz="1799"/>
            </a:lvl7pPr>
            <a:lvl8pPr marL="6395789" indent="0">
              <a:buNone/>
              <a:defRPr sz="1799"/>
            </a:lvl8pPr>
            <a:lvl9pPr marL="730947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3717"/>
      </p:ext>
    </p:extLst>
  </p:cSld>
  <p:clrMapOvr>
    <a:masterClrMapping/>
  </p:clrMapOvr>
  <p:transition spd="med" advTm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2" y="2400305"/>
            <a:ext cx="16459200" cy="67889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76968"/>
      </p:ext>
    </p:extLst>
  </p:cSld>
  <p:clrMapOvr>
    <a:masterClrMapping/>
  </p:clrMapOvr>
  <p:transition spd="med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258800" y="309564"/>
            <a:ext cx="4114800" cy="6581776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2" y="309564"/>
            <a:ext cx="12039600" cy="65817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42895"/>
      </p:ext>
    </p:extLst>
  </p:cSld>
  <p:clrMapOvr>
    <a:masterClrMapping/>
  </p:clrMapOvr>
  <p:transition spd="med" advTm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067" y="-135776"/>
            <a:ext cx="1596250" cy="14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1952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067" y="-135776"/>
            <a:ext cx="1596250" cy="14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18939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2" y="2400300"/>
            <a:ext cx="16459200" cy="6788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B35F0B1-53A2-4F58-A419-9B6A1424FB57}" type="datetimeFigureOut">
              <a:rPr lang="zh-CN" altLang="en-US" sz="2699" smtClean="0">
                <a:solidFill>
                  <a:srgbClr val="000000"/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3" y="9534528"/>
            <a:ext cx="5791198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18EBF4EF-A2BF-4103-B2B4-2A3D5169DA7D}" type="slidenum">
              <a:rPr lang="zh-CN" altLang="en-US" sz="2699" smtClean="0">
                <a:solidFill>
                  <a:srgbClr val="000000"/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12478"/>
      </p:ext>
    </p:extLst>
  </p:cSld>
  <p:clrMapOvr>
    <a:masterClrMapping/>
  </p:clrMapOvr>
  <p:transition spd="med" advTm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594270"/>
      </p:ext>
    </p:extLst>
  </p:cSld>
  <p:clrMapOvr>
    <a:masterClrMapping/>
  </p:clrMapOvr>
  <p:transition spd="med" advTm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5644"/>
            <a:ext cx="15544800" cy="220503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3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1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4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68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2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0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32496"/>
      </p:ext>
    </p:extLst>
  </p:cSld>
  <p:clrMapOvr>
    <a:masterClrMapping/>
  </p:clrMapOvr>
  <p:transition spd="med" advTm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  <a:prstGeom prst="rect">
            <a:avLst/>
          </a:prstGeom>
        </p:spPr>
        <p:txBody>
          <a:bodyPr anchor="t"/>
          <a:lstStyle>
            <a:lvl1pPr algn="l">
              <a:defRPr sz="799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95">
                <a:solidFill>
                  <a:schemeClr val="tx1">
                    <a:tint val="75000"/>
                  </a:schemeClr>
                </a:solidFill>
              </a:defRPr>
            </a:lvl1pPr>
            <a:lvl2pPr marL="913684" indent="0">
              <a:buNone/>
              <a:defRPr sz="3597">
                <a:solidFill>
                  <a:schemeClr val="tx1">
                    <a:tint val="75000"/>
                  </a:schemeClr>
                </a:solidFill>
              </a:defRPr>
            </a:lvl2pPr>
            <a:lvl3pPr marL="182737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1051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4pPr>
            <a:lvl5pPr marL="3654735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5pPr>
            <a:lvl6pPr marL="4568419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6pPr>
            <a:lvl7pPr marL="5482105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7pPr>
            <a:lvl8pPr marL="6395789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8pPr>
            <a:lvl9pPr marL="7309473" indent="0">
              <a:buNone/>
              <a:defRPr sz="27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7667"/>
      </p:ext>
    </p:extLst>
  </p:cSld>
  <p:clrMapOvr>
    <a:masterClrMapping/>
  </p:clrMapOvr>
  <p:transition spd="med" advTm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2" y="1800228"/>
            <a:ext cx="8077200" cy="5091112"/>
          </a:xfrm>
          <a:prstGeom prst="rect">
            <a:avLst/>
          </a:prstGeom>
        </p:spPr>
        <p:txBody>
          <a:bodyPr/>
          <a:lstStyle>
            <a:lvl1pPr>
              <a:defRPr sz="5596"/>
            </a:lvl1pPr>
            <a:lvl2pPr>
              <a:defRPr sz="4797"/>
            </a:lvl2pPr>
            <a:lvl3pPr>
              <a:defRPr sz="3995"/>
            </a:lvl3pPr>
            <a:lvl4pPr>
              <a:defRPr sz="3597"/>
            </a:lvl4pPr>
            <a:lvl5pPr>
              <a:defRPr sz="3597"/>
            </a:lvl5pPr>
            <a:lvl6pPr>
              <a:defRPr sz="3597"/>
            </a:lvl6pPr>
            <a:lvl7pPr>
              <a:defRPr sz="3597"/>
            </a:lvl7pPr>
            <a:lvl8pPr>
              <a:defRPr sz="3597"/>
            </a:lvl8pPr>
            <a:lvl9pPr>
              <a:defRPr sz="359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96400" y="1800228"/>
            <a:ext cx="8077200" cy="5091112"/>
          </a:xfrm>
          <a:prstGeom prst="rect">
            <a:avLst/>
          </a:prstGeom>
        </p:spPr>
        <p:txBody>
          <a:bodyPr/>
          <a:lstStyle>
            <a:lvl1pPr>
              <a:defRPr sz="5596"/>
            </a:lvl1pPr>
            <a:lvl2pPr>
              <a:defRPr sz="4797"/>
            </a:lvl2pPr>
            <a:lvl3pPr>
              <a:defRPr sz="3995"/>
            </a:lvl3pPr>
            <a:lvl4pPr>
              <a:defRPr sz="3597"/>
            </a:lvl4pPr>
            <a:lvl5pPr>
              <a:defRPr sz="3597"/>
            </a:lvl5pPr>
            <a:lvl6pPr>
              <a:defRPr sz="3597"/>
            </a:lvl6pPr>
            <a:lvl7pPr>
              <a:defRPr sz="3597"/>
            </a:lvl7pPr>
            <a:lvl8pPr>
              <a:defRPr sz="3597"/>
            </a:lvl8pPr>
            <a:lvl9pPr>
              <a:defRPr sz="359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06790"/>
      </p:ext>
    </p:extLst>
  </p:cSld>
  <p:clrMapOvr>
    <a:masterClrMapping/>
  </p:clrMapOvr>
  <p:transition spd="med" advTm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7" b="1"/>
            </a:lvl1pPr>
            <a:lvl2pPr marL="913684" indent="0">
              <a:buNone/>
              <a:defRPr sz="3995" b="1"/>
            </a:lvl2pPr>
            <a:lvl3pPr marL="1827370" indent="0">
              <a:buNone/>
              <a:defRPr sz="3597" b="1"/>
            </a:lvl3pPr>
            <a:lvl4pPr marL="2741051" indent="0">
              <a:buNone/>
              <a:defRPr sz="3199" b="1"/>
            </a:lvl4pPr>
            <a:lvl5pPr marL="3654735" indent="0">
              <a:buNone/>
              <a:defRPr sz="3199" b="1"/>
            </a:lvl5pPr>
            <a:lvl6pPr marL="4568419" indent="0">
              <a:buNone/>
              <a:defRPr sz="3199" b="1"/>
            </a:lvl6pPr>
            <a:lvl7pPr marL="5482105" indent="0">
              <a:buNone/>
              <a:defRPr sz="3199" b="1"/>
            </a:lvl7pPr>
            <a:lvl8pPr marL="6395789" indent="0">
              <a:buNone/>
              <a:defRPr sz="3199" b="1"/>
            </a:lvl8pPr>
            <a:lvl9pPr marL="7309473" indent="0">
              <a:buNone/>
              <a:defRPr sz="31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4400" y="3262316"/>
            <a:ext cx="8080376" cy="5926932"/>
          </a:xfrm>
          <a:prstGeom prst="rect">
            <a:avLst/>
          </a:prstGeom>
        </p:spPr>
        <p:txBody>
          <a:bodyPr/>
          <a:lstStyle>
            <a:lvl1pPr>
              <a:defRPr sz="4797"/>
            </a:lvl1pPr>
            <a:lvl2pPr>
              <a:defRPr sz="3995"/>
            </a:lvl2pPr>
            <a:lvl3pPr>
              <a:defRPr sz="3597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0059" y="2302671"/>
            <a:ext cx="8083550" cy="9596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797" b="1"/>
            </a:lvl1pPr>
            <a:lvl2pPr marL="913684" indent="0">
              <a:buNone/>
              <a:defRPr sz="3995" b="1"/>
            </a:lvl2pPr>
            <a:lvl3pPr marL="1827370" indent="0">
              <a:buNone/>
              <a:defRPr sz="3597" b="1"/>
            </a:lvl3pPr>
            <a:lvl4pPr marL="2741051" indent="0">
              <a:buNone/>
              <a:defRPr sz="3199" b="1"/>
            </a:lvl4pPr>
            <a:lvl5pPr marL="3654735" indent="0">
              <a:buNone/>
              <a:defRPr sz="3199" b="1"/>
            </a:lvl5pPr>
            <a:lvl6pPr marL="4568419" indent="0">
              <a:buNone/>
              <a:defRPr sz="3199" b="1"/>
            </a:lvl6pPr>
            <a:lvl7pPr marL="5482105" indent="0">
              <a:buNone/>
              <a:defRPr sz="3199" b="1"/>
            </a:lvl7pPr>
            <a:lvl8pPr marL="6395789" indent="0">
              <a:buNone/>
              <a:defRPr sz="3199" b="1"/>
            </a:lvl8pPr>
            <a:lvl9pPr marL="7309473" indent="0">
              <a:buNone/>
              <a:defRPr sz="31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90059" y="3262316"/>
            <a:ext cx="8083550" cy="5926932"/>
          </a:xfrm>
          <a:prstGeom prst="rect">
            <a:avLst/>
          </a:prstGeom>
        </p:spPr>
        <p:txBody>
          <a:bodyPr/>
          <a:lstStyle>
            <a:lvl1pPr>
              <a:defRPr sz="4797"/>
            </a:lvl1pPr>
            <a:lvl2pPr>
              <a:defRPr sz="3995"/>
            </a:lvl2pPr>
            <a:lvl3pPr>
              <a:defRPr sz="3597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84698"/>
      </p:ext>
    </p:extLst>
  </p:cSld>
  <p:clrMapOvr>
    <a:masterClrMapping/>
  </p:clrMapOvr>
  <p:transition spd="med" advTm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11656"/>
      </p:ext>
    </p:extLst>
  </p:cSld>
  <p:clrMapOvr>
    <a:masterClrMapping/>
  </p:clrMapOvr>
  <p:transition spd="med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7" y="409580"/>
            <a:ext cx="6016626" cy="1743076"/>
          </a:xfrm>
          <a:prstGeom prst="rect">
            <a:avLst/>
          </a:prstGeom>
        </p:spPr>
        <p:txBody>
          <a:bodyPr anchor="b"/>
          <a:lstStyle>
            <a:lvl1pPr algn="l">
              <a:defRPr sz="399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0" cy="8779669"/>
          </a:xfrm>
          <a:prstGeom prst="rect">
            <a:avLst/>
          </a:prstGeom>
        </p:spPr>
        <p:txBody>
          <a:bodyPr/>
          <a:lstStyle>
            <a:lvl1pPr>
              <a:defRPr sz="6394"/>
            </a:lvl1pPr>
            <a:lvl2pPr>
              <a:defRPr sz="5596"/>
            </a:lvl2pPr>
            <a:lvl3pPr>
              <a:defRPr sz="4797"/>
            </a:lvl3pPr>
            <a:lvl4pPr>
              <a:defRPr sz="3995"/>
            </a:lvl4pPr>
            <a:lvl5pPr>
              <a:defRPr sz="3995"/>
            </a:lvl5pPr>
            <a:lvl6pPr>
              <a:defRPr sz="3995"/>
            </a:lvl6pPr>
            <a:lvl7pPr>
              <a:defRPr sz="3995"/>
            </a:lvl7pPr>
            <a:lvl8pPr>
              <a:defRPr sz="3995"/>
            </a:lvl8pPr>
            <a:lvl9pPr>
              <a:defRPr sz="3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7" y="2152654"/>
            <a:ext cx="6016626" cy="7036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7"/>
            </a:lvl1pPr>
            <a:lvl2pPr marL="913684" indent="0">
              <a:buNone/>
              <a:defRPr sz="2397"/>
            </a:lvl2pPr>
            <a:lvl3pPr marL="1827370" indent="0">
              <a:buNone/>
              <a:defRPr sz="1999"/>
            </a:lvl3pPr>
            <a:lvl4pPr marL="2741051" indent="0">
              <a:buNone/>
              <a:defRPr sz="1799"/>
            </a:lvl4pPr>
            <a:lvl5pPr marL="3654735" indent="0">
              <a:buNone/>
              <a:defRPr sz="1799"/>
            </a:lvl5pPr>
            <a:lvl6pPr marL="4568419" indent="0">
              <a:buNone/>
              <a:defRPr sz="1799"/>
            </a:lvl6pPr>
            <a:lvl7pPr marL="5482105" indent="0">
              <a:buNone/>
              <a:defRPr sz="1799"/>
            </a:lvl7pPr>
            <a:lvl8pPr marL="6395789" indent="0">
              <a:buNone/>
              <a:defRPr sz="1799"/>
            </a:lvl8pPr>
            <a:lvl9pPr marL="730947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17017"/>
      </p:ext>
    </p:extLst>
  </p:cSld>
  <p:clrMapOvr>
    <a:masterClrMapping/>
  </p:clrMapOvr>
  <p:transition spd="med" advTm="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4576" y="7200902"/>
            <a:ext cx="10972800" cy="850108"/>
          </a:xfrm>
          <a:prstGeom prst="rect">
            <a:avLst/>
          </a:prstGeom>
        </p:spPr>
        <p:txBody>
          <a:bodyPr anchor="b"/>
          <a:lstStyle>
            <a:lvl1pPr algn="l">
              <a:defRPr sz="399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584576" y="919167"/>
            <a:ext cx="1097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394"/>
            </a:lvl1pPr>
            <a:lvl2pPr marL="913684" indent="0">
              <a:buNone/>
              <a:defRPr sz="5596"/>
            </a:lvl2pPr>
            <a:lvl3pPr marL="1827370" indent="0">
              <a:buNone/>
              <a:defRPr sz="4797"/>
            </a:lvl3pPr>
            <a:lvl4pPr marL="2741051" indent="0">
              <a:buNone/>
              <a:defRPr sz="3995"/>
            </a:lvl4pPr>
            <a:lvl5pPr marL="3654735" indent="0">
              <a:buNone/>
              <a:defRPr sz="3995"/>
            </a:lvl5pPr>
            <a:lvl6pPr marL="4568419" indent="0">
              <a:buNone/>
              <a:defRPr sz="3995"/>
            </a:lvl6pPr>
            <a:lvl7pPr marL="5482105" indent="0">
              <a:buNone/>
              <a:defRPr sz="3995"/>
            </a:lvl7pPr>
            <a:lvl8pPr marL="6395789" indent="0">
              <a:buNone/>
              <a:defRPr sz="3995"/>
            </a:lvl8pPr>
            <a:lvl9pPr marL="7309473" indent="0">
              <a:buNone/>
              <a:defRPr sz="3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7"/>
            </a:lvl1pPr>
            <a:lvl2pPr marL="913684" indent="0">
              <a:buNone/>
              <a:defRPr sz="2397"/>
            </a:lvl2pPr>
            <a:lvl3pPr marL="1827370" indent="0">
              <a:buNone/>
              <a:defRPr sz="1999"/>
            </a:lvl3pPr>
            <a:lvl4pPr marL="2741051" indent="0">
              <a:buNone/>
              <a:defRPr sz="1799"/>
            </a:lvl4pPr>
            <a:lvl5pPr marL="3654735" indent="0">
              <a:buNone/>
              <a:defRPr sz="1799"/>
            </a:lvl5pPr>
            <a:lvl6pPr marL="4568419" indent="0">
              <a:buNone/>
              <a:defRPr sz="1799"/>
            </a:lvl6pPr>
            <a:lvl7pPr marL="5482105" indent="0">
              <a:buNone/>
              <a:defRPr sz="1799"/>
            </a:lvl7pPr>
            <a:lvl8pPr marL="6395789" indent="0">
              <a:buNone/>
              <a:defRPr sz="1799"/>
            </a:lvl8pPr>
            <a:lvl9pPr marL="730947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67687"/>
      </p:ext>
    </p:extLst>
  </p:cSld>
  <p:clrMapOvr>
    <a:masterClrMapping/>
  </p:clrMapOvr>
  <p:transition spd="med" advTm="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2" y="2400305"/>
            <a:ext cx="16459200" cy="67889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27703"/>
      </p:ext>
    </p:extLst>
  </p:cSld>
  <p:clrMapOvr>
    <a:masterClrMapping/>
  </p:clrMapOvr>
  <p:transition spd="med" advTm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258800" y="309564"/>
            <a:ext cx="4114800" cy="6581776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2" y="309564"/>
            <a:ext cx="12039600" cy="65817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B95FC270-55C9-4A20-A67A-3DE973D1FE95}" type="datetimeFigureOut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2" y="9534528"/>
            <a:ext cx="5791200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961FD41-A0E4-414C-A973-C8EC8DF1BF61}" type="slidenum">
              <a:rPr lang="zh-CN" altLang="en-US" sz="2699" smtClean="0">
                <a:solidFill>
                  <a:srgbClr val="000000">
                    <a:tint val="75000"/>
                  </a:srgbClr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80943"/>
      </p:ext>
    </p:extLst>
  </p:cSld>
  <p:clrMapOvr>
    <a:masterClrMapping/>
  </p:clrMapOvr>
  <p:transition spd="med" advTm="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067" y="-135776"/>
            <a:ext cx="1596250" cy="14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55801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067" y="-135776"/>
            <a:ext cx="1596250" cy="14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77669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2" y="411960"/>
            <a:ext cx="16459200" cy="171450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2" y="2400300"/>
            <a:ext cx="16459200" cy="6788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8B35F0B1-53A2-4F58-A419-9B6A1424FB57}" type="datetimeFigureOut">
              <a:rPr lang="zh-CN" altLang="en-US" sz="2699" smtClean="0">
                <a:solidFill>
                  <a:srgbClr val="000000"/>
                </a:solidFill>
              </a:rPr>
              <a:pPr defTabSz="1371053"/>
              <a:t>2024/12/23</a:t>
            </a:fld>
            <a:endParaRPr lang="zh-CN" altLang="en-US" sz="2699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3" y="9534528"/>
            <a:ext cx="5791198" cy="547687"/>
          </a:xfrm>
          <a:prstGeom prst="rect">
            <a:avLst/>
          </a:prstGeom>
        </p:spPr>
        <p:txBody>
          <a:bodyPr/>
          <a:lstStyle/>
          <a:p>
            <a:pPr defTabSz="1371053"/>
            <a:endParaRPr lang="zh-CN" altLang="en-US" sz="2699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8"/>
            <a:ext cx="4267200" cy="547687"/>
          </a:xfrm>
          <a:prstGeom prst="rect">
            <a:avLst/>
          </a:prstGeom>
        </p:spPr>
        <p:txBody>
          <a:bodyPr/>
          <a:lstStyle/>
          <a:p>
            <a:pPr defTabSz="1371053"/>
            <a:fld id="{18EBF4EF-A2BF-4103-B2B4-2A3D5169DA7D}" type="slidenum">
              <a:rPr lang="zh-CN" altLang="en-US" sz="2699" smtClean="0">
                <a:solidFill>
                  <a:srgbClr val="000000"/>
                </a:solidFill>
              </a:rPr>
              <a:pPr defTabSz="1371053"/>
              <a:t>‹#›</a:t>
            </a:fld>
            <a:endParaRPr lang="zh-CN" altLang="en-US" sz="26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6947"/>
      </p:ext>
    </p:extLst>
  </p:cSld>
  <p:clrMapOvr>
    <a:masterClrMapping/>
  </p:clrMapOvr>
  <p:transition spd="med" advTm="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56702"/>
      </p:ext>
    </p:extLst>
  </p:cSld>
  <p:clrMapOvr>
    <a:masterClrMapping/>
  </p:clrMapOvr>
  <p:transition spd="med" advTm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3A48-79DC-4174-E26F-5B8CDBD40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BAF87-1491-BF41-CBC1-BC8B1BE25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CBE66-9CB0-9FE7-0744-86381A36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F1D4-4349-D0BF-F1AB-A3CBC78E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FF6E7-6D4B-58B6-0AA0-B1290C61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888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04FB-C0F0-5483-C3F3-15BC6D55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2D18B-5270-20C9-108C-106D11ADC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27D0-58A5-24EF-9442-87ADD0A5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E0BD-9E72-706F-3FAB-1D272082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D9AD-AC0A-6F03-06EE-81382625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8946-766A-0D95-96B4-D740636A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2ABBF-3A5C-A86A-F274-7043B997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2C21B-1A78-978A-6218-964A211A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E721-B118-704E-F186-718607CB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56692-A2B2-5CEA-E358-7F7F615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11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0065-50D7-BE75-B866-747063FD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EB141-275A-2D83-F159-A04AC4FB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492E1-0C97-7E29-95D7-5FF7202EA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DFE6C-BF5F-B965-2AE9-7DC69D14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A9A98-5C5C-D981-588D-CB688A7A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ACB7E-759B-4909-2C4F-E55F42DC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48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C439-6AED-93FC-FA1A-936BB722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9D985-DA3F-44D9-BD0B-DC3B7EE49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731FB-6684-8B16-5BC6-6955668CB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F641D-F58F-DB9B-D7CA-40C689A9B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AE039-2750-039C-87E6-710FB87A8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10581-DE48-B050-9E27-8FAAEB39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F65CF-E691-132B-E698-8EB54D25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3A8A7-4B3D-AE74-695E-2B25BD66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28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DC2B-7B1B-FACD-B807-C8A2AF6D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4A569-DE8B-D0E3-E3DE-568A8137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F89DE-4546-4533-7122-B35EE65C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733BF-5392-F80E-0F43-A6305BB5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8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CDF4E-F8A3-A916-D4C4-CE9C2725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3FDC0-026A-FFE1-362F-46A69DD7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18DFB-A891-C627-BE1F-3977473E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166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471F-BC82-FB13-DB83-A8D2332D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63E35-0142-E3E6-242E-204CEB04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FF4AE-EC3F-CC62-00D8-9B34843FC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D8505-9889-0EAD-5EF2-38EE35FA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D367A-2213-CDE9-6DA1-C9FAFBA5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67E02-363B-51C7-6F48-FACCAE0D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941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59903-DA83-31CE-A2DA-D461DC6D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1F23D-BF46-4740-0FE3-359CED3D1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9907F-2FCB-5A4E-3801-28FA24A1B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0FCE0-CB90-4679-693F-AD4FF967A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DA8AA-AB18-DBAE-44C5-5C18B524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0AE27-3D17-D61A-5CB2-C12AB6F5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359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77B0-EBA9-27BB-9756-31DF6F27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A395E-8B8E-5BEC-F1CA-430D7B830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32DB-4616-C92F-255D-7566FF03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61583-13E3-A401-1A89-A6736BB1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4A4D-176B-4C45-0B98-672C615D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98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CE885-A00E-C60E-6A9C-35F87195E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B7929-03AF-7CA6-A357-40BB7DCA9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55EBE-88DC-3EE2-72DA-508C32A3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67F6-1678-1892-7B3E-437922A4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39581-4F08-4919-1CD6-5C37F0CF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4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24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87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25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800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841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827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907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79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09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2416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26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39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341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31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173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511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40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526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3155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9436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87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6806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633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7769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2640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97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2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842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077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880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8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573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48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66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med" advTm="0">
    <p:pull/>
  </p:transition>
  <p:txStyles>
    <p:titleStyle>
      <a:lvl1pPr algn="ctr" defTabSz="1826416" rtl="0" eaLnBrk="1" latinLnBrk="0" hangingPunct="1">
        <a:spcBef>
          <a:spcPct val="0"/>
        </a:spcBef>
        <a:buNone/>
        <a:defRPr sz="8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264" indent="-685264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6394" kern="1200">
          <a:solidFill>
            <a:schemeClr val="tx1"/>
          </a:solidFill>
          <a:latin typeface="+mn-lt"/>
          <a:ea typeface="+mn-ea"/>
          <a:cs typeface="+mn-cs"/>
        </a:defRPr>
      </a:lvl1pPr>
      <a:lvl2pPr marL="1484736" indent="-571053" algn="l" defTabSz="1826416" rtl="0" eaLnBrk="1" latinLnBrk="0" hangingPunct="1">
        <a:spcBef>
          <a:spcPct val="20000"/>
        </a:spcBef>
        <a:buFont typeface="Arial" panose="020B0604020202020204" pitchFamily="34" charset="0"/>
        <a:buChar char="–"/>
        <a:defRPr sz="5596" kern="1200">
          <a:solidFill>
            <a:schemeClr val="tx1"/>
          </a:solidFill>
          <a:latin typeface="+mn-lt"/>
          <a:ea typeface="+mn-ea"/>
          <a:cs typeface="+mn-cs"/>
        </a:defRPr>
      </a:lvl2pPr>
      <a:lvl3pPr marL="2284211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4797" kern="1200">
          <a:solidFill>
            <a:schemeClr val="tx1"/>
          </a:solidFill>
          <a:latin typeface="+mn-lt"/>
          <a:ea typeface="+mn-ea"/>
          <a:cs typeface="+mn-cs"/>
        </a:defRPr>
      </a:lvl3pPr>
      <a:lvl4pPr marL="3197892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–"/>
        <a:defRPr sz="3995" kern="1200">
          <a:solidFill>
            <a:schemeClr val="tx1"/>
          </a:solidFill>
          <a:latin typeface="+mn-lt"/>
          <a:ea typeface="+mn-ea"/>
          <a:cs typeface="+mn-cs"/>
        </a:defRPr>
      </a:lvl4pPr>
      <a:lvl5pPr marL="4111576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»"/>
        <a:defRPr sz="3995" kern="1200">
          <a:solidFill>
            <a:schemeClr val="tx1"/>
          </a:solidFill>
          <a:latin typeface="+mn-lt"/>
          <a:ea typeface="+mn-ea"/>
          <a:cs typeface="+mn-cs"/>
        </a:defRPr>
      </a:lvl5pPr>
      <a:lvl6pPr marL="5025260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6pPr>
      <a:lvl7pPr marL="5938946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7pPr>
      <a:lvl8pPr marL="6852632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8pPr>
      <a:lvl9pPr marL="7766313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1pPr>
      <a:lvl2pPr marL="913684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2pPr>
      <a:lvl3pPr marL="1827370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3pPr>
      <a:lvl4pPr marL="2741051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4pPr>
      <a:lvl5pPr marL="3654735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5pPr>
      <a:lvl6pPr marL="4568419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6pPr>
      <a:lvl7pPr marL="5482105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7pPr>
      <a:lvl8pPr marL="6395789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8pPr>
      <a:lvl9pPr marL="7309473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08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ransition spd="med" advTm="0">
    <p:pull/>
  </p:transition>
  <p:txStyles>
    <p:titleStyle>
      <a:lvl1pPr algn="ctr" defTabSz="1826416" rtl="0" eaLnBrk="1" latinLnBrk="0" hangingPunct="1">
        <a:spcBef>
          <a:spcPct val="0"/>
        </a:spcBef>
        <a:buNone/>
        <a:defRPr sz="8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264" indent="-685264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6394" kern="1200">
          <a:solidFill>
            <a:schemeClr val="tx1"/>
          </a:solidFill>
          <a:latin typeface="+mn-lt"/>
          <a:ea typeface="+mn-ea"/>
          <a:cs typeface="+mn-cs"/>
        </a:defRPr>
      </a:lvl1pPr>
      <a:lvl2pPr marL="1484736" indent="-571053" algn="l" defTabSz="1826416" rtl="0" eaLnBrk="1" latinLnBrk="0" hangingPunct="1">
        <a:spcBef>
          <a:spcPct val="20000"/>
        </a:spcBef>
        <a:buFont typeface="Arial" panose="020B0604020202020204" pitchFamily="34" charset="0"/>
        <a:buChar char="–"/>
        <a:defRPr sz="5596" kern="1200">
          <a:solidFill>
            <a:schemeClr val="tx1"/>
          </a:solidFill>
          <a:latin typeface="+mn-lt"/>
          <a:ea typeface="+mn-ea"/>
          <a:cs typeface="+mn-cs"/>
        </a:defRPr>
      </a:lvl2pPr>
      <a:lvl3pPr marL="2284211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4797" kern="1200">
          <a:solidFill>
            <a:schemeClr val="tx1"/>
          </a:solidFill>
          <a:latin typeface="+mn-lt"/>
          <a:ea typeface="+mn-ea"/>
          <a:cs typeface="+mn-cs"/>
        </a:defRPr>
      </a:lvl3pPr>
      <a:lvl4pPr marL="3197892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–"/>
        <a:defRPr sz="3995" kern="1200">
          <a:solidFill>
            <a:schemeClr val="tx1"/>
          </a:solidFill>
          <a:latin typeface="+mn-lt"/>
          <a:ea typeface="+mn-ea"/>
          <a:cs typeface="+mn-cs"/>
        </a:defRPr>
      </a:lvl4pPr>
      <a:lvl5pPr marL="4111576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»"/>
        <a:defRPr sz="3995" kern="1200">
          <a:solidFill>
            <a:schemeClr val="tx1"/>
          </a:solidFill>
          <a:latin typeface="+mn-lt"/>
          <a:ea typeface="+mn-ea"/>
          <a:cs typeface="+mn-cs"/>
        </a:defRPr>
      </a:lvl5pPr>
      <a:lvl6pPr marL="5025260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6pPr>
      <a:lvl7pPr marL="5938946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7pPr>
      <a:lvl8pPr marL="6852632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8pPr>
      <a:lvl9pPr marL="7766313" indent="-456841" algn="l" defTabSz="18264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1pPr>
      <a:lvl2pPr marL="913684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2pPr>
      <a:lvl3pPr marL="1827370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3pPr>
      <a:lvl4pPr marL="2741051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4pPr>
      <a:lvl5pPr marL="3654735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5pPr>
      <a:lvl6pPr marL="4568419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6pPr>
      <a:lvl7pPr marL="5482105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7pPr>
      <a:lvl8pPr marL="6395789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8pPr>
      <a:lvl9pPr marL="7309473" algn="l" defTabSz="1826416" rtl="0" eaLnBrk="1" latinLnBrk="0" hangingPunct="1">
        <a:defRPr sz="35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F52C8-7E1D-369C-5105-AA0EC025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8E65-8F0D-6366-6E95-883BF9986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F3593-FB8A-B378-7F25-14BA45F29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8AC9E-628E-1616-EBFA-EA9F2E3F0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37C35-4425-2344-C55F-1E99C4BB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44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8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6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27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.4CUỘC HẸN CUỐI TUẦN">
            <a:hlinkClick r:id="" action="ppaction://media"/>
            <a:extLst>
              <a:ext uri="{FF2B5EF4-FFF2-40B4-BE49-F238E27FC236}">
                <a16:creationId xmlns:a16="http://schemas.microsoft.com/office/drawing/2014/main" id="{272B1DF3-FA55-48CE-E88B-B4D07F92A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14300"/>
            <a:ext cx="17907000" cy="100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BC8B4B6-1643-E001-FA94-4D7745322D18}"/>
              </a:ext>
            </a:extLst>
          </p:cNvPr>
          <p:cNvSpPr/>
          <p:nvPr/>
        </p:nvSpPr>
        <p:spPr>
          <a:xfrm rot="-7876632">
            <a:off x="-2500718" y="7142963"/>
            <a:ext cx="4274947" cy="4220539"/>
          </a:xfrm>
          <a:custGeom>
            <a:avLst/>
            <a:gdLst/>
            <a:ahLst/>
            <a:cxnLst/>
            <a:rect l="l" t="t" r="r" b="b"/>
            <a:pathLst>
              <a:path w="4274947" h="4220539">
                <a:moveTo>
                  <a:pt x="0" y="0"/>
                </a:moveTo>
                <a:lnTo>
                  <a:pt x="4274947" y="0"/>
                </a:lnTo>
                <a:lnTo>
                  <a:pt x="4274947" y="4220538"/>
                </a:lnTo>
                <a:lnTo>
                  <a:pt x="0" y="42205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2555C-6341-815B-59A4-85DFCF46A502}"/>
              </a:ext>
            </a:extLst>
          </p:cNvPr>
          <p:cNvSpPr/>
          <p:nvPr/>
        </p:nvSpPr>
        <p:spPr>
          <a:xfrm>
            <a:off x="889068" y="571500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DAA3DFB6-C84C-037A-4444-C14B0BA0B787}"/>
              </a:ext>
            </a:extLst>
          </p:cNvPr>
          <p:cNvSpPr/>
          <p:nvPr/>
        </p:nvSpPr>
        <p:spPr>
          <a:xfrm>
            <a:off x="14630400" y="8572500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889121"/>
              </p:ext>
            </p:extLst>
          </p:nvPr>
        </p:nvGraphicFramePr>
        <p:xfrm>
          <a:off x="762000" y="1714500"/>
          <a:ext cx="16764000" cy="731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7767">
                  <a:extLst>
                    <a:ext uri="{9D8B030D-6E8A-4147-A177-3AD203B41FA5}">
                      <a16:colId xmlns:a16="http://schemas.microsoft.com/office/drawing/2014/main" val="1353454696"/>
                    </a:ext>
                  </a:extLst>
                </a:gridCol>
                <a:gridCol w="5688233">
                  <a:extLst>
                    <a:ext uri="{9D8B030D-6E8A-4147-A177-3AD203B41FA5}">
                      <a16:colId xmlns:a16="http://schemas.microsoft.com/office/drawing/2014/main" val="1361469225"/>
                    </a:ext>
                  </a:extLst>
                </a:gridCol>
                <a:gridCol w="5588000">
                  <a:extLst>
                    <a:ext uri="{9D8B030D-6E8A-4147-A177-3AD203B41FA5}">
                      <a16:colId xmlns:a16="http://schemas.microsoft.com/office/drawing/2014/main" val="3873721846"/>
                    </a:ext>
                  </a:extLst>
                </a:gridCol>
              </a:tblGrid>
              <a:tr h="100483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59397"/>
                  </a:ext>
                </a:extLst>
              </a:tr>
              <a:tr h="6310365">
                <a:tc>
                  <a:txBody>
                    <a:bodyPr/>
                    <a:lstStyle/>
                    <a:p>
                      <a:pPr algn="just"/>
                      <a:r>
                        <a:rPr lang="vi-VN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b)</a:t>
                      </a:r>
                      <a:r>
                        <a:rPr lang="en-US" sz="44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 tài mà cậy chi tài,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 tài liền với chữ tai một vần.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vi-VN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(Nguyễn Du)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tai) 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ngờ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1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28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BC8B4B6-1643-E001-FA94-4D7745322D18}"/>
              </a:ext>
            </a:extLst>
          </p:cNvPr>
          <p:cNvSpPr/>
          <p:nvPr/>
        </p:nvSpPr>
        <p:spPr>
          <a:xfrm rot="-7876632">
            <a:off x="-2500718" y="7142963"/>
            <a:ext cx="4274947" cy="4220539"/>
          </a:xfrm>
          <a:custGeom>
            <a:avLst/>
            <a:gdLst/>
            <a:ahLst/>
            <a:cxnLst/>
            <a:rect l="l" t="t" r="r" b="b"/>
            <a:pathLst>
              <a:path w="4274947" h="4220539">
                <a:moveTo>
                  <a:pt x="0" y="0"/>
                </a:moveTo>
                <a:lnTo>
                  <a:pt x="4274947" y="0"/>
                </a:lnTo>
                <a:lnTo>
                  <a:pt x="4274947" y="4220538"/>
                </a:lnTo>
                <a:lnTo>
                  <a:pt x="0" y="42205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2555C-6341-815B-59A4-85DFCF46A502}"/>
              </a:ext>
            </a:extLst>
          </p:cNvPr>
          <p:cNvSpPr/>
          <p:nvPr/>
        </p:nvSpPr>
        <p:spPr>
          <a:xfrm>
            <a:off x="889068" y="571500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DAA3DFB6-C84C-037A-4444-C14B0BA0B787}"/>
              </a:ext>
            </a:extLst>
          </p:cNvPr>
          <p:cNvSpPr/>
          <p:nvPr/>
        </p:nvSpPr>
        <p:spPr>
          <a:xfrm>
            <a:off x="14630400" y="8572500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341680"/>
              </p:ext>
            </p:extLst>
          </p:nvPr>
        </p:nvGraphicFramePr>
        <p:xfrm>
          <a:off x="762000" y="1714500"/>
          <a:ext cx="16992600" cy="7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1353454696"/>
                    </a:ext>
                  </a:extLst>
                </a:gridCol>
                <a:gridCol w="5765800">
                  <a:extLst>
                    <a:ext uri="{9D8B030D-6E8A-4147-A177-3AD203B41FA5}">
                      <a16:colId xmlns:a16="http://schemas.microsoft.com/office/drawing/2014/main" val="1361469225"/>
                    </a:ext>
                  </a:extLst>
                </a:gridCol>
                <a:gridCol w="5664200">
                  <a:extLst>
                    <a:ext uri="{9D8B030D-6E8A-4147-A177-3AD203B41FA5}">
                      <a16:colId xmlns:a16="http://schemas.microsoft.com/office/drawing/2014/main" val="3873721846"/>
                    </a:ext>
                  </a:extLst>
                </a:gridCol>
              </a:tblGrid>
              <a:tr h="84292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59397"/>
                  </a:ext>
                </a:extLst>
              </a:tr>
              <a:tr h="6777080">
                <a:tc>
                  <a:txBody>
                    <a:bodyPr/>
                    <a:lstStyle/>
                    <a:p>
                      <a:pPr algn="just"/>
                      <a:r>
                        <a:rPr lang="vi-VN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c)</a:t>
                      </a:r>
                      <a:r>
                        <a:rPr lang="en-US" sz="44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Ngọt thơm sau lớp vỏ gai,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 ngon lớn mãi cho ai đẹp lòng.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Mời cô mời bác ăn cùng,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Sầu riêng mà hóa vui chung trăm nhà.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vi-VN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(Phạm Hổ)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Sầu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Sầu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&gt;&lt;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ngờ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dỏm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282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8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A80AE7F0-20EF-DAE7-9928-69E7F3B8D0F8}"/>
              </a:ext>
            </a:extLst>
          </p:cNvPr>
          <p:cNvSpPr/>
          <p:nvPr/>
        </p:nvSpPr>
        <p:spPr>
          <a:xfrm rot="2661841">
            <a:off x="16473056" y="-557905"/>
            <a:ext cx="2428874" cy="2119745"/>
          </a:xfrm>
          <a:custGeom>
            <a:avLst/>
            <a:gdLst/>
            <a:ahLst/>
            <a:cxnLst/>
            <a:rect l="l" t="t" r="r" b="b"/>
            <a:pathLst>
              <a:path w="4714875" h="4114800">
                <a:moveTo>
                  <a:pt x="0" y="0"/>
                </a:moveTo>
                <a:lnTo>
                  <a:pt x="4714875" y="0"/>
                </a:lnTo>
                <a:lnTo>
                  <a:pt x="4714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398387"/>
              </p:ext>
            </p:extLst>
          </p:nvPr>
        </p:nvGraphicFramePr>
        <p:xfrm>
          <a:off x="342900" y="1238529"/>
          <a:ext cx="17602200" cy="880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6300">
                  <a:extLst>
                    <a:ext uri="{9D8B030D-6E8A-4147-A177-3AD203B41FA5}">
                      <a16:colId xmlns:a16="http://schemas.microsoft.com/office/drawing/2014/main" val="3388359538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54212996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696511100"/>
                    </a:ext>
                  </a:extLst>
                </a:gridCol>
                <a:gridCol w="6362700">
                  <a:extLst>
                    <a:ext uri="{9D8B030D-6E8A-4147-A177-3AD203B41FA5}">
                      <a16:colId xmlns:a16="http://schemas.microsoft.com/office/drawing/2014/main" val="2590612887"/>
                    </a:ext>
                  </a:extLst>
                </a:gridCol>
              </a:tblGrid>
              <a:tr h="54972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54737"/>
                  </a:ext>
                </a:extLst>
              </a:tr>
              <a:tr h="2167618">
                <a:tc>
                  <a:txBody>
                    <a:bodyPr/>
                    <a:lstStyle/>
                    <a:p>
                      <a:pPr algn="just"/>
                      <a:r>
                        <a:rPr lang="vi-VN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trường thay lúc phân kì,</a:t>
                      </a:r>
                    </a:p>
                    <a:p>
                      <a:pPr algn="just"/>
                      <a:r>
                        <a:rPr lang="vi-VN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Vó câu khấp khểnh, bánh xe gập ghềnh.</a:t>
                      </a:r>
                    </a:p>
                    <a:p>
                      <a:pPr algn="r"/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(Nguyễn Du)</a:t>
                      </a:r>
                      <a:endParaRPr lang="vi-VN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kẽ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phẳng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gập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ghềnh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phiền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muộn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bấp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bênh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nàng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Kiều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175625"/>
                  </a:ext>
                </a:extLst>
              </a:tr>
              <a:tr h="2167618">
                <a:tc>
                  <a:txBody>
                    <a:bodyPr/>
                    <a:lstStyle/>
                    <a:p>
                      <a:pPr algn="just"/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cao phận thấp chí khí uất,</a:t>
                      </a:r>
                    </a:p>
                    <a:p>
                      <a:pPr algn="just"/>
                      <a:r>
                        <a:rPr lang="vi-VN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Giang hồ mê chơi quên quê hương.</a:t>
                      </a:r>
                    </a:p>
                    <a:p>
                      <a:pPr algn="r"/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(Tản Đà)</a:t>
                      </a:r>
                      <a:endParaRPr lang="vi-VN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(t)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phẳng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nhấn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phẫn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uất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Tạo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nhẹ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nhàng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chậm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rãi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tỏa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sự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thư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giãn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mê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hồn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7283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442555C-6341-815B-59A4-85DFCF46A502}"/>
              </a:ext>
            </a:extLst>
          </p:cNvPr>
          <p:cNvSpPr/>
          <p:nvPr/>
        </p:nvSpPr>
        <p:spPr>
          <a:xfrm>
            <a:off x="889068" y="266700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F689EC62-01A6-64FE-9BD4-E4144414A2ED}"/>
              </a:ext>
            </a:extLst>
          </p:cNvPr>
          <p:cNvSpPr/>
          <p:nvPr/>
        </p:nvSpPr>
        <p:spPr>
          <a:xfrm rot="5400000">
            <a:off x="15954707" y="-143207"/>
            <a:ext cx="3138038" cy="2738652"/>
          </a:xfrm>
          <a:custGeom>
            <a:avLst/>
            <a:gdLst/>
            <a:ahLst/>
            <a:cxnLst/>
            <a:rect l="l" t="t" r="r" b="b"/>
            <a:pathLst>
              <a:path w="4714875" h="4114800">
                <a:moveTo>
                  <a:pt x="0" y="0"/>
                </a:moveTo>
                <a:lnTo>
                  <a:pt x="4714875" y="0"/>
                </a:lnTo>
                <a:lnTo>
                  <a:pt x="4714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453289"/>
              </p:ext>
            </p:extLst>
          </p:nvPr>
        </p:nvGraphicFramePr>
        <p:xfrm>
          <a:off x="304800" y="2095500"/>
          <a:ext cx="17602200" cy="758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2100">
                  <a:extLst>
                    <a:ext uri="{9D8B030D-6E8A-4147-A177-3AD203B41FA5}">
                      <a16:colId xmlns:a16="http://schemas.microsoft.com/office/drawing/2014/main" val="338835953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542129964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3696511100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2590612887"/>
                    </a:ext>
                  </a:extLst>
                </a:gridCol>
              </a:tblGrid>
              <a:tr h="54972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54737"/>
                  </a:ext>
                </a:extLst>
              </a:tr>
              <a:tr h="2167618">
                <a:tc>
                  <a:txBody>
                    <a:bodyPr/>
                    <a:lstStyle/>
                    <a:p>
                      <a:pPr algn="just"/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đi... Di chúc giục lòng ta</a:t>
                      </a:r>
                    </a:p>
                    <a:p>
                      <a:pPr algn="just"/>
                      <a:r>
                        <a:rPr lang="vi-VN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cả muôn đời một khúc ca</a:t>
                      </a:r>
                    </a:p>
                    <a:p>
                      <a:pPr algn="r"/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(Tố Hữu)</a:t>
                      </a:r>
                      <a:endParaRPr lang="vi-VN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ở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di,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giục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nói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nguyện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Việt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thực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di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chúc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84137"/>
                  </a:ext>
                </a:extLst>
              </a:tr>
              <a:tr h="2167618">
                <a:tc>
                  <a:txBody>
                    <a:bodyPr/>
                    <a:lstStyle/>
                    <a:p>
                      <a:pPr algn="just"/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ơi, Ba Lan mùa tuyết tan</a:t>
                      </a:r>
                    </a:p>
                    <a:p>
                      <a:pPr algn="just"/>
                      <a:r>
                        <a:rPr lang="vi-VN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bạch dương sương trắng nắng tràn</a:t>
                      </a:r>
                    </a:p>
                    <a:p>
                      <a:pPr algn="r"/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(Tố Hữu)</a:t>
                      </a:r>
                      <a:endParaRPr lang="vi-VN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(ng)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nẻo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00538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442555C-6341-815B-59A4-85DFCF46A502}"/>
              </a:ext>
            </a:extLst>
          </p:cNvPr>
          <p:cNvSpPr/>
          <p:nvPr/>
        </p:nvSpPr>
        <p:spPr>
          <a:xfrm>
            <a:off x="889068" y="266700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0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861D20A2-370F-9A58-22C2-638871ADC00D}"/>
              </a:ext>
            </a:extLst>
          </p:cNvPr>
          <p:cNvSpPr/>
          <p:nvPr/>
        </p:nvSpPr>
        <p:spPr>
          <a:xfrm>
            <a:off x="-2907018" y="8232774"/>
            <a:ext cx="7266755" cy="4114800"/>
          </a:xfrm>
          <a:custGeom>
            <a:avLst/>
            <a:gdLst/>
            <a:ahLst/>
            <a:cxnLst/>
            <a:rect l="l" t="t" r="r" b="b"/>
            <a:pathLst>
              <a:path w="7266755" h="4114800">
                <a:moveTo>
                  <a:pt x="0" y="0"/>
                </a:moveTo>
                <a:lnTo>
                  <a:pt x="7266755" y="0"/>
                </a:lnTo>
                <a:lnTo>
                  <a:pt x="7266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CEB9079-067B-533E-35ED-E8C948F44CF4}"/>
              </a:ext>
            </a:extLst>
          </p:cNvPr>
          <p:cNvSpPr/>
          <p:nvPr/>
        </p:nvSpPr>
        <p:spPr>
          <a:xfrm rot="-10800000">
            <a:off x="-2362200" y="-1928126"/>
            <a:ext cx="5122144" cy="5304052"/>
          </a:xfrm>
          <a:custGeom>
            <a:avLst/>
            <a:gdLst/>
            <a:ahLst/>
            <a:cxnLst/>
            <a:rect l="l" t="t" r="r" b="b"/>
            <a:pathLst>
              <a:path w="5122144" h="5304052">
                <a:moveTo>
                  <a:pt x="0" y="0"/>
                </a:moveTo>
                <a:lnTo>
                  <a:pt x="5122144" y="0"/>
                </a:lnTo>
                <a:lnTo>
                  <a:pt x="5122144" y="5304053"/>
                </a:lnTo>
                <a:lnTo>
                  <a:pt x="0" y="5304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927A715-291A-9B6D-9656-92A640ADC806}"/>
              </a:ext>
            </a:extLst>
          </p:cNvPr>
          <p:cNvSpPr/>
          <p:nvPr/>
        </p:nvSpPr>
        <p:spPr>
          <a:xfrm>
            <a:off x="15511851" y="7581900"/>
            <a:ext cx="5552297" cy="5147347"/>
          </a:xfrm>
          <a:custGeom>
            <a:avLst/>
            <a:gdLst/>
            <a:ahLst/>
            <a:cxnLst/>
            <a:rect l="l" t="t" r="r" b="b"/>
            <a:pathLst>
              <a:path w="7875363" h="7540660">
                <a:moveTo>
                  <a:pt x="0" y="0"/>
                </a:moveTo>
                <a:lnTo>
                  <a:pt x="7875363" y="0"/>
                </a:lnTo>
                <a:lnTo>
                  <a:pt x="7875363" y="7540661"/>
                </a:lnTo>
                <a:lnTo>
                  <a:pt x="0" y="7540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85900" y="1866900"/>
            <a:ext cx="15316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000000"/>
                </a:solidFill>
                <a:latin typeface="+mj-lt"/>
              </a:rPr>
              <a:t>Năm 1946, khi được nhà thơ Hằng Phương biếu một gói cam, Chủ tịch Hồ Chí Minh đã làm một bài thơ để cảm ơn bà như sau:</a:t>
            </a: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Cảm ơn bà biếu gói cam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Nhận thì không đúng, từ làm sao đây?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Ăn quả nhớ kẻ trồng cây,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Phải chăng khổ tận đến ngày cam lai?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4400" b="1" dirty="0">
                <a:solidFill>
                  <a:srgbClr val="000000"/>
                </a:solidFill>
                <a:latin typeface="+mj-lt"/>
              </a:rPr>
              <a:t>Hãy chỉ ra lối chơi chữ được sử dụng trong bài thơ trên và phân tích tác dụng của lối chơi chữ đó.</a:t>
            </a:r>
            <a:endParaRPr lang="vi-VN" sz="4400" b="1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2555C-6341-815B-59A4-85DFCF46A502}"/>
              </a:ext>
            </a:extLst>
          </p:cNvPr>
          <p:cNvSpPr/>
          <p:nvPr/>
        </p:nvSpPr>
        <p:spPr>
          <a:xfrm>
            <a:off x="889068" y="571500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9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933700" y="243046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29D978B1-6DB4-F62F-E76C-FB4276354A3F}"/>
              </a:ext>
            </a:extLst>
          </p:cNvPr>
          <p:cNvSpPr/>
          <p:nvPr/>
        </p:nvSpPr>
        <p:spPr>
          <a:xfrm>
            <a:off x="12954000" y="-143305"/>
            <a:ext cx="7315200" cy="2606871"/>
          </a:xfrm>
          <a:custGeom>
            <a:avLst/>
            <a:gdLst/>
            <a:ahLst/>
            <a:cxnLst/>
            <a:rect l="l" t="t" r="r" b="b"/>
            <a:pathLst>
              <a:path w="7315200" h="2606871">
                <a:moveTo>
                  <a:pt x="0" y="0"/>
                </a:moveTo>
                <a:lnTo>
                  <a:pt x="7315200" y="0"/>
                </a:lnTo>
                <a:lnTo>
                  <a:pt x="7315200" y="2606872"/>
                </a:lnTo>
                <a:lnTo>
                  <a:pt x="0" y="2606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05EF95A7-41C7-5F13-5962-203E6C62B0A0}"/>
              </a:ext>
            </a:extLst>
          </p:cNvPr>
          <p:cNvSpPr/>
          <p:nvPr/>
        </p:nvSpPr>
        <p:spPr>
          <a:xfrm rot="4114024">
            <a:off x="-110143" y="-1244018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42555C-6341-815B-59A4-85DFCF46A502}"/>
              </a:ext>
            </a:extLst>
          </p:cNvPr>
          <p:cNvSpPr/>
          <p:nvPr/>
        </p:nvSpPr>
        <p:spPr>
          <a:xfrm>
            <a:off x="889068" y="571500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1943100"/>
            <a:ext cx="10287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Cảm ơn bà biếu gói cam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Nhận thì không đúng, từ làm sao đây?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Ăn quả nhớ kẻ trồng cây,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Phải chăng khổ tận đến ngày cam lai?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591800" y="1943100"/>
            <a:ext cx="10668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125200" y="3947022"/>
            <a:ext cx="2133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3000" y="5490984"/>
            <a:ext cx="16154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Cam 1: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44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Cam 2 (cam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khai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thác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(cam 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cam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sướng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vi-VN" sz="44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91DFFD9C-D8E1-2E6C-3665-31042A17BDAE}"/>
              </a:ext>
            </a:extLst>
          </p:cNvPr>
          <p:cNvSpPr/>
          <p:nvPr/>
        </p:nvSpPr>
        <p:spPr>
          <a:xfrm rot="-972200">
            <a:off x="-1525970" y="6213067"/>
            <a:ext cx="4595924" cy="5290273"/>
          </a:xfrm>
          <a:custGeom>
            <a:avLst/>
            <a:gdLst/>
            <a:ahLst/>
            <a:cxnLst/>
            <a:rect l="l" t="t" r="r" b="b"/>
            <a:pathLst>
              <a:path w="4595924" h="5290273">
                <a:moveTo>
                  <a:pt x="0" y="0"/>
                </a:moveTo>
                <a:lnTo>
                  <a:pt x="4595924" y="0"/>
                </a:lnTo>
                <a:lnTo>
                  <a:pt x="4595924" y="5290272"/>
                </a:lnTo>
                <a:lnTo>
                  <a:pt x="0" y="5290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5334" y="1562100"/>
            <a:ext cx="16650673" cy="95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000000"/>
                </a:solidFill>
                <a:latin typeface="+mj-lt"/>
              </a:rPr>
              <a:t>Phân tích cách chơi chữ được sử dụng trong bài thơ dưới đây: chỉ ra các từ ngữ được tác giả sử dụng để chơi chữ và sự tài tình trong việc sử dụng những từ ngữ đó.</a:t>
            </a: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Chẳng phải liu điu vẫn giống nhà,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Rắn đầu biếng học chẳng ai tha.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Thẹn đèn hổ lửa, đau lòng mẹ,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Nay thét mai gầm rát cổ cha.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Ráo mép chỉ quen tuồng nói dối,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Lằn lưng cam chịu vết roi tra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Từ nay Trâu, Lỗ xin chăm học,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vi-VN" sz="4400" i="1" dirty="0">
                <a:solidFill>
                  <a:srgbClr val="000000"/>
                </a:solidFill>
                <a:latin typeface="+mj-lt"/>
              </a:rPr>
              <a:t>Kẻo hổ mang danh tiếng thế gia.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  <a:p>
            <a:pPr algn="r"/>
            <a:r>
              <a:rPr lang="vi-VN" sz="4400" dirty="0">
                <a:solidFill>
                  <a:srgbClr val="000000"/>
                </a:solidFill>
                <a:latin typeface="+mj-lt"/>
              </a:rPr>
              <a:t>(Lê Quý Đôn)</a:t>
            </a:r>
          </a:p>
          <a:p>
            <a:br>
              <a:rPr lang="vi-VN" sz="4400" dirty="0">
                <a:latin typeface="+mj-lt"/>
              </a:rPr>
            </a:br>
            <a:endParaRPr lang="en-US" sz="44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42555C-6341-815B-59A4-85DFCF46A502}"/>
              </a:ext>
            </a:extLst>
          </p:cNvPr>
          <p:cNvSpPr/>
          <p:nvPr/>
        </p:nvSpPr>
        <p:spPr>
          <a:xfrm>
            <a:off x="889068" y="571500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5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91DFFD9C-D8E1-2E6C-3665-31042A17BDAE}"/>
              </a:ext>
            </a:extLst>
          </p:cNvPr>
          <p:cNvSpPr/>
          <p:nvPr/>
        </p:nvSpPr>
        <p:spPr>
          <a:xfrm rot="-972200">
            <a:off x="-2422653" y="6613166"/>
            <a:ext cx="4595924" cy="5290273"/>
          </a:xfrm>
          <a:custGeom>
            <a:avLst/>
            <a:gdLst/>
            <a:ahLst/>
            <a:cxnLst/>
            <a:rect l="l" t="t" r="r" b="b"/>
            <a:pathLst>
              <a:path w="4595924" h="5290273">
                <a:moveTo>
                  <a:pt x="0" y="0"/>
                </a:moveTo>
                <a:lnTo>
                  <a:pt x="4595924" y="0"/>
                </a:lnTo>
                <a:lnTo>
                  <a:pt x="4595924" y="5290272"/>
                </a:lnTo>
                <a:lnTo>
                  <a:pt x="0" y="5290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1882" y="2629436"/>
            <a:ext cx="71691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Chẳng phải liu điu vẫn giống nhà,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Rắn đầu biếng học chẳng ai tha.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Thẹn đèn hổ lửa, đau lòng mẹ,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Nay thét mai gầm rát cổ cha.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Ráo mép chỉ quen tuồng nói dối,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Lằn lưng cam chịu vết roi tra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 nay Trâu, Lỗ xin chăm học,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Kẻo hổ mang danh tiếng thế gia.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42555C-6341-815B-59A4-85DFCF46A502}"/>
              </a:ext>
            </a:extLst>
          </p:cNvPr>
          <p:cNvSpPr/>
          <p:nvPr/>
        </p:nvSpPr>
        <p:spPr>
          <a:xfrm>
            <a:off x="889068" y="571500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458200" y="2629436"/>
            <a:ext cx="0" cy="541020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763000" y="964340"/>
            <a:ext cx="89916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điu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iết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rắn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biếng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”,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cậu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phiền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rắn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bò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trở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endParaRPr lang="vi-VN" sz="44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EB7F0B3-4B7C-BAED-9941-6F5B4CDC0AD3}"/>
              </a:ext>
            </a:extLst>
          </p:cNvPr>
          <p:cNvSpPr/>
          <p:nvPr/>
        </p:nvSpPr>
        <p:spPr>
          <a:xfrm>
            <a:off x="1129005" y="8039636"/>
            <a:ext cx="7875363" cy="7540660"/>
          </a:xfrm>
          <a:custGeom>
            <a:avLst/>
            <a:gdLst/>
            <a:ahLst/>
            <a:cxnLst/>
            <a:rect l="l" t="t" r="r" b="b"/>
            <a:pathLst>
              <a:path w="7875363" h="7540660">
                <a:moveTo>
                  <a:pt x="0" y="0"/>
                </a:moveTo>
                <a:lnTo>
                  <a:pt x="7875363" y="0"/>
                </a:lnTo>
                <a:lnTo>
                  <a:pt x="7875363" y="7540661"/>
                </a:lnTo>
                <a:lnTo>
                  <a:pt x="0" y="7540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6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>
            <a:extLst>
              <a:ext uri="{FF2B5EF4-FFF2-40B4-BE49-F238E27FC236}">
                <a16:creationId xmlns:a16="http://schemas.microsoft.com/office/drawing/2014/main" id="{DACCDC07-965F-E814-BDFA-E96796A68B72}"/>
              </a:ext>
            </a:extLst>
          </p:cNvPr>
          <p:cNvGrpSpPr/>
          <p:nvPr/>
        </p:nvGrpSpPr>
        <p:grpSpPr>
          <a:xfrm>
            <a:off x="2742808" y="893094"/>
            <a:ext cx="10134600" cy="1977813"/>
            <a:chOff x="0" y="0"/>
            <a:chExt cx="2024971" cy="972292"/>
          </a:xfrm>
        </p:grpSpPr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F4B1954C-0AA3-54A5-1B1C-A2B56A7C068B}"/>
                </a:ext>
              </a:extLst>
            </p:cNvPr>
            <p:cNvSpPr/>
            <p:nvPr/>
          </p:nvSpPr>
          <p:spPr>
            <a:xfrm>
              <a:off x="0" y="0"/>
              <a:ext cx="2024971" cy="972292"/>
            </a:xfrm>
            <a:custGeom>
              <a:avLst/>
              <a:gdLst/>
              <a:ahLst/>
              <a:cxnLst/>
              <a:rect l="l" t="t" r="r" b="b"/>
              <a:pathLst>
                <a:path w="2024971" h="972292">
                  <a:moveTo>
                    <a:pt x="0" y="0"/>
                  </a:moveTo>
                  <a:lnTo>
                    <a:pt x="2024971" y="0"/>
                  </a:lnTo>
                  <a:lnTo>
                    <a:pt x="2024971" y="972292"/>
                  </a:lnTo>
                  <a:lnTo>
                    <a:pt x="0" y="972292"/>
                  </a:lnTo>
                  <a:close/>
                </a:path>
              </a:pathLst>
            </a:custGeom>
            <a:solidFill>
              <a:srgbClr val="E7E5D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80EBCA5C-D7FC-5B53-468B-C0774EDAC0AE}"/>
              </a:ext>
            </a:extLst>
          </p:cNvPr>
          <p:cNvSpPr/>
          <p:nvPr/>
        </p:nvSpPr>
        <p:spPr>
          <a:xfrm>
            <a:off x="16072236" y="6361949"/>
            <a:ext cx="5122144" cy="5304052"/>
          </a:xfrm>
          <a:custGeom>
            <a:avLst/>
            <a:gdLst/>
            <a:ahLst/>
            <a:cxnLst/>
            <a:rect l="l" t="t" r="r" b="b"/>
            <a:pathLst>
              <a:path w="5122144" h="5304052">
                <a:moveTo>
                  <a:pt x="0" y="0"/>
                </a:moveTo>
                <a:lnTo>
                  <a:pt x="5122144" y="0"/>
                </a:lnTo>
                <a:lnTo>
                  <a:pt x="5122144" y="5304052"/>
                </a:lnTo>
                <a:lnTo>
                  <a:pt x="0" y="5304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EB7F0B3-4B7C-BAED-9941-6F5B4CDC0AD3}"/>
              </a:ext>
            </a:extLst>
          </p:cNvPr>
          <p:cNvSpPr/>
          <p:nvPr/>
        </p:nvSpPr>
        <p:spPr>
          <a:xfrm>
            <a:off x="-5181600" y="6748825"/>
            <a:ext cx="7875363" cy="7540660"/>
          </a:xfrm>
          <a:custGeom>
            <a:avLst/>
            <a:gdLst/>
            <a:ahLst/>
            <a:cxnLst/>
            <a:rect l="l" t="t" r="r" b="b"/>
            <a:pathLst>
              <a:path w="7875363" h="7540660">
                <a:moveTo>
                  <a:pt x="0" y="0"/>
                </a:moveTo>
                <a:lnTo>
                  <a:pt x="7875363" y="0"/>
                </a:lnTo>
                <a:lnTo>
                  <a:pt x="7875363" y="7540661"/>
                </a:lnTo>
                <a:lnTo>
                  <a:pt x="0" y="7540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162BE-079F-82D0-F046-5FB52480AFB6}"/>
              </a:ext>
            </a:extLst>
          </p:cNvPr>
          <p:cNvSpPr/>
          <p:nvPr/>
        </p:nvSpPr>
        <p:spPr>
          <a:xfrm>
            <a:off x="3738244" y="1424357"/>
            <a:ext cx="1127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0000"/>
                </a:solidFill>
                <a:latin typeface="#9Slide05 ButterScotch" pitchFamily="2" charset="0"/>
                <a:cs typeface="Times New Roman" panose="02020603050405020304" pitchFamily="18" charset="0"/>
              </a:rPr>
              <a:t>Hội</a:t>
            </a:r>
            <a:r>
              <a:rPr lang="en-US" sz="8800" b="1" dirty="0">
                <a:solidFill>
                  <a:srgbClr val="FF0000"/>
                </a:solidFill>
                <a:latin typeface="#9Slide05 ButterScotch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#9Slide05 ButterScotch" pitchFamily="2" charset="0"/>
                <a:cs typeface="Times New Roman" panose="02020603050405020304" pitchFamily="18" charset="0"/>
              </a:rPr>
              <a:t>thoại</a:t>
            </a:r>
            <a:r>
              <a:rPr lang="en-US" sz="8800" b="1" dirty="0">
                <a:solidFill>
                  <a:srgbClr val="FF0000"/>
                </a:solidFill>
                <a:latin typeface="#9Slide05 ButterScotch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#9Slide05 ButterScotch" pitchFamily="2" charset="0"/>
                <a:cs typeface="Times New Roman" panose="02020603050405020304" pitchFamily="18" charset="0"/>
              </a:rPr>
              <a:t>siêu</a:t>
            </a:r>
            <a:r>
              <a:rPr lang="en-US" sz="8800" b="1" dirty="0">
                <a:solidFill>
                  <a:srgbClr val="FF0000"/>
                </a:solidFill>
                <a:latin typeface="#9Slide05 ButterScotch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#9Slide05 ButterScotch" pitchFamily="2" charset="0"/>
                <a:cs typeface="Times New Roman" panose="02020603050405020304" pitchFamily="18" charset="0"/>
              </a:rPr>
              <a:t>tốc</a:t>
            </a:r>
            <a:endParaRPr kumimoji="0" lang="en-US" sz="8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utterScotch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E162BE-079F-82D0-F046-5FB52480AFB6}"/>
              </a:ext>
            </a:extLst>
          </p:cNvPr>
          <p:cNvSpPr/>
          <p:nvPr/>
        </p:nvSpPr>
        <p:spPr>
          <a:xfrm>
            <a:off x="2590800" y="4068287"/>
            <a:ext cx="10753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ít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1 BPTT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1 BPTT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1 BPTT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BPTT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AAB8D6D9-23EF-E28F-187B-323430FF6F5B}"/>
              </a:ext>
            </a:extLst>
          </p:cNvPr>
          <p:cNvSpPr/>
          <p:nvPr/>
        </p:nvSpPr>
        <p:spPr>
          <a:xfrm rot="5400000">
            <a:off x="16387763" y="-346551"/>
            <a:ext cx="4714875" cy="4114800"/>
          </a:xfrm>
          <a:custGeom>
            <a:avLst/>
            <a:gdLst/>
            <a:ahLst/>
            <a:cxnLst/>
            <a:rect l="l" t="t" r="r" b="b"/>
            <a:pathLst>
              <a:path w="4714875" h="4114800">
                <a:moveTo>
                  <a:pt x="0" y="0"/>
                </a:moveTo>
                <a:lnTo>
                  <a:pt x="4714875" y="0"/>
                </a:lnTo>
                <a:lnTo>
                  <a:pt x="4714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artoon of two boys&#10;&#10;Description automatically generated">
            <a:extLst>
              <a:ext uri="{FF2B5EF4-FFF2-40B4-BE49-F238E27FC236}">
                <a16:creationId xmlns:a16="http://schemas.microsoft.com/office/drawing/2014/main" id="{4117F29F-2140-41D2-A839-56BD7D06FB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708" y="3162300"/>
            <a:ext cx="7559055" cy="75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2EDBF63-B2C2-C02D-E4F3-06B67D87C3C2}"/>
              </a:ext>
            </a:extLst>
          </p:cNvPr>
          <p:cNvGrpSpPr/>
          <p:nvPr/>
        </p:nvGrpSpPr>
        <p:grpSpPr>
          <a:xfrm>
            <a:off x="1028700" y="-1"/>
            <a:ext cx="9334500" cy="7962901"/>
            <a:chOff x="0" y="0"/>
            <a:chExt cx="2642267" cy="20505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317A2B3-80CB-D966-067C-BC4603299397}"/>
                </a:ext>
              </a:extLst>
            </p:cNvPr>
            <p:cNvSpPr/>
            <p:nvPr/>
          </p:nvSpPr>
          <p:spPr>
            <a:xfrm>
              <a:off x="0" y="0"/>
              <a:ext cx="2642267" cy="2050540"/>
            </a:xfrm>
            <a:custGeom>
              <a:avLst/>
              <a:gdLst/>
              <a:ahLst/>
              <a:cxnLst/>
              <a:rect l="l" t="t" r="r" b="b"/>
              <a:pathLst>
                <a:path w="2642267" h="2050540">
                  <a:moveTo>
                    <a:pt x="0" y="0"/>
                  </a:moveTo>
                  <a:lnTo>
                    <a:pt x="2642267" y="0"/>
                  </a:lnTo>
                  <a:lnTo>
                    <a:pt x="2642267" y="2050540"/>
                  </a:lnTo>
                  <a:lnTo>
                    <a:pt x="0" y="2050540"/>
                  </a:lnTo>
                  <a:close/>
                </a:path>
              </a:pathLst>
            </a:custGeom>
            <a:solidFill>
              <a:srgbClr val="E7E5D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15">
            <a:extLst>
              <a:ext uri="{FF2B5EF4-FFF2-40B4-BE49-F238E27FC236}">
                <a16:creationId xmlns:a16="http://schemas.microsoft.com/office/drawing/2014/main" id="{5CE5584D-7D21-2A68-E553-77D5E7151829}"/>
              </a:ext>
            </a:extLst>
          </p:cNvPr>
          <p:cNvSpPr txBox="1"/>
          <p:nvPr/>
        </p:nvSpPr>
        <p:spPr>
          <a:xfrm>
            <a:off x="-156088" y="3771900"/>
            <a:ext cx="11704076" cy="3247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+mn-cs"/>
              </a:rPr>
              <a:t>Thực</a:t>
            </a: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+mn-cs"/>
              </a:rPr>
              <a:t>hành</a:t>
            </a:r>
            <a:endParaRPr kumimoji="0" lang="en-US" sz="144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19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+mn-cs"/>
              </a:rPr>
              <a:t>tiếng</a:t>
            </a: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+mn-cs"/>
              </a:rPr>
              <a:t>Việt</a:t>
            </a:r>
            <a:endParaRPr kumimoji="0" lang="en-US" sz="144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+mn-cs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10399D16-1B29-8910-F405-AFB63A3C2AB2}"/>
              </a:ext>
            </a:extLst>
          </p:cNvPr>
          <p:cNvSpPr txBox="1"/>
          <p:nvPr/>
        </p:nvSpPr>
        <p:spPr>
          <a:xfrm>
            <a:off x="401290" y="383324"/>
            <a:ext cx="1059669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 7.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Thơ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tám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và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thơ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tự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Rokkitt Medium" panose="00000600000000000000" pitchFamily="2" charset="0"/>
                <a:ea typeface="+mn-ea"/>
                <a:cs typeface="+mn-cs"/>
              </a:rPr>
              <a:t> do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#9Slide04 Rokkitt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418D968-1AA1-D258-7BD7-F1B6D0FB448F}"/>
              </a:ext>
            </a:extLst>
          </p:cNvPr>
          <p:cNvSpPr/>
          <p:nvPr/>
        </p:nvSpPr>
        <p:spPr>
          <a:xfrm>
            <a:off x="10997985" y="3219225"/>
            <a:ext cx="6608368" cy="7067775"/>
          </a:xfrm>
          <a:custGeom>
            <a:avLst/>
            <a:gdLst/>
            <a:ahLst/>
            <a:cxnLst/>
            <a:rect l="l" t="t" r="r" b="b"/>
            <a:pathLst>
              <a:path w="2903525" h="3105375">
                <a:moveTo>
                  <a:pt x="0" y="0"/>
                </a:moveTo>
                <a:lnTo>
                  <a:pt x="2903526" y="0"/>
                </a:lnTo>
                <a:lnTo>
                  <a:pt x="2903526" y="3105375"/>
                </a:lnTo>
                <a:lnTo>
                  <a:pt x="0" y="3105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53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0C000C4-97D1-F355-4343-CE6F4B7D5037}"/>
              </a:ext>
            </a:extLst>
          </p:cNvPr>
          <p:cNvGrpSpPr/>
          <p:nvPr/>
        </p:nvGrpSpPr>
        <p:grpSpPr>
          <a:xfrm>
            <a:off x="5714999" y="2171701"/>
            <a:ext cx="11658601" cy="5638800"/>
            <a:chOff x="0" y="0"/>
            <a:chExt cx="2814241" cy="34833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09E08F-4921-9F97-55BE-886D44A5A430}"/>
                </a:ext>
              </a:extLst>
            </p:cNvPr>
            <p:cNvSpPr/>
            <p:nvPr/>
          </p:nvSpPr>
          <p:spPr>
            <a:xfrm>
              <a:off x="0" y="0"/>
              <a:ext cx="2814241" cy="3483393"/>
            </a:xfrm>
            <a:custGeom>
              <a:avLst/>
              <a:gdLst/>
              <a:ahLst/>
              <a:cxnLst/>
              <a:rect l="l" t="t" r="r" b="b"/>
              <a:pathLst>
                <a:path w="2814241" h="3483393">
                  <a:moveTo>
                    <a:pt x="0" y="0"/>
                  </a:moveTo>
                  <a:lnTo>
                    <a:pt x="2814241" y="0"/>
                  </a:lnTo>
                  <a:lnTo>
                    <a:pt x="2814241" y="3483393"/>
                  </a:lnTo>
                  <a:lnTo>
                    <a:pt x="0" y="3483393"/>
                  </a:lnTo>
                  <a:close/>
                </a:path>
              </a:pathLst>
            </a:custGeom>
            <a:solidFill>
              <a:srgbClr val="E7E5D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4E6202F-88F9-B9A5-AF20-C2C89EA06607}"/>
              </a:ext>
            </a:extLst>
          </p:cNvPr>
          <p:cNvSpPr/>
          <p:nvPr/>
        </p:nvSpPr>
        <p:spPr>
          <a:xfrm rot="9049002">
            <a:off x="-1070661" y="-1408798"/>
            <a:ext cx="4825458" cy="4114800"/>
          </a:xfrm>
          <a:custGeom>
            <a:avLst/>
            <a:gdLst/>
            <a:ahLst/>
            <a:cxnLst/>
            <a:rect l="l" t="t" r="r" b="b"/>
            <a:pathLst>
              <a:path w="4825458" h="4114800">
                <a:moveTo>
                  <a:pt x="0" y="0"/>
                </a:moveTo>
                <a:lnTo>
                  <a:pt x="4825459" y="0"/>
                </a:lnTo>
                <a:lnTo>
                  <a:pt x="4825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EE056660-D0AC-35D9-6B6F-0930B4600B90}"/>
              </a:ext>
            </a:extLst>
          </p:cNvPr>
          <p:cNvSpPr/>
          <p:nvPr/>
        </p:nvSpPr>
        <p:spPr>
          <a:xfrm>
            <a:off x="0" y="8654585"/>
            <a:ext cx="7266755" cy="4114800"/>
          </a:xfrm>
          <a:custGeom>
            <a:avLst/>
            <a:gdLst/>
            <a:ahLst/>
            <a:cxnLst/>
            <a:rect l="l" t="t" r="r" b="b"/>
            <a:pathLst>
              <a:path w="7266755" h="4114800">
                <a:moveTo>
                  <a:pt x="0" y="0"/>
                </a:moveTo>
                <a:lnTo>
                  <a:pt x="7266755" y="0"/>
                </a:lnTo>
                <a:lnTo>
                  <a:pt x="7266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A166950F-34CE-2522-AE01-D984E72C4725}"/>
              </a:ext>
            </a:extLst>
          </p:cNvPr>
          <p:cNvSpPr/>
          <p:nvPr/>
        </p:nvSpPr>
        <p:spPr>
          <a:xfrm rot="4263702">
            <a:off x="16720075" y="6895053"/>
            <a:ext cx="2491324" cy="4114800"/>
          </a:xfrm>
          <a:custGeom>
            <a:avLst/>
            <a:gdLst/>
            <a:ahLst/>
            <a:cxnLst/>
            <a:rect l="l" t="t" r="r" b="b"/>
            <a:pathLst>
              <a:path w="2491324" h="4114800">
                <a:moveTo>
                  <a:pt x="0" y="0"/>
                </a:moveTo>
                <a:lnTo>
                  <a:pt x="2491324" y="0"/>
                </a:lnTo>
                <a:lnTo>
                  <a:pt x="2491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11D525B1-12A0-48C5-D96F-296EEAF461D4}"/>
              </a:ext>
            </a:extLst>
          </p:cNvPr>
          <p:cNvSpPr txBox="1"/>
          <p:nvPr/>
        </p:nvSpPr>
        <p:spPr>
          <a:xfrm>
            <a:off x="5181600" y="4277763"/>
            <a:ext cx="13411200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I.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Lý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thuyết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#9Slide04 Vollkorn Black" panose="00000A00000000000000" pitchFamily="2" charset="0"/>
              <a:ea typeface="#9Slide04 Vollkorn Black" panose="00000A00000000000000" pitchFamily="2" charset="0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328F927E-532A-F551-1A87-431836C03CA5}"/>
              </a:ext>
            </a:extLst>
          </p:cNvPr>
          <p:cNvSpPr/>
          <p:nvPr/>
        </p:nvSpPr>
        <p:spPr>
          <a:xfrm>
            <a:off x="-181460" y="5143500"/>
            <a:ext cx="7629674" cy="4797157"/>
          </a:xfrm>
          <a:custGeom>
            <a:avLst/>
            <a:gdLst/>
            <a:ahLst/>
            <a:cxnLst/>
            <a:rect l="l" t="t" r="r" b="b"/>
            <a:pathLst>
              <a:path w="5048600" h="3174307">
                <a:moveTo>
                  <a:pt x="0" y="0"/>
                </a:moveTo>
                <a:lnTo>
                  <a:pt x="5048600" y="0"/>
                </a:lnTo>
                <a:lnTo>
                  <a:pt x="5048600" y="3174307"/>
                </a:lnTo>
                <a:lnTo>
                  <a:pt x="0" y="31743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5072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/>
          <p:nvPr/>
        </p:nvSpPr>
        <p:spPr>
          <a:xfrm>
            <a:off x="2209799" y="578584"/>
            <a:ext cx="14134013" cy="19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Tôi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–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Biện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pháp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chơi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chữ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4 Vollkorn Black" panose="00000A00000000000000" pitchFamily="2" charset="0"/>
              <a:ea typeface="#9Slide04 Vollkorn Black" panose="00000A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Tôi</a:t>
            </a:r>
            <a:r>
              <a:rPr lang="en-US" sz="4400" dirty="0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 – </a:t>
            </a:r>
            <a:r>
              <a:rPr lang="en-US" sz="440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Điệp</a:t>
            </a:r>
            <a:r>
              <a:rPr lang="en-US" sz="4400" dirty="0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vần</a:t>
            </a:r>
            <a:r>
              <a:rPr lang="en-US" sz="4400" dirty="0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điệp</a:t>
            </a:r>
            <a:r>
              <a:rPr lang="en-US" sz="4400" dirty="0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thanh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4 Vollkorn Black" panose="00000A00000000000000" pitchFamily="2" charset="0"/>
              <a:ea typeface="#9Slide04 Vollkorn Black" panose="00000A00000000000000" pitchFamily="2" charset="0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4110"/>
              </p:ext>
            </p:extLst>
          </p:nvPr>
        </p:nvGraphicFramePr>
        <p:xfrm>
          <a:off x="304800" y="2857500"/>
          <a:ext cx="17449799" cy="7238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9433">
                  <a:extLst>
                    <a:ext uri="{9D8B030D-6E8A-4147-A177-3AD203B41FA5}">
                      <a16:colId xmlns:a16="http://schemas.microsoft.com/office/drawing/2014/main" val="1810215019"/>
                    </a:ext>
                  </a:extLst>
                </a:gridCol>
                <a:gridCol w="3975803">
                  <a:extLst>
                    <a:ext uri="{9D8B030D-6E8A-4147-A177-3AD203B41FA5}">
                      <a16:colId xmlns:a16="http://schemas.microsoft.com/office/drawing/2014/main" val="3498516096"/>
                    </a:ext>
                  </a:extLst>
                </a:gridCol>
                <a:gridCol w="4520704">
                  <a:extLst>
                    <a:ext uri="{9D8B030D-6E8A-4147-A177-3AD203B41FA5}">
                      <a16:colId xmlns:a16="http://schemas.microsoft.com/office/drawing/2014/main" val="3949477217"/>
                    </a:ext>
                  </a:extLst>
                </a:gridCol>
                <a:gridCol w="4703859">
                  <a:extLst>
                    <a:ext uri="{9D8B030D-6E8A-4147-A177-3AD203B41FA5}">
                      <a16:colId xmlns:a16="http://schemas.microsoft.com/office/drawing/2014/main" val="2890559551"/>
                    </a:ext>
                  </a:extLst>
                </a:gridCol>
              </a:tblGrid>
              <a:tr h="979168">
                <a:tc>
                  <a:txBody>
                    <a:bodyPr/>
                    <a:lstStyle/>
                    <a:p>
                      <a:pPr algn="ctr"/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503006"/>
                  </a:ext>
                </a:extLst>
              </a:tr>
              <a:tr h="1018309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045884"/>
                  </a:ext>
                </a:extLst>
              </a:tr>
              <a:tr h="1965571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095374"/>
                  </a:ext>
                </a:extLst>
              </a:tr>
              <a:tr h="1310380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491372"/>
                  </a:ext>
                </a:extLst>
              </a:tr>
              <a:tr h="1965571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79391"/>
                  </a:ext>
                </a:extLst>
              </a:tr>
            </a:tbl>
          </a:graphicData>
        </a:graphic>
      </p:graphicFrame>
      <p:sp>
        <p:nvSpPr>
          <p:cNvPr id="5" name="Freeform 3">
            <a:extLst>
              <a:ext uri="{FF2B5EF4-FFF2-40B4-BE49-F238E27FC236}">
                <a16:creationId xmlns:a16="http://schemas.microsoft.com/office/drawing/2014/main" id="{025096C9-637F-4CFE-5B54-C8462EFFE87C}"/>
              </a:ext>
            </a:extLst>
          </p:cNvPr>
          <p:cNvSpPr/>
          <p:nvPr/>
        </p:nvSpPr>
        <p:spPr>
          <a:xfrm rot="703746" flipH="1">
            <a:off x="15990038" y="6272225"/>
            <a:ext cx="4595924" cy="5290273"/>
          </a:xfrm>
          <a:custGeom>
            <a:avLst/>
            <a:gdLst/>
            <a:ahLst/>
            <a:cxnLst/>
            <a:rect l="l" t="t" r="r" b="b"/>
            <a:pathLst>
              <a:path w="4595924" h="5290273">
                <a:moveTo>
                  <a:pt x="4595924" y="0"/>
                </a:moveTo>
                <a:lnTo>
                  <a:pt x="0" y="0"/>
                </a:lnTo>
                <a:lnTo>
                  <a:pt x="0" y="5290272"/>
                </a:lnTo>
                <a:lnTo>
                  <a:pt x="4595924" y="5290272"/>
                </a:lnTo>
                <a:lnTo>
                  <a:pt x="4595924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58E55BF-503D-76CA-D5B5-DED9D53E3D9F}"/>
              </a:ext>
            </a:extLst>
          </p:cNvPr>
          <p:cNvSpPr/>
          <p:nvPr/>
        </p:nvSpPr>
        <p:spPr>
          <a:xfrm rot="1875844">
            <a:off x="15500832" y="-1028700"/>
            <a:ext cx="3907189" cy="3741133"/>
          </a:xfrm>
          <a:custGeom>
            <a:avLst/>
            <a:gdLst/>
            <a:ahLst/>
            <a:cxnLst/>
            <a:rect l="l" t="t" r="r" b="b"/>
            <a:pathLst>
              <a:path w="3907189" h="3741133">
                <a:moveTo>
                  <a:pt x="0" y="0"/>
                </a:moveTo>
                <a:lnTo>
                  <a:pt x="3907189" y="0"/>
                </a:lnTo>
                <a:lnTo>
                  <a:pt x="3907189" y="3741133"/>
                </a:lnTo>
                <a:lnTo>
                  <a:pt x="0" y="374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242218"/>
              </p:ext>
            </p:extLst>
          </p:nvPr>
        </p:nvGraphicFramePr>
        <p:xfrm>
          <a:off x="304800" y="190500"/>
          <a:ext cx="17526000" cy="1002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6934">
                  <a:extLst>
                    <a:ext uri="{9D8B030D-6E8A-4147-A177-3AD203B41FA5}">
                      <a16:colId xmlns:a16="http://schemas.microsoft.com/office/drawing/2014/main" val="1810215019"/>
                    </a:ext>
                  </a:extLst>
                </a:gridCol>
                <a:gridCol w="6794220">
                  <a:extLst>
                    <a:ext uri="{9D8B030D-6E8A-4147-A177-3AD203B41FA5}">
                      <a16:colId xmlns:a16="http://schemas.microsoft.com/office/drawing/2014/main" val="3498516096"/>
                    </a:ext>
                  </a:extLst>
                </a:gridCol>
                <a:gridCol w="4540446">
                  <a:extLst>
                    <a:ext uri="{9D8B030D-6E8A-4147-A177-3AD203B41FA5}">
                      <a16:colId xmlns:a16="http://schemas.microsoft.com/office/drawing/2014/main" val="3949477217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890559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50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4000" b="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à biện pháp tu từ thể hiện ở việc người nói (người viết) khai thác nét đặc sắc về mặt ngữ âm, chữ viết, ngữ nghĩa của các từ ngữ </a:t>
                      </a:r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4000" b="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à biện pháp tu từ thể hiện ở việc người nói (người viết) dùng lặp lại nhiều lần một kiểu thanh điệu ở các âm tiết </a:t>
                      </a:r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4000" b="0" i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à biện pháp tu từ thể hiện ở việc người nói (người viết) dùng lặp lại một vần ở các âm tiết đứng gần nhau</a:t>
                      </a:r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045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Dùng từ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 âm.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02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Dùng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trại âm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gần âm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vi-V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Dùng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điệp âm.</a:t>
                      </a:r>
                      <a:endParaRPr kumimoji="0" lang="vi-V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Dùng lối nói lái.</a:t>
                      </a:r>
                      <a:endParaRPr kumimoji="0" lang="vi-V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 từ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 nghĩa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 nghĩa.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02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02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vi-V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(VD: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4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0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kumimoji="0" lang="en-US" sz="4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lưng</a:t>
                      </a:r>
                      <a:endParaRPr kumimoji="0" lang="vi-V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4900"/>
                        </a:lnSpc>
                      </a:pP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="0" i="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095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9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02337"/>
              </p:ext>
            </p:extLst>
          </p:nvPr>
        </p:nvGraphicFramePr>
        <p:xfrm>
          <a:off x="381001" y="647700"/>
          <a:ext cx="17602200" cy="8788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3312">
                  <a:extLst>
                    <a:ext uri="{9D8B030D-6E8A-4147-A177-3AD203B41FA5}">
                      <a16:colId xmlns:a16="http://schemas.microsoft.com/office/drawing/2014/main" val="1810215019"/>
                    </a:ext>
                  </a:extLst>
                </a:gridCol>
                <a:gridCol w="6823760">
                  <a:extLst>
                    <a:ext uri="{9D8B030D-6E8A-4147-A177-3AD203B41FA5}">
                      <a16:colId xmlns:a16="http://schemas.microsoft.com/office/drawing/2014/main" val="3498516096"/>
                    </a:ext>
                  </a:extLst>
                </a:gridCol>
                <a:gridCol w="4560187">
                  <a:extLst>
                    <a:ext uri="{9D8B030D-6E8A-4147-A177-3AD203B41FA5}">
                      <a16:colId xmlns:a16="http://schemas.microsoft.com/office/drawing/2014/main" val="3949477217"/>
                    </a:ext>
                  </a:extLst>
                </a:gridCol>
                <a:gridCol w="4744941">
                  <a:extLst>
                    <a:ext uri="{9D8B030D-6E8A-4147-A177-3AD203B41FA5}">
                      <a16:colId xmlns:a16="http://schemas.microsoft.com/office/drawing/2014/main" val="2890559551"/>
                    </a:ext>
                  </a:extLst>
                </a:gridCol>
              </a:tblGrid>
              <a:tr h="967144">
                <a:tc>
                  <a:txBody>
                    <a:bodyPr/>
                    <a:lstStyle/>
                    <a:p>
                      <a:pPr algn="ctr"/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503006"/>
                  </a:ext>
                </a:extLst>
              </a:tr>
              <a:tr h="4331125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4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ạo nên sự bất ngờ, làm cho câu nói dí dỏm, hài hước và thú vị</a:t>
                      </a:r>
                      <a:endParaRPr lang="en-US" sz="4000" b="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4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ạo âm hưởng nhất định cho câu thơ, câu văn và nhấn mạnh vào một nghĩa nào đó</a:t>
                      </a:r>
                      <a:endParaRPr lang="en-US" sz="4000" b="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40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ạo âm hưởng, vần điệu nhất định cho câu thơ, câu văn và nhấn mạnh vào một nghĩa nào đó</a:t>
                      </a:r>
                      <a:endParaRPr lang="en-US" sz="4000" b="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090907"/>
                  </a:ext>
                </a:extLst>
              </a:tr>
              <a:tr h="3490130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55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4000" b="0" i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0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0" i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903222"/>
                  </a:ext>
                </a:extLst>
              </a:tr>
            </a:tbl>
          </a:graphicData>
        </a:graphic>
      </p:graphicFrame>
      <p:sp>
        <p:nvSpPr>
          <p:cNvPr id="5" name="Freeform 6">
            <a:extLst>
              <a:ext uri="{FF2B5EF4-FFF2-40B4-BE49-F238E27FC236}">
                <a16:creationId xmlns:a16="http://schemas.microsoft.com/office/drawing/2014/main" id="{6BDFAD38-8F9E-B2F2-0215-F9D6E31B981D}"/>
              </a:ext>
            </a:extLst>
          </p:cNvPr>
          <p:cNvSpPr/>
          <p:nvPr/>
        </p:nvSpPr>
        <p:spPr>
          <a:xfrm>
            <a:off x="16383000" y="8420100"/>
            <a:ext cx="3044076" cy="3047885"/>
          </a:xfrm>
          <a:custGeom>
            <a:avLst/>
            <a:gdLst/>
            <a:ahLst/>
            <a:cxnLst/>
            <a:rect l="l" t="t" r="r" b="b"/>
            <a:pathLst>
              <a:path w="1672479" h="1674572">
                <a:moveTo>
                  <a:pt x="0" y="0"/>
                </a:moveTo>
                <a:lnTo>
                  <a:pt x="1672479" y="0"/>
                </a:lnTo>
                <a:lnTo>
                  <a:pt x="1672479" y="1674572"/>
                </a:lnTo>
                <a:lnTo>
                  <a:pt x="0" y="1674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4A908460-A8DC-0FA0-2A67-A789A4818966}"/>
              </a:ext>
            </a:extLst>
          </p:cNvPr>
          <p:cNvSpPr/>
          <p:nvPr/>
        </p:nvSpPr>
        <p:spPr>
          <a:xfrm>
            <a:off x="-1046352" y="8449159"/>
            <a:ext cx="2702303" cy="2236155"/>
          </a:xfrm>
          <a:custGeom>
            <a:avLst/>
            <a:gdLst/>
            <a:ahLst/>
            <a:cxnLst/>
            <a:rect l="l" t="t" r="r" b="b"/>
            <a:pathLst>
              <a:path w="2702303" h="2236155">
                <a:moveTo>
                  <a:pt x="0" y="0"/>
                </a:moveTo>
                <a:lnTo>
                  <a:pt x="2702302" y="0"/>
                </a:lnTo>
                <a:lnTo>
                  <a:pt x="2702302" y="2236155"/>
                </a:lnTo>
                <a:lnTo>
                  <a:pt x="0" y="223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8CBC4776-C106-8A47-37C1-20F4B6B87C4B}"/>
              </a:ext>
            </a:extLst>
          </p:cNvPr>
          <p:cNvGrpSpPr/>
          <p:nvPr/>
        </p:nvGrpSpPr>
        <p:grpSpPr>
          <a:xfrm>
            <a:off x="6561314" y="1753617"/>
            <a:ext cx="11191081" cy="5468627"/>
            <a:chOff x="0" y="0"/>
            <a:chExt cx="4082537" cy="1994970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D154184B-FC23-AEA6-C01C-F32A3C6F41CB}"/>
                </a:ext>
              </a:extLst>
            </p:cNvPr>
            <p:cNvSpPr/>
            <p:nvPr/>
          </p:nvSpPr>
          <p:spPr>
            <a:xfrm>
              <a:off x="0" y="0"/>
              <a:ext cx="4082537" cy="1994970"/>
            </a:xfrm>
            <a:custGeom>
              <a:avLst/>
              <a:gdLst/>
              <a:ahLst/>
              <a:cxnLst/>
              <a:rect l="l" t="t" r="r" b="b"/>
              <a:pathLst>
                <a:path w="4082537" h="1994970">
                  <a:moveTo>
                    <a:pt x="0" y="0"/>
                  </a:moveTo>
                  <a:lnTo>
                    <a:pt x="4082537" y="0"/>
                  </a:lnTo>
                  <a:lnTo>
                    <a:pt x="4082537" y="1994970"/>
                  </a:lnTo>
                  <a:lnTo>
                    <a:pt x="0" y="1994970"/>
                  </a:lnTo>
                  <a:close/>
                </a:path>
              </a:pathLst>
            </a:custGeom>
            <a:solidFill>
              <a:srgbClr val="E7E5D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667756" y="3454681"/>
            <a:ext cx="9133257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II.</a:t>
            </a: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Thực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#9Slide04 Vollkorn Black" panose="00000A00000000000000" pitchFamily="2" charset="0"/>
              <a:ea typeface="#9Slide04 Vollkorn Black" panose="00000A00000000000000" pitchFamily="2" charset="0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25096C9-637F-4CFE-5B54-C8462EFFE87C}"/>
              </a:ext>
            </a:extLst>
          </p:cNvPr>
          <p:cNvSpPr/>
          <p:nvPr/>
        </p:nvSpPr>
        <p:spPr>
          <a:xfrm rot="703746" flipH="1">
            <a:off x="15990038" y="6272225"/>
            <a:ext cx="4595924" cy="5290273"/>
          </a:xfrm>
          <a:custGeom>
            <a:avLst/>
            <a:gdLst/>
            <a:ahLst/>
            <a:cxnLst/>
            <a:rect l="l" t="t" r="r" b="b"/>
            <a:pathLst>
              <a:path w="4595924" h="5290273">
                <a:moveTo>
                  <a:pt x="4595924" y="0"/>
                </a:moveTo>
                <a:lnTo>
                  <a:pt x="0" y="0"/>
                </a:lnTo>
                <a:lnTo>
                  <a:pt x="0" y="5290272"/>
                </a:lnTo>
                <a:lnTo>
                  <a:pt x="4595924" y="5290272"/>
                </a:lnTo>
                <a:lnTo>
                  <a:pt x="4595924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58E55BF-503D-76CA-D5B5-DED9D53E3D9F}"/>
              </a:ext>
            </a:extLst>
          </p:cNvPr>
          <p:cNvSpPr/>
          <p:nvPr/>
        </p:nvSpPr>
        <p:spPr>
          <a:xfrm rot="1875844">
            <a:off x="15500832" y="-1028700"/>
            <a:ext cx="3907189" cy="3741133"/>
          </a:xfrm>
          <a:custGeom>
            <a:avLst/>
            <a:gdLst/>
            <a:ahLst/>
            <a:cxnLst/>
            <a:rect l="l" t="t" r="r" b="b"/>
            <a:pathLst>
              <a:path w="3907189" h="3741133">
                <a:moveTo>
                  <a:pt x="0" y="0"/>
                </a:moveTo>
                <a:lnTo>
                  <a:pt x="3907189" y="0"/>
                </a:lnTo>
                <a:lnTo>
                  <a:pt x="3907189" y="3741133"/>
                </a:lnTo>
                <a:lnTo>
                  <a:pt x="0" y="374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C31AA2B-C308-EC65-8D17-427ACB2FFA4D}"/>
              </a:ext>
            </a:extLst>
          </p:cNvPr>
          <p:cNvSpPr/>
          <p:nvPr/>
        </p:nvSpPr>
        <p:spPr>
          <a:xfrm rot="-952765">
            <a:off x="-924894" y="-1028700"/>
            <a:ext cx="3907189" cy="3741133"/>
          </a:xfrm>
          <a:custGeom>
            <a:avLst/>
            <a:gdLst/>
            <a:ahLst/>
            <a:cxnLst/>
            <a:rect l="l" t="t" r="r" b="b"/>
            <a:pathLst>
              <a:path w="3907189" h="3741133">
                <a:moveTo>
                  <a:pt x="0" y="0"/>
                </a:moveTo>
                <a:lnTo>
                  <a:pt x="3907188" y="0"/>
                </a:lnTo>
                <a:lnTo>
                  <a:pt x="3907188" y="3741133"/>
                </a:lnTo>
                <a:lnTo>
                  <a:pt x="0" y="374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F0AA375-87CA-1EE2-7DB5-34EA85A8E3D5}"/>
              </a:ext>
            </a:extLst>
          </p:cNvPr>
          <p:cNvSpPr/>
          <p:nvPr/>
        </p:nvSpPr>
        <p:spPr>
          <a:xfrm>
            <a:off x="627402" y="3752620"/>
            <a:ext cx="6382998" cy="6431232"/>
          </a:xfrm>
          <a:custGeom>
            <a:avLst/>
            <a:gdLst/>
            <a:ahLst/>
            <a:cxnLst/>
            <a:rect l="l" t="t" r="r" b="b"/>
            <a:pathLst>
              <a:path w="5380691" h="5421351">
                <a:moveTo>
                  <a:pt x="0" y="0"/>
                </a:moveTo>
                <a:lnTo>
                  <a:pt x="5380691" y="0"/>
                </a:lnTo>
                <a:lnTo>
                  <a:pt x="5380691" y="5421351"/>
                </a:lnTo>
                <a:lnTo>
                  <a:pt x="0" y="54213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7317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AAB8D6D9-23EF-E28F-187B-323430FF6F5B}"/>
              </a:ext>
            </a:extLst>
          </p:cNvPr>
          <p:cNvSpPr/>
          <p:nvPr/>
        </p:nvSpPr>
        <p:spPr>
          <a:xfrm rot="5400000">
            <a:off x="15625762" y="-347662"/>
            <a:ext cx="4714875" cy="4114800"/>
          </a:xfrm>
          <a:custGeom>
            <a:avLst/>
            <a:gdLst/>
            <a:ahLst/>
            <a:cxnLst/>
            <a:rect l="l" t="t" r="r" b="b"/>
            <a:pathLst>
              <a:path w="4714875" h="4114800">
                <a:moveTo>
                  <a:pt x="0" y="0"/>
                </a:moveTo>
                <a:lnTo>
                  <a:pt x="4714875" y="0"/>
                </a:lnTo>
                <a:lnTo>
                  <a:pt x="4714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/>
          <p:cNvSpPr txBox="1"/>
          <p:nvPr/>
        </p:nvSpPr>
        <p:spPr>
          <a:xfrm>
            <a:off x="2133600" y="256005"/>
            <a:ext cx="14134013" cy="19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Tôi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–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Biện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pháp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chơi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Vollkorn Black" panose="00000A00000000000000" pitchFamily="2" charset="0"/>
                <a:ea typeface="#9Slide04 Vollkorn Black" panose="00000A00000000000000" pitchFamily="2" charset="0"/>
                <a:cs typeface="+mn-cs"/>
              </a:rPr>
              <a:t>chữ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4 Vollkorn Black" panose="00000A00000000000000" pitchFamily="2" charset="0"/>
              <a:ea typeface="#9Slide04 Vollkorn Black" panose="00000A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Tôi</a:t>
            </a:r>
            <a:r>
              <a:rPr lang="en-US" sz="4400" dirty="0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 – </a:t>
            </a:r>
            <a:r>
              <a:rPr lang="en-US" sz="440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Điệp</a:t>
            </a:r>
            <a:r>
              <a:rPr lang="en-US" sz="4400" dirty="0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vần</a:t>
            </a:r>
            <a:r>
              <a:rPr lang="en-US" sz="4400" dirty="0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điệp</a:t>
            </a:r>
            <a:r>
              <a:rPr lang="en-US" sz="4400" dirty="0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thanh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4 Vollkorn Black" panose="00000A00000000000000" pitchFamily="2" charset="0"/>
              <a:ea typeface="#9Slide04 Vollkorn Black" panose="00000A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CEE28-4DE4-EAFB-CCFD-2F737B622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2400300"/>
            <a:ext cx="5179019" cy="743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B6158-F4B3-2B1B-8C81-F41839602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2400300"/>
            <a:ext cx="5187240" cy="743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BC8B4B6-1643-E001-FA94-4D7745322D18}"/>
              </a:ext>
            </a:extLst>
          </p:cNvPr>
          <p:cNvSpPr/>
          <p:nvPr/>
        </p:nvSpPr>
        <p:spPr>
          <a:xfrm rot="-7876632">
            <a:off x="-2500718" y="7142963"/>
            <a:ext cx="4274947" cy="4220539"/>
          </a:xfrm>
          <a:custGeom>
            <a:avLst/>
            <a:gdLst/>
            <a:ahLst/>
            <a:cxnLst/>
            <a:rect l="l" t="t" r="r" b="b"/>
            <a:pathLst>
              <a:path w="4274947" h="4220539">
                <a:moveTo>
                  <a:pt x="0" y="0"/>
                </a:moveTo>
                <a:lnTo>
                  <a:pt x="4274947" y="0"/>
                </a:lnTo>
                <a:lnTo>
                  <a:pt x="4274947" y="4220538"/>
                </a:lnTo>
                <a:lnTo>
                  <a:pt x="0" y="42205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2555C-6341-815B-59A4-85DFCF46A502}"/>
              </a:ext>
            </a:extLst>
          </p:cNvPr>
          <p:cNvSpPr/>
          <p:nvPr/>
        </p:nvSpPr>
        <p:spPr>
          <a:xfrm>
            <a:off x="889068" y="571500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DAA3DFB6-C84C-037A-4444-C14B0BA0B787}"/>
              </a:ext>
            </a:extLst>
          </p:cNvPr>
          <p:cNvSpPr/>
          <p:nvPr/>
        </p:nvSpPr>
        <p:spPr>
          <a:xfrm>
            <a:off x="14630400" y="8572500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50002"/>
              </p:ext>
            </p:extLst>
          </p:nvPr>
        </p:nvGraphicFramePr>
        <p:xfrm>
          <a:off x="508068" y="1714500"/>
          <a:ext cx="16941732" cy="693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5948">
                  <a:extLst>
                    <a:ext uri="{9D8B030D-6E8A-4147-A177-3AD203B41FA5}">
                      <a16:colId xmlns:a16="http://schemas.microsoft.com/office/drawing/2014/main" val="1353454696"/>
                    </a:ext>
                  </a:extLst>
                </a:gridCol>
                <a:gridCol w="5748540">
                  <a:extLst>
                    <a:ext uri="{9D8B030D-6E8A-4147-A177-3AD203B41FA5}">
                      <a16:colId xmlns:a16="http://schemas.microsoft.com/office/drawing/2014/main" val="1361469225"/>
                    </a:ext>
                  </a:extLst>
                </a:gridCol>
                <a:gridCol w="5647244">
                  <a:extLst>
                    <a:ext uri="{9D8B030D-6E8A-4147-A177-3AD203B41FA5}">
                      <a16:colId xmlns:a16="http://schemas.microsoft.com/office/drawing/2014/main" val="3873721846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59397"/>
                  </a:ext>
                </a:extLst>
              </a:tr>
              <a:tr h="5981700">
                <a:tc>
                  <a:txBody>
                    <a:bodyPr/>
                    <a:lstStyle/>
                    <a:p>
                      <a:pPr algn="just"/>
                      <a:r>
                        <a:rPr lang="vi-VN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a)</a:t>
                      </a:r>
                      <a:r>
                        <a:rPr lang="en-US" sz="44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 rượu, bán chè, không bán nước.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Buôn trăm, buôn chục, chẳng buôn quan.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vi-VN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(Câu đối)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endParaRPr lang="en-US" sz="4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/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73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4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主题​​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1772</Words>
  <Application>Microsoft Office PowerPoint</Application>
  <PresentationFormat>Custom</PresentationFormat>
  <Paragraphs>203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Calibri</vt:lpstr>
      <vt:lpstr>#9Slide04 Rokkitt Medium</vt:lpstr>
      <vt:lpstr>#9Slide05 ButterScotch</vt:lpstr>
      <vt:lpstr>Arial</vt:lpstr>
      <vt:lpstr>Calibri Light</vt:lpstr>
      <vt:lpstr>#9Slide05 Agile Script Calligra</vt:lpstr>
      <vt:lpstr>#9Slide04 Vollkorn Black</vt:lpstr>
      <vt:lpstr>SegoeuiPc</vt:lpstr>
      <vt:lpstr>Times New Roman</vt:lpstr>
      <vt:lpstr>Office Theme</vt:lpstr>
      <vt:lpstr>6_Office 主题​​</vt:lpstr>
      <vt:lpstr>7_Office 主题​​</vt:lpstr>
      <vt:lpstr>5_Office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Travel Plan Presentation</dc:title>
  <cp:lastModifiedBy>Dell Inspiron 5320</cp:lastModifiedBy>
  <cp:revision>141</cp:revision>
  <dcterms:created xsi:type="dcterms:W3CDTF">2006-08-16T00:00:00Z</dcterms:created>
  <dcterms:modified xsi:type="dcterms:W3CDTF">2024-12-23T14:33:10Z</dcterms:modified>
  <dc:identifier>DAGLqprbdMc</dc:identifier>
</cp:coreProperties>
</file>