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y="5143500" cx="9144000"/>
  <p:notesSz cx="6858000" cy="9144000"/>
  <p:embeddedFontLst>
    <p:embeddedFont>
      <p:font typeface="Vibur"/>
      <p:regular r:id="rId42"/>
    </p:embeddedFont>
    <p:embeddedFont>
      <p:font typeface="Fredoka"/>
      <p:regular r:id="rId43"/>
      <p:bold r:id="rId44"/>
    </p:embeddedFont>
    <p:embeddedFont>
      <p:font typeface="Open Sans"/>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9" roundtripDataSignature="AMtx7mirAfZ+mq5C49JN6+iGF8VXtMLcH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89CBAEE-A71E-403D-971C-9937A8A2928E}">
  <a:tblStyle styleId="{989CBAEE-A71E-403D-971C-9937A8A2928E}"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font" Target="fonts/Vibur-regular.fntdata"/><Relationship Id="rId41" Type="http://schemas.openxmlformats.org/officeDocument/2006/relationships/slide" Target="slides/slide36.xml"/><Relationship Id="rId44" Type="http://schemas.openxmlformats.org/officeDocument/2006/relationships/font" Target="fonts/Fredoka-bold.fntdata"/><Relationship Id="rId43" Type="http://schemas.openxmlformats.org/officeDocument/2006/relationships/font" Target="fonts/Fredoka-regular.fntdata"/><Relationship Id="rId46" Type="http://schemas.openxmlformats.org/officeDocument/2006/relationships/font" Target="fonts/OpenSans-bold.fntdata"/><Relationship Id="rId45" Type="http://schemas.openxmlformats.org/officeDocument/2006/relationships/font" Target="fonts/OpenSans-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OpenSans-boldItalic.fntdata"/><Relationship Id="rId47" Type="http://schemas.openxmlformats.org/officeDocument/2006/relationships/font" Target="fonts/OpenSans-italic.fntdata"/><Relationship Id="rId49"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 name="Google Shape;10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6" name="Google Shape;246;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2" name="Google Shape;26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5" name="Google Shape;27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8" name="Google Shape;288;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1" name="Google Shape;301;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7" name="Google Shape;317;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6" name="Google Shape;336;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4" name="Google Shape;354;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0" name="Google Shape;370;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3" name="Google Shape;383;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 name="Google Shape;12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6" name="Google Shape;396;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9" name="Google Shape;409;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3" name="Google Shape;423;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5" name="Google Shape;435;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4" name="Google Shape;454;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9" name="Google Shape;469;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8" name="Google Shape;488;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4" name="Google Shape;504;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9" name="Google Shape;519;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4" name="Google Shape;534;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9" name="Google Shape;549;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4" name="Google Shape;564;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8" name="Google Shape;578;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2" name="Google Shape;592;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6" name="Google Shape;606;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0" name="Google Shape;620;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3" name="Google Shape;643;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 name="Google Shape;14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 name="Google Shape;16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Google Shape;18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5" name="Google Shape;19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 name="Google Shape;21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7" name="Google Shape;22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 name="Shape 8"/>
        <p:cNvGrpSpPr/>
        <p:nvPr/>
      </p:nvGrpSpPr>
      <p:grpSpPr>
        <a:xfrm>
          <a:off x="0" y="0"/>
          <a:ext cx="0" cy="0"/>
          <a:chOff x="0" y="0"/>
          <a:chExt cx="0" cy="0"/>
        </a:xfrm>
      </p:grpSpPr>
      <p:grpSp>
        <p:nvGrpSpPr>
          <p:cNvPr id="9" name="Google Shape;9;p38"/>
          <p:cNvGrpSpPr/>
          <p:nvPr/>
        </p:nvGrpSpPr>
        <p:grpSpPr>
          <a:xfrm>
            <a:off x="118499" y="114900"/>
            <a:ext cx="8907003" cy="4913700"/>
            <a:chOff x="118625" y="114900"/>
            <a:chExt cx="8907003" cy="4913700"/>
          </a:xfrm>
        </p:grpSpPr>
        <p:sp>
          <p:nvSpPr>
            <p:cNvPr id="10" name="Google Shape;10;p38"/>
            <p:cNvSpPr/>
            <p:nvPr/>
          </p:nvSpPr>
          <p:spPr>
            <a:xfrm>
              <a:off x="598928" y="114900"/>
              <a:ext cx="8426700" cy="4913700"/>
            </a:xfrm>
            <a:prstGeom prst="roundRect">
              <a:avLst>
                <a:gd fmla="val 104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 name="Google Shape;11;p38"/>
            <p:cNvPicPr preferRelativeResize="0"/>
            <p:nvPr/>
          </p:nvPicPr>
          <p:blipFill rotWithShape="1">
            <a:blip r:embed="rId2">
              <a:alphaModFix/>
            </a:blip>
            <a:srcRect b="6627" l="0" r="0" t="6627"/>
            <a:stretch/>
          </p:blipFill>
          <p:spPr>
            <a:xfrm>
              <a:off x="789212" y="216450"/>
              <a:ext cx="8141400" cy="4710600"/>
            </a:xfrm>
            <a:prstGeom prst="roundRect">
              <a:avLst>
                <a:gd fmla="val 1272" name="adj"/>
              </a:avLst>
            </a:prstGeom>
            <a:noFill/>
            <a:ln>
              <a:noFill/>
            </a:ln>
          </p:spPr>
        </p:pic>
        <p:sp>
          <p:nvSpPr>
            <p:cNvPr id="12" name="Google Shape;12;p38"/>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38"/>
            <p:cNvSpPr/>
            <p:nvPr/>
          </p:nvSpPr>
          <p:spPr>
            <a:xfrm>
              <a:off x="118625" y="114900"/>
              <a:ext cx="480300" cy="4913700"/>
            </a:xfrm>
            <a:prstGeom prst="roundRect">
              <a:avLst>
                <a:gd fmla="val 9713" name="adj"/>
              </a:avLst>
            </a:prstGeom>
            <a:gradFill>
              <a:gsLst>
                <a:gs pos="0">
                  <a:srgbClr val="1A2528"/>
                </a:gs>
                <a:gs pos="35000">
                  <a:srgbClr val="153740"/>
                </a:gs>
                <a:gs pos="79000">
                  <a:srgbClr val="1A2528"/>
                </a:gs>
                <a:gs pos="100000">
                  <a:srgbClr val="153740"/>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38"/>
            <p:cNvSpPr/>
            <p:nvPr/>
          </p:nvSpPr>
          <p:spPr>
            <a:xfrm>
              <a:off x="587583" y="114900"/>
              <a:ext cx="246900" cy="4913700"/>
            </a:xfrm>
            <a:prstGeom prst="roundRect">
              <a:avLst>
                <a:gd fmla="val 20513" name="adj"/>
              </a:avLst>
            </a:prstGeom>
            <a:gradFill>
              <a:gsLst>
                <a:gs pos="0">
                  <a:srgbClr val="153740"/>
                </a:gs>
                <a:gs pos="100000">
                  <a:srgbClr val="1A2528"/>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 name="Google Shape;15;p38"/>
          <p:cNvSpPr txBox="1"/>
          <p:nvPr>
            <p:ph hasCustomPrompt="1" type="title"/>
          </p:nvPr>
        </p:nvSpPr>
        <p:spPr>
          <a:xfrm>
            <a:off x="2023600" y="1561213"/>
            <a:ext cx="5592600" cy="1255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8500"/>
              <a:buNone/>
              <a:defRPr sz="8500">
                <a:latin typeface="Arial"/>
                <a:ea typeface="Arial"/>
                <a:cs typeface="Arial"/>
                <a:sym typeface="Arial"/>
              </a:defRPr>
            </a:lvl1pPr>
            <a:lvl2pPr lvl="1" algn="l">
              <a:lnSpc>
                <a:spcPct val="100000"/>
              </a:lnSpc>
              <a:spcBef>
                <a:spcPts val="0"/>
              </a:spcBef>
              <a:spcAft>
                <a:spcPts val="0"/>
              </a:spcAft>
              <a:buSzPts val="8000"/>
              <a:buNone/>
              <a:defRPr sz="8000"/>
            </a:lvl2pPr>
            <a:lvl3pPr lvl="2" algn="l">
              <a:lnSpc>
                <a:spcPct val="100000"/>
              </a:lnSpc>
              <a:spcBef>
                <a:spcPts val="0"/>
              </a:spcBef>
              <a:spcAft>
                <a:spcPts val="0"/>
              </a:spcAft>
              <a:buSzPts val="8000"/>
              <a:buNone/>
              <a:defRPr sz="8000"/>
            </a:lvl3pPr>
            <a:lvl4pPr lvl="3" algn="l">
              <a:lnSpc>
                <a:spcPct val="100000"/>
              </a:lnSpc>
              <a:spcBef>
                <a:spcPts val="0"/>
              </a:spcBef>
              <a:spcAft>
                <a:spcPts val="0"/>
              </a:spcAft>
              <a:buSzPts val="8000"/>
              <a:buNone/>
              <a:defRPr sz="8000"/>
            </a:lvl4pPr>
            <a:lvl5pPr lvl="4" algn="l">
              <a:lnSpc>
                <a:spcPct val="100000"/>
              </a:lnSpc>
              <a:spcBef>
                <a:spcPts val="0"/>
              </a:spcBef>
              <a:spcAft>
                <a:spcPts val="0"/>
              </a:spcAft>
              <a:buSzPts val="8000"/>
              <a:buNone/>
              <a:defRPr sz="8000"/>
            </a:lvl5pPr>
            <a:lvl6pPr lvl="5" algn="l">
              <a:lnSpc>
                <a:spcPct val="100000"/>
              </a:lnSpc>
              <a:spcBef>
                <a:spcPts val="0"/>
              </a:spcBef>
              <a:spcAft>
                <a:spcPts val="0"/>
              </a:spcAft>
              <a:buSzPts val="8000"/>
              <a:buNone/>
              <a:defRPr sz="8000"/>
            </a:lvl6pPr>
            <a:lvl7pPr lvl="6" algn="l">
              <a:lnSpc>
                <a:spcPct val="100000"/>
              </a:lnSpc>
              <a:spcBef>
                <a:spcPts val="0"/>
              </a:spcBef>
              <a:spcAft>
                <a:spcPts val="0"/>
              </a:spcAft>
              <a:buSzPts val="8000"/>
              <a:buNone/>
              <a:defRPr sz="8000"/>
            </a:lvl7pPr>
            <a:lvl8pPr lvl="7" algn="l">
              <a:lnSpc>
                <a:spcPct val="100000"/>
              </a:lnSpc>
              <a:spcBef>
                <a:spcPts val="0"/>
              </a:spcBef>
              <a:spcAft>
                <a:spcPts val="0"/>
              </a:spcAft>
              <a:buSzPts val="8000"/>
              <a:buNone/>
              <a:defRPr sz="8000"/>
            </a:lvl8pPr>
            <a:lvl9pPr lvl="8" algn="l">
              <a:lnSpc>
                <a:spcPct val="100000"/>
              </a:lnSpc>
              <a:spcBef>
                <a:spcPts val="0"/>
              </a:spcBef>
              <a:spcAft>
                <a:spcPts val="0"/>
              </a:spcAft>
              <a:buSzPts val="8000"/>
              <a:buNone/>
              <a:defRPr sz="8000"/>
            </a:lvl9pPr>
          </a:lstStyle>
          <a:p>
            <a:r>
              <a:t>xx%</a:t>
            </a:r>
          </a:p>
        </p:txBody>
      </p:sp>
      <p:sp>
        <p:nvSpPr>
          <p:cNvPr id="16" name="Google Shape;16;p38"/>
          <p:cNvSpPr txBox="1"/>
          <p:nvPr>
            <p:ph idx="1" type="subTitle"/>
          </p:nvPr>
        </p:nvSpPr>
        <p:spPr>
          <a:xfrm flipH="1">
            <a:off x="3437250" y="2876000"/>
            <a:ext cx="2765400" cy="624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a:latin typeface="Arial"/>
                <a:ea typeface="Arial"/>
                <a:cs typeface="Arial"/>
                <a:sym typeface="Arial"/>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25_1">
    <p:spTree>
      <p:nvGrpSpPr>
        <p:cNvPr id="94" name="Shape 94"/>
        <p:cNvGrpSpPr/>
        <p:nvPr/>
      </p:nvGrpSpPr>
      <p:grpSpPr>
        <a:xfrm>
          <a:off x="0" y="0"/>
          <a:ext cx="0" cy="0"/>
          <a:chOff x="0" y="0"/>
          <a:chExt cx="0" cy="0"/>
        </a:xfrm>
      </p:grpSpPr>
      <p:grpSp>
        <p:nvGrpSpPr>
          <p:cNvPr id="95" name="Google Shape;95;p47"/>
          <p:cNvGrpSpPr/>
          <p:nvPr/>
        </p:nvGrpSpPr>
        <p:grpSpPr>
          <a:xfrm>
            <a:off x="118625" y="114900"/>
            <a:ext cx="8907003" cy="4913700"/>
            <a:chOff x="118625" y="114900"/>
            <a:chExt cx="8907003" cy="4913700"/>
          </a:xfrm>
        </p:grpSpPr>
        <p:grpSp>
          <p:nvGrpSpPr>
            <p:cNvPr id="96" name="Google Shape;96;p47"/>
            <p:cNvGrpSpPr/>
            <p:nvPr/>
          </p:nvGrpSpPr>
          <p:grpSpPr>
            <a:xfrm>
              <a:off x="118625" y="114900"/>
              <a:ext cx="8907003" cy="4913700"/>
              <a:chOff x="118625" y="114900"/>
              <a:chExt cx="8907003" cy="4913700"/>
            </a:xfrm>
          </p:grpSpPr>
          <p:sp>
            <p:nvSpPr>
              <p:cNvPr id="97" name="Google Shape;97;p47"/>
              <p:cNvSpPr/>
              <p:nvPr/>
            </p:nvSpPr>
            <p:spPr>
              <a:xfrm>
                <a:off x="598928" y="114900"/>
                <a:ext cx="8426700" cy="4913700"/>
              </a:xfrm>
              <a:prstGeom prst="roundRect">
                <a:avLst>
                  <a:gd fmla="val 104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47"/>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47"/>
              <p:cNvSpPr/>
              <p:nvPr/>
            </p:nvSpPr>
            <p:spPr>
              <a:xfrm>
                <a:off x="118625" y="114900"/>
                <a:ext cx="480300" cy="4913700"/>
              </a:xfrm>
              <a:prstGeom prst="roundRect">
                <a:avLst>
                  <a:gd fmla="val 9713" name="adj"/>
                </a:avLst>
              </a:prstGeom>
              <a:gradFill>
                <a:gsLst>
                  <a:gs pos="0">
                    <a:srgbClr val="1A2528"/>
                  </a:gs>
                  <a:gs pos="35000">
                    <a:schemeClr val="dk1"/>
                  </a:gs>
                  <a:gs pos="79000">
                    <a:srgbClr val="1A2528"/>
                  </a:gs>
                  <a:gs pos="100000">
                    <a:schemeClr val="dk1"/>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47"/>
              <p:cNvSpPr/>
              <p:nvPr/>
            </p:nvSpPr>
            <p:spPr>
              <a:xfrm>
                <a:off x="587583" y="114900"/>
                <a:ext cx="246900" cy="4913700"/>
              </a:xfrm>
              <a:prstGeom prst="roundRect">
                <a:avLst>
                  <a:gd fmla="val 20513" name="adj"/>
                </a:avLst>
              </a:prstGeom>
              <a:gradFill>
                <a:gsLst>
                  <a:gs pos="0">
                    <a:schemeClr val="dk1"/>
                  </a:gs>
                  <a:gs pos="100000">
                    <a:srgbClr val="1A2528"/>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1" name="Google Shape;101;p47"/>
            <p:cNvSpPr/>
            <p:nvPr/>
          </p:nvSpPr>
          <p:spPr>
            <a:xfrm>
              <a:off x="1073899" y="387300"/>
              <a:ext cx="7680900" cy="4368900"/>
            </a:xfrm>
            <a:prstGeom prst="roundRect">
              <a:avLst>
                <a:gd fmla="val 0"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 name="Shape 17"/>
        <p:cNvGrpSpPr/>
        <p:nvPr/>
      </p:nvGrpSpPr>
      <p:grpSpPr>
        <a:xfrm>
          <a:off x="0" y="0"/>
          <a:ext cx="0" cy="0"/>
          <a:chOff x="0" y="0"/>
          <a:chExt cx="0" cy="0"/>
        </a:xfrm>
      </p:grpSpPr>
      <p:grpSp>
        <p:nvGrpSpPr>
          <p:cNvPr id="18" name="Google Shape;18;p39"/>
          <p:cNvGrpSpPr/>
          <p:nvPr/>
        </p:nvGrpSpPr>
        <p:grpSpPr>
          <a:xfrm>
            <a:off x="118499" y="114900"/>
            <a:ext cx="8907003" cy="4913700"/>
            <a:chOff x="118625" y="114900"/>
            <a:chExt cx="8907003" cy="4913700"/>
          </a:xfrm>
        </p:grpSpPr>
        <p:sp>
          <p:nvSpPr>
            <p:cNvPr id="19" name="Google Shape;19;p39"/>
            <p:cNvSpPr/>
            <p:nvPr/>
          </p:nvSpPr>
          <p:spPr>
            <a:xfrm>
              <a:off x="598928" y="114900"/>
              <a:ext cx="8426700" cy="4913700"/>
            </a:xfrm>
            <a:prstGeom prst="roundRect">
              <a:avLst>
                <a:gd fmla="val 104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0" name="Google Shape;20;p39"/>
            <p:cNvPicPr preferRelativeResize="0"/>
            <p:nvPr/>
          </p:nvPicPr>
          <p:blipFill rotWithShape="1">
            <a:blip r:embed="rId2">
              <a:alphaModFix/>
            </a:blip>
            <a:srcRect b="6627" l="0" r="0" t="6627"/>
            <a:stretch/>
          </p:blipFill>
          <p:spPr>
            <a:xfrm>
              <a:off x="789212" y="216450"/>
              <a:ext cx="8141400" cy="4710600"/>
            </a:xfrm>
            <a:prstGeom prst="roundRect">
              <a:avLst>
                <a:gd fmla="val 1272" name="adj"/>
              </a:avLst>
            </a:prstGeom>
            <a:noFill/>
            <a:ln>
              <a:noFill/>
            </a:ln>
          </p:spPr>
        </p:pic>
        <p:sp>
          <p:nvSpPr>
            <p:cNvPr id="21" name="Google Shape;21;p39"/>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39"/>
            <p:cNvSpPr/>
            <p:nvPr/>
          </p:nvSpPr>
          <p:spPr>
            <a:xfrm>
              <a:off x="118625" y="114900"/>
              <a:ext cx="480300" cy="4913700"/>
            </a:xfrm>
            <a:prstGeom prst="roundRect">
              <a:avLst>
                <a:gd fmla="val 9713" name="adj"/>
              </a:avLst>
            </a:prstGeom>
            <a:gradFill>
              <a:gsLst>
                <a:gs pos="0">
                  <a:srgbClr val="1A2528"/>
                </a:gs>
                <a:gs pos="35000">
                  <a:schemeClr val="dk1"/>
                </a:gs>
                <a:gs pos="79000">
                  <a:srgbClr val="1A2528"/>
                </a:gs>
                <a:gs pos="100000">
                  <a:schemeClr val="dk1"/>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39"/>
            <p:cNvSpPr/>
            <p:nvPr/>
          </p:nvSpPr>
          <p:spPr>
            <a:xfrm>
              <a:off x="587583" y="114900"/>
              <a:ext cx="246900" cy="4913700"/>
            </a:xfrm>
            <a:prstGeom prst="roundRect">
              <a:avLst>
                <a:gd fmla="val 20513" name="adj"/>
              </a:avLst>
            </a:prstGeom>
            <a:gradFill>
              <a:gsLst>
                <a:gs pos="0">
                  <a:schemeClr val="dk1"/>
                </a:gs>
                <a:gs pos="100000">
                  <a:srgbClr val="1A2528"/>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4" name="Google Shape;24;p39"/>
          <p:cNvSpPr txBox="1"/>
          <p:nvPr>
            <p:ph type="title"/>
          </p:nvPr>
        </p:nvSpPr>
        <p:spPr>
          <a:xfrm>
            <a:off x="1111000" y="387600"/>
            <a:ext cx="7530000" cy="592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2"/>
              </a:buClr>
              <a:buSzPts val="3200"/>
              <a:buNone/>
              <a:defRPr sz="3200">
                <a:latin typeface="Arial"/>
                <a:ea typeface="Arial"/>
                <a:cs typeface="Arial"/>
                <a:sym typeface="Arial"/>
              </a:defRPr>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grpSp>
        <p:nvGrpSpPr>
          <p:cNvPr id="26" name="Google Shape;26;p40"/>
          <p:cNvGrpSpPr/>
          <p:nvPr/>
        </p:nvGrpSpPr>
        <p:grpSpPr>
          <a:xfrm>
            <a:off x="118625" y="114900"/>
            <a:ext cx="8907003" cy="4913700"/>
            <a:chOff x="118625" y="114900"/>
            <a:chExt cx="8907003" cy="4913700"/>
          </a:xfrm>
        </p:grpSpPr>
        <p:sp>
          <p:nvSpPr>
            <p:cNvPr id="27" name="Google Shape;27;p40"/>
            <p:cNvSpPr/>
            <p:nvPr/>
          </p:nvSpPr>
          <p:spPr>
            <a:xfrm>
              <a:off x="598928" y="114900"/>
              <a:ext cx="8426700" cy="4913700"/>
            </a:xfrm>
            <a:prstGeom prst="roundRect">
              <a:avLst>
                <a:gd fmla="val 104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40"/>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40"/>
            <p:cNvSpPr/>
            <p:nvPr/>
          </p:nvSpPr>
          <p:spPr>
            <a:xfrm>
              <a:off x="118625" y="114900"/>
              <a:ext cx="480300" cy="4913700"/>
            </a:xfrm>
            <a:prstGeom prst="roundRect">
              <a:avLst>
                <a:gd fmla="val 9713" name="adj"/>
              </a:avLst>
            </a:prstGeom>
            <a:gradFill>
              <a:gsLst>
                <a:gs pos="0">
                  <a:srgbClr val="1A2528"/>
                </a:gs>
                <a:gs pos="35000">
                  <a:schemeClr val="dk1"/>
                </a:gs>
                <a:gs pos="79000">
                  <a:srgbClr val="1A2528"/>
                </a:gs>
                <a:gs pos="100000">
                  <a:schemeClr val="dk1"/>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40"/>
            <p:cNvSpPr/>
            <p:nvPr/>
          </p:nvSpPr>
          <p:spPr>
            <a:xfrm>
              <a:off x="587583" y="114900"/>
              <a:ext cx="246900" cy="4913700"/>
            </a:xfrm>
            <a:prstGeom prst="roundRect">
              <a:avLst>
                <a:gd fmla="val 20513" name="adj"/>
              </a:avLst>
            </a:prstGeom>
            <a:gradFill>
              <a:gsLst>
                <a:gs pos="0">
                  <a:schemeClr val="dk1"/>
                </a:gs>
                <a:gs pos="100000">
                  <a:srgbClr val="1A2528"/>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1" name="Google Shape;31;p40"/>
          <p:cNvSpPr txBox="1"/>
          <p:nvPr>
            <p:ph type="ctrTitle"/>
          </p:nvPr>
        </p:nvSpPr>
        <p:spPr>
          <a:xfrm>
            <a:off x="1741315" y="1658600"/>
            <a:ext cx="4708500" cy="1408800"/>
          </a:xfrm>
          <a:prstGeom prst="rect">
            <a:avLst/>
          </a:prstGeom>
          <a:noFill/>
          <a:ln>
            <a:noFill/>
          </a:ln>
        </p:spPr>
        <p:txBody>
          <a:bodyPr anchorCtr="0" anchor="ctr" bIns="91425" lIns="91425" spcFirstLastPara="1" rIns="91425" wrap="square" tIns="91425">
            <a:noAutofit/>
          </a:bodyPr>
          <a:lstStyle>
            <a:lvl1pPr lvl="0" algn="ctr">
              <a:lnSpc>
                <a:spcPct val="80000"/>
              </a:lnSpc>
              <a:spcBef>
                <a:spcPts val="0"/>
              </a:spcBef>
              <a:spcAft>
                <a:spcPts val="0"/>
              </a:spcAft>
              <a:buSzPts val="5500"/>
              <a:buNone/>
              <a:defRPr sz="5500">
                <a:latin typeface="Arial"/>
                <a:ea typeface="Arial"/>
                <a:cs typeface="Arial"/>
                <a:sym typeface="Arial"/>
              </a:defRPr>
            </a:lvl1pPr>
            <a:lvl2pPr lvl="1" algn="l">
              <a:lnSpc>
                <a:spcPct val="100000"/>
              </a:lnSpc>
              <a:spcBef>
                <a:spcPts val="0"/>
              </a:spcBef>
              <a:spcAft>
                <a:spcPts val="0"/>
              </a:spcAft>
              <a:buSzPts val="5200"/>
              <a:buNone/>
              <a:defRPr sz="5200"/>
            </a:lvl2pPr>
            <a:lvl3pPr lvl="2" algn="l">
              <a:lnSpc>
                <a:spcPct val="100000"/>
              </a:lnSpc>
              <a:spcBef>
                <a:spcPts val="0"/>
              </a:spcBef>
              <a:spcAft>
                <a:spcPts val="0"/>
              </a:spcAft>
              <a:buSzPts val="5200"/>
              <a:buNone/>
              <a:defRPr sz="5200"/>
            </a:lvl3pPr>
            <a:lvl4pPr lvl="3" algn="l">
              <a:lnSpc>
                <a:spcPct val="100000"/>
              </a:lnSpc>
              <a:spcBef>
                <a:spcPts val="0"/>
              </a:spcBef>
              <a:spcAft>
                <a:spcPts val="0"/>
              </a:spcAft>
              <a:buSzPts val="5200"/>
              <a:buNone/>
              <a:defRPr sz="5200"/>
            </a:lvl4pPr>
            <a:lvl5pPr lvl="4" algn="l">
              <a:lnSpc>
                <a:spcPct val="100000"/>
              </a:lnSpc>
              <a:spcBef>
                <a:spcPts val="0"/>
              </a:spcBef>
              <a:spcAft>
                <a:spcPts val="0"/>
              </a:spcAft>
              <a:buSzPts val="5200"/>
              <a:buNone/>
              <a:defRPr sz="5200"/>
            </a:lvl5pPr>
            <a:lvl6pPr lvl="5" algn="l">
              <a:lnSpc>
                <a:spcPct val="100000"/>
              </a:lnSpc>
              <a:spcBef>
                <a:spcPts val="0"/>
              </a:spcBef>
              <a:spcAft>
                <a:spcPts val="0"/>
              </a:spcAft>
              <a:buSzPts val="5200"/>
              <a:buNone/>
              <a:defRPr sz="5200"/>
            </a:lvl6pPr>
            <a:lvl7pPr lvl="6" algn="l">
              <a:lnSpc>
                <a:spcPct val="100000"/>
              </a:lnSpc>
              <a:spcBef>
                <a:spcPts val="0"/>
              </a:spcBef>
              <a:spcAft>
                <a:spcPts val="0"/>
              </a:spcAft>
              <a:buSzPts val="5200"/>
              <a:buNone/>
              <a:defRPr sz="5200"/>
            </a:lvl7pPr>
            <a:lvl8pPr lvl="7" algn="l">
              <a:lnSpc>
                <a:spcPct val="100000"/>
              </a:lnSpc>
              <a:spcBef>
                <a:spcPts val="0"/>
              </a:spcBef>
              <a:spcAft>
                <a:spcPts val="0"/>
              </a:spcAft>
              <a:buSzPts val="5200"/>
              <a:buNone/>
              <a:defRPr sz="5200"/>
            </a:lvl8pPr>
            <a:lvl9pPr lvl="8" algn="l">
              <a:lnSpc>
                <a:spcPct val="100000"/>
              </a:lnSpc>
              <a:spcBef>
                <a:spcPts val="0"/>
              </a:spcBef>
              <a:spcAft>
                <a:spcPts val="0"/>
              </a:spcAft>
              <a:buSzPts val="5200"/>
              <a:buNone/>
              <a:defRPr sz="5200"/>
            </a:lvl9pPr>
          </a:lstStyle>
          <a:p/>
        </p:txBody>
      </p:sp>
      <p:sp>
        <p:nvSpPr>
          <p:cNvPr id="32" name="Google Shape;32;p40"/>
          <p:cNvSpPr txBox="1"/>
          <p:nvPr>
            <p:ph idx="1" type="subTitle"/>
          </p:nvPr>
        </p:nvSpPr>
        <p:spPr>
          <a:xfrm>
            <a:off x="1741315" y="3136725"/>
            <a:ext cx="4708500" cy="422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a:solidFill>
                  <a:schemeClr val="lt2"/>
                </a:solidFill>
                <a:latin typeface="Arial"/>
                <a:ea typeface="Arial"/>
                <a:cs typeface="Arial"/>
                <a:sym typeface="Aria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26">
    <p:spTree>
      <p:nvGrpSpPr>
        <p:cNvPr id="33" name="Shape 33"/>
        <p:cNvGrpSpPr/>
        <p:nvPr/>
      </p:nvGrpSpPr>
      <p:grpSpPr>
        <a:xfrm>
          <a:off x="0" y="0"/>
          <a:ext cx="0" cy="0"/>
          <a:chOff x="0" y="0"/>
          <a:chExt cx="0" cy="0"/>
        </a:xfrm>
      </p:grpSpPr>
      <p:grpSp>
        <p:nvGrpSpPr>
          <p:cNvPr id="34" name="Google Shape;34;p41"/>
          <p:cNvGrpSpPr/>
          <p:nvPr/>
        </p:nvGrpSpPr>
        <p:grpSpPr>
          <a:xfrm>
            <a:off x="118499" y="114900"/>
            <a:ext cx="8907003" cy="4913700"/>
            <a:chOff x="118625" y="114900"/>
            <a:chExt cx="8907003" cy="4913700"/>
          </a:xfrm>
        </p:grpSpPr>
        <p:sp>
          <p:nvSpPr>
            <p:cNvPr id="35" name="Google Shape;35;p41"/>
            <p:cNvSpPr/>
            <p:nvPr/>
          </p:nvSpPr>
          <p:spPr>
            <a:xfrm>
              <a:off x="598928" y="114900"/>
              <a:ext cx="8426700" cy="4913700"/>
            </a:xfrm>
            <a:prstGeom prst="roundRect">
              <a:avLst>
                <a:gd fmla="val 104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6" name="Google Shape;36;p41"/>
            <p:cNvPicPr preferRelativeResize="0"/>
            <p:nvPr/>
          </p:nvPicPr>
          <p:blipFill rotWithShape="1">
            <a:blip r:embed="rId2">
              <a:alphaModFix/>
            </a:blip>
            <a:srcRect b="6627" l="0" r="0" t="6627"/>
            <a:stretch/>
          </p:blipFill>
          <p:spPr>
            <a:xfrm>
              <a:off x="789212" y="216450"/>
              <a:ext cx="8141400" cy="4710600"/>
            </a:xfrm>
            <a:prstGeom prst="roundRect">
              <a:avLst>
                <a:gd fmla="val 1272" name="adj"/>
              </a:avLst>
            </a:prstGeom>
            <a:noFill/>
            <a:ln>
              <a:noFill/>
            </a:ln>
          </p:spPr>
        </p:pic>
        <p:sp>
          <p:nvSpPr>
            <p:cNvPr id="37" name="Google Shape;37;p41"/>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41"/>
            <p:cNvSpPr/>
            <p:nvPr/>
          </p:nvSpPr>
          <p:spPr>
            <a:xfrm>
              <a:off x="118625" y="114900"/>
              <a:ext cx="480300" cy="4913700"/>
            </a:xfrm>
            <a:prstGeom prst="roundRect">
              <a:avLst>
                <a:gd fmla="val 9713" name="adj"/>
              </a:avLst>
            </a:prstGeom>
            <a:gradFill>
              <a:gsLst>
                <a:gs pos="0">
                  <a:srgbClr val="1A2528"/>
                </a:gs>
                <a:gs pos="35000">
                  <a:schemeClr val="dk1"/>
                </a:gs>
                <a:gs pos="79000">
                  <a:srgbClr val="1A2528"/>
                </a:gs>
                <a:gs pos="100000">
                  <a:schemeClr val="dk1"/>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41"/>
            <p:cNvSpPr/>
            <p:nvPr/>
          </p:nvSpPr>
          <p:spPr>
            <a:xfrm>
              <a:off x="587583" y="114900"/>
              <a:ext cx="246900" cy="4913700"/>
            </a:xfrm>
            <a:prstGeom prst="roundRect">
              <a:avLst>
                <a:gd fmla="val 20513" name="adj"/>
              </a:avLst>
            </a:prstGeom>
            <a:gradFill>
              <a:gsLst>
                <a:gs pos="0">
                  <a:schemeClr val="dk1"/>
                </a:gs>
                <a:gs pos="100000">
                  <a:srgbClr val="1A2528"/>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0" name="Google Shape;40;p41"/>
          <p:cNvSpPr txBox="1"/>
          <p:nvPr>
            <p:ph type="title"/>
          </p:nvPr>
        </p:nvSpPr>
        <p:spPr>
          <a:xfrm>
            <a:off x="1361850" y="1891252"/>
            <a:ext cx="768000" cy="527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a:latin typeface="Arial"/>
                <a:ea typeface="Arial"/>
                <a:cs typeface="Arial"/>
                <a:sym typeface="Arial"/>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p:txBody>
      </p:sp>
      <p:sp>
        <p:nvSpPr>
          <p:cNvPr id="41" name="Google Shape;41;p41"/>
          <p:cNvSpPr txBox="1"/>
          <p:nvPr>
            <p:ph idx="1" type="subTitle"/>
          </p:nvPr>
        </p:nvSpPr>
        <p:spPr>
          <a:xfrm>
            <a:off x="2256624" y="1682600"/>
            <a:ext cx="2515200" cy="371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600"/>
              <a:buNone/>
              <a:defRPr sz="2800">
                <a:solidFill>
                  <a:schemeClr val="accent2"/>
                </a:solidFill>
                <a:latin typeface="Arial"/>
                <a:ea typeface="Arial"/>
                <a:cs typeface="Arial"/>
                <a:sym typeface="Arial"/>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p:txBody>
      </p:sp>
      <p:sp>
        <p:nvSpPr>
          <p:cNvPr id="42" name="Google Shape;42;p41"/>
          <p:cNvSpPr txBox="1"/>
          <p:nvPr>
            <p:ph idx="2" type="subTitle"/>
          </p:nvPr>
        </p:nvSpPr>
        <p:spPr>
          <a:xfrm>
            <a:off x="2256624" y="2026637"/>
            <a:ext cx="2515200" cy="6993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600"/>
              <a:buNone/>
              <a:defRPr sz="1600">
                <a:latin typeface="Arial"/>
                <a:ea typeface="Arial"/>
                <a:cs typeface="Arial"/>
                <a:sym typeface="Arial"/>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43" name="Google Shape;43;p41"/>
          <p:cNvSpPr txBox="1"/>
          <p:nvPr>
            <p:ph idx="3" type="title"/>
          </p:nvPr>
        </p:nvSpPr>
        <p:spPr>
          <a:xfrm>
            <a:off x="1361850" y="3370633"/>
            <a:ext cx="768000" cy="527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a:latin typeface="Arial"/>
                <a:ea typeface="Arial"/>
                <a:cs typeface="Arial"/>
                <a:sym typeface="Arial"/>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p:txBody>
      </p:sp>
      <p:sp>
        <p:nvSpPr>
          <p:cNvPr id="44" name="Google Shape;44;p41"/>
          <p:cNvSpPr txBox="1"/>
          <p:nvPr>
            <p:ph idx="4" type="subTitle"/>
          </p:nvPr>
        </p:nvSpPr>
        <p:spPr>
          <a:xfrm>
            <a:off x="2256624" y="3161986"/>
            <a:ext cx="2515200" cy="371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600"/>
              <a:buNone/>
              <a:defRPr sz="2800">
                <a:solidFill>
                  <a:schemeClr val="accent2"/>
                </a:solidFill>
                <a:latin typeface="Arial"/>
                <a:ea typeface="Arial"/>
                <a:cs typeface="Arial"/>
                <a:sym typeface="Arial"/>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p:txBody>
      </p:sp>
      <p:sp>
        <p:nvSpPr>
          <p:cNvPr id="45" name="Google Shape;45;p41"/>
          <p:cNvSpPr txBox="1"/>
          <p:nvPr>
            <p:ph idx="5" type="subTitle"/>
          </p:nvPr>
        </p:nvSpPr>
        <p:spPr>
          <a:xfrm>
            <a:off x="2256624" y="3506023"/>
            <a:ext cx="2515200" cy="6993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600"/>
              <a:buNone/>
              <a:defRPr sz="1600">
                <a:latin typeface="Arial"/>
                <a:ea typeface="Arial"/>
                <a:cs typeface="Arial"/>
                <a:sym typeface="Arial"/>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46" name="Google Shape;46;p41"/>
          <p:cNvSpPr txBox="1"/>
          <p:nvPr>
            <p:ph idx="6" type="title"/>
          </p:nvPr>
        </p:nvSpPr>
        <p:spPr>
          <a:xfrm>
            <a:off x="5013564" y="1891252"/>
            <a:ext cx="768000" cy="527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a:latin typeface="Arial"/>
                <a:ea typeface="Arial"/>
                <a:cs typeface="Arial"/>
                <a:sym typeface="Arial"/>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p:txBody>
      </p:sp>
      <p:sp>
        <p:nvSpPr>
          <p:cNvPr id="47" name="Google Shape;47;p41"/>
          <p:cNvSpPr txBox="1"/>
          <p:nvPr>
            <p:ph idx="7" type="subTitle"/>
          </p:nvPr>
        </p:nvSpPr>
        <p:spPr>
          <a:xfrm>
            <a:off x="5908350" y="1682600"/>
            <a:ext cx="2515200" cy="371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600"/>
              <a:buNone/>
              <a:defRPr sz="2800">
                <a:solidFill>
                  <a:schemeClr val="accent2"/>
                </a:solidFill>
                <a:latin typeface="Arial"/>
                <a:ea typeface="Arial"/>
                <a:cs typeface="Arial"/>
                <a:sym typeface="Arial"/>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p:txBody>
      </p:sp>
      <p:sp>
        <p:nvSpPr>
          <p:cNvPr id="48" name="Google Shape;48;p41"/>
          <p:cNvSpPr txBox="1"/>
          <p:nvPr>
            <p:ph idx="8" type="subTitle"/>
          </p:nvPr>
        </p:nvSpPr>
        <p:spPr>
          <a:xfrm>
            <a:off x="5908350" y="2026631"/>
            <a:ext cx="2515200" cy="6993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600"/>
              <a:buNone/>
              <a:defRPr sz="1600">
                <a:latin typeface="Arial"/>
                <a:ea typeface="Arial"/>
                <a:cs typeface="Arial"/>
                <a:sym typeface="Arial"/>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49" name="Google Shape;49;p41"/>
          <p:cNvSpPr txBox="1"/>
          <p:nvPr>
            <p:ph idx="9" type="title"/>
          </p:nvPr>
        </p:nvSpPr>
        <p:spPr>
          <a:xfrm>
            <a:off x="1068900" y="387600"/>
            <a:ext cx="5432400" cy="592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3200"/>
              <a:buFont typeface="Fredoka"/>
              <a:buNone/>
              <a:defRPr sz="3200">
                <a:latin typeface="Arial"/>
                <a:ea typeface="Arial"/>
                <a:cs typeface="Arial"/>
                <a:sym typeface="Arial"/>
              </a:defRPr>
            </a:lvl1pPr>
            <a:lvl2pPr lvl="1" algn="ctr">
              <a:lnSpc>
                <a:spcPct val="100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2pPr>
            <a:lvl3pPr lvl="2" algn="ctr">
              <a:lnSpc>
                <a:spcPct val="100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3pPr>
            <a:lvl4pPr lvl="3" algn="ctr">
              <a:lnSpc>
                <a:spcPct val="100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4pPr>
            <a:lvl5pPr lvl="4" algn="ctr">
              <a:lnSpc>
                <a:spcPct val="100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5pPr>
            <a:lvl6pPr lvl="5" algn="ctr">
              <a:lnSpc>
                <a:spcPct val="100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6pPr>
            <a:lvl7pPr lvl="6" algn="ctr">
              <a:lnSpc>
                <a:spcPct val="100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7pPr>
            <a:lvl8pPr lvl="7" algn="ctr">
              <a:lnSpc>
                <a:spcPct val="100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8pPr>
            <a:lvl9pPr lvl="8" algn="ctr">
              <a:lnSpc>
                <a:spcPct val="100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9pPr>
          </a:lstStyle>
          <a:p/>
        </p:txBody>
      </p:sp>
      <p:sp>
        <p:nvSpPr>
          <p:cNvPr id="50" name="Google Shape;50;p41"/>
          <p:cNvSpPr txBox="1"/>
          <p:nvPr>
            <p:ph idx="13" type="title"/>
          </p:nvPr>
        </p:nvSpPr>
        <p:spPr>
          <a:xfrm>
            <a:off x="5013564" y="3370645"/>
            <a:ext cx="768000" cy="527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a:latin typeface="Arial"/>
                <a:ea typeface="Arial"/>
                <a:cs typeface="Arial"/>
                <a:sym typeface="Arial"/>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p:txBody>
      </p:sp>
      <p:sp>
        <p:nvSpPr>
          <p:cNvPr id="51" name="Google Shape;51;p41"/>
          <p:cNvSpPr txBox="1"/>
          <p:nvPr>
            <p:ph idx="14" type="subTitle"/>
          </p:nvPr>
        </p:nvSpPr>
        <p:spPr>
          <a:xfrm>
            <a:off x="5908350" y="3161976"/>
            <a:ext cx="2515200" cy="371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600"/>
              <a:buNone/>
              <a:defRPr sz="2800">
                <a:solidFill>
                  <a:schemeClr val="accent2"/>
                </a:solidFill>
                <a:latin typeface="Arial"/>
                <a:ea typeface="Arial"/>
                <a:cs typeface="Arial"/>
                <a:sym typeface="Arial"/>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p:txBody>
      </p:sp>
      <p:sp>
        <p:nvSpPr>
          <p:cNvPr id="52" name="Google Shape;52;p41"/>
          <p:cNvSpPr txBox="1"/>
          <p:nvPr>
            <p:ph idx="15" type="subTitle"/>
          </p:nvPr>
        </p:nvSpPr>
        <p:spPr>
          <a:xfrm>
            <a:off x="5908350" y="3506025"/>
            <a:ext cx="2515200" cy="6993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600"/>
              <a:buNone/>
              <a:defRPr sz="1600">
                <a:latin typeface="Arial"/>
                <a:ea typeface="Arial"/>
                <a:cs typeface="Arial"/>
                <a:sym typeface="Arial"/>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1">
  <p:cSld name="CUSTOM_30">
    <p:spTree>
      <p:nvGrpSpPr>
        <p:cNvPr id="53" name="Shape 53"/>
        <p:cNvGrpSpPr/>
        <p:nvPr/>
      </p:nvGrpSpPr>
      <p:grpSpPr>
        <a:xfrm>
          <a:off x="0" y="0"/>
          <a:ext cx="0" cy="0"/>
          <a:chOff x="0" y="0"/>
          <a:chExt cx="0" cy="0"/>
        </a:xfrm>
      </p:grpSpPr>
      <p:grpSp>
        <p:nvGrpSpPr>
          <p:cNvPr id="54" name="Google Shape;54;p42"/>
          <p:cNvGrpSpPr/>
          <p:nvPr/>
        </p:nvGrpSpPr>
        <p:grpSpPr>
          <a:xfrm>
            <a:off x="118499" y="114900"/>
            <a:ext cx="8907003" cy="4913700"/>
            <a:chOff x="118625" y="114900"/>
            <a:chExt cx="8907003" cy="4913700"/>
          </a:xfrm>
        </p:grpSpPr>
        <p:sp>
          <p:nvSpPr>
            <p:cNvPr id="55" name="Google Shape;55;p42"/>
            <p:cNvSpPr/>
            <p:nvPr/>
          </p:nvSpPr>
          <p:spPr>
            <a:xfrm>
              <a:off x="598928" y="114900"/>
              <a:ext cx="8426700" cy="4913700"/>
            </a:xfrm>
            <a:prstGeom prst="roundRect">
              <a:avLst>
                <a:gd fmla="val 104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6" name="Google Shape;56;p42"/>
            <p:cNvPicPr preferRelativeResize="0"/>
            <p:nvPr/>
          </p:nvPicPr>
          <p:blipFill rotWithShape="1">
            <a:blip r:embed="rId2">
              <a:alphaModFix/>
            </a:blip>
            <a:srcRect b="6627" l="0" r="0" t="6627"/>
            <a:stretch/>
          </p:blipFill>
          <p:spPr>
            <a:xfrm>
              <a:off x="789212" y="216450"/>
              <a:ext cx="8141400" cy="4710600"/>
            </a:xfrm>
            <a:prstGeom prst="roundRect">
              <a:avLst>
                <a:gd fmla="val 1272" name="adj"/>
              </a:avLst>
            </a:prstGeom>
            <a:noFill/>
            <a:ln>
              <a:noFill/>
            </a:ln>
          </p:spPr>
        </p:pic>
        <p:sp>
          <p:nvSpPr>
            <p:cNvPr id="57" name="Google Shape;57;p42"/>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42"/>
            <p:cNvSpPr/>
            <p:nvPr/>
          </p:nvSpPr>
          <p:spPr>
            <a:xfrm>
              <a:off x="118625" y="114900"/>
              <a:ext cx="480300" cy="4913700"/>
            </a:xfrm>
            <a:prstGeom prst="roundRect">
              <a:avLst>
                <a:gd fmla="val 9713" name="adj"/>
              </a:avLst>
            </a:prstGeom>
            <a:gradFill>
              <a:gsLst>
                <a:gs pos="0">
                  <a:srgbClr val="1A2528"/>
                </a:gs>
                <a:gs pos="35000">
                  <a:schemeClr val="dk1"/>
                </a:gs>
                <a:gs pos="79000">
                  <a:srgbClr val="1A2528"/>
                </a:gs>
                <a:gs pos="100000">
                  <a:schemeClr val="dk1"/>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42"/>
            <p:cNvSpPr/>
            <p:nvPr/>
          </p:nvSpPr>
          <p:spPr>
            <a:xfrm>
              <a:off x="587583" y="114900"/>
              <a:ext cx="246900" cy="4913700"/>
            </a:xfrm>
            <a:prstGeom prst="roundRect">
              <a:avLst>
                <a:gd fmla="val 20513" name="adj"/>
              </a:avLst>
            </a:prstGeom>
            <a:gradFill>
              <a:gsLst>
                <a:gs pos="0">
                  <a:schemeClr val="dk1"/>
                </a:gs>
                <a:gs pos="100000">
                  <a:srgbClr val="1A2528"/>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0" name="Google Shape;60;p42"/>
          <p:cNvSpPr txBox="1"/>
          <p:nvPr>
            <p:ph idx="1" type="subTitle"/>
          </p:nvPr>
        </p:nvSpPr>
        <p:spPr>
          <a:xfrm>
            <a:off x="2917850" y="2649262"/>
            <a:ext cx="3932400" cy="946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a:latin typeface="Arial"/>
                <a:ea typeface="Arial"/>
                <a:cs typeface="Arial"/>
                <a:sym typeface="Arial"/>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p:txBody>
      </p:sp>
      <p:sp>
        <p:nvSpPr>
          <p:cNvPr id="61" name="Google Shape;61;p42"/>
          <p:cNvSpPr txBox="1"/>
          <p:nvPr>
            <p:ph type="title"/>
          </p:nvPr>
        </p:nvSpPr>
        <p:spPr>
          <a:xfrm>
            <a:off x="2917850" y="1519636"/>
            <a:ext cx="3932400" cy="1245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8500"/>
              <a:buNone/>
              <a:defRPr sz="8500">
                <a:latin typeface="Arial"/>
                <a:ea typeface="Arial"/>
                <a:cs typeface="Arial"/>
                <a:sym typeface="Arial"/>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2_2_1">
    <p:spTree>
      <p:nvGrpSpPr>
        <p:cNvPr id="62" name="Shape 62"/>
        <p:cNvGrpSpPr/>
        <p:nvPr/>
      </p:nvGrpSpPr>
      <p:grpSpPr>
        <a:xfrm>
          <a:off x="0" y="0"/>
          <a:ext cx="0" cy="0"/>
          <a:chOff x="0" y="0"/>
          <a:chExt cx="0" cy="0"/>
        </a:xfrm>
      </p:grpSpPr>
      <p:grpSp>
        <p:nvGrpSpPr>
          <p:cNvPr id="63" name="Google Shape;63;p43"/>
          <p:cNvGrpSpPr/>
          <p:nvPr/>
        </p:nvGrpSpPr>
        <p:grpSpPr>
          <a:xfrm>
            <a:off x="118499" y="114900"/>
            <a:ext cx="8907003" cy="4913700"/>
            <a:chOff x="118625" y="114900"/>
            <a:chExt cx="8907003" cy="4913700"/>
          </a:xfrm>
        </p:grpSpPr>
        <p:sp>
          <p:nvSpPr>
            <p:cNvPr id="64" name="Google Shape;64;p43"/>
            <p:cNvSpPr/>
            <p:nvPr/>
          </p:nvSpPr>
          <p:spPr>
            <a:xfrm>
              <a:off x="598928" y="114900"/>
              <a:ext cx="8426700" cy="4913700"/>
            </a:xfrm>
            <a:prstGeom prst="roundRect">
              <a:avLst>
                <a:gd fmla="val 104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5" name="Google Shape;65;p43"/>
            <p:cNvPicPr preferRelativeResize="0"/>
            <p:nvPr/>
          </p:nvPicPr>
          <p:blipFill rotWithShape="1">
            <a:blip r:embed="rId2">
              <a:alphaModFix/>
            </a:blip>
            <a:srcRect b="6627" l="0" r="0" t="6627"/>
            <a:stretch/>
          </p:blipFill>
          <p:spPr>
            <a:xfrm>
              <a:off x="789212" y="216450"/>
              <a:ext cx="8141400" cy="4710600"/>
            </a:xfrm>
            <a:prstGeom prst="roundRect">
              <a:avLst>
                <a:gd fmla="val 1272" name="adj"/>
              </a:avLst>
            </a:prstGeom>
            <a:noFill/>
            <a:ln>
              <a:noFill/>
            </a:ln>
          </p:spPr>
        </p:pic>
        <p:sp>
          <p:nvSpPr>
            <p:cNvPr id="66" name="Google Shape;66;p43"/>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43"/>
            <p:cNvSpPr/>
            <p:nvPr/>
          </p:nvSpPr>
          <p:spPr>
            <a:xfrm>
              <a:off x="118625" y="114900"/>
              <a:ext cx="480300" cy="4913700"/>
            </a:xfrm>
            <a:prstGeom prst="roundRect">
              <a:avLst>
                <a:gd fmla="val 9713" name="adj"/>
              </a:avLst>
            </a:prstGeom>
            <a:gradFill>
              <a:gsLst>
                <a:gs pos="0">
                  <a:srgbClr val="1A2528"/>
                </a:gs>
                <a:gs pos="35000">
                  <a:schemeClr val="dk1"/>
                </a:gs>
                <a:gs pos="79000">
                  <a:srgbClr val="1A2528"/>
                </a:gs>
                <a:gs pos="100000">
                  <a:schemeClr val="dk1"/>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43"/>
            <p:cNvSpPr/>
            <p:nvPr/>
          </p:nvSpPr>
          <p:spPr>
            <a:xfrm>
              <a:off x="587583" y="114900"/>
              <a:ext cx="246900" cy="4913700"/>
            </a:xfrm>
            <a:prstGeom prst="roundRect">
              <a:avLst>
                <a:gd fmla="val 20513" name="adj"/>
              </a:avLst>
            </a:prstGeom>
            <a:gradFill>
              <a:gsLst>
                <a:gs pos="0">
                  <a:schemeClr val="dk1"/>
                </a:gs>
                <a:gs pos="100000">
                  <a:srgbClr val="1A2528"/>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9" name="Google Shape;69;p43"/>
          <p:cNvSpPr txBox="1"/>
          <p:nvPr>
            <p:ph type="title"/>
          </p:nvPr>
        </p:nvSpPr>
        <p:spPr>
          <a:xfrm>
            <a:off x="1068900" y="387600"/>
            <a:ext cx="7355100" cy="592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3200"/>
              <a:buFont typeface="Fredoka"/>
              <a:buNone/>
              <a:defRPr sz="3200">
                <a:latin typeface="Arial"/>
                <a:ea typeface="Arial"/>
                <a:cs typeface="Arial"/>
                <a:sym typeface="Arial"/>
              </a:defRPr>
            </a:lvl1pPr>
            <a:lvl2pPr lvl="1" algn="ctr">
              <a:lnSpc>
                <a:spcPct val="100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2pPr>
            <a:lvl3pPr lvl="2" algn="ctr">
              <a:lnSpc>
                <a:spcPct val="100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3pPr>
            <a:lvl4pPr lvl="3" algn="ctr">
              <a:lnSpc>
                <a:spcPct val="100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4pPr>
            <a:lvl5pPr lvl="4" algn="ctr">
              <a:lnSpc>
                <a:spcPct val="100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5pPr>
            <a:lvl6pPr lvl="5" algn="ctr">
              <a:lnSpc>
                <a:spcPct val="100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6pPr>
            <a:lvl7pPr lvl="6" algn="ctr">
              <a:lnSpc>
                <a:spcPct val="100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7pPr>
            <a:lvl8pPr lvl="7" algn="ctr">
              <a:lnSpc>
                <a:spcPct val="100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8pPr>
            <a:lvl9pPr lvl="8" algn="ctr">
              <a:lnSpc>
                <a:spcPct val="100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9pPr>
          </a:lstStyle>
          <a:p/>
        </p:txBody>
      </p:sp>
      <p:sp>
        <p:nvSpPr>
          <p:cNvPr id="70" name="Google Shape;70;p43"/>
          <p:cNvSpPr txBox="1"/>
          <p:nvPr>
            <p:ph idx="2" type="title"/>
          </p:nvPr>
        </p:nvSpPr>
        <p:spPr>
          <a:xfrm>
            <a:off x="1803864" y="1997578"/>
            <a:ext cx="885900" cy="527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a:latin typeface="Arial"/>
                <a:ea typeface="Arial"/>
                <a:cs typeface="Arial"/>
                <a:sym typeface="Arial"/>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p:txBody>
      </p:sp>
      <p:sp>
        <p:nvSpPr>
          <p:cNvPr id="71" name="Google Shape;71;p43"/>
          <p:cNvSpPr txBox="1"/>
          <p:nvPr>
            <p:ph idx="1" type="subTitle"/>
          </p:nvPr>
        </p:nvSpPr>
        <p:spPr>
          <a:xfrm>
            <a:off x="1228464" y="2798609"/>
            <a:ext cx="2036700" cy="371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sz="2800">
                <a:solidFill>
                  <a:schemeClr val="accent2"/>
                </a:solidFill>
                <a:latin typeface="Arial"/>
                <a:ea typeface="Arial"/>
                <a:cs typeface="Arial"/>
                <a:sym typeface="Arial"/>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p:txBody>
      </p:sp>
      <p:sp>
        <p:nvSpPr>
          <p:cNvPr id="72" name="Google Shape;72;p43"/>
          <p:cNvSpPr txBox="1"/>
          <p:nvPr>
            <p:ph idx="3" type="subTitle"/>
          </p:nvPr>
        </p:nvSpPr>
        <p:spPr>
          <a:xfrm>
            <a:off x="1228464" y="3170009"/>
            <a:ext cx="2036700" cy="888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sz="1600">
                <a:latin typeface="Arial"/>
                <a:ea typeface="Arial"/>
                <a:cs typeface="Arial"/>
                <a:sym typeface="Arial"/>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73" name="Google Shape;73;p43"/>
          <p:cNvSpPr txBox="1"/>
          <p:nvPr>
            <p:ph idx="4" type="title"/>
          </p:nvPr>
        </p:nvSpPr>
        <p:spPr>
          <a:xfrm>
            <a:off x="4376950" y="1997578"/>
            <a:ext cx="885900" cy="527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a:latin typeface="Arial"/>
                <a:ea typeface="Arial"/>
                <a:cs typeface="Arial"/>
                <a:sym typeface="Arial"/>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p:txBody>
      </p:sp>
      <p:sp>
        <p:nvSpPr>
          <p:cNvPr id="74" name="Google Shape;74;p43"/>
          <p:cNvSpPr txBox="1"/>
          <p:nvPr>
            <p:ph idx="5" type="subTitle"/>
          </p:nvPr>
        </p:nvSpPr>
        <p:spPr>
          <a:xfrm>
            <a:off x="3801550" y="2798609"/>
            <a:ext cx="2036700" cy="371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sz="2800">
                <a:solidFill>
                  <a:schemeClr val="accent2"/>
                </a:solidFill>
                <a:latin typeface="Arial"/>
                <a:ea typeface="Arial"/>
                <a:cs typeface="Arial"/>
                <a:sym typeface="Arial"/>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p:txBody>
      </p:sp>
      <p:sp>
        <p:nvSpPr>
          <p:cNvPr id="75" name="Google Shape;75;p43"/>
          <p:cNvSpPr txBox="1"/>
          <p:nvPr>
            <p:ph idx="6" type="subTitle"/>
          </p:nvPr>
        </p:nvSpPr>
        <p:spPr>
          <a:xfrm>
            <a:off x="3801550" y="3170009"/>
            <a:ext cx="2036700" cy="888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sz="1600">
                <a:latin typeface="Arial"/>
                <a:ea typeface="Arial"/>
                <a:cs typeface="Arial"/>
                <a:sym typeface="Arial"/>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76" name="Google Shape;76;p43"/>
          <p:cNvSpPr txBox="1"/>
          <p:nvPr>
            <p:ph idx="7" type="title"/>
          </p:nvPr>
        </p:nvSpPr>
        <p:spPr>
          <a:xfrm>
            <a:off x="6949302" y="1997578"/>
            <a:ext cx="885900" cy="527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a:latin typeface="Arial"/>
                <a:ea typeface="Arial"/>
                <a:cs typeface="Arial"/>
                <a:sym typeface="Arial"/>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p:txBody>
      </p:sp>
      <p:sp>
        <p:nvSpPr>
          <p:cNvPr id="77" name="Google Shape;77;p43"/>
          <p:cNvSpPr txBox="1"/>
          <p:nvPr>
            <p:ph idx="8" type="subTitle"/>
          </p:nvPr>
        </p:nvSpPr>
        <p:spPr>
          <a:xfrm>
            <a:off x="6373902" y="2798609"/>
            <a:ext cx="2036700" cy="371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sz="2800">
                <a:solidFill>
                  <a:schemeClr val="accent2"/>
                </a:solidFill>
                <a:latin typeface="Arial"/>
                <a:ea typeface="Arial"/>
                <a:cs typeface="Arial"/>
                <a:sym typeface="Arial"/>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p:txBody>
      </p:sp>
      <p:sp>
        <p:nvSpPr>
          <p:cNvPr id="78" name="Google Shape;78;p43"/>
          <p:cNvSpPr txBox="1"/>
          <p:nvPr>
            <p:ph idx="9" type="subTitle"/>
          </p:nvPr>
        </p:nvSpPr>
        <p:spPr>
          <a:xfrm>
            <a:off x="6373902" y="3170009"/>
            <a:ext cx="2036700" cy="888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sz="1600">
                <a:latin typeface="Arial"/>
                <a:ea typeface="Arial"/>
                <a:cs typeface="Arial"/>
                <a:sym typeface="Arial"/>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79" name="Shape 79"/>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24">
    <p:bg>
      <p:bgPr>
        <a:solidFill>
          <a:schemeClr val="dk1"/>
        </a:solidFill>
      </p:bgPr>
    </p:bg>
    <p:spTree>
      <p:nvGrpSpPr>
        <p:cNvPr id="80" name="Shape 80"/>
        <p:cNvGrpSpPr/>
        <p:nvPr/>
      </p:nvGrpSpPr>
      <p:grpSpPr>
        <a:xfrm>
          <a:off x="0" y="0"/>
          <a:ext cx="0" cy="0"/>
          <a:chOff x="0" y="0"/>
          <a:chExt cx="0" cy="0"/>
        </a:xfrm>
      </p:grpSpPr>
      <p:grpSp>
        <p:nvGrpSpPr>
          <p:cNvPr id="81" name="Google Shape;81;p45"/>
          <p:cNvGrpSpPr/>
          <p:nvPr/>
        </p:nvGrpSpPr>
        <p:grpSpPr>
          <a:xfrm>
            <a:off x="118499" y="114900"/>
            <a:ext cx="8907002" cy="4913700"/>
            <a:chOff x="118499" y="114900"/>
            <a:chExt cx="8907002" cy="4913700"/>
          </a:xfrm>
        </p:grpSpPr>
        <p:sp>
          <p:nvSpPr>
            <p:cNvPr id="82" name="Google Shape;82;p45"/>
            <p:cNvSpPr/>
            <p:nvPr/>
          </p:nvSpPr>
          <p:spPr>
            <a:xfrm>
              <a:off x="598801" y="114900"/>
              <a:ext cx="8426700" cy="4913700"/>
            </a:xfrm>
            <a:prstGeom prst="roundRect">
              <a:avLst>
                <a:gd fmla="val 1043" name="adj"/>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3" name="Google Shape;83;p45"/>
            <p:cNvPicPr preferRelativeResize="0"/>
            <p:nvPr/>
          </p:nvPicPr>
          <p:blipFill rotWithShape="1">
            <a:blip r:embed="rId2">
              <a:alphaModFix/>
            </a:blip>
            <a:srcRect b="6627" l="0" r="0" t="6627"/>
            <a:stretch/>
          </p:blipFill>
          <p:spPr>
            <a:xfrm>
              <a:off x="789086" y="216450"/>
              <a:ext cx="8141400" cy="4710600"/>
            </a:xfrm>
            <a:prstGeom prst="roundRect">
              <a:avLst>
                <a:gd fmla="val 1272" name="adj"/>
              </a:avLst>
            </a:prstGeom>
            <a:noFill/>
            <a:ln>
              <a:noFill/>
            </a:ln>
          </p:spPr>
        </p:pic>
        <p:sp>
          <p:nvSpPr>
            <p:cNvPr id="84" name="Google Shape;84;p45"/>
            <p:cNvSpPr/>
            <p:nvPr/>
          </p:nvSpPr>
          <p:spPr>
            <a:xfrm>
              <a:off x="789082"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45"/>
            <p:cNvSpPr/>
            <p:nvPr/>
          </p:nvSpPr>
          <p:spPr>
            <a:xfrm>
              <a:off x="118499" y="114900"/>
              <a:ext cx="480300" cy="4913700"/>
            </a:xfrm>
            <a:prstGeom prst="roundRect">
              <a:avLst>
                <a:gd fmla="val 9713" name="adj"/>
              </a:avLst>
            </a:prstGeom>
            <a:gradFill>
              <a:gsLst>
                <a:gs pos="0">
                  <a:srgbClr val="CB7253"/>
                </a:gs>
                <a:gs pos="35000">
                  <a:schemeClr val="accent2"/>
                </a:gs>
                <a:gs pos="79000">
                  <a:srgbClr val="CB7253"/>
                </a:gs>
                <a:gs pos="100000">
                  <a:schemeClr val="accent2"/>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45"/>
            <p:cNvSpPr/>
            <p:nvPr/>
          </p:nvSpPr>
          <p:spPr>
            <a:xfrm>
              <a:off x="587456" y="114900"/>
              <a:ext cx="246900" cy="4913700"/>
            </a:xfrm>
            <a:prstGeom prst="roundRect">
              <a:avLst>
                <a:gd fmla="val 20513" name="adj"/>
              </a:avLst>
            </a:prstGeom>
            <a:gradFill>
              <a:gsLst>
                <a:gs pos="0">
                  <a:schemeClr val="accent2"/>
                </a:gs>
                <a:gs pos="100000">
                  <a:srgbClr val="CB7253"/>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25">
    <p:spTree>
      <p:nvGrpSpPr>
        <p:cNvPr id="87" name="Shape 87"/>
        <p:cNvGrpSpPr/>
        <p:nvPr/>
      </p:nvGrpSpPr>
      <p:grpSpPr>
        <a:xfrm>
          <a:off x="0" y="0"/>
          <a:ext cx="0" cy="0"/>
          <a:chOff x="0" y="0"/>
          <a:chExt cx="0" cy="0"/>
        </a:xfrm>
      </p:grpSpPr>
      <p:grpSp>
        <p:nvGrpSpPr>
          <p:cNvPr id="88" name="Google Shape;88;p46"/>
          <p:cNvGrpSpPr/>
          <p:nvPr/>
        </p:nvGrpSpPr>
        <p:grpSpPr>
          <a:xfrm>
            <a:off x="118499" y="114900"/>
            <a:ext cx="8907003" cy="4913700"/>
            <a:chOff x="118625" y="114900"/>
            <a:chExt cx="8907003" cy="4913700"/>
          </a:xfrm>
        </p:grpSpPr>
        <p:sp>
          <p:nvSpPr>
            <p:cNvPr id="89" name="Google Shape;89;p46"/>
            <p:cNvSpPr/>
            <p:nvPr/>
          </p:nvSpPr>
          <p:spPr>
            <a:xfrm>
              <a:off x="598928" y="114900"/>
              <a:ext cx="8426700" cy="4913700"/>
            </a:xfrm>
            <a:prstGeom prst="roundRect">
              <a:avLst>
                <a:gd fmla="val 104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0" name="Google Shape;90;p46"/>
            <p:cNvPicPr preferRelativeResize="0"/>
            <p:nvPr/>
          </p:nvPicPr>
          <p:blipFill rotWithShape="1">
            <a:blip r:embed="rId2">
              <a:alphaModFix/>
            </a:blip>
            <a:srcRect b="6627" l="0" r="0" t="6627"/>
            <a:stretch/>
          </p:blipFill>
          <p:spPr>
            <a:xfrm>
              <a:off x="789212" y="216450"/>
              <a:ext cx="8141400" cy="4710600"/>
            </a:xfrm>
            <a:prstGeom prst="roundRect">
              <a:avLst>
                <a:gd fmla="val 1272" name="adj"/>
              </a:avLst>
            </a:prstGeom>
            <a:noFill/>
            <a:ln>
              <a:noFill/>
            </a:ln>
          </p:spPr>
        </p:pic>
        <p:sp>
          <p:nvSpPr>
            <p:cNvPr id="91" name="Google Shape;91;p46"/>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46"/>
            <p:cNvSpPr/>
            <p:nvPr/>
          </p:nvSpPr>
          <p:spPr>
            <a:xfrm>
              <a:off x="118625" y="114900"/>
              <a:ext cx="480300" cy="4913700"/>
            </a:xfrm>
            <a:prstGeom prst="roundRect">
              <a:avLst>
                <a:gd fmla="val 9713" name="adj"/>
              </a:avLst>
            </a:prstGeom>
            <a:gradFill>
              <a:gsLst>
                <a:gs pos="0">
                  <a:srgbClr val="1A2528"/>
                </a:gs>
                <a:gs pos="35000">
                  <a:schemeClr val="dk1"/>
                </a:gs>
                <a:gs pos="79000">
                  <a:srgbClr val="1A2528"/>
                </a:gs>
                <a:gs pos="100000">
                  <a:schemeClr val="dk1"/>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46"/>
            <p:cNvSpPr/>
            <p:nvPr/>
          </p:nvSpPr>
          <p:spPr>
            <a:xfrm>
              <a:off x="587583" y="114900"/>
              <a:ext cx="246900" cy="4913700"/>
            </a:xfrm>
            <a:prstGeom prst="roundRect">
              <a:avLst>
                <a:gd fmla="val 20513" name="adj"/>
              </a:avLst>
            </a:prstGeom>
            <a:gradFill>
              <a:gsLst>
                <a:gs pos="0">
                  <a:schemeClr val="dk1"/>
                </a:gs>
                <a:gs pos="100000">
                  <a:srgbClr val="1A2528"/>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1"/>
        </a:solidFill>
      </p:bgPr>
    </p:bg>
    <p:spTree>
      <p:nvGrpSpPr>
        <p:cNvPr id="5" name="Shape 5"/>
        <p:cNvGrpSpPr/>
        <p:nvPr/>
      </p:nvGrpSpPr>
      <p:grpSpPr>
        <a:xfrm>
          <a:off x="0" y="0"/>
          <a:ext cx="0" cy="0"/>
          <a:chOff x="0" y="0"/>
          <a:chExt cx="0" cy="0"/>
        </a:xfrm>
      </p:grpSpPr>
      <p:sp>
        <p:nvSpPr>
          <p:cNvPr id="6" name="Google Shape;6;p37"/>
          <p:cNvSpPr txBox="1"/>
          <p:nvPr>
            <p:ph type="title"/>
          </p:nvPr>
        </p:nvSpPr>
        <p:spPr>
          <a:xfrm>
            <a:off x="1068900" y="387600"/>
            <a:ext cx="7355100" cy="592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2"/>
              </a:buClr>
              <a:buSzPts val="3200"/>
              <a:buFont typeface="Vibur"/>
              <a:buNone/>
              <a:defRPr b="0" i="0" sz="3200" u="none" cap="none" strike="noStrike">
                <a:solidFill>
                  <a:schemeClr val="lt2"/>
                </a:solidFill>
                <a:latin typeface="Vibur"/>
                <a:ea typeface="Vibur"/>
                <a:cs typeface="Vibur"/>
                <a:sym typeface="Vibur"/>
              </a:defRPr>
            </a:lvl1pPr>
            <a:lvl2pPr lvl="1" marR="0" rtl="0" algn="l">
              <a:lnSpc>
                <a:spcPct val="100000"/>
              </a:lnSpc>
              <a:spcBef>
                <a:spcPts val="0"/>
              </a:spcBef>
              <a:spcAft>
                <a:spcPts val="0"/>
              </a:spcAft>
              <a:buClr>
                <a:schemeClr val="lt2"/>
              </a:buClr>
              <a:buSzPts val="3600"/>
              <a:buFont typeface="Vibur"/>
              <a:buNone/>
              <a:defRPr b="0" i="0" sz="3600" u="none" cap="none" strike="noStrike">
                <a:solidFill>
                  <a:schemeClr val="lt2"/>
                </a:solidFill>
                <a:latin typeface="Vibur"/>
                <a:ea typeface="Vibur"/>
                <a:cs typeface="Vibur"/>
                <a:sym typeface="Vibur"/>
              </a:defRPr>
            </a:lvl2pPr>
            <a:lvl3pPr lvl="2" marR="0" rtl="0" algn="l">
              <a:lnSpc>
                <a:spcPct val="100000"/>
              </a:lnSpc>
              <a:spcBef>
                <a:spcPts val="0"/>
              </a:spcBef>
              <a:spcAft>
                <a:spcPts val="0"/>
              </a:spcAft>
              <a:buClr>
                <a:schemeClr val="lt2"/>
              </a:buClr>
              <a:buSzPts val="3600"/>
              <a:buFont typeface="Vibur"/>
              <a:buNone/>
              <a:defRPr b="0" i="0" sz="3600" u="none" cap="none" strike="noStrike">
                <a:solidFill>
                  <a:schemeClr val="lt2"/>
                </a:solidFill>
                <a:latin typeface="Vibur"/>
                <a:ea typeface="Vibur"/>
                <a:cs typeface="Vibur"/>
                <a:sym typeface="Vibur"/>
              </a:defRPr>
            </a:lvl3pPr>
            <a:lvl4pPr lvl="3" marR="0" rtl="0" algn="l">
              <a:lnSpc>
                <a:spcPct val="100000"/>
              </a:lnSpc>
              <a:spcBef>
                <a:spcPts val="0"/>
              </a:spcBef>
              <a:spcAft>
                <a:spcPts val="0"/>
              </a:spcAft>
              <a:buClr>
                <a:schemeClr val="lt2"/>
              </a:buClr>
              <a:buSzPts val="3600"/>
              <a:buFont typeface="Vibur"/>
              <a:buNone/>
              <a:defRPr b="0" i="0" sz="3600" u="none" cap="none" strike="noStrike">
                <a:solidFill>
                  <a:schemeClr val="lt2"/>
                </a:solidFill>
                <a:latin typeface="Vibur"/>
                <a:ea typeface="Vibur"/>
                <a:cs typeface="Vibur"/>
                <a:sym typeface="Vibur"/>
              </a:defRPr>
            </a:lvl4pPr>
            <a:lvl5pPr lvl="4" marR="0" rtl="0" algn="l">
              <a:lnSpc>
                <a:spcPct val="100000"/>
              </a:lnSpc>
              <a:spcBef>
                <a:spcPts val="0"/>
              </a:spcBef>
              <a:spcAft>
                <a:spcPts val="0"/>
              </a:spcAft>
              <a:buClr>
                <a:schemeClr val="lt2"/>
              </a:buClr>
              <a:buSzPts val="3600"/>
              <a:buFont typeface="Vibur"/>
              <a:buNone/>
              <a:defRPr b="0" i="0" sz="3600" u="none" cap="none" strike="noStrike">
                <a:solidFill>
                  <a:schemeClr val="lt2"/>
                </a:solidFill>
                <a:latin typeface="Vibur"/>
                <a:ea typeface="Vibur"/>
                <a:cs typeface="Vibur"/>
                <a:sym typeface="Vibur"/>
              </a:defRPr>
            </a:lvl5pPr>
            <a:lvl6pPr lvl="5" marR="0" rtl="0" algn="l">
              <a:lnSpc>
                <a:spcPct val="100000"/>
              </a:lnSpc>
              <a:spcBef>
                <a:spcPts val="0"/>
              </a:spcBef>
              <a:spcAft>
                <a:spcPts val="0"/>
              </a:spcAft>
              <a:buClr>
                <a:schemeClr val="lt2"/>
              </a:buClr>
              <a:buSzPts val="3600"/>
              <a:buFont typeface="Vibur"/>
              <a:buNone/>
              <a:defRPr b="0" i="0" sz="3600" u="none" cap="none" strike="noStrike">
                <a:solidFill>
                  <a:schemeClr val="lt2"/>
                </a:solidFill>
                <a:latin typeface="Vibur"/>
                <a:ea typeface="Vibur"/>
                <a:cs typeface="Vibur"/>
                <a:sym typeface="Vibur"/>
              </a:defRPr>
            </a:lvl6pPr>
            <a:lvl7pPr lvl="6" marR="0" rtl="0" algn="l">
              <a:lnSpc>
                <a:spcPct val="100000"/>
              </a:lnSpc>
              <a:spcBef>
                <a:spcPts val="0"/>
              </a:spcBef>
              <a:spcAft>
                <a:spcPts val="0"/>
              </a:spcAft>
              <a:buClr>
                <a:schemeClr val="lt2"/>
              </a:buClr>
              <a:buSzPts val="3600"/>
              <a:buFont typeface="Vibur"/>
              <a:buNone/>
              <a:defRPr b="0" i="0" sz="3600" u="none" cap="none" strike="noStrike">
                <a:solidFill>
                  <a:schemeClr val="lt2"/>
                </a:solidFill>
                <a:latin typeface="Vibur"/>
                <a:ea typeface="Vibur"/>
                <a:cs typeface="Vibur"/>
                <a:sym typeface="Vibur"/>
              </a:defRPr>
            </a:lvl7pPr>
            <a:lvl8pPr lvl="7" marR="0" rtl="0" algn="l">
              <a:lnSpc>
                <a:spcPct val="100000"/>
              </a:lnSpc>
              <a:spcBef>
                <a:spcPts val="0"/>
              </a:spcBef>
              <a:spcAft>
                <a:spcPts val="0"/>
              </a:spcAft>
              <a:buClr>
                <a:schemeClr val="lt2"/>
              </a:buClr>
              <a:buSzPts val="3600"/>
              <a:buFont typeface="Vibur"/>
              <a:buNone/>
              <a:defRPr b="0" i="0" sz="3600" u="none" cap="none" strike="noStrike">
                <a:solidFill>
                  <a:schemeClr val="lt2"/>
                </a:solidFill>
                <a:latin typeface="Vibur"/>
                <a:ea typeface="Vibur"/>
                <a:cs typeface="Vibur"/>
                <a:sym typeface="Vibur"/>
              </a:defRPr>
            </a:lvl8pPr>
            <a:lvl9pPr lvl="8" marR="0" rtl="0" algn="l">
              <a:lnSpc>
                <a:spcPct val="100000"/>
              </a:lnSpc>
              <a:spcBef>
                <a:spcPts val="0"/>
              </a:spcBef>
              <a:spcAft>
                <a:spcPts val="0"/>
              </a:spcAft>
              <a:buClr>
                <a:schemeClr val="lt2"/>
              </a:buClr>
              <a:buSzPts val="3600"/>
              <a:buFont typeface="Vibur"/>
              <a:buNone/>
              <a:defRPr b="0" i="0" sz="3600" u="none" cap="none" strike="noStrike">
                <a:solidFill>
                  <a:schemeClr val="lt2"/>
                </a:solidFill>
                <a:latin typeface="Vibur"/>
                <a:ea typeface="Vibur"/>
                <a:cs typeface="Vibur"/>
                <a:sym typeface="Vibur"/>
              </a:defRPr>
            </a:lvl9pPr>
          </a:lstStyle>
          <a:p/>
        </p:txBody>
      </p:sp>
      <p:sp>
        <p:nvSpPr>
          <p:cNvPr id="7" name="Google Shape;7;p37"/>
          <p:cNvSpPr txBox="1"/>
          <p:nvPr>
            <p:ph idx="1" type="body"/>
          </p:nvPr>
        </p:nvSpPr>
        <p:spPr>
          <a:xfrm>
            <a:off x="1068900" y="1300850"/>
            <a:ext cx="7355100" cy="3267900"/>
          </a:xfrm>
          <a:prstGeom prst="rect">
            <a:avLst/>
          </a:prstGeom>
          <a:noFill/>
          <a:ln>
            <a:noFill/>
          </a:ln>
        </p:spPr>
        <p:txBody>
          <a:bodyPr anchorCtr="0" anchor="ctr" bIns="91425" lIns="91425" spcFirstLastPara="1" rIns="91425" wrap="square" tIns="91425">
            <a:noAutofit/>
          </a:bodyPr>
          <a:lstStyle>
            <a:lvl1pPr indent="-330200" lvl="0" marL="457200" marR="0" rtl="0" algn="l">
              <a:lnSpc>
                <a:spcPct val="100000"/>
              </a:lnSpc>
              <a:spcBef>
                <a:spcPts val="0"/>
              </a:spcBef>
              <a:spcAft>
                <a:spcPts val="0"/>
              </a:spcAft>
              <a:buClr>
                <a:schemeClr val="accent2"/>
              </a:buClr>
              <a:buSzPts val="1600"/>
              <a:buFont typeface="Open Sans"/>
              <a:buChar char="●"/>
              <a:defRPr b="0" i="0" sz="1600" u="none" cap="none" strike="noStrike">
                <a:solidFill>
                  <a:schemeClr val="dk1"/>
                </a:solidFill>
                <a:latin typeface="Open Sans"/>
                <a:ea typeface="Open Sans"/>
                <a:cs typeface="Open Sans"/>
                <a:sym typeface="Open Sans"/>
              </a:defRPr>
            </a:lvl1pPr>
            <a:lvl2pPr indent="-330200" lvl="1" marL="914400" marR="0" rtl="0" algn="l">
              <a:lnSpc>
                <a:spcPct val="100000"/>
              </a:lnSpc>
              <a:spcBef>
                <a:spcPts val="0"/>
              </a:spcBef>
              <a:spcAft>
                <a:spcPts val="0"/>
              </a:spcAft>
              <a:buClr>
                <a:schemeClr val="dk1"/>
              </a:buClr>
              <a:buSzPts val="1600"/>
              <a:buFont typeface="Open Sans"/>
              <a:buChar char="○"/>
              <a:defRPr b="0" i="0" sz="1600" u="none" cap="none" strike="noStrike">
                <a:solidFill>
                  <a:schemeClr val="dk1"/>
                </a:solidFill>
                <a:latin typeface="Open Sans"/>
                <a:ea typeface="Open Sans"/>
                <a:cs typeface="Open Sans"/>
                <a:sym typeface="Open Sans"/>
              </a:defRPr>
            </a:lvl2pPr>
            <a:lvl3pPr indent="-330200" lvl="2" marL="1371600" marR="0" rtl="0" algn="l">
              <a:lnSpc>
                <a:spcPct val="100000"/>
              </a:lnSpc>
              <a:spcBef>
                <a:spcPts val="0"/>
              </a:spcBef>
              <a:spcAft>
                <a:spcPts val="0"/>
              </a:spcAft>
              <a:buClr>
                <a:schemeClr val="dk1"/>
              </a:buClr>
              <a:buSzPts val="1600"/>
              <a:buFont typeface="Open Sans"/>
              <a:buChar char="■"/>
              <a:defRPr b="0" i="0" sz="1600" u="none" cap="none" strike="noStrike">
                <a:solidFill>
                  <a:schemeClr val="dk1"/>
                </a:solidFill>
                <a:latin typeface="Open Sans"/>
                <a:ea typeface="Open Sans"/>
                <a:cs typeface="Open Sans"/>
                <a:sym typeface="Open Sans"/>
              </a:defRPr>
            </a:lvl3pPr>
            <a:lvl4pPr indent="-330200" lvl="3" marL="1828800" marR="0" rtl="0" algn="l">
              <a:lnSpc>
                <a:spcPct val="100000"/>
              </a:lnSpc>
              <a:spcBef>
                <a:spcPts val="0"/>
              </a:spcBef>
              <a:spcAft>
                <a:spcPts val="0"/>
              </a:spcAft>
              <a:buClr>
                <a:schemeClr val="dk1"/>
              </a:buClr>
              <a:buSzPts val="1600"/>
              <a:buFont typeface="Open Sans"/>
              <a:buChar char="●"/>
              <a:defRPr b="0" i="0" sz="1600" u="none" cap="none" strike="noStrike">
                <a:solidFill>
                  <a:schemeClr val="dk1"/>
                </a:solidFill>
                <a:latin typeface="Open Sans"/>
                <a:ea typeface="Open Sans"/>
                <a:cs typeface="Open Sans"/>
                <a:sym typeface="Open Sans"/>
              </a:defRPr>
            </a:lvl4pPr>
            <a:lvl5pPr indent="-330200" lvl="4" marL="2286000" marR="0" rtl="0" algn="l">
              <a:lnSpc>
                <a:spcPct val="100000"/>
              </a:lnSpc>
              <a:spcBef>
                <a:spcPts val="0"/>
              </a:spcBef>
              <a:spcAft>
                <a:spcPts val="0"/>
              </a:spcAft>
              <a:buClr>
                <a:schemeClr val="dk1"/>
              </a:buClr>
              <a:buSzPts val="1600"/>
              <a:buFont typeface="Open Sans"/>
              <a:buChar char="○"/>
              <a:defRPr b="0" i="0" sz="1600" u="none" cap="none" strike="noStrike">
                <a:solidFill>
                  <a:schemeClr val="dk1"/>
                </a:solidFill>
                <a:latin typeface="Open Sans"/>
                <a:ea typeface="Open Sans"/>
                <a:cs typeface="Open Sans"/>
                <a:sym typeface="Open Sans"/>
              </a:defRPr>
            </a:lvl5pPr>
            <a:lvl6pPr indent="-330200" lvl="5" marL="2743200" marR="0" rtl="0" algn="l">
              <a:lnSpc>
                <a:spcPct val="100000"/>
              </a:lnSpc>
              <a:spcBef>
                <a:spcPts val="0"/>
              </a:spcBef>
              <a:spcAft>
                <a:spcPts val="0"/>
              </a:spcAft>
              <a:buClr>
                <a:schemeClr val="dk1"/>
              </a:buClr>
              <a:buSzPts val="1600"/>
              <a:buFont typeface="Open Sans"/>
              <a:buChar char="■"/>
              <a:defRPr b="0" i="0" sz="1600" u="none" cap="none" strike="noStrike">
                <a:solidFill>
                  <a:schemeClr val="dk1"/>
                </a:solidFill>
                <a:latin typeface="Open Sans"/>
                <a:ea typeface="Open Sans"/>
                <a:cs typeface="Open Sans"/>
                <a:sym typeface="Open Sans"/>
              </a:defRPr>
            </a:lvl6pPr>
            <a:lvl7pPr indent="-330200" lvl="6" marL="3200400" marR="0" rtl="0" algn="l">
              <a:lnSpc>
                <a:spcPct val="100000"/>
              </a:lnSpc>
              <a:spcBef>
                <a:spcPts val="0"/>
              </a:spcBef>
              <a:spcAft>
                <a:spcPts val="0"/>
              </a:spcAft>
              <a:buClr>
                <a:schemeClr val="dk1"/>
              </a:buClr>
              <a:buSzPts val="1600"/>
              <a:buFont typeface="Open Sans"/>
              <a:buChar char="●"/>
              <a:defRPr b="0" i="0" sz="1600" u="none" cap="none" strike="noStrike">
                <a:solidFill>
                  <a:schemeClr val="dk1"/>
                </a:solidFill>
                <a:latin typeface="Open Sans"/>
                <a:ea typeface="Open Sans"/>
                <a:cs typeface="Open Sans"/>
                <a:sym typeface="Open Sans"/>
              </a:defRPr>
            </a:lvl7pPr>
            <a:lvl8pPr indent="-330200" lvl="7" marL="3657600" marR="0" rtl="0" algn="l">
              <a:lnSpc>
                <a:spcPct val="100000"/>
              </a:lnSpc>
              <a:spcBef>
                <a:spcPts val="0"/>
              </a:spcBef>
              <a:spcAft>
                <a:spcPts val="0"/>
              </a:spcAft>
              <a:buClr>
                <a:schemeClr val="dk1"/>
              </a:buClr>
              <a:buSzPts val="1600"/>
              <a:buFont typeface="Open Sans"/>
              <a:buChar char="○"/>
              <a:defRPr b="0" i="0" sz="1600" u="none" cap="none" strike="noStrike">
                <a:solidFill>
                  <a:schemeClr val="dk1"/>
                </a:solidFill>
                <a:latin typeface="Open Sans"/>
                <a:ea typeface="Open Sans"/>
                <a:cs typeface="Open Sans"/>
                <a:sym typeface="Open Sans"/>
              </a:defRPr>
            </a:lvl8pPr>
            <a:lvl9pPr indent="-330200" lvl="8" marL="4114800" marR="0" rtl="0" algn="l">
              <a:lnSpc>
                <a:spcPct val="100000"/>
              </a:lnSpc>
              <a:spcBef>
                <a:spcPts val="0"/>
              </a:spcBef>
              <a:spcAft>
                <a:spcPts val="0"/>
              </a:spcAft>
              <a:buClr>
                <a:schemeClr val="dk1"/>
              </a:buClr>
              <a:buSzPts val="1600"/>
              <a:buFont typeface="Open Sans"/>
              <a:buChar char="■"/>
              <a:defRPr b="0" i="0" sz="1600" u="none" cap="none" strike="noStrike">
                <a:solidFill>
                  <a:schemeClr val="dk1"/>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10.png"/><Relationship Id="rId5" Type="http://schemas.openxmlformats.org/officeDocument/2006/relationships/image" Target="../media/image2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21.png"/><Relationship Id="rId5" Type="http://schemas.openxmlformats.org/officeDocument/2006/relationships/image" Target="../media/image36.png"/><Relationship Id="rId6" Type="http://schemas.openxmlformats.org/officeDocument/2006/relationships/image" Target="../media/image30.png"/><Relationship Id="rId7" Type="http://schemas.openxmlformats.org/officeDocument/2006/relationships/image" Target="../media/image3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image" Target="../media/image21.png"/><Relationship Id="rId5" Type="http://schemas.openxmlformats.org/officeDocument/2006/relationships/image" Target="../media/image3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image" Target="../media/image21.png"/><Relationship Id="rId5" Type="http://schemas.openxmlformats.org/officeDocument/2006/relationships/image" Target="../media/image36.png"/><Relationship Id="rId6" Type="http://schemas.openxmlformats.org/officeDocument/2006/relationships/image" Target="../media/image5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png"/><Relationship Id="rId4" Type="http://schemas.openxmlformats.org/officeDocument/2006/relationships/image" Target="../media/image21.png"/><Relationship Id="rId5" Type="http://schemas.openxmlformats.org/officeDocument/2006/relationships/image" Target="../media/image36.png"/><Relationship Id="rId6" Type="http://schemas.openxmlformats.org/officeDocument/2006/relationships/image" Target="../media/image5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png"/><Relationship Id="rId4" Type="http://schemas.openxmlformats.org/officeDocument/2006/relationships/image" Target="../media/image21.png"/><Relationship Id="rId5" Type="http://schemas.openxmlformats.org/officeDocument/2006/relationships/image" Target="../media/image36.png"/><Relationship Id="rId6" Type="http://schemas.openxmlformats.org/officeDocument/2006/relationships/image" Target="../media/image39.png"/><Relationship Id="rId7" Type="http://schemas.openxmlformats.org/officeDocument/2006/relationships/image" Target="../media/image4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4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4.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4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4.png"/><Relationship Id="rId4" Type="http://schemas.openxmlformats.org/officeDocument/2006/relationships/image" Target="../media/image36.png"/><Relationship Id="rId5" Type="http://schemas.openxmlformats.org/officeDocument/2006/relationships/image" Target="../media/image21.png"/><Relationship Id="rId6" Type="http://schemas.openxmlformats.org/officeDocument/2006/relationships/image" Target="../media/image30.png"/><Relationship Id="rId7" Type="http://schemas.openxmlformats.org/officeDocument/2006/relationships/image" Target="../media/image4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4.png"/><Relationship Id="rId4" Type="http://schemas.openxmlformats.org/officeDocument/2006/relationships/image" Target="../media/image36.png"/><Relationship Id="rId5" Type="http://schemas.openxmlformats.org/officeDocument/2006/relationships/image" Target="../media/image21.png"/><Relationship Id="rId6" Type="http://schemas.openxmlformats.org/officeDocument/2006/relationships/image" Target="../media/image4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4.png"/><Relationship Id="rId4" Type="http://schemas.openxmlformats.org/officeDocument/2006/relationships/image" Target="../media/image36.png"/><Relationship Id="rId5" Type="http://schemas.openxmlformats.org/officeDocument/2006/relationships/image" Target="../media/image21.png"/><Relationship Id="rId6" Type="http://schemas.openxmlformats.org/officeDocument/2006/relationships/image" Target="../media/image4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7.png"/><Relationship Id="rId4" Type="http://schemas.openxmlformats.org/officeDocument/2006/relationships/image" Target="../media/image5.png"/><Relationship Id="rId5" Type="http://schemas.openxmlformats.org/officeDocument/2006/relationships/image" Target="../media/image8.png"/><Relationship Id="rId6"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4.png"/><Relationship Id="rId4" Type="http://schemas.openxmlformats.org/officeDocument/2006/relationships/image" Target="../media/image36.png"/><Relationship Id="rId5" Type="http://schemas.openxmlformats.org/officeDocument/2006/relationships/image" Target="../media/image21.png"/><Relationship Id="rId6" Type="http://schemas.openxmlformats.org/officeDocument/2006/relationships/image" Target="../media/image4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23.png"/><Relationship Id="rId4" Type="http://schemas.openxmlformats.org/officeDocument/2006/relationships/image" Target="../media/image22.png"/><Relationship Id="rId5" Type="http://schemas.openxmlformats.org/officeDocument/2006/relationships/image" Target="../media/image16.png"/><Relationship Id="rId6"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4.png"/><Relationship Id="rId4" Type="http://schemas.openxmlformats.org/officeDocument/2006/relationships/image" Target="../media/image21.png"/><Relationship Id="rId5" Type="http://schemas.openxmlformats.org/officeDocument/2006/relationships/image" Target="../media/image36.png"/><Relationship Id="rId6" Type="http://schemas.openxmlformats.org/officeDocument/2006/relationships/image" Target="../media/image4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4.png"/><Relationship Id="rId4" Type="http://schemas.openxmlformats.org/officeDocument/2006/relationships/image" Target="../media/image21.png"/><Relationship Id="rId5" Type="http://schemas.openxmlformats.org/officeDocument/2006/relationships/image" Target="../media/image36.png"/><Relationship Id="rId6" Type="http://schemas.openxmlformats.org/officeDocument/2006/relationships/image" Target="../media/image8.png"/><Relationship Id="rId7" Type="http://schemas.openxmlformats.org/officeDocument/2006/relationships/image" Target="../media/image4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4.png"/><Relationship Id="rId4" Type="http://schemas.openxmlformats.org/officeDocument/2006/relationships/image" Target="../media/image21.png"/><Relationship Id="rId5" Type="http://schemas.openxmlformats.org/officeDocument/2006/relationships/image" Target="../media/image36.png"/><Relationship Id="rId6" Type="http://schemas.openxmlformats.org/officeDocument/2006/relationships/image" Target="../media/image30.png"/><Relationship Id="rId7" Type="http://schemas.openxmlformats.org/officeDocument/2006/relationships/image" Target="../media/image5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4.png"/><Relationship Id="rId4" Type="http://schemas.openxmlformats.org/officeDocument/2006/relationships/image" Target="../media/image21.png"/><Relationship Id="rId5" Type="http://schemas.openxmlformats.org/officeDocument/2006/relationships/image" Target="../media/image36.png"/><Relationship Id="rId6" Type="http://schemas.openxmlformats.org/officeDocument/2006/relationships/image" Target="../media/image5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4.png"/><Relationship Id="rId4" Type="http://schemas.openxmlformats.org/officeDocument/2006/relationships/image" Target="../media/image52.png"/><Relationship Id="rId5" Type="http://schemas.openxmlformats.org/officeDocument/2006/relationships/image" Target="../media/image5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4.png"/><Relationship Id="rId4" Type="http://schemas.openxmlformats.org/officeDocument/2006/relationships/image" Target="../media/image52.png"/><Relationship Id="rId5" Type="http://schemas.openxmlformats.org/officeDocument/2006/relationships/image" Target="../media/image5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4.png"/><Relationship Id="rId4" Type="http://schemas.openxmlformats.org/officeDocument/2006/relationships/image" Target="../media/image52.png"/><Relationship Id="rId5" Type="http://schemas.openxmlformats.org/officeDocument/2006/relationships/image" Target="../media/image5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4.png"/><Relationship Id="rId4" Type="http://schemas.openxmlformats.org/officeDocument/2006/relationships/image" Target="../media/image52.png"/><Relationship Id="rId5" Type="http://schemas.openxmlformats.org/officeDocument/2006/relationships/image" Target="../media/image5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7.png"/><Relationship Id="rId4" Type="http://schemas.openxmlformats.org/officeDocument/2006/relationships/image" Target="../media/image5.png"/><Relationship Id="rId5"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4.png"/><Relationship Id="rId4" Type="http://schemas.openxmlformats.org/officeDocument/2006/relationships/image" Target="../media/image52.png"/><Relationship Id="rId5" Type="http://schemas.openxmlformats.org/officeDocument/2006/relationships/image" Target="../media/image5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4.png"/><Relationship Id="rId4" Type="http://schemas.openxmlformats.org/officeDocument/2006/relationships/image" Target="../media/image61.png"/><Relationship Id="rId5" Type="http://schemas.openxmlformats.org/officeDocument/2006/relationships/image" Target="../media/image55.png"/><Relationship Id="rId6" Type="http://schemas.openxmlformats.org/officeDocument/2006/relationships/image" Target="../media/image21.png"/><Relationship Id="rId7" Type="http://schemas.openxmlformats.org/officeDocument/2006/relationships/image" Target="../media/image6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4.png"/><Relationship Id="rId4" Type="http://schemas.openxmlformats.org/officeDocument/2006/relationships/image" Target="../media/image64.png"/><Relationship Id="rId5" Type="http://schemas.openxmlformats.org/officeDocument/2006/relationships/image" Target="../media/image54.png"/><Relationship Id="rId6" Type="http://schemas.openxmlformats.org/officeDocument/2006/relationships/image" Target="../media/image6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4.png"/><Relationship Id="rId4" Type="http://schemas.openxmlformats.org/officeDocument/2006/relationships/image" Target="../media/image64.png"/><Relationship Id="rId5" Type="http://schemas.openxmlformats.org/officeDocument/2006/relationships/image" Target="../media/image54.png"/><Relationship Id="rId6" Type="http://schemas.openxmlformats.org/officeDocument/2006/relationships/image" Target="../media/image6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7.png"/><Relationship Id="rId4" Type="http://schemas.openxmlformats.org/officeDocument/2006/relationships/image" Target="../media/image5.png"/><Relationship Id="rId5" Type="http://schemas.openxmlformats.org/officeDocument/2006/relationships/image" Target="../media/image8.png"/><Relationship Id="rId6" Type="http://schemas.openxmlformats.org/officeDocument/2006/relationships/image" Target="../media/image70.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image" Target="../media/image68.png"/><Relationship Id="rId4" Type="http://schemas.openxmlformats.org/officeDocument/2006/relationships/image" Target="../media/image13.png"/><Relationship Id="rId5" Type="http://schemas.openxmlformats.org/officeDocument/2006/relationships/image" Target="../media/image67.png"/><Relationship Id="rId6" Type="http://schemas.openxmlformats.org/officeDocument/2006/relationships/image" Target="../media/image1.png"/><Relationship Id="rId7" Type="http://schemas.openxmlformats.org/officeDocument/2006/relationships/image" Target="../media/image6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png"/><Relationship Id="rId4" Type="http://schemas.openxmlformats.org/officeDocument/2006/relationships/image" Target="../media/image10.png"/><Relationship Id="rId5"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11.png"/><Relationship Id="rId5" Type="http://schemas.openxmlformats.org/officeDocument/2006/relationships/image" Target="../media/image24.png"/><Relationship Id="rId6"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23.png"/><Relationship Id="rId4" Type="http://schemas.openxmlformats.org/officeDocument/2006/relationships/image" Target="../media/image22.png"/><Relationship Id="rId5" Type="http://schemas.openxmlformats.org/officeDocument/2006/relationships/image" Target="../media/image16.png"/><Relationship Id="rId6"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image" Target="../media/image21.png"/><Relationship Id="rId5" Type="http://schemas.openxmlformats.org/officeDocument/2006/relationships/image" Target="../media/image36.png"/><Relationship Id="rId6" Type="http://schemas.openxmlformats.org/officeDocument/2006/relationships/image" Target="../media/image30.png"/><Relationship Id="rId7" Type="http://schemas.openxmlformats.org/officeDocument/2006/relationships/image" Target="../media/image4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21.png"/><Relationship Id="rId5" Type="http://schemas.openxmlformats.org/officeDocument/2006/relationships/image" Target="../media/image36.png"/><Relationship Id="rId6" Type="http://schemas.openxmlformats.org/officeDocument/2006/relationships/image" Target="../media/image26.jpg"/><Relationship Id="rId7" Type="http://schemas.openxmlformats.org/officeDocument/2006/relationships/image" Target="../media/image4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21.png"/><Relationship Id="rId5" Type="http://schemas.openxmlformats.org/officeDocument/2006/relationships/image" Target="../media/image36.png"/><Relationship Id="rId6"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
          <p:cNvSpPr/>
          <p:nvPr/>
        </p:nvSpPr>
        <p:spPr>
          <a:xfrm>
            <a:off x="1608400" y="937525"/>
            <a:ext cx="6423000" cy="3268500"/>
          </a:xfrm>
          <a:prstGeom prst="rect">
            <a:avLst/>
          </a:prstGeom>
          <a:solidFill>
            <a:srgbClr val="E1A47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7" name="Google Shape;107;p1"/>
          <p:cNvPicPr preferRelativeResize="0"/>
          <p:nvPr/>
        </p:nvPicPr>
        <p:blipFill rotWithShape="1">
          <a:blip r:embed="rId3">
            <a:alphaModFix amt="85000"/>
          </a:blip>
          <a:srcRect b="0" l="0" r="0" t="0"/>
          <a:stretch/>
        </p:blipFill>
        <p:spPr>
          <a:xfrm>
            <a:off x="7259411" y="610236"/>
            <a:ext cx="975850" cy="888275"/>
          </a:xfrm>
          <a:prstGeom prst="rect">
            <a:avLst/>
          </a:prstGeom>
          <a:noFill/>
          <a:ln>
            <a:noFill/>
          </a:ln>
        </p:spPr>
      </p:pic>
      <p:pic>
        <p:nvPicPr>
          <p:cNvPr id="108" name="Google Shape;108;p1"/>
          <p:cNvPicPr preferRelativeResize="0"/>
          <p:nvPr/>
        </p:nvPicPr>
        <p:blipFill rotWithShape="1">
          <a:blip r:embed="rId4">
            <a:alphaModFix amt="85000"/>
          </a:blip>
          <a:srcRect b="0" l="0" r="0" t="0"/>
          <a:stretch/>
        </p:blipFill>
        <p:spPr>
          <a:xfrm flipH="1" rot="-900001">
            <a:off x="1087688" y="696461"/>
            <a:ext cx="1880375" cy="715825"/>
          </a:xfrm>
          <a:prstGeom prst="rect">
            <a:avLst/>
          </a:prstGeom>
          <a:noFill/>
          <a:ln>
            <a:noFill/>
          </a:ln>
        </p:spPr>
      </p:pic>
      <p:grpSp>
        <p:nvGrpSpPr>
          <p:cNvPr id="109" name="Google Shape;109;p1"/>
          <p:cNvGrpSpPr/>
          <p:nvPr/>
        </p:nvGrpSpPr>
        <p:grpSpPr>
          <a:xfrm>
            <a:off x="6574891" y="2571841"/>
            <a:ext cx="2040091" cy="2111506"/>
            <a:chOff x="6498691" y="2571841"/>
            <a:chExt cx="2040091" cy="2111506"/>
          </a:xfrm>
        </p:grpSpPr>
        <p:grpSp>
          <p:nvGrpSpPr>
            <p:cNvPr id="110" name="Google Shape;110;p1"/>
            <p:cNvGrpSpPr/>
            <p:nvPr/>
          </p:nvGrpSpPr>
          <p:grpSpPr>
            <a:xfrm>
              <a:off x="7727414" y="2571841"/>
              <a:ext cx="456366" cy="1224831"/>
              <a:chOff x="5857095" y="2155899"/>
              <a:chExt cx="346967" cy="931147"/>
            </a:xfrm>
          </p:grpSpPr>
          <p:sp>
            <p:nvSpPr>
              <p:cNvPr id="111" name="Google Shape;111;p1"/>
              <p:cNvSpPr/>
              <p:nvPr/>
            </p:nvSpPr>
            <p:spPr>
              <a:xfrm>
                <a:off x="5857095" y="2228314"/>
                <a:ext cx="346967" cy="858732"/>
              </a:xfrm>
              <a:custGeom>
                <a:rect b="b" l="l" r="r" t="t"/>
                <a:pathLst>
                  <a:path extrusionOk="0" h="53932" w="21791">
                    <a:moveTo>
                      <a:pt x="740" y="8308"/>
                    </a:moveTo>
                    <a:lnTo>
                      <a:pt x="827" y="8743"/>
                    </a:lnTo>
                    <a:cubicBezTo>
                      <a:pt x="1219" y="10613"/>
                      <a:pt x="2262" y="12135"/>
                      <a:pt x="3176" y="13788"/>
                    </a:cubicBezTo>
                    <a:cubicBezTo>
                      <a:pt x="4350" y="15788"/>
                      <a:pt x="5133" y="18007"/>
                      <a:pt x="6090" y="20138"/>
                    </a:cubicBezTo>
                    <a:cubicBezTo>
                      <a:pt x="6133" y="20312"/>
                      <a:pt x="6090" y="20442"/>
                      <a:pt x="6090" y="20616"/>
                    </a:cubicBezTo>
                    <a:cubicBezTo>
                      <a:pt x="5959" y="20486"/>
                      <a:pt x="5829" y="20399"/>
                      <a:pt x="5698" y="20268"/>
                    </a:cubicBezTo>
                    <a:cubicBezTo>
                      <a:pt x="3263" y="17441"/>
                      <a:pt x="1306" y="14310"/>
                      <a:pt x="740" y="10482"/>
                    </a:cubicBezTo>
                    <a:cubicBezTo>
                      <a:pt x="653" y="9873"/>
                      <a:pt x="653" y="9264"/>
                      <a:pt x="653" y="8656"/>
                    </a:cubicBezTo>
                    <a:cubicBezTo>
                      <a:pt x="653" y="8525"/>
                      <a:pt x="697" y="8438"/>
                      <a:pt x="740" y="8308"/>
                    </a:cubicBezTo>
                    <a:close/>
                    <a:moveTo>
                      <a:pt x="12570" y="17963"/>
                    </a:moveTo>
                    <a:lnTo>
                      <a:pt x="12570" y="17963"/>
                    </a:lnTo>
                    <a:cubicBezTo>
                      <a:pt x="12744" y="18268"/>
                      <a:pt x="12875" y="18572"/>
                      <a:pt x="13005" y="18876"/>
                    </a:cubicBezTo>
                    <a:cubicBezTo>
                      <a:pt x="13092" y="19181"/>
                      <a:pt x="13397" y="19572"/>
                      <a:pt x="13484" y="19877"/>
                    </a:cubicBezTo>
                    <a:cubicBezTo>
                      <a:pt x="14223" y="21051"/>
                      <a:pt x="14701" y="22269"/>
                      <a:pt x="15484" y="23487"/>
                    </a:cubicBezTo>
                    <a:cubicBezTo>
                      <a:pt x="15528" y="23574"/>
                      <a:pt x="15571" y="23704"/>
                      <a:pt x="15571" y="23835"/>
                    </a:cubicBezTo>
                    <a:cubicBezTo>
                      <a:pt x="15484" y="23835"/>
                      <a:pt x="15354" y="23791"/>
                      <a:pt x="15267" y="23704"/>
                    </a:cubicBezTo>
                    <a:cubicBezTo>
                      <a:pt x="14353" y="22530"/>
                      <a:pt x="13397" y="21573"/>
                      <a:pt x="12831" y="19703"/>
                    </a:cubicBezTo>
                    <a:cubicBezTo>
                      <a:pt x="12701" y="19268"/>
                      <a:pt x="12701" y="18224"/>
                      <a:pt x="12570" y="17963"/>
                    </a:cubicBezTo>
                    <a:close/>
                    <a:moveTo>
                      <a:pt x="20964" y="21660"/>
                    </a:moveTo>
                    <a:cubicBezTo>
                      <a:pt x="20964" y="21834"/>
                      <a:pt x="20964" y="22008"/>
                      <a:pt x="21008" y="22312"/>
                    </a:cubicBezTo>
                    <a:cubicBezTo>
                      <a:pt x="20790" y="22965"/>
                      <a:pt x="20703" y="23878"/>
                      <a:pt x="20312" y="24487"/>
                    </a:cubicBezTo>
                    <a:cubicBezTo>
                      <a:pt x="19138" y="26227"/>
                      <a:pt x="17789" y="27880"/>
                      <a:pt x="16528" y="29576"/>
                    </a:cubicBezTo>
                    <a:cubicBezTo>
                      <a:pt x="16398" y="29663"/>
                      <a:pt x="16267" y="29750"/>
                      <a:pt x="16137" y="29837"/>
                    </a:cubicBezTo>
                    <a:cubicBezTo>
                      <a:pt x="16137" y="29663"/>
                      <a:pt x="16137" y="29489"/>
                      <a:pt x="16180" y="29358"/>
                    </a:cubicBezTo>
                    <a:cubicBezTo>
                      <a:pt x="16789" y="28141"/>
                      <a:pt x="17398" y="26923"/>
                      <a:pt x="18050" y="25792"/>
                    </a:cubicBezTo>
                    <a:cubicBezTo>
                      <a:pt x="18833" y="24531"/>
                      <a:pt x="19703" y="23313"/>
                      <a:pt x="20573" y="22051"/>
                    </a:cubicBezTo>
                    <a:cubicBezTo>
                      <a:pt x="20660" y="21921"/>
                      <a:pt x="20790" y="21791"/>
                      <a:pt x="20964" y="21660"/>
                    </a:cubicBezTo>
                    <a:close/>
                    <a:moveTo>
                      <a:pt x="7830" y="0"/>
                    </a:moveTo>
                    <a:cubicBezTo>
                      <a:pt x="7351" y="1914"/>
                      <a:pt x="7047" y="3828"/>
                      <a:pt x="6873" y="5785"/>
                    </a:cubicBezTo>
                    <a:cubicBezTo>
                      <a:pt x="6612" y="10091"/>
                      <a:pt x="6655" y="14397"/>
                      <a:pt x="6568" y="18703"/>
                    </a:cubicBezTo>
                    <a:lnTo>
                      <a:pt x="6568" y="19311"/>
                    </a:lnTo>
                    <a:cubicBezTo>
                      <a:pt x="6438" y="19137"/>
                      <a:pt x="6307" y="18920"/>
                      <a:pt x="6220" y="18746"/>
                    </a:cubicBezTo>
                    <a:cubicBezTo>
                      <a:pt x="5437" y="17093"/>
                      <a:pt x="4915" y="15310"/>
                      <a:pt x="3915" y="13831"/>
                    </a:cubicBezTo>
                    <a:cubicBezTo>
                      <a:pt x="2088" y="11222"/>
                      <a:pt x="914" y="8482"/>
                      <a:pt x="1045" y="5220"/>
                    </a:cubicBezTo>
                    <a:cubicBezTo>
                      <a:pt x="1001" y="5002"/>
                      <a:pt x="914" y="4785"/>
                      <a:pt x="827" y="4611"/>
                    </a:cubicBezTo>
                    <a:cubicBezTo>
                      <a:pt x="697" y="4828"/>
                      <a:pt x="523" y="5002"/>
                      <a:pt x="479" y="5176"/>
                    </a:cubicBezTo>
                    <a:cubicBezTo>
                      <a:pt x="305" y="6003"/>
                      <a:pt x="175" y="6872"/>
                      <a:pt x="1" y="7742"/>
                    </a:cubicBezTo>
                    <a:lnTo>
                      <a:pt x="1" y="9351"/>
                    </a:lnTo>
                    <a:cubicBezTo>
                      <a:pt x="131" y="9917"/>
                      <a:pt x="218" y="10439"/>
                      <a:pt x="305" y="11048"/>
                    </a:cubicBezTo>
                    <a:cubicBezTo>
                      <a:pt x="958" y="14310"/>
                      <a:pt x="2480" y="17311"/>
                      <a:pt x="4655" y="19790"/>
                    </a:cubicBezTo>
                    <a:cubicBezTo>
                      <a:pt x="5959" y="21312"/>
                      <a:pt x="6786" y="23095"/>
                      <a:pt x="7134" y="25053"/>
                    </a:cubicBezTo>
                    <a:cubicBezTo>
                      <a:pt x="8221" y="31272"/>
                      <a:pt x="10352" y="37187"/>
                      <a:pt x="12744" y="43015"/>
                    </a:cubicBezTo>
                    <a:cubicBezTo>
                      <a:pt x="12875" y="43363"/>
                      <a:pt x="12918" y="43755"/>
                      <a:pt x="12831" y="44146"/>
                    </a:cubicBezTo>
                    <a:cubicBezTo>
                      <a:pt x="12309" y="46451"/>
                      <a:pt x="11744" y="48713"/>
                      <a:pt x="11222" y="50974"/>
                    </a:cubicBezTo>
                    <a:cubicBezTo>
                      <a:pt x="11178" y="51192"/>
                      <a:pt x="11222" y="51453"/>
                      <a:pt x="11265" y="51670"/>
                    </a:cubicBezTo>
                    <a:cubicBezTo>
                      <a:pt x="11396" y="51496"/>
                      <a:pt x="11526" y="51279"/>
                      <a:pt x="11613" y="51061"/>
                    </a:cubicBezTo>
                    <a:cubicBezTo>
                      <a:pt x="12179" y="49104"/>
                      <a:pt x="12657" y="47104"/>
                      <a:pt x="13136" y="45146"/>
                    </a:cubicBezTo>
                    <a:cubicBezTo>
                      <a:pt x="13223" y="44972"/>
                      <a:pt x="13266" y="44798"/>
                      <a:pt x="13353" y="44624"/>
                    </a:cubicBezTo>
                    <a:cubicBezTo>
                      <a:pt x="13484" y="44711"/>
                      <a:pt x="13614" y="44885"/>
                      <a:pt x="13701" y="45016"/>
                    </a:cubicBezTo>
                    <a:cubicBezTo>
                      <a:pt x="15267" y="47843"/>
                      <a:pt x="16833" y="50713"/>
                      <a:pt x="18398" y="53541"/>
                    </a:cubicBezTo>
                    <a:cubicBezTo>
                      <a:pt x="18485" y="53671"/>
                      <a:pt x="18616" y="53801"/>
                      <a:pt x="18790" y="53932"/>
                    </a:cubicBezTo>
                    <a:cubicBezTo>
                      <a:pt x="18833" y="53715"/>
                      <a:pt x="18964" y="53454"/>
                      <a:pt x="18877" y="53323"/>
                    </a:cubicBezTo>
                    <a:cubicBezTo>
                      <a:pt x="18485" y="52410"/>
                      <a:pt x="18007" y="51540"/>
                      <a:pt x="17572" y="50670"/>
                    </a:cubicBezTo>
                    <a:cubicBezTo>
                      <a:pt x="16311" y="48408"/>
                      <a:pt x="15049" y="46147"/>
                      <a:pt x="13832" y="43842"/>
                    </a:cubicBezTo>
                    <a:cubicBezTo>
                      <a:pt x="13701" y="43537"/>
                      <a:pt x="13658" y="43233"/>
                      <a:pt x="13701" y="42885"/>
                    </a:cubicBezTo>
                    <a:cubicBezTo>
                      <a:pt x="14353" y="39318"/>
                      <a:pt x="15006" y="35708"/>
                      <a:pt x="15702" y="32098"/>
                    </a:cubicBezTo>
                    <a:cubicBezTo>
                      <a:pt x="15832" y="31403"/>
                      <a:pt x="15789" y="30663"/>
                      <a:pt x="16528" y="30098"/>
                    </a:cubicBezTo>
                    <a:cubicBezTo>
                      <a:pt x="17311" y="29532"/>
                      <a:pt x="17963" y="28836"/>
                      <a:pt x="18572" y="28097"/>
                    </a:cubicBezTo>
                    <a:cubicBezTo>
                      <a:pt x="19964" y="26314"/>
                      <a:pt x="21269" y="24531"/>
                      <a:pt x="21443" y="22138"/>
                    </a:cubicBezTo>
                    <a:cubicBezTo>
                      <a:pt x="21486" y="21225"/>
                      <a:pt x="21660" y="20312"/>
                      <a:pt x="21791" y="19442"/>
                    </a:cubicBezTo>
                    <a:lnTo>
                      <a:pt x="21791" y="19224"/>
                    </a:lnTo>
                    <a:cubicBezTo>
                      <a:pt x="21673" y="19142"/>
                      <a:pt x="21575" y="19108"/>
                      <a:pt x="21492" y="19108"/>
                    </a:cubicBezTo>
                    <a:cubicBezTo>
                      <a:pt x="21265" y="19108"/>
                      <a:pt x="21147" y="19362"/>
                      <a:pt x="21051" y="19616"/>
                    </a:cubicBezTo>
                    <a:cubicBezTo>
                      <a:pt x="20182" y="22443"/>
                      <a:pt x="18355" y="24618"/>
                      <a:pt x="16572" y="26879"/>
                    </a:cubicBezTo>
                    <a:cubicBezTo>
                      <a:pt x="16528" y="26966"/>
                      <a:pt x="16441" y="27010"/>
                      <a:pt x="16398" y="27097"/>
                    </a:cubicBezTo>
                    <a:cubicBezTo>
                      <a:pt x="16354" y="27010"/>
                      <a:pt x="16267" y="26879"/>
                      <a:pt x="16267" y="26792"/>
                    </a:cubicBezTo>
                    <a:cubicBezTo>
                      <a:pt x="16311" y="26140"/>
                      <a:pt x="16441" y="25487"/>
                      <a:pt x="16485" y="24835"/>
                    </a:cubicBezTo>
                    <a:cubicBezTo>
                      <a:pt x="16528" y="21573"/>
                      <a:pt x="16659" y="18311"/>
                      <a:pt x="16659" y="15093"/>
                    </a:cubicBezTo>
                    <a:cubicBezTo>
                      <a:pt x="16659" y="14919"/>
                      <a:pt x="16702" y="14745"/>
                      <a:pt x="16833" y="14614"/>
                    </a:cubicBezTo>
                    <a:cubicBezTo>
                      <a:pt x="16572" y="14614"/>
                      <a:pt x="16311" y="14571"/>
                      <a:pt x="16050" y="14571"/>
                    </a:cubicBezTo>
                    <a:lnTo>
                      <a:pt x="16050" y="18137"/>
                    </a:lnTo>
                    <a:cubicBezTo>
                      <a:pt x="16050" y="19398"/>
                      <a:pt x="16050" y="20660"/>
                      <a:pt x="16006" y="21921"/>
                    </a:cubicBezTo>
                    <a:cubicBezTo>
                      <a:pt x="15963" y="22182"/>
                      <a:pt x="15876" y="22399"/>
                      <a:pt x="15832" y="22617"/>
                    </a:cubicBezTo>
                    <a:cubicBezTo>
                      <a:pt x="15658" y="22443"/>
                      <a:pt x="15528" y="22269"/>
                      <a:pt x="15397" y="22095"/>
                    </a:cubicBezTo>
                    <a:cubicBezTo>
                      <a:pt x="14658" y="20747"/>
                      <a:pt x="13919" y="19355"/>
                      <a:pt x="13136" y="18007"/>
                    </a:cubicBezTo>
                    <a:cubicBezTo>
                      <a:pt x="13012" y="17800"/>
                      <a:pt x="12810" y="17438"/>
                      <a:pt x="12567" y="17438"/>
                    </a:cubicBezTo>
                    <a:cubicBezTo>
                      <a:pt x="12554" y="17438"/>
                      <a:pt x="12540" y="17439"/>
                      <a:pt x="12527" y="17441"/>
                    </a:cubicBezTo>
                    <a:cubicBezTo>
                      <a:pt x="12222" y="17485"/>
                      <a:pt x="12179" y="17920"/>
                      <a:pt x="12179" y="18181"/>
                    </a:cubicBezTo>
                    <a:cubicBezTo>
                      <a:pt x="12135" y="18616"/>
                      <a:pt x="12222" y="19050"/>
                      <a:pt x="12353" y="19485"/>
                    </a:cubicBezTo>
                    <a:cubicBezTo>
                      <a:pt x="12788" y="21182"/>
                      <a:pt x="13658" y="22704"/>
                      <a:pt x="14875" y="23965"/>
                    </a:cubicBezTo>
                    <a:cubicBezTo>
                      <a:pt x="15354" y="24444"/>
                      <a:pt x="15702" y="25053"/>
                      <a:pt x="15789" y="25705"/>
                    </a:cubicBezTo>
                    <a:cubicBezTo>
                      <a:pt x="15702" y="27793"/>
                      <a:pt x="15484" y="29880"/>
                      <a:pt x="15180" y="31924"/>
                    </a:cubicBezTo>
                    <a:cubicBezTo>
                      <a:pt x="14614" y="35186"/>
                      <a:pt x="14006" y="38448"/>
                      <a:pt x="13397" y="41710"/>
                    </a:cubicBezTo>
                    <a:cubicBezTo>
                      <a:pt x="13310" y="41884"/>
                      <a:pt x="13266" y="42058"/>
                      <a:pt x="13179" y="42189"/>
                    </a:cubicBezTo>
                    <a:cubicBezTo>
                      <a:pt x="13049" y="42058"/>
                      <a:pt x="12918" y="41884"/>
                      <a:pt x="12831" y="41710"/>
                    </a:cubicBezTo>
                    <a:cubicBezTo>
                      <a:pt x="12353" y="40406"/>
                      <a:pt x="11918" y="39101"/>
                      <a:pt x="11396" y="37796"/>
                    </a:cubicBezTo>
                    <a:cubicBezTo>
                      <a:pt x="9439" y="32446"/>
                      <a:pt x="7656" y="27053"/>
                      <a:pt x="7264" y="21356"/>
                    </a:cubicBezTo>
                    <a:cubicBezTo>
                      <a:pt x="6742" y="14440"/>
                      <a:pt x="7003" y="7525"/>
                      <a:pt x="8047" y="696"/>
                    </a:cubicBezTo>
                    <a:lnTo>
                      <a:pt x="8047" y="609"/>
                    </a:lnTo>
                    <a:cubicBezTo>
                      <a:pt x="8003" y="392"/>
                      <a:pt x="7917" y="218"/>
                      <a:pt x="783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1"/>
              <p:cNvSpPr/>
              <p:nvPr/>
            </p:nvSpPr>
            <p:spPr>
              <a:xfrm>
                <a:off x="6053085" y="2386632"/>
                <a:ext cx="132969" cy="90790"/>
              </a:xfrm>
              <a:custGeom>
                <a:rect b="b" l="l" r="r" t="t"/>
                <a:pathLst>
                  <a:path extrusionOk="0" h="5702" w="8351">
                    <a:moveTo>
                      <a:pt x="4632" y="450"/>
                    </a:moveTo>
                    <a:cubicBezTo>
                      <a:pt x="5613" y="450"/>
                      <a:pt x="5640" y="1027"/>
                      <a:pt x="5219" y="1279"/>
                    </a:cubicBezTo>
                    <a:cubicBezTo>
                      <a:pt x="4974" y="1467"/>
                      <a:pt x="4688" y="1533"/>
                      <a:pt x="4393" y="1533"/>
                    </a:cubicBezTo>
                    <a:cubicBezTo>
                      <a:pt x="4008" y="1533"/>
                      <a:pt x="3607" y="1421"/>
                      <a:pt x="3262" y="1322"/>
                    </a:cubicBezTo>
                    <a:cubicBezTo>
                      <a:pt x="3236" y="1314"/>
                      <a:pt x="3212" y="1310"/>
                      <a:pt x="3190" y="1310"/>
                    </a:cubicBezTo>
                    <a:cubicBezTo>
                      <a:pt x="3150" y="1310"/>
                      <a:pt x="3116" y="1322"/>
                      <a:pt x="3089" y="1344"/>
                    </a:cubicBezTo>
                    <a:lnTo>
                      <a:pt x="3089" y="1344"/>
                    </a:lnTo>
                    <a:cubicBezTo>
                      <a:pt x="3337" y="797"/>
                      <a:pt x="3911" y="452"/>
                      <a:pt x="4524" y="452"/>
                    </a:cubicBezTo>
                    <a:cubicBezTo>
                      <a:pt x="4561" y="451"/>
                      <a:pt x="4597" y="450"/>
                      <a:pt x="4632" y="450"/>
                    </a:cubicBezTo>
                    <a:close/>
                    <a:moveTo>
                      <a:pt x="5823" y="1484"/>
                    </a:moveTo>
                    <a:cubicBezTo>
                      <a:pt x="6286" y="1863"/>
                      <a:pt x="6710" y="2204"/>
                      <a:pt x="7133" y="2627"/>
                    </a:cubicBezTo>
                    <a:cubicBezTo>
                      <a:pt x="7598" y="3015"/>
                      <a:pt x="8098" y="4024"/>
                      <a:pt x="7247" y="4024"/>
                    </a:cubicBezTo>
                    <a:cubicBezTo>
                      <a:pt x="7143" y="4024"/>
                      <a:pt x="7019" y="4008"/>
                      <a:pt x="6872" y="3975"/>
                    </a:cubicBezTo>
                    <a:cubicBezTo>
                      <a:pt x="6655" y="3801"/>
                      <a:pt x="6481" y="3584"/>
                      <a:pt x="6350" y="3366"/>
                    </a:cubicBezTo>
                    <a:cubicBezTo>
                      <a:pt x="6141" y="3067"/>
                      <a:pt x="5972" y="2726"/>
                      <a:pt x="5845" y="2372"/>
                    </a:cubicBezTo>
                    <a:lnTo>
                      <a:pt x="5845" y="2372"/>
                    </a:lnTo>
                    <a:cubicBezTo>
                      <a:pt x="5792" y="2187"/>
                      <a:pt x="5741" y="2022"/>
                      <a:pt x="5698" y="1888"/>
                    </a:cubicBezTo>
                    <a:cubicBezTo>
                      <a:pt x="5662" y="1804"/>
                      <a:pt x="5597" y="1754"/>
                      <a:pt x="5523" y="1731"/>
                    </a:cubicBezTo>
                    <a:lnTo>
                      <a:pt x="5523" y="1731"/>
                    </a:lnTo>
                    <a:cubicBezTo>
                      <a:pt x="5617" y="1671"/>
                      <a:pt x="5731" y="1585"/>
                      <a:pt x="5823" y="1484"/>
                    </a:cubicBezTo>
                    <a:close/>
                    <a:moveTo>
                      <a:pt x="3018" y="1492"/>
                    </a:moveTo>
                    <a:cubicBezTo>
                      <a:pt x="3014" y="1580"/>
                      <a:pt x="3062" y="1676"/>
                      <a:pt x="3175" y="1714"/>
                    </a:cubicBezTo>
                    <a:lnTo>
                      <a:pt x="3175" y="1757"/>
                    </a:lnTo>
                    <a:cubicBezTo>
                      <a:pt x="3523" y="1931"/>
                      <a:pt x="3915" y="2018"/>
                      <a:pt x="4312" y="2018"/>
                    </a:cubicBezTo>
                    <a:cubicBezTo>
                      <a:pt x="4580" y="2018"/>
                      <a:pt x="4852" y="1978"/>
                      <a:pt x="5114" y="1898"/>
                    </a:cubicBezTo>
                    <a:lnTo>
                      <a:pt x="5114" y="1898"/>
                    </a:lnTo>
                    <a:cubicBezTo>
                      <a:pt x="5091" y="1945"/>
                      <a:pt x="5081" y="2000"/>
                      <a:pt x="5089" y="2062"/>
                    </a:cubicBezTo>
                    <a:cubicBezTo>
                      <a:pt x="5161" y="2287"/>
                      <a:pt x="5244" y="2537"/>
                      <a:pt x="5344" y="2789"/>
                    </a:cubicBezTo>
                    <a:lnTo>
                      <a:pt x="5344" y="2789"/>
                    </a:lnTo>
                    <a:cubicBezTo>
                      <a:pt x="5492" y="3432"/>
                      <a:pt x="5543" y="4085"/>
                      <a:pt x="5480" y="4715"/>
                    </a:cubicBezTo>
                    <a:cubicBezTo>
                      <a:pt x="5424" y="5008"/>
                      <a:pt x="5333" y="5117"/>
                      <a:pt x="5228" y="5117"/>
                    </a:cubicBezTo>
                    <a:cubicBezTo>
                      <a:pt x="4929" y="5117"/>
                      <a:pt x="4524" y="4225"/>
                      <a:pt x="4524" y="4193"/>
                    </a:cubicBezTo>
                    <a:cubicBezTo>
                      <a:pt x="4480" y="3888"/>
                      <a:pt x="4393" y="3627"/>
                      <a:pt x="4393" y="3323"/>
                    </a:cubicBezTo>
                    <a:cubicBezTo>
                      <a:pt x="4375" y="3196"/>
                      <a:pt x="4364" y="3061"/>
                      <a:pt x="4358" y="2925"/>
                    </a:cubicBezTo>
                    <a:lnTo>
                      <a:pt x="4358" y="2925"/>
                    </a:lnTo>
                    <a:cubicBezTo>
                      <a:pt x="4362" y="2715"/>
                      <a:pt x="4357" y="2524"/>
                      <a:pt x="4350" y="2366"/>
                    </a:cubicBezTo>
                    <a:cubicBezTo>
                      <a:pt x="4328" y="2192"/>
                      <a:pt x="4187" y="2105"/>
                      <a:pt x="4045" y="2105"/>
                    </a:cubicBezTo>
                    <a:cubicBezTo>
                      <a:pt x="3904" y="2105"/>
                      <a:pt x="3762" y="2192"/>
                      <a:pt x="3741" y="2366"/>
                    </a:cubicBezTo>
                    <a:cubicBezTo>
                      <a:pt x="3741" y="2499"/>
                      <a:pt x="3742" y="2676"/>
                      <a:pt x="3749" y="2879"/>
                    </a:cubicBezTo>
                    <a:lnTo>
                      <a:pt x="3749" y="2879"/>
                    </a:lnTo>
                    <a:cubicBezTo>
                      <a:pt x="3733" y="3330"/>
                      <a:pt x="3661" y="3784"/>
                      <a:pt x="3567" y="4193"/>
                    </a:cubicBezTo>
                    <a:cubicBezTo>
                      <a:pt x="3515" y="4506"/>
                      <a:pt x="3337" y="4897"/>
                      <a:pt x="3138" y="4897"/>
                    </a:cubicBezTo>
                    <a:cubicBezTo>
                      <a:pt x="3005" y="4897"/>
                      <a:pt x="2862" y="4723"/>
                      <a:pt x="2740" y="4236"/>
                    </a:cubicBezTo>
                    <a:cubicBezTo>
                      <a:pt x="2740" y="3932"/>
                      <a:pt x="2784" y="3627"/>
                      <a:pt x="2914" y="3323"/>
                    </a:cubicBezTo>
                    <a:cubicBezTo>
                      <a:pt x="3001" y="2975"/>
                      <a:pt x="3132" y="2670"/>
                      <a:pt x="3306" y="2323"/>
                    </a:cubicBezTo>
                    <a:cubicBezTo>
                      <a:pt x="3425" y="2083"/>
                      <a:pt x="3216" y="1864"/>
                      <a:pt x="3017" y="1864"/>
                    </a:cubicBezTo>
                    <a:cubicBezTo>
                      <a:pt x="2926" y="1864"/>
                      <a:pt x="2838" y="1909"/>
                      <a:pt x="2784" y="2018"/>
                    </a:cubicBezTo>
                    <a:cubicBezTo>
                      <a:pt x="2479" y="2540"/>
                      <a:pt x="2131" y="3018"/>
                      <a:pt x="1740" y="3453"/>
                    </a:cubicBezTo>
                    <a:cubicBezTo>
                      <a:pt x="1390" y="3698"/>
                      <a:pt x="1134" y="3793"/>
                      <a:pt x="956" y="3793"/>
                    </a:cubicBezTo>
                    <a:cubicBezTo>
                      <a:pt x="470" y="3793"/>
                      <a:pt x="564" y="3087"/>
                      <a:pt x="914" y="2801"/>
                    </a:cubicBezTo>
                    <a:cubicBezTo>
                      <a:pt x="1088" y="2627"/>
                      <a:pt x="1262" y="2496"/>
                      <a:pt x="1436" y="2366"/>
                    </a:cubicBezTo>
                    <a:cubicBezTo>
                      <a:pt x="1871" y="2062"/>
                      <a:pt x="2349" y="1801"/>
                      <a:pt x="2871" y="1583"/>
                    </a:cubicBezTo>
                    <a:cubicBezTo>
                      <a:pt x="2907" y="1547"/>
                      <a:pt x="2972" y="1541"/>
                      <a:pt x="3018" y="1492"/>
                    </a:cubicBezTo>
                    <a:close/>
                    <a:moveTo>
                      <a:pt x="4439" y="0"/>
                    </a:moveTo>
                    <a:cubicBezTo>
                      <a:pt x="3795" y="0"/>
                      <a:pt x="3120" y="350"/>
                      <a:pt x="2697" y="974"/>
                    </a:cubicBezTo>
                    <a:cubicBezTo>
                      <a:pt x="2131" y="1757"/>
                      <a:pt x="87" y="1975"/>
                      <a:pt x="0" y="3279"/>
                    </a:cubicBezTo>
                    <a:cubicBezTo>
                      <a:pt x="0" y="3730"/>
                      <a:pt x="425" y="4374"/>
                      <a:pt x="947" y="4374"/>
                    </a:cubicBezTo>
                    <a:cubicBezTo>
                      <a:pt x="979" y="4374"/>
                      <a:pt x="1012" y="4372"/>
                      <a:pt x="1044" y="4367"/>
                    </a:cubicBezTo>
                    <a:cubicBezTo>
                      <a:pt x="1476" y="4332"/>
                      <a:pt x="1833" y="4146"/>
                      <a:pt x="2139" y="3880"/>
                    </a:cubicBezTo>
                    <a:lnTo>
                      <a:pt x="2139" y="3880"/>
                    </a:lnTo>
                    <a:cubicBezTo>
                      <a:pt x="2017" y="4611"/>
                      <a:pt x="2137" y="5278"/>
                      <a:pt x="2914" y="5367"/>
                    </a:cubicBezTo>
                    <a:cubicBezTo>
                      <a:pt x="2968" y="5374"/>
                      <a:pt x="3020" y="5377"/>
                      <a:pt x="3070" y="5377"/>
                    </a:cubicBezTo>
                    <a:cubicBezTo>
                      <a:pt x="3528" y="5377"/>
                      <a:pt x="3827" y="5111"/>
                      <a:pt x="4021" y="4726"/>
                    </a:cubicBezTo>
                    <a:lnTo>
                      <a:pt x="4021" y="4726"/>
                    </a:lnTo>
                    <a:cubicBezTo>
                      <a:pt x="4206" y="5280"/>
                      <a:pt x="4512" y="5701"/>
                      <a:pt x="5019" y="5701"/>
                    </a:cubicBezTo>
                    <a:cubicBezTo>
                      <a:pt x="5095" y="5701"/>
                      <a:pt x="5177" y="5692"/>
                      <a:pt x="5263" y="5671"/>
                    </a:cubicBezTo>
                    <a:cubicBezTo>
                      <a:pt x="5958" y="5508"/>
                      <a:pt x="6163" y="4874"/>
                      <a:pt x="6154" y="4148"/>
                    </a:cubicBezTo>
                    <a:lnTo>
                      <a:pt x="6154" y="4148"/>
                    </a:lnTo>
                    <a:cubicBezTo>
                      <a:pt x="6434" y="4424"/>
                      <a:pt x="6774" y="4604"/>
                      <a:pt x="7193" y="4604"/>
                    </a:cubicBezTo>
                    <a:cubicBezTo>
                      <a:pt x="7272" y="4604"/>
                      <a:pt x="7353" y="4597"/>
                      <a:pt x="7438" y="4584"/>
                    </a:cubicBezTo>
                    <a:cubicBezTo>
                      <a:pt x="7960" y="4497"/>
                      <a:pt x="8351" y="3932"/>
                      <a:pt x="8220" y="3410"/>
                    </a:cubicBezTo>
                    <a:cubicBezTo>
                      <a:pt x="7916" y="2323"/>
                      <a:pt x="7003" y="1583"/>
                      <a:pt x="6089" y="1018"/>
                    </a:cubicBezTo>
                    <a:cubicBezTo>
                      <a:pt x="6053" y="1000"/>
                      <a:pt x="6016" y="992"/>
                      <a:pt x="5980" y="992"/>
                    </a:cubicBezTo>
                    <a:cubicBezTo>
                      <a:pt x="5969" y="992"/>
                      <a:pt x="5958" y="992"/>
                      <a:pt x="5948" y="994"/>
                    </a:cubicBezTo>
                    <a:lnTo>
                      <a:pt x="5948" y="994"/>
                    </a:lnTo>
                    <a:cubicBezTo>
                      <a:pt x="5627" y="310"/>
                      <a:pt x="5046" y="0"/>
                      <a:pt x="443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1"/>
              <p:cNvSpPr/>
              <p:nvPr/>
            </p:nvSpPr>
            <p:spPr>
              <a:xfrm>
                <a:off x="5909735" y="2155899"/>
                <a:ext cx="138510" cy="98751"/>
              </a:xfrm>
              <a:custGeom>
                <a:rect b="b" l="l" r="r" t="t"/>
                <a:pathLst>
                  <a:path extrusionOk="0" h="6202" w="8699">
                    <a:moveTo>
                      <a:pt x="6660" y="1954"/>
                    </a:moveTo>
                    <a:cubicBezTo>
                      <a:pt x="7072" y="2453"/>
                      <a:pt x="7407" y="2917"/>
                      <a:pt x="7742" y="3461"/>
                    </a:cubicBezTo>
                    <a:cubicBezTo>
                      <a:pt x="8133" y="3959"/>
                      <a:pt x="8408" y="4980"/>
                      <a:pt x="7759" y="4980"/>
                    </a:cubicBezTo>
                    <a:cubicBezTo>
                      <a:pt x="7614" y="4980"/>
                      <a:pt x="7423" y="4929"/>
                      <a:pt x="7177" y="4809"/>
                    </a:cubicBezTo>
                    <a:cubicBezTo>
                      <a:pt x="7003" y="4592"/>
                      <a:pt x="6829" y="4331"/>
                      <a:pt x="6742" y="4027"/>
                    </a:cubicBezTo>
                    <a:cubicBezTo>
                      <a:pt x="6578" y="3534"/>
                      <a:pt x="6491" y="3003"/>
                      <a:pt x="6445" y="2470"/>
                    </a:cubicBezTo>
                    <a:lnTo>
                      <a:pt x="6445" y="2470"/>
                    </a:lnTo>
                    <a:cubicBezTo>
                      <a:pt x="6442" y="2437"/>
                      <a:pt x="6440" y="2404"/>
                      <a:pt x="6437" y="2374"/>
                    </a:cubicBezTo>
                    <a:cubicBezTo>
                      <a:pt x="6426" y="2263"/>
                      <a:pt x="6375" y="2180"/>
                      <a:pt x="6307" y="2126"/>
                    </a:cubicBezTo>
                    <a:lnTo>
                      <a:pt x="6307" y="2126"/>
                    </a:lnTo>
                    <a:cubicBezTo>
                      <a:pt x="6416" y="2085"/>
                      <a:pt x="6547" y="2028"/>
                      <a:pt x="6660" y="1954"/>
                    </a:cubicBezTo>
                    <a:close/>
                    <a:moveTo>
                      <a:pt x="5134" y="537"/>
                    </a:moveTo>
                    <a:cubicBezTo>
                      <a:pt x="5278" y="537"/>
                      <a:pt x="5424" y="555"/>
                      <a:pt x="5567" y="591"/>
                    </a:cubicBezTo>
                    <a:cubicBezTo>
                      <a:pt x="6698" y="808"/>
                      <a:pt x="6611" y="1373"/>
                      <a:pt x="6089" y="1591"/>
                    </a:cubicBezTo>
                    <a:cubicBezTo>
                      <a:pt x="5913" y="1668"/>
                      <a:pt x="5735" y="1700"/>
                      <a:pt x="5556" y="1700"/>
                    </a:cubicBezTo>
                    <a:cubicBezTo>
                      <a:pt x="5028" y="1700"/>
                      <a:pt x="4500" y="1416"/>
                      <a:pt x="4045" y="1156"/>
                    </a:cubicBezTo>
                    <a:cubicBezTo>
                      <a:pt x="4009" y="1138"/>
                      <a:pt x="3974" y="1130"/>
                      <a:pt x="3940" y="1130"/>
                    </a:cubicBezTo>
                    <a:cubicBezTo>
                      <a:pt x="3733" y="1130"/>
                      <a:pt x="3603" y="1441"/>
                      <a:pt x="3828" y="1591"/>
                    </a:cubicBezTo>
                    <a:lnTo>
                      <a:pt x="3828" y="1634"/>
                    </a:lnTo>
                    <a:cubicBezTo>
                      <a:pt x="4310" y="2021"/>
                      <a:pt x="4936" y="2240"/>
                      <a:pt x="5563" y="2240"/>
                    </a:cubicBezTo>
                    <a:cubicBezTo>
                      <a:pt x="5642" y="2240"/>
                      <a:pt x="5721" y="2237"/>
                      <a:pt x="5799" y="2230"/>
                    </a:cubicBezTo>
                    <a:lnTo>
                      <a:pt x="5799" y="2230"/>
                    </a:lnTo>
                    <a:cubicBezTo>
                      <a:pt x="5785" y="2271"/>
                      <a:pt x="5779" y="2319"/>
                      <a:pt x="5785" y="2374"/>
                    </a:cubicBezTo>
                    <a:cubicBezTo>
                      <a:pt x="5793" y="2601"/>
                      <a:pt x="5810" y="2853"/>
                      <a:pt x="5842" y="3113"/>
                    </a:cubicBezTo>
                    <a:lnTo>
                      <a:pt x="5842" y="3113"/>
                    </a:lnTo>
                    <a:cubicBezTo>
                      <a:pt x="5857" y="3836"/>
                      <a:pt x="5751" y="4564"/>
                      <a:pt x="5524" y="5244"/>
                    </a:cubicBezTo>
                    <a:cubicBezTo>
                      <a:pt x="5413" y="5507"/>
                      <a:pt x="5306" y="5608"/>
                      <a:pt x="5209" y="5608"/>
                    </a:cubicBezTo>
                    <a:cubicBezTo>
                      <a:pt x="4885" y="5608"/>
                      <a:pt x="4654" y="4505"/>
                      <a:pt x="4654" y="4505"/>
                    </a:cubicBezTo>
                    <a:cubicBezTo>
                      <a:pt x="4654" y="4157"/>
                      <a:pt x="4697" y="3853"/>
                      <a:pt x="4741" y="3548"/>
                    </a:cubicBezTo>
                    <a:cubicBezTo>
                      <a:pt x="4768" y="3332"/>
                      <a:pt x="4795" y="3117"/>
                      <a:pt x="4832" y="2911"/>
                    </a:cubicBezTo>
                    <a:lnTo>
                      <a:pt x="4832" y="2911"/>
                    </a:lnTo>
                    <a:cubicBezTo>
                      <a:pt x="4864" y="2778"/>
                      <a:pt x="4892" y="2655"/>
                      <a:pt x="4915" y="2548"/>
                    </a:cubicBezTo>
                    <a:cubicBezTo>
                      <a:pt x="4940" y="2320"/>
                      <a:pt x="4760" y="2181"/>
                      <a:pt x="4579" y="2181"/>
                    </a:cubicBezTo>
                    <a:cubicBezTo>
                      <a:pt x="4459" y="2181"/>
                      <a:pt x="4339" y="2242"/>
                      <a:pt x="4278" y="2378"/>
                    </a:cubicBezTo>
                    <a:lnTo>
                      <a:pt x="4278" y="2378"/>
                    </a:lnTo>
                    <a:lnTo>
                      <a:pt x="4263" y="2374"/>
                    </a:lnTo>
                    <a:cubicBezTo>
                      <a:pt x="4258" y="2409"/>
                      <a:pt x="4253" y="2443"/>
                      <a:pt x="4248" y="2478"/>
                    </a:cubicBezTo>
                    <a:lnTo>
                      <a:pt x="4248" y="2478"/>
                    </a:lnTo>
                    <a:cubicBezTo>
                      <a:pt x="4210" y="2634"/>
                      <a:pt x="4163" y="2842"/>
                      <a:pt x="4119" y="3081"/>
                    </a:cubicBezTo>
                    <a:lnTo>
                      <a:pt x="4119" y="3081"/>
                    </a:lnTo>
                    <a:cubicBezTo>
                      <a:pt x="4007" y="3493"/>
                      <a:pt x="3848" y="3899"/>
                      <a:pt x="3654" y="4287"/>
                    </a:cubicBezTo>
                    <a:cubicBezTo>
                      <a:pt x="3531" y="4558"/>
                      <a:pt x="3268" y="4899"/>
                      <a:pt x="3056" y="4899"/>
                    </a:cubicBezTo>
                    <a:cubicBezTo>
                      <a:pt x="2893" y="4899"/>
                      <a:pt x="2759" y="4699"/>
                      <a:pt x="2740" y="4114"/>
                    </a:cubicBezTo>
                    <a:cubicBezTo>
                      <a:pt x="2827" y="3766"/>
                      <a:pt x="2958" y="3461"/>
                      <a:pt x="3175" y="3200"/>
                    </a:cubicBezTo>
                    <a:cubicBezTo>
                      <a:pt x="3349" y="2852"/>
                      <a:pt x="3567" y="2548"/>
                      <a:pt x="3828" y="2243"/>
                    </a:cubicBezTo>
                    <a:cubicBezTo>
                      <a:pt x="4026" y="2012"/>
                      <a:pt x="3822" y="1705"/>
                      <a:pt x="3579" y="1705"/>
                    </a:cubicBezTo>
                    <a:cubicBezTo>
                      <a:pt x="3503" y="1705"/>
                      <a:pt x="3422" y="1735"/>
                      <a:pt x="3349" y="1808"/>
                    </a:cubicBezTo>
                    <a:cubicBezTo>
                      <a:pt x="3342" y="1816"/>
                      <a:pt x="3335" y="1823"/>
                      <a:pt x="3327" y="1830"/>
                    </a:cubicBezTo>
                    <a:lnTo>
                      <a:pt x="3327" y="1830"/>
                    </a:lnTo>
                    <a:lnTo>
                      <a:pt x="3306" y="1808"/>
                    </a:lnTo>
                    <a:cubicBezTo>
                      <a:pt x="3262" y="1862"/>
                      <a:pt x="3213" y="1925"/>
                      <a:pt x="3159" y="1996"/>
                    </a:cubicBezTo>
                    <a:lnTo>
                      <a:pt x="3159" y="1996"/>
                    </a:lnTo>
                    <a:cubicBezTo>
                      <a:pt x="2776" y="2367"/>
                      <a:pt x="2361" y="2728"/>
                      <a:pt x="1914" y="3026"/>
                    </a:cubicBezTo>
                    <a:cubicBezTo>
                      <a:pt x="1591" y="3161"/>
                      <a:pt x="1346" y="3216"/>
                      <a:pt x="1166" y="3216"/>
                    </a:cubicBezTo>
                    <a:cubicBezTo>
                      <a:pt x="470" y="3216"/>
                      <a:pt x="735" y="2398"/>
                      <a:pt x="1218" y="2156"/>
                    </a:cubicBezTo>
                    <a:cubicBezTo>
                      <a:pt x="1436" y="2026"/>
                      <a:pt x="1653" y="1939"/>
                      <a:pt x="1870" y="1852"/>
                    </a:cubicBezTo>
                    <a:cubicBezTo>
                      <a:pt x="2392" y="1634"/>
                      <a:pt x="2958" y="1460"/>
                      <a:pt x="3523" y="1373"/>
                    </a:cubicBezTo>
                    <a:cubicBezTo>
                      <a:pt x="3610" y="1373"/>
                      <a:pt x="3697" y="1330"/>
                      <a:pt x="3741" y="1243"/>
                    </a:cubicBezTo>
                    <a:cubicBezTo>
                      <a:pt x="4051" y="794"/>
                      <a:pt x="4581" y="537"/>
                      <a:pt x="5134" y="537"/>
                    </a:cubicBezTo>
                    <a:close/>
                    <a:moveTo>
                      <a:pt x="5109" y="1"/>
                    </a:moveTo>
                    <a:cubicBezTo>
                      <a:pt x="4544" y="1"/>
                      <a:pt x="3949" y="217"/>
                      <a:pt x="3480" y="634"/>
                    </a:cubicBezTo>
                    <a:cubicBezTo>
                      <a:pt x="2740" y="1373"/>
                      <a:pt x="522" y="1069"/>
                      <a:pt x="174" y="2417"/>
                    </a:cubicBezTo>
                    <a:cubicBezTo>
                      <a:pt x="0" y="3026"/>
                      <a:pt x="348" y="3635"/>
                      <a:pt x="957" y="3853"/>
                    </a:cubicBezTo>
                    <a:cubicBezTo>
                      <a:pt x="1033" y="3861"/>
                      <a:pt x="1108" y="3865"/>
                      <a:pt x="1182" y="3865"/>
                    </a:cubicBezTo>
                    <a:cubicBezTo>
                      <a:pt x="1558" y="3865"/>
                      <a:pt x="1902" y="3759"/>
                      <a:pt x="2222" y="3590"/>
                    </a:cubicBezTo>
                    <a:lnTo>
                      <a:pt x="2222" y="3590"/>
                    </a:lnTo>
                    <a:cubicBezTo>
                      <a:pt x="1926" y="4341"/>
                      <a:pt x="1896" y="5086"/>
                      <a:pt x="2697" y="5375"/>
                    </a:cubicBezTo>
                    <a:cubicBezTo>
                      <a:pt x="2837" y="5426"/>
                      <a:pt x="2970" y="5450"/>
                      <a:pt x="3094" y="5450"/>
                    </a:cubicBezTo>
                    <a:cubicBezTo>
                      <a:pt x="3457" y="5450"/>
                      <a:pt x="3753" y="5249"/>
                      <a:pt x="3995" y="4946"/>
                    </a:cubicBezTo>
                    <a:lnTo>
                      <a:pt x="3995" y="4946"/>
                    </a:lnTo>
                    <a:cubicBezTo>
                      <a:pt x="4070" y="5645"/>
                      <a:pt x="4351" y="6202"/>
                      <a:pt x="5053" y="6202"/>
                    </a:cubicBezTo>
                    <a:cubicBezTo>
                      <a:pt x="5065" y="6202"/>
                      <a:pt x="5077" y="6202"/>
                      <a:pt x="5089" y="6201"/>
                    </a:cubicBezTo>
                    <a:cubicBezTo>
                      <a:pt x="5843" y="6201"/>
                      <a:pt x="6206" y="5590"/>
                      <a:pt x="6369" y="4832"/>
                    </a:cubicBezTo>
                    <a:lnTo>
                      <a:pt x="6369" y="4832"/>
                    </a:lnTo>
                    <a:cubicBezTo>
                      <a:pt x="6636" y="5259"/>
                      <a:pt x="7019" y="5559"/>
                      <a:pt x="7568" y="5592"/>
                    </a:cubicBezTo>
                    <a:cubicBezTo>
                      <a:pt x="7594" y="5594"/>
                      <a:pt x="7619" y="5595"/>
                      <a:pt x="7644" y="5595"/>
                    </a:cubicBezTo>
                    <a:cubicBezTo>
                      <a:pt x="8257" y="5595"/>
                      <a:pt x="8699" y="5090"/>
                      <a:pt x="8699" y="4505"/>
                    </a:cubicBezTo>
                    <a:cubicBezTo>
                      <a:pt x="8655" y="3331"/>
                      <a:pt x="7872" y="2330"/>
                      <a:pt x="7090" y="1547"/>
                    </a:cubicBezTo>
                    <a:cubicBezTo>
                      <a:pt x="7035" y="1502"/>
                      <a:pt x="6973" y="1479"/>
                      <a:pt x="6910" y="1474"/>
                    </a:cubicBezTo>
                    <a:lnTo>
                      <a:pt x="6910" y="1474"/>
                    </a:lnTo>
                    <a:cubicBezTo>
                      <a:pt x="6718" y="477"/>
                      <a:pt x="5947" y="1"/>
                      <a:pt x="510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14" name="Google Shape;114;p1"/>
            <p:cNvPicPr preferRelativeResize="0"/>
            <p:nvPr/>
          </p:nvPicPr>
          <p:blipFill rotWithShape="1">
            <a:blip r:embed="rId5">
              <a:alphaModFix amt="85000"/>
            </a:blip>
            <a:srcRect b="0" l="0" r="0" t="0"/>
            <a:stretch/>
          </p:blipFill>
          <p:spPr>
            <a:xfrm rot="-899999">
              <a:off x="6558611" y="3731209"/>
              <a:ext cx="1920250" cy="715835"/>
            </a:xfrm>
            <a:prstGeom prst="rect">
              <a:avLst/>
            </a:prstGeom>
            <a:noFill/>
            <a:ln>
              <a:noFill/>
            </a:ln>
          </p:spPr>
        </p:pic>
      </p:grpSp>
      <p:grpSp>
        <p:nvGrpSpPr>
          <p:cNvPr id="115" name="Google Shape;115;p1"/>
          <p:cNvGrpSpPr/>
          <p:nvPr/>
        </p:nvGrpSpPr>
        <p:grpSpPr>
          <a:xfrm>
            <a:off x="1387550" y="2895763"/>
            <a:ext cx="975850" cy="1637501"/>
            <a:chOff x="1311350" y="2895763"/>
            <a:chExt cx="975850" cy="1637501"/>
          </a:xfrm>
        </p:grpSpPr>
        <p:sp>
          <p:nvSpPr>
            <p:cNvPr id="116" name="Google Shape;116;p1"/>
            <p:cNvSpPr/>
            <p:nvPr/>
          </p:nvSpPr>
          <p:spPr>
            <a:xfrm>
              <a:off x="1479250" y="2895763"/>
              <a:ext cx="640066" cy="1224787"/>
            </a:xfrm>
            <a:custGeom>
              <a:rect b="b" l="l" r="r" t="t"/>
              <a:pathLst>
                <a:path extrusionOk="0" h="61897" w="32347">
                  <a:moveTo>
                    <a:pt x="12818" y="615"/>
                  </a:moveTo>
                  <a:cubicBezTo>
                    <a:pt x="14558" y="3703"/>
                    <a:pt x="11513" y="11662"/>
                    <a:pt x="8208" y="12314"/>
                  </a:cubicBezTo>
                  <a:cubicBezTo>
                    <a:pt x="8643" y="10357"/>
                    <a:pt x="9078" y="8574"/>
                    <a:pt x="9469" y="6834"/>
                  </a:cubicBezTo>
                  <a:lnTo>
                    <a:pt x="9469" y="6834"/>
                  </a:lnTo>
                  <a:cubicBezTo>
                    <a:pt x="8730" y="6878"/>
                    <a:pt x="8469" y="7443"/>
                    <a:pt x="7686" y="12054"/>
                  </a:cubicBezTo>
                  <a:cubicBezTo>
                    <a:pt x="6164" y="10401"/>
                    <a:pt x="6338" y="8574"/>
                    <a:pt x="6947" y="6747"/>
                  </a:cubicBezTo>
                  <a:cubicBezTo>
                    <a:pt x="7860" y="3920"/>
                    <a:pt x="10035" y="1659"/>
                    <a:pt x="12818" y="615"/>
                  </a:cubicBezTo>
                  <a:close/>
                  <a:moveTo>
                    <a:pt x="2032" y="10792"/>
                  </a:moveTo>
                  <a:lnTo>
                    <a:pt x="2032" y="10792"/>
                  </a:lnTo>
                  <a:cubicBezTo>
                    <a:pt x="4815" y="12097"/>
                    <a:pt x="7903" y="17751"/>
                    <a:pt x="7903" y="20013"/>
                  </a:cubicBezTo>
                  <a:cubicBezTo>
                    <a:pt x="5990" y="19186"/>
                    <a:pt x="4337" y="16707"/>
                    <a:pt x="3163" y="13184"/>
                  </a:cubicBezTo>
                  <a:lnTo>
                    <a:pt x="3163" y="13184"/>
                  </a:lnTo>
                  <a:cubicBezTo>
                    <a:pt x="2989" y="14663"/>
                    <a:pt x="3598" y="16011"/>
                    <a:pt x="4424" y="17142"/>
                  </a:cubicBezTo>
                  <a:cubicBezTo>
                    <a:pt x="5294" y="18317"/>
                    <a:pt x="6251" y="19404"/>
                    <a:pt x="7121" y="20491"/>
                  </a:cubicBezTo>
                  <a:cubicBezTo>
                    <a:pt x="2510" y="20274"/>
                    <a:pt x="553" y="14707"/>
                    <a:pt x="2032" y="10792"/>
                  </a:cubicBezTo>
                  <a:close/>
                  <a:moveTo>
                    <a:pt x="15950" y="14315"/>
                  </a:moveTo>
                  <a:lnTo>
                    <a:pt x="15950" y="14315"/>
                  </a:lnTo>
                  <a:cubicBezTo>
                    <a:pt x="16689" y="16968"/>
                    <a:pt x="15732" y="19143"/>
                    <a:pt x="14253" y="21144"/>
                  </a:cubicBezTo>
                  <a:cubicBezTo>
                    <a:pt x="13324" y="22356"/>
                    <a:pt x="12282" y="23380"/>
                    <a:pt x="10500" y="23380"/>
                  </a:cubicBezTo>
                  <a:cubicBezTo>
                    <a:pt x="10364" y="23380"/>
                    <a:pt x="10223" y="23374"/>
                    <a:pt x="10078" y="23362"/>
                  </a:cubicBezTo>
                  <a:lnTo>
                    <a:pt x="13731" y="18186"/>
                  </a:lnTo>
                  <a:lnTo>
                    <a:pt x="13731" y="18186"/>
                  </a:lnTo>
                  <a:cubicBezTo>
                    <a:pt x="11818" y="19143"/>
                    <a:pt x="11165" y="21100"/>
                    <a:pt x="9948" y="22666"/>
                  </a:cubicBezTo>
                  <a:cubicBezTo>
                    <a:pt x="9687" y="19317"/>
                    <a:pt x="12340" y="15576"/>
                    <a:pt x="15950" y="14315"/>
                  </a:cubicBezTo>
                  <a:close/>
                  <a:moveTo>
                    <a:pt x="27301" y="16142"/>
                  </a:moveTo>
                  <a:cubicBezTo>
                    <a:pt x="28389" y="16751"/>
                    <a:pt x="29258" y="17577"/>
                    <a:pt x="29389" y="18925"/>
                  </a:cubicBezTo>
                  <a:cubicBezTo>
                    <a:pt x="29606" y="20491"/>
                    <a:pt x="29085" y="22013"/>
                    <a:pt x="28041" y="23144"/>
                  </a:cubicBezTo>
                  <a:cubicBezTo>
                    <a:pt x="27954" y="21839"/>
                    <a:pt x="27867" y="20578"/>
                    <a:pt x="27780" y="19360"/>
                  </a:cubicBezTo>
                  <a:cubicBezTo>
                    <a:pt x="27606" y="19317"/>
                    <a:pt x="27432" y="19273"/>
                    <a:pt x="27258" y="19273"/>
                  </a:cubicBezTo>
                  <a:lnTo>
                    <a:pt x="27258" y="23623"/>
                  </a:lnTo>
                  <a:cubicBezTo>
                    <a:pt x="25605" y="21361"/>
                    <a:pt x="25692" y="18795"/>
                    <a:pt x="27301" y="16142"/>
                  </a:cubicBezTo>
                  <a:close/>
                  <a:moveTo>
                    <a:pt x="20821" y="23231"/>
                  </a:moveTo>
                  <a:cubicBezTo>
                    <a:pt x="22604" y="23405"/>
                    <a:pt x="24866" y="25232"/>
                    <a:pt x="25605" y="27320"/>
                  </a:cubicBezTo>
                  <a:cubicBezTo>
                    <a:pt x="24474" y="26406"/>
                    <a:pt x="23430" y="25623"/>
                    <a:pt x="22387" y="24797"/>
                  </a:cubicBezTo>
                  <a:cubicBezTo>
                    <a:pt x="22343" y="24797"/>
                    <a:pt x="22256" y="24884"/>
                    <a:pt x="21995" y="25014"/>
                  </a:cubicBezTo>
                  <a:lnTo>
                    <a:pt x="25388" y="27798"/>
                  </a:lnTo>
                  <a:cubicBezTo>
                    <a:pt x="25367" y="27798"/>
                    <a:pt x="25347" y="27799"/>
                    <a:pt x="25327" y="27799"/>
                  </a:cubicBezTo>
                  <a:cubicBezTo>
                    <a:pt x="23302" y="27799"/>
                    <a:pt x="21208" y="25643"/>
                    <a:pt x="20821" y="23231"/>
                  </a:cubicBezTo>
                  <a:close/>
                  <a:moveTo>
                    <a:pt x="28502" y="29189"/>
                  </a:moveTo>
                  <a:cubicBezTo>
                    <a:pt x="29672" y="29189"/>
                    <a:pt x="30952" y="29745"/>
                    <a:pt x="31564" y="30756"/>
                  </a:cubicBezTo>
                  <a:cubicBezTo>
                    <a:pt x="30650" y="31038"/>
                    <a:pt x="29748" y="31245"/>
                    <a:pt x="28818" y="31245"/>
                  </a:cubicBezTo>
                  <a:cubicBezTo>
                    <a:pt x="27888" y="31245"/>
                    <a:pt x="26932" y="31038"/>
                    <a:pt x="25910" y="30495"/>
                  </a:cubicBezTo>
                  <a:lnTo>
                    <a:pt x="29476" y="30495"/>
                  </a:lnTo>
                  <a:cubicBezTo>
                    <a:pt x="29519" y="30408"/>
                    <a:pt x="29519" y="30277"/>
                    <a:pt x="29519" y="30190"/>
                  </a:cubicBezTo>
                  <a:lnTo>
                    <a:pt x="26605" y="29886"/>
                  </a:lnTo>
                  <a:cubicBezTo>
                    <a:pt x="27061" y="29413"/>
                    <a:pt x="27760" y="29189"/>
                    <a:pt x="28502" y="29189"/>
                  </a:cubicBezTo>
                  <a:close/>
                  <a:moveTo>
                    <a:pt x="2291" y="24278"/>
                  </a:moveTo>
                  <a:cubicBezTo>
                    <a:pt x="6224" y="24278"/>
                    <a:pt x="11371" y="27203"/>
                    <a:pt x="13123" y="30625"/>
                  </a:cubicBezTo>
                  <a:cubicBezTo>
                    <a:pt x="9904" y="29625"/>
                    <a:pt x="6903" y="28494"/>
                    <a:pt x="4467" y="25841"/>
                  </a:cubicBezTo>
                  <a:lnTo>
                    <a:pt x="4467" y="25841"/>
                  </a:lnTo>
                  <a:cubicBezTo>
                    <a:pt x="4859" y="27929"/>
                    <a:pt x="9382" y="30495"/>
                    <a:pt x="13166" y="31060"/>
                  </a:cubicBezTo>
                  <a:cubicBezTo>
                    <a:pt x="12521" y="31931"/>
                    <a:pt x="11253" y="32491"/>
                    <a:pt x="9984" y="32491"/>
                  </a:cubicBezTo>
                  <a:cubicBezTo>
                    <a:pt x="9543" y="32491"/>
                    <a:pt x="9101" y="32424"/>
                    <a:pt x="8686" y="32278"/>
                  </a:cubicBezTo>
                  <a:cubicBezTo>
                    <a:pt x="4815" y="31017"/>
                    <a:pt x="2641" y="28189"/>
                    <a:pt x="1510" y="24319"/>
                  </a:cubicBezTo>
                  <a:cubicBezTo>
                    <a:pt x="1764" y="24291"/>
                    <a:pt x="2024" y="24278"/>
                    <a:pt x="2291" y="24278"/>
                  </a:cubicBezTo>
                  <a:close/>
                  <a:moveTo>
                    <a:pt x="15645" y="25928"/>
                  </a:moveTo>
                  <a:cubicBezTo>
                    <a:pt x="18081" y="26232"/>
                    <a:pt x="21865" y="29494"/>
                    <a:pt x="22474" y="33713"/>
                  </a:cubicBezTo>
                  <a:lnTo>
                    <a:pt x="22213" y="33931"/>
                  </a:lnTo>
                  <a:lnTo>
                    <a:pt x="17733" y="28103"/>
                  </a:lnTo>
                  <a:lnTo>
                    <a:pt x="17733" y="28103"/>
                  </a:lnTo>
                  <a:cubicBezTo>
                    <a:pt x="18559" y="30538"/>
                    <a:pt x="20168" y="32452"/>
                    <a:pt x="21995" y="34279"/>
                  </a:cubicBezTo>
                  <a:cubicBezTo>
                    <a:pt x="18255" y="33191"/>
                    <a:pt x="15732" y="29277"/>
                    <a:pt x="15645" y="25928"/>
                  </a:cubicBezTo>
                  <a:close/>
                  <a:moveTo>
                    <a:pt x="24967" y="36049"/>
                  </a:moveTo>
                  <a:cubicBezTo>
                    <a:pt x="25539" y="36049"/>
                    <a:pt x="26129" y="36139"/>
                    <a:pt x="26736" y="36279"/>
                  </a:cubicBezTo>
                  <a:lnTo>
                    <a:pt x="25779" y="36714"/>
                  </a:lnTo>
                  <a:cubicBezTo>
                    <a:pt x="25431" y="36540"/>
                    <a:pt x="25083" y="36497"/>
                    <a:pt x="24735" y="36453"/>
                  </a:cubicBezTo>
                  <a:cubicBezTo>
                    <a:pt x="23909" y="36627"/>
                    <a:pt x="23082" y="36888"/>
                    <a:pt x="22082" y="37149"/>
                  </a:cubicBezTo>
                  <a:cubicBezTo>
                    <a:pt x="22976" y="36339"/>
                    <a:pt x="23942" y="36049"/>
                    <a:pt x="24967" y="36049"/>
                  </a:cubicBezTo>
                  <a:close/>
                  <a:moveTo>
                    <a:pt x="25779" y="36714"/>
                  </a:moveTo>
                  <a:cubicBezTo>
                    <a:pt x="25257" y="37975"/>
                    <a:pt x="24083" y="37975"/>
                    <a:pt x="23039" y="38236"/>
                  </a:cubicBezTo>
                  <a:cubicBezTo>
                    <a:pt x="22778" y="38258"/>
                    <a:pt x="22506" y="38269"/>
                    <a:pt x="22234" y="38269"/>
                  </a:cubicBezTo>
                  <a:cubicBezTo>
                    <a:pt x="21963" y="38269"/>
                    <a:pt x="21691" y="38258"/>
                    <a:pt x="21430" y="38236"/>
                  </a:cubicBezTo>
                  <a:cubicBezTo>
                    <a:pt x="22822" y="37106"/>
                    <a:pt x="24344" y="37106"/>
                    <a:pt x="25779" y="36714"/>
                  </a:cubicBezTo>
                  <a:close/>
                  <a:moveTo>
                    <a:pt x="15471" y="36366"/>
                  </a:moveTo>
                  <a:lnTo>
                    <a:pt x="15471" y="36366"/>
                  </a:lnTo>
                  <a:cubicBezTo>
                    <a:pt x="14601" y="37410"/>
                    <a:pt x="13775" y="38410"/>
                    <a:pt x="12949" y="39411"/>
                  </a:cubicBezTo>
                  <a:lnTo>
                    <a:pt x="13210" y="39628"/>
                  </a:lnTo>
                  <a:lnTo>
                    <a:pt x="15645" y="36975"/>
                  </a:lnTo>
                  <a:lnTo>
                    <a:pt x="15645" y="36975"/>
                  </a:lnTo>
                  <a:cubicBezTo>
                    <a:pt x="15558" y="38367"/>
                    <a:pt x="13862" y="40150"/>
                    <a:pt x="11861" y="40976"/>
                  </a:cubicBezTo>
                  <a:cubicBezTo>
                    <a:pt x="12383" y="38802"/>
                    <a:pt x="13166" y="37019"/>
                    <a:pt x="15471" y="36366"/>
                  </a:cubicBezTo>
                  <a:close/>
                  <a:moveTo>
                    <a:pt x="13076" y="0"/>
                  </a:moveTo>
                  <a:cubicBezTo>
                    <a:pt x="12880" y="0"/>
                    <a:pt x="12639" y="63"/>
                    <a:pt x="12340" y="180"/>
                  </a:cubicBezTo>
                  <a:cubicBezTo>
                    <a:pt x="9426" y="1311"/>
                    <a:pt x="7251" y="3703"/>
                    <a:pt x="6338" y="6660"/>
                  </a:cubicBezTo>
                  <a:cubicBezTo>
                    <a:pt x="5598" y="8835"/>
                    <a:pt x="5642" y="10966"/>
                    <a:pt x="7425" y="12749"/>
                  </a:cubicBezTo>
                  <a:cubicBezTo>
                    <a:pt x="7599" y="12923"/>
                    <a:pt x="7686" y="13184"/>
                    <a:pt x="7686" y="13445"/>
                  </a:cubicBezTo>
                  <a:cubicBezTo>
                    <a:pt x="7642" y="14446"/>
                    <a:pt x="7555" y="15359"/>
                    <a:pt x="7468" y="16533"/>
                  </a:cubicBezTo>
                  <a:cubicBezTo>
                    <a:pt x="7294" y="16142"/>
                    <a:pt x="7207" y="15924"/>
                    <a:pt x="7077" y="15750"/>
                  </a:cubicBezTo>
                  <a:cubicBezTo>
                    <a:pt x="6077" y="13576"/>
                    <a:pt x="4511" y="11749"/>
                    <a:pt x="2597" y="10357"/>
                  </a:cubicBezTo>
                  <a:cubicBezTo>
                    <a:pt x="2372" y="10200"/>
                    <a:pt x="2124" y="10031"/>
                    <a:pt x="1894" y="10031"/>
                  </a:cubicBezTo>
                  <a:cubicBezTo>
                    <a:pt x="1680" y="10031"/>
                    <a:pt x="1483" y="10178"/>
                    <a:pt x="1336" y="10618"/>
                  </a:cubicBezTo>
                  <a:cubicBezTo>
                    <a:pt x="1" y="14710"/>
                    <a:pt x="1608" y="21189"/>
                    <a:pt x="7974" y="21189"/>
                  </a:cubicBezTo>
                  <a:cubicBezTo>
                    <a:pt x="8037" y="21189"/>
                    <a:pt x="8100" y="21188"/>
                    <a:pt x="8164" y="21187"/>
                  </a:cubicBezTo>
                  <a:cubicBezTo>
                    <a:pt x="8991" y="23057"/>
                    <a:pt x="9774" y="24971"/>
                    <a:pt x="10600" y="26841"/>
                  </a:cubicBezTo>
                  <a:lnTo>
                    <a:pt x="10556" y="26841"/>
                  </a:lnTo>
                  <a:cubicBezTo>
                    <a:pt x="10426" y="26754"/>
                    <a:pt x="10252" y="26624"/>
                    <a:pt x="10122" y="26537"/>
                  </a:cubicBezTo>
                  <a:cubicBezTo>
                    <a:pt x="7807" y="24854"/>
                    <a:pt x="5330" y="23618"/>
                    <a:pt x="2415" y="23618"/>
                  </a:cubicBezTo>
                  <a:cubicBezTo>
                    <a:pt x="2317" y="23618"/>
                    <a:pt x="2218" y="23620"/>
                    <a:pt x="2119" y="23623"/>
                  </a:cubicBezTo>
                  <a:cubicBezTo>
                    <a:pt x="988" y="23623"/>
                    <a:pt x="727" y="23971"/>
                    <a:pt x="1031" y="25058"/>
                  </a:cubicBezTo>
                  <a:cubicBezTo>
                    <a:pt x="1597" y="27276"/>
                    <a:pt x="2858" y="29277"/>
                    <a:pt x="4598" y="30799"/>
                  </a:cubicBezTo>
                  <a:cubicBezTo>
                    <a:pt x="5903" y="32060"/>
                    <a:pt x="7599" y="32887"/>
                    <a:pt x="9426" y="33104"/>
                  </a:cubicBezTo>
                  <a:cubicBezTo>
                    <a:pt x="9573" y="33116"/>
                    <a:pt x="9720" y="33122"/>
                    <a:pt x="9866" y="33122"/>
                  </a:cubicBezTo>
                  <a:cubicBezTo>
                    <a:pt x="11368" y="33122"/>
                    <a:pt x="12832" y="32517"/>
                    <a:pt x="13862" y="31408"/>
                  </a:cubicBezTo>
                  <a:lnTo>
                    <a:pt x="16385" y="35670"/>
                  </a:lnTo>
                  <a:cubicBezTo>
                    <a:pt x="13557" y="36062"/>
                    <a:pt x="12253" y="37323"/>
                    <a:pt x="11557" y="40281"/>
                  </a:cubicBezTo>
                  <a:cubicBezTo>
                    <a:pt x="11470" y="40585"/>
                    <a:pt x="11470" y="41107"/>
                    <a:pt x="11600" y="41194"/>
                  </a:cubicBezTo>
                  <a:cubicBezTo>
                    <a:pt x="11774" y="41259"/>
                    <a:pt x="11948" y="41292"/>
                    <a:pt x="12117" y="41292"/>
                  </a:cubicBezTo>
                  <a:cubicBezTo>
                    <a:pt x="12285" y="41292"/>
                    <a:pt x="12448" y="41259"/>
                    <a:pt x="12601" y="41194"/>
                  </a:cubicBezTo>
                  <a:cubicBezTo>
                    <a:pt x="14645" y="40281"/>
                    <a:pt x="16167" y="38454"/>
                    <a:pt x="16732" y="36279"/>
                  </a:cubicBezTo>
                  <a:cubicBezTo>
                    <a:pt x="20864" y="44760"/>
                    <a:pt x="19603" y="53285"/>
                    <a:pt x="18211" y="61897"/>
                  </a:cubicBezTo>
                  <a:cubicBezTo>
                    <a:pt x="18429" y="61679"/>
                    <a:pt x="18559" y="61375"/>
                    <a:pt x="18646" y="61070"/>
                  </a:cubicBezTo>
                  <a:cubicBezTo>
                    <a:pt x="18951" y="59374"/>
                    <a:pt x="19299" y="57721"/>
                    <a:pt x="19473" y="56069"/>
                  </a:cubicBezTo>
                  <a:cubicBezTo>
                    <a:pt x="19734" y="53242"/>
                    <a:pt x="19907" y="50415"/>
                    <a:pt x="20038" y="47587"/>
                  </a:cubicBezTo>
                  <a:cubicBezTo>
                    <a:pt x="20125" y="45848"/>
                    <a:pt x="19951" y="44108"/>
                    <a:pt x="20125" y="42368"/>
                  </a:cubicBezTo>
                  <a:cubicBezTo>
                    <a:pt x="20212" y="41150"/>
                    <a:pt x="20516" y="39976"/>
                    <a:pt x="21082" y="38889"/>
                  </a:cubicBezTo>
                  <a:cubicBezTo>
                    <a:pt x="21169" y="38693"/>
                    <a:pt x="21528" y="38650"/>
                    <a:pt x="21963" y="38650"/>
                  </a:cubicBezTo>
                  <a:cubicBezTo>
                    <a:pt x="22310" y="38650"/>
                    <a:pt x="22707" y="38677"/>
                    <a:pt x="23052" y="38677"/>
                  </a:cubicBezTo>
                  <a:cubicBezTo>
                    <a:pt x="23139" y="38677"/>
                    <a:pt x="23222" y="38676"/>
                    <a:pt x="23300" y="38671"/>
                  </a:cubicBezTo>
                  <a:cubicBezTo>
                    <a:pt x="24822" y="38541"/>
                    <a:pt x="26823" y="37106"/>
                    <a:pt x="27258" y="35801"/>
                  </a:cubicBezTo>
                  <a:cubicBezTo>
                    <a:pt x="26656" y="35500"/>
                    <a:pt x="26065" y="35378"/>
                    <a:pt x="25476" y="35378"/>
                  </a:cubicBezTo>
                  <a:cubicBezTo>
                    <a:pt x="24447" y="35378"/>
                    <a:pt x="23422" y="35750"/>
                    <a:pt x="22343" y="36192"/>
                  </a:cubicBezTo>
                  <a:cubicBezTo>
                    <a:pt x="23474" y="34322"/>
                    <a:pt x="24474" y="32582"/>
                    <a:pt x="25518" y="30756"/>
                  </a:cubicBezTo>
                  <a:cubicBezTo>
                    <a:pt x="26589" y="31533"/>
                    <a:pt x="27671" y="31833"/>
                    <a:pt x="28767" y="31833"/>
                  </a:cubicBezTo>
                  <a:cubicBezTo>
                    <a:pt x="29941" y="31833"/>
                    <a:pt x="31132" y="31489"/>
                    <a:pt x="32346" y="31017"/>
                  </a:cubicBezTo>
                  <a:cubicBezTo>
                    <a:pt x="31999" y="29842"/>
                    <a:pt x="30998" y="28972"/>
                    <a:pt x="29780" y="28798"/>
                  </a:cubicBezTo>
                  <a:cubicBezTo>
                    <a:pt x="29382" y="28782"/>
                    <a:pt x="28984" y="28772"/>
                    <a:pt x="28586" y="28772"/>
                  </a:cubicBezTo>
                  <a:cubicBezTo>
                    <a:pt x="27897" y="28772"/>
                    <a:pt x="27208" y="28803"/>
                    <a:pt x="26518" y="28885"/>
                  </a:cubicBezTo>
                  <a:cubicBezTo>
                    <a:pt x="26866" y="27798"/>
                    <a:pt x="27171" y="26537"/>
                    <a:pt x="27606" y="25275"/>
                  </a:cubicBezTo>
                  <a:cubicBezTo>
                    <a:pt x="27867" y="24623"/>
                    <a:pt x="28171" y="24014"/>
                    <a:pt x="28563" y="23449"/>
                  </a:cubicBezTo>
                  <a:cubicBezTo>
                    <a:pt x="29041" y="22622"/>
                    <a:pt x="29519" y="21796"/>
                    <a:pt x="29867" y="20926"/>
                  </a:cubicBezTo>
                  <a:cubicBezTo>
                    <a:pt x="30520" y="18795"/>
                    <a:pt x="29606" y="16577"/>
                    <a:pt x="27780" y="15837"/>
                  </a:cubicBezTo>
                  <a:cubicBezTo>
                    <a:pt x="27668" y="15796"/>
                    <a:pt x="27552" y="15776"/>
                    <a:pt x="27437" y="15776"/>
                  </a:cubicBezTo>
                  <a:cubicBezTo>
                    <a:pt x="27194" y="15776"/>
                    <a:pt x="26957" y="15864"/>
                    <a:pt x="26779" y="16011"/>
                  </a:cubicBezTo>
                  <a:cubicBezTo>
                    <a:pt x="25257" y="18360"/>
                    <a:pt x="24909" y="21231"/>
                    <a:pt x="26692" y="23753"/>
                  </a:cubicBezTo>
                  <a:cubicBezTo>
                    <a:pt x="26910" y="24014"/>
                    <a:pt x="26997" y="24319"/>
                    <a:pt x="26997" y="24667"/>
                  </a:cubicBezTo>
                  <a:cubicBezTo>
                    <a:pt x="26866" y="25449"/>
                    <a:pt x="26649" y="26189"/>
                    <a:pt x="26388" y="27146"/>
                  </a:cubicBezTo>
                  <a:cubicBezTo>
                    <a:pt x="24953" y="24580"/>
                    <a:pt x="23126" y="22840"/>
                    <a:pt x="20125" y="22535"/>
                  </a:cubicBezTo>
                  <a:lnTo>
                    <a:pt x="20125" y="22535"/>
                  </a:lnTo>
                  <a:cubicBezTo>
                    <a:pt x="20864" y="26363"/>
                    <a:pt x="22778" y="28276"/>
                    <a:pt x="25953" y="28450"/>
                  </a:cubicBezTo>
                  <a:cubicBezTo>
                    <a:pt x="24996" y="30190"/>
                    <a:pt x="24126" y="31799"/>
                    <a:pt x="23256" y="33452"/>
                  </a:cubicBezTo>
                  <a:cubicBezTo>
                    <a:pt x="22517" y="29929"/>
                    <a:pt x="19690" y="26537"/>
                    <a:pt x="16385" y="25362"/>
                  </a:cubicBezTo>
                  <a:cubicBezTo>
                    <a:pt x="16106" y="25277"/>
                    <a:pt x="15867" y="25233"/>
                    <a:pt x="15668" y="25233"/>
                  </a:cubicBezTo>
                  <a:cubicBezTo>
                    <a:pt x="15058" y="25233"/>
                    <a:pt x="14818" y="25641"/>
                    <a:pt x="14949" y="26493"/>
                  </a:cubicBezTo>
                  <a:cubicBezTo>
                    <a:pt x="15297" y="28581"/>
                    <a:pt x="16211" y="30582"/>
                    <a:pt x="17602" y="32191"/>
                  </a:cubicBezTo>
                  <a:cubicBezTo>
                    <a:pt x="18820" y="33452"/>
                    <a:pt x="20342" y="34409"/>
                    <a:pt x="22039" y="34931"/>
                  </a:cubicBezTo>
                  <a:lnTo>
                    <a:pt x="19299" y="41803"/>
                  </a:lnTo>
                  <a:cubicBezTo>
                    <a:pt x="19038" y="40933"/>
                    <a:pt x="18733" y="39715"/>
                    <a:pt x="18298" y="38584"/>
                  </a:cubicBezTo>
                  <a:cubicBezTo>
                    <a:pt x="16863" y="34800"/>
                    <a:pt x="14645" y="31451"/>
                    <a:pt x="12383" y="28146"/>
                  </a:cubicBezTo>
                  <a:cubicBezTo>
                    <a:pt x="11513" y="26885"/>
                    <a:pt x="10817" y="25536"/>
                    <a:pt x="10035" y="24232"/>
                  </a:cubicBezTo>
                  <a:cubicBezTo>
                    <a:pt x="10904" y="24058"/>
                    <a:pt x="11774" y="23840"/>
                    <a:pt x="12557" y="23536"/>
                  </a:cubicBezTo>
                  <a:cubicBezTo>
                    <a:pt x="15297" y="22100"/>
                    <a:pt x="17341" y="17795"/>
                    <a:pt x="16776" y="14750"/>
                  </a:cubicBezTo>
                  <a:cubicBezTo>
                    <a:pt x="16651" y="14095"/>
                    <a:pt x="16437" y="13776"/>
                    <a:pt x="16005" y="13776"/>
                  </a:cubicBezTo>
                  <a:cubicBezTo>
                    <a:pt x="15835" y="13776"/>
                    <a:pt x="15630" y="13825"/>
                    <a:pt x="15384" y="13924"/>
                  </a:cubicBezTo>
                  <a:cubicBezTo>
                    <a:pt x="11774" y="15272"/>
                    <a:pt x="9991" y="18056"/>
                    <a:pt x="9252" y="21796"/>
                  </a:cubicBezTo>
                  <a:cubicBezTo>
                    <a:pt x="8251" y="18882"/>
                    <a:pt x="8208" y="15968"/>
                    <a:pt x="8425" y="13010"/>
                  </a:cubicBezTo>
                  <a:cubicBezTo>
                    <a:pt x="10556" y="12271"/>
                    <a:pt x="11774" y="10575"/>
                    <a:pt x="12644" y="8661"/>
                  </a:cubicBezTo>
                  <a:cubicBezTo>
                    <a:pt x="13775" y="6312"/>
                    <a:pt x="14471" y="3833"/>
                    <a:pt x="13905" y="1137"/>
                  </a:cubicBezTo>
                  <a:cubicBezTo>
                    <a:pt x="13753" y="344"/>
                    <a:pt x="13536" y="0"/>
                    <a:pt x="1307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7" name="Google Shape;117;p1"/>
            <p:cNvPicPr preferRelativeResize="0"/>
            <p:nvPr/>
          </p:nvPicPr>
          <p:blipFill rotWithShape="1">
            <a:blip r:embed="rId3">
              <a:alphaModFix amt="85000"/>
            </a:blip>
            <a:srcRect b="0" l="0" r="0" t="0"/>
            <a:stretch/>
          </p:blipFill>
          <p:spPr>
            <a:xfrm>
              <a:off x="1311350" y="3644989"/>
              <a:ext cx="975850" cy="888275"/>
            </a:xfrm>
            <a:prstGeom prst="rect">
              <a:avLst/>
            </a:prstGeom>
            <a:noFill/>
            <a:ln>
              <a:noFill/>
            </a:ln>
          </p:spPr>
        </p:pic>
      </p:grpSp>
      <p:sp>
        <p:nvSpPr>
          <p:cNvPr id="118" name="Google Shape;118;p1"/>
          <p:cNvSpPr txBox="1"/>
          <p:nvPr/>
        </p:nvSpPr>
        <p:spPr>
          <a:xfrm>
            <a:off x="1608400" y="1556840"/>
            <a:ext cx="6423000" cy="1828800"/>
          </a:xfrm>
          <a:prstGeom prst="rect">
            <a:avLst/>
          </a:prstGeom>
          <a:noFill/>
          <a:ln>
            <a:noFill/>
          </a:ln>
        </p:spPr>
        <p:txBody>
          <a:bodyPr anchorCtr="0" anchor="b" bIns="91425" lIns="91425" spcFirstLastPara="1" rIns="91425" wrap="square" tIns="91425">
            <a:noAutofit/>
          </a:bodyPr>
          <a:lstStyle/>
          <a:p>
            <a:pPr indent="0" lvl="0" marL="0" marR="0" rtl="0" algn="ctr">
              <a:lnSpc>
                <a:spcPct val="150000"/>
              </a:lnSpc>
              <a:spcBef>
                <a:spcPts val="0"/>
              </a:spcBef>
              <a:spcAft>
                <a:spcPts val="0"/>
              </a:spcAft>
              <a:buNone/>
            </a:pPr>
            <a:r>
              <a:rPr b="1" i="0" lang="vi-VN" sz="3600" u="none" cap="none" strike="noStrike">
                <a:solidFill>
                  <a:srgbClr val="1E3229"/>
                </a:solidFill>
                <a:latin typeface="Arial"/>
                <a:ea typeface="Arial"/>
                <a:cs typeface="Arial"/>
                <a:sym typeface="Arial"/>
              </a:rPr>
              <a:t>CHÀO MỪNG CÁC EM </a:t>
            </a:r>
            <a:endParaRPr/>
          </a:p>
          <a:p>
            <a:pPr indent="0" lvl="0" marL="0" marR="0" rtl="0" algn="ctr">
              <a:lnSpc>
                <a:spcPct val="150000"/>
              </a:lnSpc>
              <a:spcBef>
                <a:spcPts val="0"/>
              </a:spcBef>
              <a:spcAft>
                <a:spcPts val="0"/>
              </a:spcAft>
              <a:buNone/>
            </a:pPr>
            <a:r>
              <a:rPr b="1" i="0" lang="vi-VN" sz="3600" u="none" cap="none" strike="noStrike">
                <a:solidFill>
                  <a:srgbClr val="1E3229"/>
                </a:solidFill>
                <a:latin typeface="Arial"/>
                <a:ea typeface="Arial"/>
                <a:cs typeface="Arial"/>
                <a:sym typeface="Arial"/>
              </a:rPr>
              <a:t>ĐẾN VỚI BÀI HỌC MỚI!</a:t>
            </a:r>
            <a:endParaRPr b="1" i="0" sz="3600" u="none" cap="none" strike="noStrike">
              <a:solidFill>
                <a:srgbClr val="1E3229"/>
              </a:solidFill>
              <a:latin typeface="Arial"/>
              <a:ea typeface="Arial"/>
              <a:cs typeface="Arial"/>
              <a:sym typeface="Arial"/>
            </a:endParaRPr>
          </a:p>
        </p:txBody>
      </p:sp>
    </p:spTree>
  </p:cSld>
  <p:clrMapOvr>
    <a:masterClrMapping/>
  </p:clrMapOvr>
  <p:transition spd="med">
    <p:blinds dir="ver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500"/>
                                        <p:tgtEl>
                                          <p:spTgt spid="1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pic>
        <p:nvPicPr>
          <p:cNvPr id="248" name="Google Shape;248;p10"/>
          <p:cNvPicPr preferRelativeResize="0"/>
          <p:nvPr/>
        </p:nvPicPr>
        <p:blipFill rotWithShape="1">
          <a:blip r:embed="rId3">
            <a:alphaModFix/>
          </a:blip>
          <a:srcRect b="0" l="3870" r="0" t="0"/>
          <a:stretch/>
        </p:blipFill>
        <p:spPr>
          <a:xfrm>
            <a:off x="566056" y="204787"/>
            <a:ext cx="8374743" cy="4722813"/>
          </a:xfrm>
          <a:prstGeom prst="rect">
            <a:avLst/>
          </a:prstGeom>
          <a:noFill/>
          <a:ln>
            <a:noFill/>
          </a:ln>
        </p:spPr>
      </p:pic>
      <p:sp>
        <p:nvSpPr>
          <p:cNvPr id="249" name="Google Shape;249;p10"/>
          <p:cNvSpPr txBox="1"/>
          <p:nvPr>
            <p:ph type="title"/>
          </p:nvPr>
        </p:nvSpPr>
        <p:spPr>
          <a:xfrm>
            <a:off x="566056" y="204787"/>
            <a:ext cx="8374743" cy="6489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SzPts val="3200"/>
              <a:buNone/>
            </a:pPr>
            <a:r>
              <a:rPr b="1" lang="vi-VN" sz="2600">
                <a:solidFill>
                  <a:srgbClr val="C00000"/>
                </a:solidFill>
                <a:latin typeface="Arial"/>
                <a:ea typeface="Arial"/>
                <a:cs typeface="Arial"/>
                <a:sym typeface="Arial"/>
              </a:rPr>
              <a:t>I. Mục đích và vai trò của thiết kế kĩ thuật</a:t>
            </a:r>
            <a:endParaRPr b="1" sz="2600">
              <a:solidFill>
                <a:srgbClr val="C00000"/>
              </a:solidFill>
              <a:latin typeface="Arial"/>
              <a:ea typeface="Arial"/>
              <a:cs typeface="Arial"/>
              <a:sym typeface="Arial"/>
            </a:endParaRPr>
          </a:p>
        </p:txBody>
      </p:sp>
      <p:grpSp>
        <p:nvGrpSpPr>
          <p:cNvPr id="250" name="Google Shape;250;p10"/>
          <p:cNvGrpSpPr/>
          <p:nvPr/>
        </p:nvGrpSpPr>
        <p:grpSpPr>
          <a:xfrm rot="-721844">
            <a:off x="7780355" y="3551669"/>
            <a:ext cx="1030105" cy="1364108"/>
            <a:chOff x="4476879" y="3598123"/>
            <a:chExt cx="877070" cy="1161452"/>
          </a:xfrm>
        </p:grpSpPr>
        <p:sp>
          <p:nvSpPr>
            <p:cNvPr id="251" name="Google Shape;251;p10"/>
            <p:cNvSpPr/>
            <p:nvPr/>
          </p:nvSpPr>
          <p:spPr>
            <a:xfrm rot="294764">
              <a:off x="4762575" y="3620397"/>
              <a:ext cx="556328" cy="842329"/>
            </a:xfrm>
            <a:custGeom>
              <a:rect b="b" l="l" r="r" t="t"/>
              <a:pathLst>
                <a:path extrusionOk="0" h="38696" w="23751">
                  <a:moveTo>
                    <a:pt x="14094" y="1100"/>
                  </a:moveTo>
                  <a:cubicBezTo>
                    <a:pt x="14089" y="1100"/>
                    <a:pt x="14084" y="1103"/>
                    <a:pt x="14077" y="1109"/>
                  </a:cubicBezTo>
                  <a:cubicBezTo>
                    <a:pt x="13910" y="1143"/>
                    <a:pt x="13777" y="1276"/>
                    <a:pt x="13677" y="1409"/>
                  </a:cubicBezTo>
                  <a:cubicBezTo>
                    <a:pt x="13577" y="1576"/>
                    <a:pt x="13510" y="1743"/>
                    <a:pt x="13510" y="1943"/>
                  </a:cubicBezTo>
                  <a:cubicBezTo>
                    <a:pt x="13510" y="1960"/>
                    <a:pt x="13535" y="1968"/>
                    <a:pt x="13560" y="1968"/>
                  </a:cubicBezTo>
                  <a:cubicBezTo>
                    <a:pt x="13585" y="1968"/>
                    <a:pt x="13610" y="1960"/>
                    <a:pt x="13610" y="1943"/>
                  </a:cubicBezTo>
                  <a:cubicBezTo>
                    <a:pt x="13610" y="1776"/>
                    <a:pt x="13677" y="1610"/>
                    <a:pt x="13744" y="1476"/>
                  </a:cubicBezTo>
                  <a:cubicBezTo>
                    <a:pt x="13844" y="1343"/>
                    <a:pt x="13977" y="1209"/>
                    <a:pt x="14111" y="1143"/>
                  </a:cubicBezTo>
                  <a:cubicBezTo>
                    <a:pt x="14111" y="1143"/>
                    <a:pt x="14111" y="1100"/>
                    <a:pt x="14094" y="1100"/>
                  </a:cubicBezTo>
                  <a:close/>
                  <a:moveTo>
                    <a:pt x="15237" y="1570"/>
                  </a:moveTo>
                  <a:cubicBezTo>
                    <a:pt x="15229" y="1570"/>
                    <a:pt x="15221" y="1572"/>
                    <a:pt x="15211" y="1576"/>
                  </a:cubicBezTo>
                  <a:cubicBezTo>
                    <a:pt x="15145" y="1610"/>
                    <a:pt x="15111" y="1643"/>
                    <a:pt x="15045" y="1676"/>
                  </a:cubicBezTo>
                  <a:cubicBezTo>
                    <a:pt x="15011" y="1743"/>
                    <a:pt x="14945" y="1776"/>
                    <a:pt x="14911" y="1843"/>
                  </a:cubicBezTo>
                  <a:cubicBezTo>
                    <a:pt x="14878" y="1876"/>
                    <a:pt x="14844" y="1910"/>
                    <a:pt x="14778" y="1977"/>
                  </a:cubicBezTo>
                  <a:cubicBezTo>
                    <a:pt x="14744" y="2043"/>
                    <a:pt x="14711" y="2077"/>
                    <a:pt x="14678" y="2143"/>
                  </a:cubicBezTo>
                  <a:cubicBezTo>
                    <a:pt x="14678" y="2192"/>
                    <a:pt x="14731" y="2223"/>
                    <a:pt x="14760" y="2223"/>
                  </a:cubicBezTo>
                  <a:cubicBezTo>
                    <a:pt x="14771" y="2223"/>
                    <a:pt x="14778" y="2219"/>
                    <a:pt x="14778" y="2210"/>
                  </a:cubicBezTo>
                  <a:lnTo>
                    <a:pt x="14778" y="2177"/>
                  </a:lnTo>
                  <a:cubicBezTo>
                    <a:pt x="14811" y="2143"/>
                    <a:pt x="14844" y="2077"/>
                    <a:pt x="14878" y="2010"/>
                  </a:cubicBezTo>
                  <a:cubicBezTo>
                    <a:pt x="14878" y="1977"/>
                    <a:pt x="14945" y="1910"/>
                    <a:pt x="14978" y="1876"/>
                  </a:cubicBezTo>
                  <a:cubicBezTo>
                    <a:pt x="15011" y="1843"/>
                    <a:pt x="15078" y="1810"/>
                    <a:pt x="15111" y="1776"/>
                  </a:cubicBezTo>
                  <a:cubicBezTo>
                    <a:pt x="15178" y="1743"/>
                    <a:pt x="15211" y="1710"/>
                    <a:pt x="15278" y="1676"/>
                  </a:cubicBezTo>
                  <a:cubicBezTo>
                    <a:pt x="15307" y="1648"/>
                    <a:pt x="15286" y="1570"/>
                    <a:pt x="15237" y="1570"/>
                  </a:cubicBezTo>
                  <a:close/>
                  <a:moveTo>
                    <a:pt x="13510" y="2243"/>
                  </a:moveTo>
                  <a:cubicBezTo>
                    <a:pt x="13477" y="2243"/>
                    <a:pt x="13443" y="2277"/>
                    <a:pt x="13443" y="2310"/>
                  </a:cubicBezTo>
                  <a:lnTo>
                    <a:pt x="13443" y="2510"/>
                  </a:lnTo>
                  <a:cubicBezTo>
                    <a:pt x="13443" y="2510"/>
                    <a:pt x="13477" y="2544"/>
                    <a:pt x="13510" y="2544"/>
                  </a:cubicBezTo>
                  <a:cubicBezTo>
                    <a:pt x="13544" y="2544"/>
                    <a:pt x="13544" y="2510"/>
                    <a:pt x="13544" y="2510"/>
                  </a:cubicBezTo>
                  <a:lnTo>
                    <a:pt x="13544" y="2310"/>
                  </a:lnTo>
                  <a:cubicBezTo>
                    <a:pt x="13544" y="2277"/>
                    <a:pt x="13544" y="2243"/>
                    <a:pt x="13510" y="2243"/>
                  </a:cubicBezTo>
                  <a:close/>
                  <a:moveTo>
                    <a:pt x="12229" y="341"/>
                  </a:moveTo>
                  <a:cubicBezTo>
                    <a:pt x="12244" y="341"/>
                    <a:pt x="12260" y="341"/>
                    <a:pt x="12276" y="342"/>
                  </a:cubicBezTo>
                  <a:cubicBezTo>
                    <a:pt x="12776" y="375"/>
                    <a:pt x="13143" y="742"/>
                    <a:pt x="13243" y="1209"/>
                  </a:cubicBezTo>
                  <a:cubicBezTo>
                    <a:pt x="13243" y="1243"/>
                    <a:pt x="13277" y="1243"/>
                    <a:pt x="13277" y="1276"/>
                  </a:cubicBezTo>
                  <a:cubicBezTo>
                    <a:pt x="13143" y="1543"/>
                    <a:pt x="13110" y="1876"/>
                    <a:pt x="13143" y="2177"/>
                  </a:cubicBezTo>
                  <a:cubicBezTo>
                    <a:pt x="13143" y="2343"/>
                    <a:pt x="13177" y="2477"/>
                    <a:pt x="13177" y="2610"/>
                  </a:cubicBezTo>
                  <a:lnTo>
                    <a:pt x="13143" y="2510"/>
                  </a:lnTo>
                  <a:cubicBezTo>
                    <a:pt x="13043" y="2343"/>
                    <a:pt x="12943" y="2143"/>
                    <a:pt x="12876" y="1977"/>
                  </a:cubicBezTo>
                  <a:cubicBezTo>
                    <a:pt x="12866" y="1956"/>
                    <a:pt x="12849" y="1948"/>
                    <a:pt x="12832" y="1948"/>
                  </a:cubicBezTo>
                  <a:cubicBezTo>
                    <a:pt x="12794" y="1948"/>
                    <a:pt x="12753" y="1987"/>
                    <a:pt x="12776" y="2010"/>
                  </a:cubicBezTo>
                  <a:cubicBezTo>
                    <a:pt x="12843" y="2210"/>
                    <a:pt x="12943" y="2377"/>
                    <a:pt x="13043" y="2544"/>
                  </a:cubicBezTo>
                  <a:cubicBezTo>
                    <a:pt x="13077" y="2644"/>
                    <a:pt x="13110" y="2710"/>
                    <a:pt x="13143" y="2810"/>
                  </a:cubicBezTo>
                  <a:cubicBezTo>
                    <a:pt x="13143" y="2877"/>
                    <a:pt x="13177" y="2944"/>
                    <a:pt x="13177" y="3011"/>
                  </a:cubicBezTo>
                  <a:cubicBezTo>
                    <a:pt x="13077" y="2844"/>
                    <a:pt x="12943" y="2677"/>
                    <a:pt x="12810" y="2544"/>
                  </a:cubicBezTo>
                  <a:cubicBezTo>
                    <a:pt x="12476" y="2177"/>
                    <a:pt x="12176" y="1810"/>
                    <a:pt x="11909" y="1409"/>
                  </a:cubicBezTo>
                  <a:cubicBezTo>
                    <a:pt x="11681" y="1018"/>
                    <a:pt x="11580" y="341"/>
                    <a:pt x="12229" y="341"/>
                  </a:cubicBezTo>
                  <a:close/>
                  <a:moveTo>
                    <a:pt x="11009" y="176"/>
                  </a:moveTo>
                  <a:cubicBezTo>
                    <a:pt x="11218" y="176"/>
                    <a:pt x="11393" y="410"/>
                    <a:pt x="11475" y="576"/>
                  </a:cubicBezTo>
                  <a:cubicBezTo>
                    <a:pt x="11509" y="609"/>
                    <a:pt x="11509" y="609"/>
                    <a:pt x="11542" y="609"/>
                  </a:cubicBezTo>
                  <a:cubicBezTo>
                    <a:pt x="11509" y="876"/>
                    <a:pt x="11575" y="1176"/>
                    <a:pt x="11709" y="1409"/>
                  </a:cubicBezTo>
                  <a:cubicBezTo>
                    <a:pt x="11942" y="1776"/>
                    <a:pt x="12176" y="2143"/>
                    <a:pt x="12509" y="2444"/>
                  </a:cubicBezTo>
                  <a:cubicBezTo>
                    <a:pt x="12676" y="2610"/>
                    <a:pt x="12843" y="2810"/>
                    <a:pt x="13010" y="3011"/>
                  </a:cubicBezTo>
                  <a:lnTo>
                    <a:pt x="13043" y="3044"/>
                  </a:lnTo>
                  <a:lnTo>
                    <a:pt x="12976" y="3011"/>
                  </a:lnTo>
                  <a:cubicBezTo>
                    <a:pt x="12810" y="2944"/>
                    <a:pt x="12610" y="2877"/>
                    <a:pt x="12476" y="2777"/>
                  </a:cubicBezTo>
                  <a:cubicBezTo>
                    <a:pt x="12143" y="2510"/>
                    <a:pt x="11876" y="2177"/>
                    <a:pt x="11709" y="1810"/>
                  </a:cubicBezTo>
                  <a:lnTo>
                    <a:pt x="11676" y="1810"/>
                  </a:lnTo>
                  <a:cubicBezTo>
                    <a:pt x="11776" y="2177"/>
                    <a:pt x="11976" y="2510"/>
                    <a:pt x="12276" y="2810"/>
                  </a:cubicBezTo>
                  <a:cubicBezTo>
                    <a:pt x="12176" y="2777"/>
                    <a:pt x="12076" y="2744"/>
                    <a:pt x="12009" y="2710"/>
                  </a:cubicBezTo>
                  <a:cubicBezTo>
                    <a:pt x="11642" y="2510"/>
                    <a:pt x="11309" y="2277"/>
                    <a:pt x="11008" y="1943"/>
                  </a:cubicBezTo>
                  <a:cubicBezTo>
                    <a:pt x="10742" y="1610"/>
                    <a:pt x="10575" y="1209"/>
                    <a:pt x="10608" y="776"/>
                  </a:cubicBezTo>
                  <a:cubicBezTo>
                    <a:pt x="10575" y="542"/>
                    <a:pt x="10675" y="342"/>
                    <a:pt x="10875" y="209"/>
                  </a:cubicBezTo>
                  <a:cubicBezTo>
                    <a:pt x="10921" y="186"/>
                    <a:pt x="10966" y="176"/>
                    <a:pt x="11009" y="176"/>
                  </a:cubicBezTo>
                  <a:close/>
                  <a:moveTo>
                    <a:pt x="15678" y="1343"/>
                  </a:moveTo>
                  <a:cubicBezTo>
                    <a:pt x="15778" y="1343"/>
                    <a:pt x="15879" y="1409"/>
                    <a:pt x="15912" y="1510"/>
                  </a:cubicBezTo>
                  <a:cubicBezTo>
                    <a:pt x="15912" y="1610"/>
                    <a:pt x="15912" y="1676"/>
                    <a:pt x="15879" y="1776"/>
                  </a:cubicBezTo>
                  <a:cubicBezTo>
                    <a:pt x="15845" y="1910"/>
                    <a:pt x="15778" y="2043"/>
                    <a:pt x="15712" y="2210"/>
                  </a:cubicBezTo>
                  <a:cubicBezTo>
                    <a:pt x="15678" y="2243"/>
                    <a:pt x="15678" y="2277"/>
                    <a:pt x="15645" y="2310"/>
                  </a:cubicBezTo>
                  <a:lnTo>
                    <a:pt x="15478" y="2444"/>
                  </a:lnTo>
                  <a:cubicBezTo>
                    <a:pt x="15412" y="2477"/>
                    <a:pt x="15345" y="2544"/>
                    <a:pt x="15311" y="2610"/>
                  </a:cubicBezTo>
                  <a:cubicBezTo>
                    <a:pt x="15278" y="2644"/>
                    <a:pt x="15278" y="2644"/>
                    <a:pt x="15278" y="2677"/>
                  </a:cubicBezTo>
                  <a:lnTo>
                    <a:pt x="15245" y="2710"/>
                  </a:lnTo>
                  <a:cubicBezTo>
                    <a:pt x="15145" y="2810"/>
                    <a:pt x="15111" y="2944"/>
                    <a:pt x="15011" y="3044"/>
                  </a:cubicBezTo>
                  <a:cubicBezTo>
                    <a:pt x="14844" y="3211"/>
                    <a:pt x="14544" y="3177"/>
                    <a:pt x="14277" y="3211"/>
                  </a:cubicBezTo>
                  <a:cubicBezTo>
                    <a:pt x="14344" y="3177"/>
                    <a:pt x="14377" y="3144"/>
                    <a:pt x="14411" y="3144"/>
                  </a:cubicBezTo>
                  <a:cubicBezTo>
                    <a:pt x="14444" y="3111"/>
                    <a:pt x="14478" y="3077"/>
                    <a:pt x="14511" y="3077"/>
                  </a:cubicBezTo>
                  <a:lnTo>
                    <a:pt x="14544" y="3011"/>
                  </a:lnTo>
                  <a:cubicBezTo>
                    <a:pt x="14578" y="2944"/>
                    <a:pt x="14644" y="2911"/>
                    <a:pt x="14644" y="2844"/>
                  </a:cubicBezTo>
                  <a:cubicBezTo>
                    <a:pt x="14661" y="2810"/>
                    <a:pt x="14661" y="2802"/>
                    <a:pt x="14657" y="2802"/>
                  </a:cubicBezTo>
                  <a:lnTo>
                    <a:pt x="14657" y="2802"/>
                  </a:lnTo>
                  <a:cubicBezTo>
                    <a:pt x="14653" y="2802"/>
                    <a:pt x="14644" y="2810"/>
                    <a:pt x="14644" y="2810"/>
                  </a:cubicBezTo>
                  <a:cubicBezTo>
                    <a:pt x="14611" y="2877"/>
                    <a:pt x="14544" y="2911"/>
                    <a:pt x="14511" y="2944"/>
                  </a:cubicBezTo>
                  <a:lnTo>
                    <a:pt x="14444" y="3011"/>
                  </a:lnTo>
                  <a:cubicBezTo>
                    <a:pt x="14411" y="3011"/>
                    <a:pt x="14377" y="3044"/>
                    <a:pt x="14344" y="3044"/>
                  </a:cubicBezTo>
                  <a:cubicBezTo>
                    <a:pt x="14311" y="3077"/>
                    <a:pt x="14277" y="3111"/>
                    <a:pt x="14211" y="3144"/>
                  </a:cubicBezTo>
                  <a:cubicBezTo>
                    <a:pt x="14177" y="3144"/>
                    <a:pt x="14144" y="3177"/>
                    <a:pt x="14144" y="3177"/>
                  </a:cubicBezTo>
                  <a:cubicBezTo>
                    <a:pt x="14144" y="3077"/>
                    <a:pt x="14177" y="3011"/>
                    <a:pt x="14211" y="2911"/>
                  </a:cubicBezTo>
                  <a:cubicBezTo>
                    <a:pt x="14244" y="2677"/>
                    <a:pt x="14311" y="2477"/>
                    <a:pt x="14377" y="2243"/>
                  </a:cubicBezTo>
                  <a:cubicBezTo>
                    <a:pt x="14478" y="1876"/>
                    <a:pt x="14778" y="1576"/>
                    <a:pt x="15145" y="1409"/>
                  </a:cubicBezTo>
                  <a:lnTo>
                    <a:pt x="15145" y="1443"/>
                  </a:lnTo>
                  <a:cubicBezTo>
                    <a:pt x="15311" y="1343"/>
                    <a:pt x="15512" y="1343"/>
                    <a:pt x="15678" y="1343"/>
                  </a:cubicBezTo>
                  <a:close/>
                  <a:moveTo>
                    <a:pt x="14177" y="876"/>
                  </a:moveTo>
                  <a:cubicBezTo>
                    <a:pt x="14544" y="909"/>
                    <a:pt x="14778" y="1276"/>
                    <a:pt x="14611" y="1610"/>
                  </a:cubicBezTo>
                  <a:cubicBezTo>
                    <a:pt x="14611" y="1610"/>
                    <a:pt x="14611" y="1610"/>
                    <a:pt x="14611" y="1643"/>
                  </a:cubicBezTo>
                  <a:cubicBezTo>
                    <a:pt x="14478" y="1776"/>
                    <a:pt x="14377" y="1977"/>
                    <a:pt x="14277" y="2177"/>
                  </a:cubicBezTo>
                  <a:cubicBezTo>
                    <a:pt x="14177" y="2410"/>
                    <a:pt x="14111" y="2644"/>
                    <a:pt x="14044" y="2877"/>
                  </a:cubicBezTo>
                  <a:cubicBezTo>
                    <a:pt x="14011" y="3011"/>
                    <a:pt x="13977" y="3111"/>
                    <a:pt x="13977" y="3244"/>
                  </a:cubicBezTo>
                  <a:cubicBezTo>
                    <a:pt x="13977" y="3244"/>
                    <a:pt x="13977" y="3277"/>
                    <a:pt x="13977" y="3277"/>
                  </a:cubicBezTo>
                  <a:cubicBezTo>
                    <a:pt x="13910" y="3244"/>
                    <a:pt x="13877" y="3177"/>
                    <a:pt x="13810" y="3177"/>
                  </a:cubicBezTo>
                  <a:cubicBezTo>
                    <a:pt x="13810" y="3011"/>
                    <a:pt x="13810" y="2844"/>
                    <a:pt x="13810" y="2710"/>
                  </a:cubicBezTo>
                  <a:lnTo>
                    <a:pt x="13844" y="2210"/>
                  </a:lnTo>
                  <a:cubicBezTo>
                    <a:pt x="13844" y="2193"/>
                    <a:pt x="13835" y="2185"/>
                    <a:pt x="13827" y="2185"/>
                  </a:cubicBezTo>
                  <a:cubicBezTo>
                    <a:pt x="13819" y="2185"/>
                    <a:pt x="13810" y="2193"/>
                    <a:pt x="13810" y="2210"/>
                  </a:cubicBezTo>
                  <a:cubicBezTo>
                    <a:pt x="13810" y="2377"/>
                    <a:pt x="13777" y="2544"/>
                    <a:pt x="13744" y="2677"/>
                  </a:cubicBezTo>
                  <a:cubicBezTo>
                    <a:pt x="13744" y="2844"/>
                    <a:pt x="13744" y="2977"/>
                    <a:pt x="13710" y="3144"/>
                  </a:cubicBezTo>
                  <a:cubicBezTo>
                    <a:pt x="13672" y="3119"/>
                    <a:pt x="13629" y="3108"/>
                    <a:pt x="13587" y="3108"/>
                  </a:cubicBezTo>
                  <a:cubicBezTo>
                    <a:pt x="13518" y="3108"/>
                    <a:pt x="13451" y="3136"/>
                    <a:pt x="13410" y="3177"/>
                  </a:cubicBezTo>
                  <a:cubicBezTo>
                    <a:pt x="13377" y="3211"/>
                    <a:pt x="13377" y="3211"/>
                    <a:pt x="13343" y="3244"/>
                  </a:cubicBezTo>
                  <a:cubicBezTo>
                    <a:pt x="13343" y="3011"/>
                    <a:pt x="13343" y="2744"/>
                    <a:pt x="13343" y="2477"/>
                  </a:cubicBezTo>
                  <a:cubicBezTo>
                    <a:pt x="13243" y="2110"/>
                    <a:pt x="13243" y="1743"/>
                    <a:pt x="13377" y="1376"/>
                  </a:cubicBezTo>
                  <a:cubicBezTo>
                    <a:pt x="13544" y="1076"/>
                    <a:pt x="13844" y="909"/>
                    <a:pt x="14177" y="876"/>
                  </a:cubicBezTo>
                  <a:close/>
                  <a:moveTo>
                    <a:pt x="16969" y="1939"/>
                  </a:moveTo>
                  <a:cubicBezTo>
                    <a:pt x="17038" y="1939"/>
                    <a:pt x="17095" y="1969"/>
                    <a:pt x="17113" y="2077"/>
                  </a:cubicBezTo>
                  <a:cubicBezTo>
                    <a:pt x="17113" y="2310"/>
                    <a:pt x="17013" y="2544"/>
                    <a:pt x="16813" y="2710"/>
                  </a:cubicBezTo>
                  <a:cubicBezTo>
                    <a:pt x="16346" y="3011"/>
                    <a:pt x="15812" y="3211"/>
                    <a:pt x="15245" y="3277"/>
                  </a:cubicBezTo>
                  <a:cubicBezTo>
                    <a:pt x="15211" y="3244"/>
                    <a:pt x="15211" y="3211"/>
                    <a:pt x="15178" y="3211"/>
                  </a:cubicBezTo>
                  <a:lnTo>
                    <a:pt x="15278" y="3177"/>
                  </a:lnTo>
                  <a:lnTo>
                    <a:pt x="15545" y="3077"/>
                  </a:lnTo>
                  <a:cubicBezTo>
                    <a:pt x="15712" y="3011"/>
                    <a:pt x="15879" y="2944"/>
                    <a:pt x="16045" y="2844"/>
                  </a:cubicBezTo>
                  <a:cubicBezTo>
                    <a:pt x="16072" y="2817"/>
                    <a:pt x="16056" y="2768"/>
                    <a:pt x="16013" y="2768"/>
                  </a:cubicBezTo>
                  <a:cubicBezTo>
                    <a:pt x="16003" y="2768"/>
                    <a:pt x="15991" y="2771"/>
                    <a:pt x="15979" y="2777"/>
                  </a:cubicBezTo>
                  <a:cubicBezTo>
                    <a:pt x="15812" y="2844"/>
                    <a:pt x="15645" y="2911"/>
                    <a:pt x="15478" y="2977"/>
                  </a:cubicBezTo>
                  <a:lnTo>
                    <a:pt x="15311" y="3044"/>
                  </a:lnTo>
                  <a:cubicBezTo>
                    <a:pt x="15412" y="2877"/>
                    <a:pt x="15545" y="2710"/>
                    <a:pt x="15712" y="2577"/>
                  </a:cubicBezTo>
                  <a:cubicBezTo>
                    <a:pt x="15912" y="2410"/>
                    <a:pt x="16145" y="2243"/>
                    <a:pt x="16379" y="2110"/>
                  </a:cubicBezTo>
                  <a:lnTo>
                    <a:pt x="16412" y="2143"/>
                  </a:lnTo>
                  <a:cubicBezTo>
                    <a:pt x="16512" y="2077"/>
                    <a:pt x="16646" y="2010"/>
                    <a:pt x="16779" y="1977"/>
                  </a:cubicBezTo>
                  <a:cubicBezTo>
                    <a:pt x="16841" y="1961"/>
                    <a:pt x="16910" y="1939"/>
                    <a:pt x="16969" y="1939"/>
                  </a:cubicBezTo>
                  <a:close/>
                  <a:moveTo>
                    <a:pt x="14945" y="3411"/>
                  </a:moveTo>
                  <a:cubicBezTo>
                    <a:pt x="14911" y="3444"/>
                    <a:pt x="14878" y="3478"/>
                    <a:pt x="14878" y="3511"/>
                  </a:cubicBezTo>
                  <a:lnTo>
                    <a:pt x="14878" y="3544"/>
                  </a:lnTo>
                  <a:cubicBezTo>
                    <a:pt x="14711" y="3711"/>
                    <a:pt x="14478" y="3811"/>
                    <a:pt x="14244" y="3878"/>
                  </a:cubicBezTo>
                  <a:cubicBezTo>
                    <a:pt x="14302" y="3820"/>
                    <a:pt x="14260" y="3738"/>
                    <a:pt x="14204" y="3738"/>
                  </a:cubicBezTo>
                  <a:cubicBezTo>
                    <a:pt x="14196" y="3738"/>
                    <a:pt x="14186" y="3740"/>
                    <a:pt x="14177" y="3744"/>
                  </a:cubicBezTo>
                  <a:cubicBezTo>
                    <a:pt x="14077" y="3811"/>
                    <a:pt x="14011" y="3845"/>
                    <a:pt x="13944" y="3878"/>
                  </a:cubicBezTo>
                  <a:lnTo>
                    <a:pt x="13877" y="3878"/>
                  </a:lnTo>
                  <a:cubicBezTo>
                    <a:pt x="13944" y="3811"/>
                    <a:pt x="13977" y="3711"/>
                    <a:pt x="14011" y="3611"/>
                  </a:cubicBezTo>
                  <a:cubicBezTo>
                    <a:pt x="14011" y="3578"/>
                    <a:pt x="14044" y="3544"/>
                    <a:pt x="14044" y="3511"/>
                  </a:cubicBezTo>
                  <a:cubicBezTo>
                    <a:pt x="14190" y="3462"/>
                    <a:pt x="14337" y="3431"/>
                    <a:pt x="14483" y="3431"/>
                  </a:cubicBezTo>
                  <a:cubicBezTo>
                    <a:pt x="14537" y="3431"/>
                    <a:pt x="14591" y="3435"/>
                    <a:pt x="14644" y="3444"/>
                  </a:cubicBezTo>
                  <a:cubicBezTo>
                    <a:pt x="14744" y="3444"/>
                    <a:pt x="14844" y="3411"/>
                    <a:pt x="14945" y="3411"/>
                  </a:cubicBezTo>
                  <a:close/>
                  <a:moveTo>
                    <a:pt x="13510" y="3311"/>
                  </a:moveTo>
                  <a:cubicBezTo>
                    <a:pt x="13610" y="3311"/>
                    <a:pt x="13710" y="3344"/>
                    <a:pt x="13777" y="3444"/>
                  </a:cubicBezTo>
                  <a:cubicBezTo>
                    <a:pt x="13810" y="3511"/>
                    <a:pt x="13810" y="3578"/>
                    <a:pt x="13810" y="3644"/>
                  </a:cubicBezTo>
                  <a:lnTo>
                    <a:pt x="13810" y="3678"/>
                  </a:lnTo>
                  <a:cubicBezTo>
                    <a:pt x="13744" y="3811"/>
                    <a:pt x="13677" y="3911"/>
                    <a:pt x="13577" y="4045"/>
                  </a:cubicBezTo>
                  <a:lnTo>
                    <a:pt x="13577" y="4011"/>
                  </a:lnTo>
                  <a:lnTo>
                    <a:pt x="13577" y="3845"/>
                  </a:lnTo>
                  <a:lnTo>
                    <a:pt x="13577" y="3678"/>
                  </a:lnTo>
                  <a:cubicBezTo>
                    <a:pt x="13560" y="3661"/>
                    <a:pt x="13552" y="3653"/>
                    <a:pt x="13544" y="3653"/>
                  </a:cubicBezTo>
                  <a:cubicBezTo>
                    <a:pt x="13535" y="3653"/>
                    <a:pt x="13527" y="3661"/>
                    <a:pt x="13510" y="3678"/>
                  </a:cubicBezTo>
                  <a:lnTo>
                    <a:pt x="13477" y="3845"/>
                  </a:lnTo>
                  <a:cubicBezTo>
                    <a:pt x="13477" y="3878"/>
                    <a:pt x="13443" y="3945"/>
                    <a:pt x="13443" y="3978"/>
                  </a:cubicBezTo>
                  <a:lnTo>
                    <a:pt x="13410" y="3845"/>
                  </a:lnTo>
                  <a:cubicBezTo>
                    <a:pt x="13410" y="3845"/>
                    <a:pt x="13410" y="3811"/>
                    <a:pt x="13410" y="3811"/>
                  </a:cubicBezTo>
                  <a:lnTo>
                    <a:pt x="13377" y="3644"/>
                  </a:lnTo>
                  <a:cubicBezTo>
                    <a:pt x="13377" y="3644"/>
                    <a:pt x="13377" y="3611"/>
                    <a:pt x="13377" y="3611"/>
                  </a:cubicBezTo>
                  <a:cubicBezTo>
                    <a:pt x="13377" y="3478"/>
                    <a:pt x="13377" y="3344"/>
                    <a:pt x="13510" y="3311"/>
                  </a:cubicBezTo>
                  <a:close/>
                  <a:moveTo>
                    <a:pt x="12409" y="3044"/>
                  </a:moveTo>
                  <a:lnTo>
                    <a:pt x="12543" y="3111"/>
                  </a:lnTo>
                  <a:lnTo>
                    <a:pt x="12576" y="3111"/>
                  </a:lnTo>
                  <a:cubicBezTo>
                    <a:pt x="12710" y="3144"/>
                    <a:pt x="12810" y="3211"/>
                    <a:pt x="12910" y="3277"/>
                  </a:cubicBezTo>
                  <a:cubicBezTo>
                    <a:pt x="13010" y="3344"/>
                    <a:pt x="13077" y="3411"/>
                    <a:pt x="13143" y="3511"/>
                  </a:cubicBezTo>
                  <a:cubicBezTo>
                    <a:pt x="13243" y="3711"/>
                    <a:pt x="13310" y="3911"/>
                    <a:pt x="13310" y="4145"/>
                  </a:cubicBezTo>
                  <a:cubicBezTo>
                    <a:pt x="13310" y="4145"/>
                    <a:pt x="13277" y="4178"/>
                    <a:pt x="13277" y="4211"/>
                  </a:cubicBezTo>
                  <a:cubicBezTo>
                    <a:pt x="13277" y="4211"/>
                    <a:pt x="13243" y="4111"/>
                    <a:pt x="13243" y="4078"/>
                  </a:cubicBezTo>
                  <a:cubicBezTo>
                    <a:pt x="13177" y="3945"/>
                    <a:pt x="13110" y="3811"/>
                    <a:pt x="13043" y="3711"/>
                  </a:cubicBezTo>
                  <a:lnTo>
                    <a:pt x="13077" y="3711"/>
                  </a:lnTo>
                  <a:cubicBezTo>
                    <a:pt x="13077" y="3700"/>
                    <a:pt x="13069" y="3696"/>
                    <a:pt x="13059" y="3696"/>
                  </a:cubicBezTo>
                  <a:cubicBezTo>
                    <a:pt x="13040" y="3696"/>
                    <a:pt x="13010" y="3711"/>
                    <a:pt x="13010" y="3711"/>
                  </a:cubicBezTo>
                  <a:cubicBezTo>
                    <a:pt x="13077" y="3845"/>
                    <a:pt x="13110" y="3978"/>
                    <a:pt x="13143" y="4111"/>
                  </a:cubicBezTo>
                  <a:cubicBezTo>
                    <a:pt x="13143" y="4111"/>
                    <a:pt x="13143" y="4111"/>
                    <a:pt x="13143" y="4145"/>
                  </a:cubicBezTo>
                  <a:cubicBezTo>
                    <a:pt x="13077" y="4078"/>
                    <a:pt x="13010" y="4011"/>
                    <a:pt x="12943" y="3978"/>
                  </a:cubicBezTo>
                  <a:cubicBezTo>
                    <a:pt x="12743" y="3811"/>
                    <a:pt x="12576" y="3644"/>
                    <a:pt x="12476" y="3411"/>
                  </a:cubicBezTo>
                  <a:cubicBezTo>
                    <a:pt x="12443" y="3277"/>
                    <a:pt x="12409" y="3177"/>
                    <a:pt x="12409" y="3044"/>
                  </a:cubicBezTo>
                  <a:close/>
                  <a:moveTo>
                    <a:pt x="3793" y="6865"/>
                  </a:moveTo>
                  <a:cubicBezTo>
                    <a:pt x="3788" y="6865"/>
                    <a:pt x="3781" y="6869"/>
                    <a:pt x="3770" y="6880"/>
                  </a:cubicBezTo>
                  <a:cubicBezTo>
                    <a:pt x="3603" y="6913"/>
                    <a:pt x="3470" y="7047"/>
                    <a:pt x="3370" y="7214"/>
                  </a:cubicBezTo>
                  <a:cubicBezTo>
                    <a:pt x="3303" y="7380"/>
                    <a:pt x="3236" y="7547"/>
                    <a:pt x="3236" y="7714"/>
                  </a:cubicBezTo>
                  <a:cubicBezTo>
                    <a:pt x="3236" y="7747"/>
                    <a:pt x="3261" y="7764"/>
                    <a:pt x="3286" y="7764"/>
                  </a:cubicBezTo>
                  <a:cubicBezTo>
                    <a:pt x="3311" y="7764"/>
                    <a:pt x="3336" y="7747"/>
                    <a:pt x="3336" y="7714"/>
                  </a:cubicBezTo>
                  <a:cubicBezTo>
                    <a:pt x="3336" y="7547"/>
                    <a:pt x="3370" y="7380"/>
                    <a:pt x="3470" y="7247"/>
                  </a:cubicBezTo>
                  <a:cubicBezTo>
                    <a:pt x="3536" y="7114"/>
                    <a:pt x="3670" y="6980"/>
                    <a:pt x="3803" y="6880"/>
                  </a:cubicBezTo>
                  <a:cubicBezTo>
                    <a:pt x="3803" y="6880"/>
                    <a:pt x="3803" y="6865"/>
                    <a:pt x="3793" y="6865"/>
                  </a:cubicBezTo>
                  <a:close/>
                  <a:moveTo>
                    <a:pt x="15578" y="5212"/>
                  </a:moveTo>
                  <a:cubicBezTo>
                    <a:pt x="15512" y="5379"/>
                    <a:pt x="15478" y="5546"/>
                    <a:pt x="15412" y="5679"/>
                  </a:cubicBezTo>
                  <a:cubicBezTo>
                    <a:pt x="15311" y="5946"/>
                    <a:pt x="15211" y="6246"/>
                    <a:pt x="15111" y="6546"/>
                  </a:cubicBezTo>
                  <a:cubicBezTo>
                    <a:pt x="14945" y="6980"/>
                    <a:pt x="14811" y="7414"/>
                    <a:pt x="14678" y="7847"/>
                  </a:cubicBezTo>
                  <a:cubicBezTo>
                    <a:pt x="14744" y="7514"/>
                    <a:pt x="14778" y="7114"/>
                    <a:pt x="14811" y="6780"/>
                  </a:cubicBezTo>
                  <a:cubicBezTo>
                    <a:pt x="14945" y="6213"/>
                    <a:pt x="15178" y="5646"/>
                    <a:pt x="15578" y="5212"/>
                  </a:cubicBezTo>
                  <a:close/>
                  <a:moveTo>
                    <a:pt x="4960" y="7295"/>
                  </a:moveTo>
                  <a:cubicBezTo>
                    <a:pt x="4952" y="7295"/>
                    <a:pt x="4944" y="7300"/>
                    <a:pt x="4937" y="7314"/>
                  </a:cubicBezTo>
                  <a:cubicBezTo>
                    <a:pt x="4871" y="7314"/>
                    <a:pt x="4804" y="7380"/>
                    <a:pt x="4771" y="7414"/>
                  </a:cubicBezTo>
                  <a:cubicBezTo>
                    <a:pt x="4704" y="7447"/>
                    <a:pt x="4671" y="7514"/>
                    <a:pt x="4637" y="7547"/>
                  </a:cubicBezTo>
                  <a:cubicBezTo>
                    <a:pt x="4604" y="7614"/>
                    <a:pt x="4537" y="7647"/>
                    <a:pt x="4504" y="7714"/>
                  </a:cubicBezTo>
                  <a:cubicBezTo>
                    <a:pt x="4470" y="7781"/>
                    <a:pt x="4437" y="7847"/>
                    <a:pt x="4437" y="7914"/>
                  </a:cubicBezTo>
                  <a:cubicBezTo>
                    <a:pt x="4418" y="7933"/>
                    <a:pt x="4443" y="7953"/>
                    <a:pt x="4474" y="7953"/>
                  </a:cubicBezTo>
                  <a:cubicBezTo>
                    <a:pt x="4497" y="7953"/>
                    <a:pt x="4523" y="7942"/>
                    <a:pt x="4537" y="7914"/>
                  </a:cubicBezTo>
                  <a:cubicBezTo>
                    <a:pt x="4537" y="7881"/>
                    <a:pt x="4570" y="7814"/>
                    <a:pt x="4604" y="7747"/>
                  </a:cubicBezTo>
                  <a:cubicBezTo>
                    <a:pt x="4604" y="7714"/>
                    <a:pt x="4637" y="7647"/>
                    <a:pt x="4704" y="7614"/>
                  </a:cubicBezTo>
                  <a:cubicBezTo>
                    <a:pt x="4737" y="7581"/>
                    <a:pt x="4771" y="7514"/>
                    <a:pt x="4837" y="7480"/>
                  </a:cubicBezTo>
                  <a:cubicBezTo>
                    <a:pt x="4871" y="7447"/>
                    <a:pt x="4937" y="7414"/>
                    <a:pt x="4971" y="7380"/>
                  </a:cubicBezTo>
                  <a:cubicBezTo>
                    <a:pt x="5024" y="7380"/>
                    <a:pt x="4992" y="7295"/>
                    <a:pt x="4960" y="7295"/>
                  </a:cubicBezTo>
                  <a:close/>
                  <a:moveTo>
                    <a:pt x="15712" y="5212"/>
                  </a:moveTo>
                  <a:cubicBezTo>
                    <a:pt x="15712" y="5779"/>
                    <a:pt x="15612" y="6346"/>
                    <a:pt x="15445" y="6880"/>
                  </a:cubicBezTo>
                  <a:cubicBezTo>
                    <a:pt x="15245" y="7347"/>
                    <a:pt x="14978" y="7781"/>
                    <a:pt x="14644" y="8148"/>
                  </a:cubicBezTo>
                  <a:cubicBezTo>
                    <a:pt x="14811" y="7614"/>
                    <a:pt x="15011" y="7080"/>
                    <a:pt x="15211" y="6546"/>
                  </a:cubicBezTo>
                  <a:lnTo>
                    <a:pt x="15512" y="5713"/>
                  </a:lnTo>
                  <a:cubicBezTo>
                    <a:pt x="15578" y="5546"/>
                    <a:pt x="15645" y="5379"/>
                    <a:pt x="15712" y="5212"/>
                  </a:cubicBezTo>
                  <a:close/>
                  <a:moveTo>
                    <a:pt x="3236" y="8048"/>
                  </a:moveTo>
                  <a:cubicBezTo>
                    <a:pt x="3203" y="8048"/>
                    <a:pt x="3203" y="8081"/>
                    <a:pt x="3203" y="8081"/>
                  </a:cubicBezTo>
                  <a:lnTo>
                    <a:pt x="3203" y="8281"/>
                  </a:lnTo>
                  <a:cubicBezTo>
                    <a:pt x="3203" y="8314"/>
                    <a:pt x="3203" y="8348"/>
                    <a:pt x="3236" y="8348"/>
                  </a:cubicBezTo>
                  <a:cubicBezTo>
                    <a:pt x="3270" y="8348"/>
                    <a:pt x="3303" y="8314"/>
                    <a:pt x="3303" y="8281"/>
                  </a:cubicBezTo>
                  <a:cubicBezTo>
                    <a:pt x="3303" y="8214"/>
                    <a:pt x="3303" y="8148"/>
                    <a:pt x="3303" y="8081"/>
                  </a:cubicBezTo>
                  <a:cubicBezTo>
                    <a:pt x="3270" y="8081"/>
                    <a:pt x="3270" y="8048"/>
                    <a:pt x="3236" y="8048"/>
                  </a:cubicBezTo>
                  <a:close/>
                  <a:moveTo>
                    <a:pt x="4418" y="8576"/>
                  </a:moveTo>
                  <a:cubicBezTo>
                    <a:pt x="4415" y="8576"/>
                    <a:pt x="4404" y="8595"/>
                    <a:pt x="4404" y="8615"/>
                  </a:cubicBezTo>
                  <a:cubicBezTo>
                    <a:pt x="4418" y="8586"/>
                    <a:pt x="4420" y="8576"/>
                    <a:pt x="4418" y="8576"/>
                  </a:cubicBezTo>
                  <a:close/>
                  <a:moveTo>
                    <a:pt x="629" y="6091"/>
                  </a:moveTo>
                  <a:cubicBezTo>
                    <a:pt x="811" y="6091"/>
                    <a:pt x="1016" y="6305"/>
                    <a:pt x="1101" y="6446"/>
                  </a:cubicBezTo>
                  <a:cubicBezTo>
                    <a:pt x="1135" y="6480"/>
                    <a:pt x="1168" y="6480"/>
                    <a:pt x="1201" y="6480"/>
                  </a:cubicBezTo>
                  <a:cubicBezTo>
                    <a:pt x="1168" y="6780"/>
                    <a:pt x="1235" y="7047"/>
                    <a:pt x="1402" y="7280"/>
                  </a:cubicBezTo>
                  <a:cubicBezTo>
                    <a:pt x="1635" y="7647"/>
                    <a:pt x="1902" y="7981"/>
                    <a:pt x="2235" y="8281"/>
                  </a:cubicBezTo>
                  <a:cubicBezTo>
                    <a:pt x="2402" y="8448"/>
                    <a:pt x="2569" y="8615"/>
                    <a:pt x="2736" y="8815"/>
                  </a:cubicBezTo>
                  <a:lnTo>
                    <a:pt x="2769" y="8848"/>
                  </a:lnTo>
                  <a:lnTo>
                    <a:pt x="2736" y="8848"/>
                  </a:lnTo>
                  <a:cubicBezTo>
                    <a:pt x="2536" y="8781"/>
                    <a:pt x="2369" y="8715"/>
                    <a:pt x="2202" y="8615"/>
                  </a:cubicBezTo>
                  <a:cubicBezTo>
                    <a:pt x="1869" y="8381"/>
                    <a:pt x="1568" y="8081"/>
                    <a:pt x="1368" y="7714"/>
                  </a:cubicBezTo>
                  <a:cubicBezTo>
                    <a:pt x="1368" y="7697"/>
                    <a:pt x="1360" y="7689"/>
                    <a:pt x="1352" y="7689"/>
                  </a:cubicBezTo>
                  <a:cubicBezTo>
                    <a:pt x="1343" y="7689"/>
                    <a:pt x="1335" y="7697"/>
                    <a:pt x="1335" y="7714"/>
                  </a:cubicBezTo>
                  <a:cubicBezTo>
                    <a:pt x="1468" y="8081"/>
                    <a:pt x="1702" y="8414"/>
                    <a:pt x="2002" y="8648"/>
                  </a:cubicBezTo>
                  <a:lnTo>
                    <a:pt x="2002" y="8681"/>
                  </a:lnTo>
                  <a:cubicBezTo>
                    <a:pt x="1902" y="8648"/>
                    <a:pt x="1802" y="8615"/>
                    <a:pt x="1702" y="8548"/>
                  </a:cubicBezTo>
                  <a:cubicBezTo>
                    <a:pt x="1335" y="8381"/>
                    <a:pt x="968" y="8114"/>
                    <a:pt x="701" y="7814"/>
                  </a:cubicBezTo>
                  <a:cubicBezTo>
                    <a:pt x="401" y="7514"/>
                    <a:pt x="234" y="7080"/>
                    <a:pt x="234" y="6680"/>
                  </a:cubicBezTo>
                  <a:cubicBezTo>
                    <a:pt x="234" y="6480"/>
                    <a:pt x="301" y="6180"/>
                    <a:pt x="534" y="6113"/>
                  </a:cubicBezTo>
                  <a:cubicBezTo>
                    <a:pt x="564" y="6098"/>
                    <a:pt x="596" y="6091"/>
                    <a:pt x="629" y="6091"/>
                  </a:cubicBezTo>
                  <a:close/>
                  <a:moveTo>
                    <a:pt x="1904" y="6176"/>
                  </a:moveTo>
                  <a:cubicBezTo>
                    <a:pt x="1925" y="6176"/>
                    <a:pt x="1947" y="6177"/>
                    <a:pt x="1969" y="6180"/>
                  </a:cubicBezTo>
                  <a:lnTo>
                    <a:pt x="1935" y="6213"/>
                  </a:lnTo>
                  <a:cubicBezTo>
                    <a:pt x="2402" y="6246"/>
                    <a:pt x="2803" y="6580"/>
                    <a:pt x="2936" y="7047"/>
                  </a:cubicBezTo>
                  <a:cubicBezTo>
                    <a:pt x="2936" y="7047"/>
                    <a:pt x="2936" y="7080"/>
                    <a:pt x="2969" y="7080"/>
                  </a:cubicBezTo>
                  <a:cubicBezTo>
                    <a:pt x="2836" y="7347"/>
                    <a:pt x="2803" y="7681"/>
                    <a:pt x="2869" y="7981"/>
                  </a:cubicBezTo>
                  <a:cubicBezTo>
                    <a:pt x="2903" y="8114"/>
                    <a:pt x="2903" y="8281"/>
                    <a:pt x="2936" y="8448"/>
                  </a:cubicBezTo>
                  <a:lnTo>
                    <a:pt x="2903" y="8381"/>
                  </a:lnTo>
                  <a:cubicBezTo>
                    <a:pt x="2803" y="8181"/>
                    <a:pt x="2669" y="8014"/>
                    <a:pt x="2569" y="7847"/>
                  </a:cubicBezTo>
                  <a:cubicBezTo>
                    <a:pt x="2556" y="7822"/>
                    <a:pt x="2539" y="7811"/>
                    <a:pt x="2524" y="7811"/>
                  </a:cubicBezTo>
                  <a:cubicBezTo>
                    <a:pt x="2499" y="7811"/>
                    <a:pt x="2482" y="7840"/>
                    <a:pt x="2502" y="7881"/>
                  </a:cubicBezTo>
                  <a:lnTo>
                    <a:pt x="2769" y="8414"/>
                  </a:lnTo>
                  <a:cubicBezTo>
                    <a:pt x="2803" y="8481"/>
                    <a:pt x="2869" y="8548"/>
                    <a:pt x="2903" y="8648"/>
                  </a:cubicBezTo>
                  <a:cubicBezTo>
                    <a:pt x="2903" y="8715"/>
                    <a:pt x="2936" y="8781"/>
                    <a:pt x="2936" y="8881"/>
                  </a:cubicBezTo>
                  <a:cubicBezTo>
                    <a:pt x="2803" y="8681"/>
                    <a:pt x="2669" y="8548"/>
                    <a:pt x="2536" y="8381"/>
                  </a:cubicBezTo>
                  <a:cubicBezTo>
                    <a:pt x="2202" y="8081"/>
                    <a:pt x="1869" y="7714"/>
                    <a:pt x="1602" y="7347"/>
                  </a:cubicBezTo>
                  <a:cubicBezTo>
                    <a:pt x="1468" y="7147"/>
                    <a:pt x="1402" y="6913"/>
                    <a:pt x="1402" y="6647"/>
                  </a:cubicBezTo>
                  <a:cubicBezTo>
                    <a:pt x="1402" y="6368"/>
                    <a:pt x="1631" y="6176"/>
                    <a:pt x="1904" y="6176"/>
                  </a:cubicBezTo>
                  <a:close/>
                  <a:moveTo>
                    <a:pt x="5338" y="7047"/>
                  </a:moveTo>
                  <a:cubicBezTo>
                    <a:pt x="5438" y="7047"/>
                    <a:pt x="5504" y="7080"/>
                    <a:pt x="5571" y="7147"/>
                  </a:cubicBezTo>
                  <a:cubicBezTo>
                    <a:pt x="5605" y="7247"/>
                    <a:pt x="5605" y="7347"/>
                    <a:pt x="5571" y="7447"/>
                  </a:cubicBezTo>
                  <a:cubicBezTo>
                    <a:pt x="5538" y="7614"/>
                    <a:pt x="5504" y="7781"/>
                    <a:pt x="5438" y="7947"/>
                  </a:cubicBezTo>
                  <a:cubicBezTo>
                    <a:pt x="5438" y="7981"/>
                    <a:pt x="5404" y="8014"/>
                    <a:pt x="5371" y="8048"/>
                  </a:cubicBezTo>
                  <a:cubicBezTo>
                    <a:pt x="5338" y="8081"/>
                    <a:pt x="5304" y="8114"/>
                    <a:pt x="5238" y="8148"/>
                  </a:cubicBezTo>
                  <a:lnTo>
                    <a:pt x="5238" y="8181"/>
                  </a:lnTo>
                  <a:cubicBezTo>
                    <a:pt x="5171" y="8214"/>
                    <a:pt x="5104" y="8281"/>
                    <a:pt x="5037" y="8348"/>
                  </a:cubicBezTo>
                  <a:cubicBezTo>
                    <a:pt x="5037" y="8348"/>
                    <a:pt x="5004" y="8381"/>
                    <a:pt x="5037" y="8414"/>
                  </a:cubicBezTo>
                  <a:cubicBezTo>
                    <a:pt x="4937" y="8548"/>
                    <a:pt x="4871" y="8648"/>
                    <a:pt x="4804" y="8748"/>
                  </a:cubicBezTo>
                  <a:cubicBezTo>
                    <a:pt x="4637" y="8982"/>
                    <a:pt x="4304" y="8915"/>
                    <a:pt x="4070" y="8982"/>
                  </a:cubicBezTo>
                  <a:lnTo>
                    <a:pt x="4204" y="8915"/>
                  </a:lnTo>
                  <a:cubicBezTo>
                    <a:pt x="4204" y="8881"/>
                    <a:pt x="4237" y="8848"/>
                    <a:pt x="4270" y="8848"/>
                  </a:cubicBezTo>
                  <a:lnTo>
                    <a:pt x="4304" y="8781"/>
                  </a:lnTo>
                  <a:cubicBezTo>
                    <a:pt x="4337" y="8715"/>
                    <a:pt x="4404" y="8648"/>
                    <a:pt x="4404" y="8615"/>
                  </a:cubicBezTo>
                  <a:lnTo>
                    <a:pt x="4404" y="8615"/>
                  </a:lnTo>
                  <a:cubicBezTo>
                    <a:pt x="4370" y="8648"/>
                    <a:pt x="4304" y="8715"/>
                    <a:pt x="4270" y="8748"/>
                  </a:cubicBezTo>
                  <a:lnTo>
                    <a:pt x="4204" y="8781"/>
                  </a:lnTo>
                  <a:cubicBezTo>
                    <a:pt x="4170" y="8815"/>
                    <a:pt x="4137" y="8815"/>
                    <a:pt x="4137" y="8848"/>
                  </a:cubicBezTo>
                  <a:cubicBezTo>
                    <a:pt x="4070" y="8881"/>
                    <a:pt x="4037" y="8915"/>
                    <a:pt x="3970" y="8948"/>
                  </a:cubicBezTo>
                  <a:lnTo>
                    <a:pt x="3903" y="8982"/>
                  </a:lnTo>
                  <a:cubicBezTo>
                    <a:pt x="3903" y="8915"/>
                    <a:pt x="3937" y="8815"/>
                    <a:pt x="3937" y="8748"/>
                  </a:cubicBezTo>
                  <a:cubicBezTo>
                    <a:pt x="4003" y="8548"/>
                    <a:pt x="4037" y="8314"/>
                    <a:pt x="4103" y="8114"/>
                  </a:cubicBezTo>
                  <a:cubicBezTo>
                    <a:pt x="4137" y="7881"/>
                    <a:pt x="4237" y="7681"/>
                    <a:pt x="4370" y="7514"/>
                  </a:cubicBezTo>
                  <a:cubicBezTo>
                    <a:pt x="4370" y="7514"/>
                    <a:pt x="4404" y="7480"/>
                    <a:pt x="4404" y="7447"/>
                  </a:cubicBezTo>
                  <a:cubicBezTo>
                    <a:pt x="4437" y="7447"/>
                    <a:pt x="4437" y="7447"/>
                    <a:pt x="4470" y="7414"/>
                  </a:cubicBezTo>
                  <a:cubicBezTo>
                    <a:pt x="4570" y="7314"/>
                    <a:pt x="4671" y="7214"/>
                    <a:pt x="4804" y="7147"/>
                  </a:cubicBezTo>
                  <a:cubicBezTo>
                    <a:pt x="4971" y="7080"/>
                    <a:pt x="5171" y="7047"/>
                    <a:pt x="5338" y="7047"/>
                  </a:cubicBezTo>
                  <a:close/>
                  <a:moveTo>
                    <a:pt x="6679" y="7559"/>
                  </a:moveTo>
                  <a:cubicBezTo>
                    <a:pt x="6748" y="7559"/>
                    <a:pt x="6803" y="7591"/>
                    <a:pt x="6839" y="7681"/>
                  </a:cubicBezTo>
                  <a:cubicBezTo>
                    <a:pt x="6839" y="7947"/>
                    <a:pt x="6739" y="8181"/>
                    <a:pt x="6539" y="8348"/>
                  </a:cubicBezTo>
                  <a:cubicBezTo>
                    <a:pt x="6072" y="8681"/>
                    <a:pt x="5538" y="8915"/>
                    <a:pt x="5004" y="8982"/>
                  </a:cubicBezTo>
                  <a:cubicBezTo>
                    <a:pt x="4971" y="8948"/>
                    <a:pt x="4971" y="8948"/>
                    <a:pt x="4937" y="8915"/>
                  </a:cubicBezTo>
                  <a:lnTo>
                    <a:pt x="5037" y="8881"/>
                  </a:lnTo>
                  <a:cubicBezTo>
                    <a:pt x="5104" y="8848"/>
                    <a:pt x="5204" y="8815"/>
                    <a:pt x="5271" y="8781"/>
                  </a:cubicBezTo>
                  <a:cubicBezTo>
                    <a:pt x="5438" y="8681"/>
                    <a:pt x="5605" y="8615"/>
                    <a:pt x="5771" y="8515"/>
                  </a:cubicBezTo>
                  <a:cubicBezTo>
                    <a:pt x="5825" y="8488"/>
                    <a:pt x="5792" y="8439"/>
                    <a:pt x="5760" y="8439"/>
                  </a:cubicBezTo>
                  <a:cubicBezTo>
                    <a:pt x="5752" y="8439"/>
                    <a:pt x="5744" y="8441"/>
                    <a:pt x="5738" y="8448"/>
                  </a:cubicBezTo>
                  <a:cubicBezTo>
                    <a:pt x="5571" y="8515"/>
                    <a:pt x="5404" y="8581"/>
                    <a:pt x="5238" y="8681"/>
                  </a:cubicBezTo>
                  <a:lnTo>
                    <a:pt x="5071" y="8715"/>
                  </a:lnTo>
                  <a:cubicBezTo>
                    <a:pt x="5171" y="8548"/>
                    <a:pt x="5338" y="8414"/>
                    <a:pt x="5471" y="8248"/>
                  </a:cubicBezTo>
                  <a:cubicBezTo>
                    <a:pt x="5671" y="8081"/>
                    <a:pt x="5871" y="7914"/>
                    <a:pt x="6138" y="7781"/>
                  </a:cubicBezTo>
                  <a:cubicBezTo>
                    <a:pt x="6238" y="7714"/>
                    <a:pt x="6372" y="7647"/>
                    <a:pt x="6472" y="7614"/>
                  </a:cubicBezTo>
                  <a:cubicBezTo>
                    <a:pt x="6549" y="7583"/>
                    <a:pt x="6619" y="7559"/>
                    <a:pt x="6679" y="7559"/>
                  </a:cubicBezTo>
                  <a:close/>
                  <a:moveTo>
                    <a:pt x="14111" y="6947"/>
                  </a:moveTo>
                  <a:lnTo>
                    <a:pt x="14111" y="6947"/>
                  </a:lnTo>
                  <a:cubicBezTo>
                    <a:pt x="13910" y="7614"/>
                    <a:pt x="14111" y="8414"/>
                    <a:pt x="13744" y="9015"/>
                  </a:cubicBezTo>
                  <a:cubicBezTo>
                    <a:pt x="13777" y="8715"/>
                    <a:pt x="13810" y="8381"/>
                    <a:pt x="13810" y="8081"/>
                  </a:cubicBezTo>
                  <a:cubicBezTo>
                    <a:pt x="13810" y="7681"/>
                    <a:pt x="13910" y="7314"/>
                    <a:pt x="14111" y="6947"/>
                  </a:cubicBezTo>
                  <a:close/>
                  <a:moveTo>
                    <a:pt x="3870" y="6680"/>
                  </a:moveTo>
                  <a:cubicBezTo>
                    <a:pt x="4204" y="6713"/>
                    <a:pt x="4404" y="7047"/>
                    <a:pt x="4304" y="7380"/>
                  </a:cubicBezTo>
                  <a:cubicBezTo>
                    <a:pt x="4270" y="7380"/>
                    <a:pt x="4270" y="7380"/>
                    <a:pt x="4304" y="7414"/>
                  </a:cubicBezTo>
                  <a:cubicBezTo>
                    <a:pt x="4137" y="7581"/>
                    <a:pt x="4037" y="7781"/>
                    <a:pt x="3970" y="7981"/>
                  </a:cubicBezTo>
                  <a:cubicBezTo>
                    <a:pt x="3870" y="8214"/>
                    <a:pt x="3837" y="8448"/>
                    <a:pt x="3770" y="8681"/>
                  </a:cubicBezTo>
                  <a:cubicBezTo>
                    <a:pt x="3737" y="8815"/>
                    <a:pt x="3737" y="8915"/>
                    <a:pt x="3703" y="9048"/>
                  </a:cubicBezTo>
                  <a:cubicBezTo>
                    <a:pt x="3703" y="9082"/>
                    <a:pt x="3703" y="9082"/>
                    <a:pt x="3703" y="9082"/>
                  </a:cubicBezTo>
                  <a:cubicBezTo>
                    <a:pt x="3636" y="9048"/>
                    <a:pt x="3603" y="9015"/>
                    <a:pt x="3536" y="8982"/>
                  </a:cubicBezTo>
                  <a:cubicBezTo>
                    <a:pt x="3536" y="8815"/>
                    <a:pt x="3536" y="8648"/>
                    <a:pt x="3536" y="8515"/>
                  </a:cubicBezTo>
                  <a:lnTo>
                    <a:pt x="3536" y="8014"/>
                  </a:lnTo>
                  <a:cubicBezTo>
                    <a:pt x="3536" y="7998"/>
                    <a:pt x="3528" y="7989"/>
                    <a:pt x="3520" y="7989"/>
                  </a:cubicBezTo>
                  <a:cubicBezTo>
                    <a:pt x="3511" y="7989"/>
                    <a:pt x="3503" y="7998"/>
                    <a:pt x="3503" y="8014"/>
                  </a:cubicBezTo>
                  <a:lnTo>
                    <a:pt x="3503" y="8448"/>
                  </a:lnTo>
                  <a:cubicBezTo>
                    <a:pt x="3503" y="8581"/>
                    <a:pt x="3470" y="8748"/>
                    <a:pt x="3470" y="8881"/>
                  </a:cubicBezTo>
                  <a:cubicBezTo>
                    <a:pt x="3443" y="8873"/>
                    <a:pt x="3414" y="8868"/>
                    <a:pt x="3384" y="8868"/>
                  </a:cubicBezTo>
                  <a:cubicBezTo>
                    <a:pt x="3303" y="8868"/>
                    <a:pt x="3218" y="8899"/>
                    <a:pt x="3169" y="8948"/>
                  </a:cubicBezTo>
                  <a:cubicBezTo>
                    <a:pt x="3136" y="8982"/>
                    <a:pt x="3136" y="9015"/>
                    <a:pt x="3103" y="9048"/>
                  </a:cubicBezTo>
                  <a:lnTo>
                    <a:pt x="3103" y="9082"/>
                  </a:lnTo>
                  <a:cubicBezTo>
                    <a:pt x="3103" y="8815"/>
                    <a:pt x="3103" y="8581"/>
                    <a:pt x="3069" y="8314"/>
                  </a:cubicBezTo>
                  <a:cubicBezTo>
                    <a:pt x="2969" y="7947"/>
                    <a:pt x="2969" y="7581"/>
                    <a:pt x="3069" y="7214"/>
                  </a:cubicBezTo>
                  <a:cubicBezTo>
                    <a:pt x="3203" y="6880"/>
                    <a:pt x="3536" y="6680"/>
                    <a:pt x="3870" y="6680"/>
                  </a:cubicBezTo>
                  <a:close/>
                  <a:moveTo>
                    <a:pt x="4737" y="9148"/>
                  </a:moveTo>
                  <a:cubicBezTo>
                    <a:pt x="4704" y="9182"/>
                    <a:pt x="4671" y="9248"/>
                    <a:pt x="4637" y="9282"/>
                  </a:cubicBezTo>
                  <a:lnTo>
                    <a:pt x="4537" y="9348"/>
                  </a:lnTo>
                  <a:lnTo>
                    <a:pt x="4504" y="9382"/>
                  </a:lnTo>
                  <a:cubicBezTo>
                    <a:pt x="4437" y="9449"/>
                    <a:pt x="4370" y="9482"/>
                    <a:pt x="4304" y="9515"/>
                  </a:cubicBezTo>
                  <a:cubicBezTo>
                    <a:pt x="4204" y="9582"/>
                    <a:pt x="4137" y="9615"/>
                    <a:pt x="4037" y="9615"/>
                  </a:cubicBezTo>
                  <a:lnTo>
                    <a:pt x="3903" y="9649"/>
                  </a:lnTo>
                  <a:lnTo>
                    <a:pt x="4003" y="9615"/>
                  </a:lnTo>
                  <a:cubicBezTo>
                    <a:pt x="4090" y="9558"/>
                    <a:pt x="4052" y="9475"/>
                    <a:pt x="3976" y="9475"/>
                  </a:cubicBezTo>
                  <a:cubicBezTo>
                    <a:pt x="3963" y="9475"/>
                    <a:pt x="3950" y="9477"/>
                    <a:pt x="3937" y="9482"/>
                  </a:cubicBezTo>
                  <a:cubicBezTo>
                    <a:pt x="3870" y="9549"/>
                    <a:pt x="3803" y="9582"/>
                    <a:pt x="3737" y="9649"/>
                  </a:cubicBezTo>
                  <a:lnTo>
                    <a:pt x="3670" y="9649"/>
                  </a:lnTo>
                  <a:cubicBezTo>
                    <a:pt x="3737" y="9582"/>
                    <a:pt x="3770" y="9482"/>
                    <a:pt x="3770" y="9382"/>
                  </a:cubicBezTo>
                  <a:cubicBezTo>
                    <a:pt x="3770" y="9348"/>
                    <a:pt x="3803" y="9315"/>
                    <a:pt x="3837" y="9282"/>
                  </a:cubicBezTo>
                  <a:cubicBezTo>
                    <a:pt x="3962" y="9207"/>
                    <a:pt x="4106" y="9169"/>
                    <a:pt x="4254" y="9169"/>
                  </a:cubicBezTo>
                  <a:cubicBezTo>
                    <a:pt x="4304" y="9169"/>
                    <a:pt x="4354" y="9173"/>
                    <a:pt x="4404" y="9182"/>
                  </a:cubicBezTo>
                  <a:cubicBezTo>
                    <a:pt x="4504" y="9182"/>
                    <a:pt x="4604" y="9148"/>
                    <a:pt x="4737" y="9148"/>
                  </a:cubicBezTo>
                  <a:close/>
                  <a:moveTo>
                    <a:pt x="3271" y="9713"/>
                  </a:moveTo>
                  <a:cubicBezTo>
                    <a:pt x="3283" y="9722"/>
                    <a:pt x="3303" y="9731"/>
                    <a:pt x="3303" y="9749"/>
                  </a:cubicBezTo>
                  <a:lnTo>
                    <a:pt x="3303" y="9782"/>
                  </a:lnTo>
                  <a:cubicBezTo>
                    <a:pt x="3280" y="9759"/>
                    <a:pt x="3273" y="9736"/>
                    <a:pt x="3271" y="9713"/>
                  </a:cubicBezTo>
                  <a:close/>
                  <a:moveTo>
                    <a:pt x="3383" y="9135"/>
                  </a:moveTo>
                  <a:cubicBezTo>
                    <a:pt x="3551" y="9135"/>
                    <a:pt x="3690" y="9309"/>
                    <a:pt x="3603" y="9482"/>
                  </a:cubicBezTo>
                  <a:cubicBezTo>
                    <a:pt x="3536" y="9615"/>
                    <a:pt x="3436" y="9749"/>
                    <a:pt x="3336" y="9882"/>
                  </a:cubicBezTo>
                  <a:lnTo>
                    <a:pt x="3336" y="9849"/>
                  </a:lnTo>
                  <a:cubicBezTo>
                    <a:pt x="3370" y="9782"/>
                    <a:pt x="3370" y="9749"/>
                    <a:pt x="3336" y="9682"/>
                  </a:cubicBezTo>
                  <a:lnTo>
                    <a:pt x="3336" y="9515"/>
                  </a:lnTo>
                  <a:cubicBezTo>
                    <a:pt x="3336" y="9499"/>
                    <a:pt x="3328" y="9490"/>
                    <a:pt x="3320" y="9490"/>
                  </a:cubicBezTo>
                  <a:cubicBezTo>
                    <a:pt x="3311" y="9490"/>
                    <a:pt x="3303" y="9499"/>
                    <a:pt x="3303" y="9515"/>
                  </a:cubicBezTo>
                  <a:cubicBezTo>
                    <a:pt x="3303" y="9549"/>
                    <a:pt x="3303" y="9615"/>
                    <a:pt x="3270" y="9682"/>
                  </a:cubicBezTo>
                  <a:cubicBezTo>
                    <a:pt x="3270" y="9649"/>
                    <a:pt x="3270" y="9649"/>
                    <a:pt x="3270" y="9649"/>
                  </a:cubicBezTo>
                  <a:cubicBezTo>
                    <a:pt x="3270" y="9582"/>
                    <a:pt x="3236" y="9549"/>
                    <a:pt x="3236" y="9482"/>
                  </a:cubicBezTo>
                  <a:cubicBezTo>
                    <a:pt x="3236" y="9482"/>
                    <a:pt x="3236" y="9449"/>
                    <a:pt x="3203" y="9415"/>
                  </a:cubicBezTo>
                  <a:cubicBezTo>
                    <a:pt x="3203" y="9315"/>
                    <a:pt x="3203" y="9182"/>
                    <a:pt x="3303" y="9148"/>
                  </a:cubicBezTo>
                  <a:cubicBezTo>
                    <a:pt x="3330" y="9139"/>
                    <a:pt x="3357" y="9135"/>
                    <a:pt x="3383" y="9135"/>
                  </a:cubicBezTo>
                  <a:close/>
                  <a:moveTo>
                    <a:pt x="2169" y="8915"/>
                  </a:moveTo>
                  <a:lnTo>
                    <a:pt x="2302" y="8948"/>
                  </a:lnTo>
                  <a:lnTo>
                    <a:pt x="2336" y="8982"/>
                  </a:lnTo>
                  <a:cubicBezTo>
                    <a:pt x="2469" y="9015"/>
                    <a:pt x="2569" y="9048"/>
                    <a:pt x="2669" y="9082"/>
                  </a:cubicBezTo>
                  <a:cubicBezTo>
                    <a:pt x="2769" y="9148"/>
                    <a:pt x="2836" y="9248"/>
                    <a:pt x="2903" y="9315"/>
                  </a:cubicBezTo>
                  <a:cubicBezTo>
                    <a:pt x="3036" y="9549"/>
                    <a:pt x="3136" y="9815"/>
                    <a:pt x="3136" y="10082"/>
                  </a:cubicBezTo>
                  <a:cubicBezTo>
                    <a:pt x="3103" y="10016"/>
                    <a:pt x="3069" y="9949"/>
                    <a:pt x="3036" y="9882"/>
                  </a:cubicBezTo>
                  <a:lnTo>
                    <a:pt x="3036" y="9916"/>
                  </a:lnTo>
                  <a:lnTo>
                    <a:pt x="2869" y="9549"/>
                  </a:lnTo>
                  <a:lnTo>
                    <a:pt x="2803" y="9549"/>
                  </a:lnTo>
                  <a:cubicBezTo>
                    <a:pt x="2869" y="9682"/>
                    <a:pt x="2903" y="9782"/>
                    <a:pt x="2969" y="9916"/>
                  </a:cubicBezTo>
                  <a:lnTo>
                    <a:pt x="2969" y="9949"/>
                  </a:lnTo>
                  <a:cubicBezTo>
                    <a:pt x="2869" y="9882"/>
                    <a:pt x="2803" y="9849"/>
                    <a:pt x="2736" y="9782"/>
                  </a:cubicBezTo>
                  <a:cubicBezTo>
                    <a:pt x="2502" y="9649"/>
                    <a:pt x="2336" y="9482"/>
                    <a:pt x="2235" y="9248"/>
                  </a:cubicBezTo>
                  <a:cubicBezTo>
                    <a:pt x="2202" y="9148"/>
                    <a:pt x="2169" y="9015"/>
                    <a:pt x="2169" y="8915"/>
                  </a:cubicBezTo>
                  <a:close/>
                  <a:moveTo>
                    <a:pt x="3270" y="10316"/>
                  </a:moveTo>
                  <a:lnTo>
                    <a:pt x="3236" y="10349"/>
                  </a:lnTo>
                  <a:cubicBezTo>
                    <a:pt x="3236" y="10349"/>
                    <a:pt x="3236" y="10349"/>
                    <a:pt x="3236" y="10316"/>
                  </a:cubicBezTo>
                  <a:close/>
                  <a:moveTo>
                    <a:pt x="8573" y="11250"/>
                  </a:moveTo>
                  <a:cubicBezTo>
                    <a:pt x="8440" y="11917"/>
                    <a:pt x="8507" y="12617"/>
                    <a:pt x="8773" y="13218"/>
                  </a:cubicBezTo>
                  <a:cubicBezTo>
                    <a:pt x="8974" y="13585"/>
                    <a:pt x="9107" y="13985"/>
                    <a:pt x="9207" y="14385"/>
                  </a:cubicBezTo>
                  <a:cubicBezTo>
                    <a:pt x="9240" y="14652"/>
                    <a:pt x="9274" y="14919"/>
                    <a:pt x="9240" y="15219"/>
                  </a:cubicBezTo>
                  <a:cubicBezTo>
                    <a:pt x="9040" y="14652"/>
                    <a:pt x="8874" y="14152"/>
                    <a:pt x="8707" y="13618"/>
                  </a:cubicBezTo>
                  <a:lnTo>
                    <a:pt x="8707" y="13618"/>
                  </a:lnTo>
                  <a:lnTo>
                    <a:pt x="8740" y="13652"/>
                  </a:lnTo>
                  <a:cubicBezTo>
                    <a:pt x="8440" y="12884"/>
                    <a:pt x="8407" y="12050"/>
                    <a:pt x="8573" y="11250"/>
                  </a:cubicBezTo>
                  <a:close/>
                  <a:moveTo>
                    <a:pt x="7339" y="15386"/>
                  </a:moveTo>
                  <a:lnTo>
                    <a:pt x="7372" y="15486"/>
                  </a:lnTo>
                  <a:lnTo>
                    <a:pt x="7339" y="15486"/>
                  </a:lnTo>
                  <a:cubicBezTo>
                    <a:pt x="7306" y="15453"/>
                    <a:pt x="7339" y="15419"/>
                    <a:pt x="7339" y="15386"/>
                  </a:cubicBezTo>
                  <a:close/>
                  <a:moveTo>
                    <a:pt x="8673" y="11350"/>
                  </a:moveTo>
                  <a:cubicBezTo>
                    <a:pt x="8707" y="11617"/>
                    <a:pt x="8807" y="11850"/>
                    <a:pt x="8907" y="12084"/>
                  </a:cubicBezTo>
                  <a:cubicBezTo>
                    <a:pt x="9107" y="12517"/>
                    <a:pt x="9274" y="13018"/>
                    <a:pt x="9407" y="13485"/>
                  </a:cubicBezTo>
                  <a:cubicBezTo>
                    <a:pt x="9507" y="13985"/>
                    <a:pt x="9507" y="14519"/>
                    <a:pt x="9441" y="15019"/>
                  </a:cubicBezTo>
                  <a:cubicBezTo>
                    <a:pt x="9441" y="15186"/>
                    <a:pt x="9407" y="15386"/>
                    <a:pt x="9374" y="15553"/>
                  </a:cubicBezTo>
                  <a:cubicBezTo>
                    <a:pt x="9407" y="14852"/>
                    <a:pt x="9274" y="14185"/>
                    <a:pt x="9007" y="13551"/>
                  </a:cubicBezTo>
                  <a:lnTo>
                    <a:pt x="9040" y="13551"/>
                  </a:lnTo>
                  <a:cubicBezTo>
                    <a:pt x="8840" y="13185"/>
                    <a:pt x="8707" y="12818"/>
                    <a:pt x="8640" y="12417"/>
                  </a:cubicBezTo>
                  <a:cubicBezTo>
                    <a:pt x="8573" y="12050"/>
                    <a:pt x="8573" y="11717"/>
                    <a:pt x="8673" y="11350"/>
                  </a:cubicBezTo>
                  <a:close/>
                  <a:moveTo>
                    <a:pt x="7339" y="15720"/>
                  </a:moveTo>
                  <a:lnTo>
                    <a:pt x="7339" y="15720"/>
                  </a:lnTo>
                  <a:cubicBezTo>
                    <a:pt x="7706" y="16720"/>
                    <a:pt x="8206" y="17688"/>
                    <a:pt x="8840" y="18555"/>
                  </a:cubicBezTo>
                  <a:cubicBezTo>
                    <a:pt x="8540" y="18322"/>
                    <a:pt x="8306" y="18088"/>
                    <a:pt x="8040" y="17821"/>
                  </a:cubicBezTo>
                  <a:lnTo>
                    <a:pt x="8073" y="17821"/>
                  </a:lnTo>
                  <a:cubicBezTo>
                    <a:pt x="7573" y="17221"/>
                    <a:pt x="7306" y="16487"/>
                    <a:pt x="7339" y="15720"/>
                  </a:cubicBezTo>
                  <a:close/>
                  <a:moveTo>
                    <a:pt x="7497" y="15802"/>
                  </a:moveTo>
                  <a:cubicBezTo>
                    <a:pt x="7725" y="16251"/>
                    <a:pt x="7983" y="16670"/>
                    <a:pt x="8273" y="17121"/>
                  </a:cubicBezTo>
                  <a:cubicBezTo>
                    <a:pt x="8473" y="17454"/>
                    <a:pt x="8673" y="17755"/>
                    <a:pt x="8840" y="18121"/>
                  </a:cubicBezTo>
                  <a:cubicBezTo>
                    <a:pt x="8974" y="18322"/>
                    <a:pt x="9040" y="18588"/>
                    <a:pt x="9140" y="18822"/>
                  </a:cubicBezTo>
                  <a:cubicBezTo>
                    <a:pt x="8392" y="17911"/>
                    <a:pt x="7834" y="16904"/>
                    <a:pt x="7497" y="15802"/>
                  </a:cubicBezTo>
                  <a:close/>
                  <a:moveTo>
                    <a:pt x="20694" y="18374"/>
                  </a:moveTo>
                  <a:cubicBezTo>
                    <a:pt x="20688" y="18374"/>
                    <a:pt x="20682" y="18379"/>
                    <a:pt x="20682" y="18388"/>
                  </a:cubicBezTo>
                  <a:cubicBezTo>
                    <a:pt x="20482" y="18388"/>
                    <a:pt x="20348" y="18488"/>
                    <a:pt x="20215" y="18622"/>
                  </a:cubicBezTo>
                  <a:cubicBezTo>
                    <a:pt x="20082" y="18755"/>
                    <a:pt x="20015" y="18922"/>
                    <a:pt x="19981" y="19089"/>
                  </a:cubicBezTo>
                  <a:cubicBezTo>
                    <a:pt x="19962" y="19128"/>
                    <a:pt x="19977" y="19144"/>
                    <a:pt x="19999" y="19144"/>
                  </a:cubicBezTo>
                  <a:cubicBezTo>
                    <a:pt x="20015" y="19144"/>
                    <a:pt x="20034" y="19136"/>
                    <a:pt x="20048" y="19122"/>
                  </a:cubicBezTo>
                  <a:cubicBezTo>
                    <a:pt x="20082" y="18955"/>
                    <a:pt x="20182" y="18822"/>
                    <a:pt x="20282" y="18689"/>
                  </a:cubicBezTo>
                  <a:cubicBezTo>
                    <a:pt x="20315" y="18622"/>
                    <a:pt x="20382" y="18588"/>
                    <a:pt x="20448" y="18522"/>
                  </a:cubicBezTo>
                  <a:cubicBezTo>
                    <a:pt x="20515" y="18488"/>
                    <a:pt x="20615" y="18455"/>
                    <a:pt x="20682" y="18422"/>
                  </a:cubicBezTo>
                  <a:cubicBezTo>
                    <a:pt x="20729" y="18398"/>
                    <a:pt x="20710" y="18374"/>
                    <a:pt x="20694" y="18374"/>
                  </a:cubicBezTo>
                  <a:close/>
                  <a:moveTo>
                    <a:pt x="21683" y="18989"/>
                  </a:moveTo>
                  <a:cubicBezTo>
                    <a:pt x="21616" y="19022"/>
                    <a:pt x="21549" y="19055"/>
                    <a:pt x="21516" y="19089"/>
                  </a:cubicBezTo>
                  <a:cubicBezTo>
                    <a:pt x="21449" y="19122"/>
                    <a:pt x="21382" y="19156"/>
                    <a:pt x="21349" y="19189"/>
                  </a:cubicBezTo>
                  <a:cubicBezTo>
                    <a:pt x="21282" y="19256"/>
                    <a:pt x="21249" y="19289"/>
                    <a:pt x="21216" y="19322"/>
                  </a:cubicBezTo>
                  <a:cubicBezTo>
                    <a:pt x="21149" y="19389"/>
                    <a:pt x="21116" y="19422"/>
                    <a:pt x="21082" y="19489"/>
                  </a:cubicBezTo>
                  <a:cubicBezTo>
                    <a:pt x="21058" y="19538"/>
                    <a:pt x="21105" y="19569"/>
                    <a:pt x="21145" y="19569"/>
                  </a:cubicBezTo>
                  <a:cubicBezTo>
                    <a:pt x="21160" y="19569"/>
                    <a:pt x="21173" y="19565"/>
                    <a:pt x="21182" y="19556"/>
                  </a:cubicBezTo>
                  <a:cubicBezTo>
                    <a:pt x="21182" y="19489"/>
                    <a:pt x="21216" y="19456"/>
                    <a:pt x="21282" y="19389"/>
                  </a:cubicBezTo>
                  <a:cubicBezTo>
                    <a:pt x="21316" y="19356"/>
                    <a:pt x="21349" y="19289"/>
                    <a:pt x="21416" y="19256"/>
                  </a:cubicBezTo>
                  <a:cubicBezTo>
                    <a:pt x="21449" y="19222"/>
                    <a:pt x="21516" y="19222"/>
                    <a:pt x="21549" y="19189"/>
                  </a:cubicBezTo>
                  <a:cubicBezTo>
                    <a:pt x="21616" y="19156"/>
                    <a:pt x="21649" y="19122"/>
                    <a:pt x="21716" y="19122"/>
                  </a:cubicBezTo>
                  <a:cubicBezTo>
                    <a:pt x="21783" y="19089"/>
                    <a:pt x="21749" y="18989"/>
                    <a:pt x="21683" y="18989"/>
                  </a:cubicBezTo>
                  <a:close/>
                  <a:moveTo>
                    <a:pt x="19886" y="19442"/>
                  </a:moveTo>
                  <a:cubicBezTo>
                    <a:pt x="19865" y="19442"/>
                    <a:pt x="19848" y="19465"/>
                    <a:pt x="19848" y="19489"/>
                  </a:cubicBezTo>
                  <a:lnTo>
                    <a:pt x="19815" y="19656"/>
                  </a:lnTo>
                  <a:cubicBezTo>
                    <a:pt x="19815" y="19689"/>
                    <a:pt x="19815" y="19689"/>
                    <a:pt x="19848" y="19723"/>
                  </a:cubicBezTo>
                  <a:lnTo>
                    <a:pt x="19881" y="19723"/>
                  </a:lnTo>
                  <a:cubicBezTo>
                    <a:pt x="19881" y="19689"/>
                    <a:pt x="19915" y="19689"/>
                    <a:pt x="19915" y="19656"/>
                  </a:cubicBezTo>
                  <a:lnTo>
                    <a:pt x="19915" y="19489"/>
                  </a:lnTo>
                  <a:cubicBezTo>
                    <a:pt x="19915" y="19456"/>
                    <a:pt x="19915" y="19456"/>
                    <a:pt x="19915" y="19456"/>
                  </a:cubicBezTo>
                  <a:cubicBezTo>
                    <a:pt x="19905" y="19446"/>
                    <a:pt x="19895" y="19442"/>
                    <a:pt x="19886" y="19442"/>
                  </a:cubicBezTo>
                  <a:close/>
                  <a:moveTo>
                    <a:pt x="17646" y="16987"/>
                  </a:moveTo>
                  <a:cubicBezTo>
                    <a:pt x="17913" y="16987"/>
                    <a:pt x="18047" y="17288"/>
                    <a:pt x="18147" y="17488"/>
                  </a:cubicBezTo>
                  <a:cubicBezTo>
                    <a:pt x="18147" y="17488"/>
                    <a:pt x="18180" y="17521"/>
                    <a:pt x="18180" y="17521"/>
                  </a:cubicBezTo>
                  <a:cubicBezTo>
                    <a:pt x="18113" y="17788"/>
                    <a:pt x="18147" y="18055"/>
                    <a:pt x="18214" y="18288"/>
                  </a:cubicBezTo>
                  <a:cubicBezTo>
                    <a:pt x="18380" y="18689"/>
                    <a:pt x="18580" y="19089"/>
                    <a:pt x="18847" y="19456"/>
                  </a:cubicBezTo>
                  <a:cubicBezTo>
                    <a:pt x="18981" y="19656"/>
                    <a:pt x="19114" y="19856"/>
                    <a:pt x="19248" y="20056"/>
                  </a:cubicBezTo>
                  <a:lnTo>
                    <a:pt x="19281" y="20123"/>
                  </a:lnTo>
                  <a:cubicBezTo>
                    <a:pt x="19114" y="20023"/>
                    <a:pt x="18947" y="19923"/>
                    <a:pt x="18814" y="19789"/>
                  </a:cubicBezTo>
                  <a:cubicBezTo>
                    <a:pt x="18514" y="19489"/>
                    <a:pt x="18314" y="19122"/>
                    <a:pt x="18180" y="18722"/>
                  </a:cubicBezTo>
                  <a:lnTo>
                    <a:pt x="18147" y="18722"/>
                  </a:lnTo>
                  <a:cubicBezTo>
                    <a:pt x="18214" y="19122"/>
                    <a:pt x="18347" y="19456"/>
                    <a:pt x="18547" y="19756"/>
                  </a:cubicBezTo>
                  <a:lnTo>
                    <a:pt x="18580" y="19823"/>
                  </a:lnTo>
                  <a:lnTo>
                    <a:pt x="18347" y="19656"/>
                  </a:lnTo>
                  <a:cubicBezTo>
                    <a:pt x="17980" y="19389"/>
                    <a:pt x="17680" y="19089"/>
                    <a:pt x="17446" y="18722"/>
                  </a:cubicBezTo>
                  <a:cubicBezTo>
                    <a:pt x="17213" y="18355"/>
                    <a:pt x="17146" y="17921"/>
                    <a:pt x="17246" y="17488"/>
                  </a:cubicBezTo>
                  <a:cubicBezTo>
                    <a:pt x="17280" y="17288"/>
                    <a:pt x="17413" y="16987"/>
                    <a:pt x="17646" y="16987"/>
                  </a:cubicBezTo>
                  <a:close/>
                  <a:moveTo>
                    <a:pt x="18794" y="17329"/>
                  </a:moveTo>
                  <a:cubicBezTo>
                    <a:pt x="18850" y="17329"/>
                    <a:pt x="18912" y="17337"/>
                    <a:pt x="18981" y="17354"/>
                  </a:cubicBezTo>
                  <a:cubicBezTo>
                    <a:pt x="19448" y="17454"/>
                    <a:pt x="19781" y="17855"/>
                    <a:pt x="19781" y="18355"/>
                  </a:cubicBezTo>
                  <a:cubicBezTo>
                    <a:pt x="19781" y="18355"/>
                    <a:pt x="19781" y="18388"/>
                    <a:pt x="19815" y="18388"/>
                  </a:cubicBezTo>
                  <a:cubicBezTo>
                    <a:pt x="19615" y="18655"/>
                    <a:pt x="19548" y="18989"/>
                    <a:pt x="19548" y="19289"/>
                  </a:cubicBezTo>
                  <a:lnTo>
                    <a:pt x="19581" y="19322"/>
                  </a:lnTo>
                  <a:cubicBezTo>
                    <a:pt x="19548" y="19456"/>
                    <a:pt x="19548" y="19589"/>
                    <a:pt x="19514" y="19723"/>
                  </a:cubicBezTo>
                  <a:lnTo>
                    <a:pt x="19514" y="19656"/>
                  </a:lnTo>
                  <a:cubicBezTo>
                    <a:pt x="19448" y="19456"/>
                    <a:pt x="19381" y="19256"/>
                    <a:pt x="19314" y="19055"/>
                  </a:cubicBezTo>
                  <a:cubicBezTo>
                    <a:pt x="19301" y="19042"/>
                    <a:pt x="19275" y="19034"/>
                    <a:pt x="19253" y="19034"/>
                  </a:cubicBezTo>
                  <a:cubicBezTo>
                    <a:pt x="19221" y="19034"/>
                    <a:pt x="19195" y="19050"/>
                    <a:pt x="19214" y="19089"/>
                  </a:cubicBezTo>
                  <a:cubicBezTo>
                    <a:pt x="19248" y="19289"/>
                    <a:pt x="19314" y="19456"/>
                    <a:pt x="19381" y="19623"/>
                  </a:cubicBezTo>
                  <a:cubicBezTo>
                    <a:pt x="19414" y="19723"/>
                    <a:pt x="19414" y="19823"/>
                    <a:pt x="19448" y="19889"/>
                  </a:cubicBezTo>
                  <a:cubicBezTo>
                    <a:pt x="19448" y="19989"/>
                    <a:pt x="19448" y="20056"/>
                    <a:pt x="19448" y="20156"/>
                  </a:cubicBezTo>
                  <a:cubicBezTo>
                    <a:pt x="19348" y="19923"/>
                    <a:pt x="19214" y="19723"/>
                    <a:pt x="19114" y="19556"/>
                  </a:cubicBezTo>
                  <a:cubicBezTo>
                    <a:pt x="18814" y="19156"/>
                    <a:pt x="18614" y="18755"/>
                    <a:pt x="18414" y="18322"/>
                  </a:cubicBezTo>
                  <a:cubicBezTo>
                    <a:pt x="18294" y="17933"/>
                    <a:pt x="18309" y="17329"/>
                    <a:pt x="18794" y="17329"/>
                  </a:cubicBezTo>
                  <a:close/>
                  <a:moveTo>
                    <a:pt x="20656" y="18174"/>
                  </a:moveTo>
                  <a:cubicBezTo>
                    <a:pt x="20708" y="18174"/>
                    <a:pt x="20761" y="18178"/>
                    <a:pt x="20815" y="18188"/>
                  </a:cubicBezTo>
                  <a:cubicBezTo>
                    <a:pt x="21149" y="18255"/>
                    <a:pt x="21316" y="18689"/>
                    <a:pt x="21082" y="18989"/>
                  </a:cubicBezTo>
                  <a:cubicBezTo>
                    <a:pt x="20915" y="19122"/>
                    <a:pt x="20749" y="19322"/>
                    <a:pt x="20649" y="19522"/>
                  </a:cubicBezTo>
                  <a:cubicBezTo>
                    <a:pt x="20515" y="19723"/>
                    <a:pt x="20415" y="19923"/>
                    <a:pt x="20315" y="20123"/>
                  </a:cubicBezTo>
                  <a:cubicBezTo>
                    <a:pt x="20248" y="20223"/>
                    <a:pt x="20215" y="20323"/>
                    <a:pt x="20182" y="20423"/>
                  </a:cubicBezTo>
                  <a:lnTo>
                    <a:pt x="20182" y="20456"/>
                  </a:lnTo>
                  <a:cubicBezTo>
                    <a:pt x="20148" y="20423"/>
                    <a:pt x="20115" y="20356"/>
                    <a:pt x="20048" y="20323"/>
                  </a:cubicBezTo>
                  <a:cubicBezTo>
                    <a:pt x="20082" y="20156"/>
                    <a:pt x="20115" y="20023"/>
                    <a:pt x="20148" y="19856"/>
                  </a:cubicBezTo>
                  <a:lnTo>
                    <a:pt x="20248" y="19389"/>
                  </a:lnTo>
                  <a:cubicBezTo>
                    <a:pt x="20248" y="19372"/>
                    <a:pt x="20240" y="19364"/>
                    <a:pt x="20228" y="19364"/>
                  </a:cubicBezTo>
                  <a:cubicBezTo>
                    <a:pt x="20215" y="19364"/>
                    <a:pt x="20198" y="19372"/>
                    <a:pt x="20182" y="19389"/>
                  </a:cubicBezTo>
                  <a:lnTo>
                    <a:pt x="20082" y="19856"/>
                  </a:lnTo>
                  <a:cubicBezTo>
                    <a:pt x="20048" y="19989"/>
                    <a:pt x="20015" y="20156"/>
                    <a:pt x="19948" y="20290"/>
                  </a:cubicBezTo>
                  <a:cubicBezTo>
                    <a:pt x="19915" y="20273"/>
                    <a:pt x="19873" y="20265"/>
                    <a:pt x="19827" y="20265"/>
                  </a:cubicBezTo>
                  <a:cubicBezTo>
                    <a:pt x="19781" y="20265"/>
                    <a:pt x="19731" y="20273"/>
                    <a:pt x="19681" y="20290"/>
                  </a:cubicBezTo>
                  <a:cubicBezTo>
                    <a:pt x="19648" y="20290"/>
                    <a:pt x="19615" y="20323"/>
                    <a:pt x="19581" y="20356"/>
                  </a:cubicBezTo>
                  <a:cubicBezTo>
                    <a:pt x="19581" y="20130"/>
                    <a:pt x="19644" y="19872"/>
                    <a:pt x="19678" y="19613"/>
                  </a:cubicBezTo>
                  <a:lnTo>
                    <a:pt x="19678" y="19613"/>
                  </a:lnTo>
                  <a:cubicBezTo>
                    <a:pt x="19679" y="19627"/>
                    <a:pt x="19680" y="19642"/>
                    <a:pt x="19681" y="19656"/>
                  </a:cubicBezTo>
                  <a:lnTo>
                    <a:pt x="19681" y="19589"/>
                  </a:lnTo>
                  <a:cubicBezTo>
                    <a:pt x="19680" y="19597"/>
                    <a:pt x="19679" y="19605"/>
                    <a:pt x="19678" y="19613"/>
                  </a:cubicBezTo>
                  <a:lnTo>
                    <a:pt x="19678" y="19613"/>
                  </a:lnTo>
                  <a:cubicBezTo>
                    <a:pt x="19655" y="19229"/>
                    <a:pt x="19754" y="18878"/>
                    <a:pt x="19915" y="18588"/>
                  </a:cubicBezTo>
                  <a:cubicBezTo>
                    <a:pt x="20085" y="18333"/>
                    <a:pt x="20353" y="18174"/>
                    <a:pt x="20656" y="18174"/>
                  </a:cubicBezTo>
                  <a:close/>
                  <a:moveTo>
                    <a:pt x="21912" y="18839"/>
                  </a:moveTo>
                  <a:cubicBezTo>
                    <a:pt x="22008" y="18839"/>
                    <a:pt x="22100" y="18855"/>
                    <a:pt x="22183" y="18889"/>
                  </a:cubicBezTo>
                  <a:cubicBezTo>
                    <a:pt x="22250" y="18889"/>
                    <a:pt x="22316" y="18955"/>
                    <a:pt x="22383" y="19022"/>
                  </a:cubicBezTo>
                  <a:cubicBezTo>
                    <a:pt x="22417" y="19122"/>
                    <a:pt x="22383" y="19222"/>
                    <a:pt x="22316" y="19322"/>
                  </a:cubicBezTo>
                  <a:cubicBezTo>
                    <a:pt x="22250" y="19456"/>
                    <a:pt x="22183" y="19623"/>
                    <a:pt x="22116" y="19756"/>
                  </a:cubicBezTo>
                  <a:cubicBezTo>
                    <a:pt x="22083" y="19789"/>
                    <a:pt x="22050" y="19823"/>
                    <a:pt x="22016" y="19856"/>
                  </a:cubicBezTo>
                  <a:cubicBezTo>
                    <a:pt x="21950" y="19889"/>
                    <a:pt x="21916" y="19923"/>
                    <a:pt x="21849" y="19956"/>
                  </a:cubicBezTo>
                  <a:cubicBezTo>
                    <a:pt x="21783" y="19989"/>
                    <a:pt x="21683" y="20023"/>
                    <a:pt x="21616" y="20090"/>
                  </a:cubicBezTo>
                  <a:cubicBezTo>
                    <a:pt x="21583" y="20090"/>
                    <a:pt x="21549" y="20090"/>
                    <a:pt x="21549" y="20123"/>
                  </a:cubicBezTo>
                  <a:cubicBezTo>
                    <a:pt x="21449" y="20256"/>
                    <a:pt x="21316" y="20356"/>
                    <a:pt x="21216" y="20456"/>
                  </a:cubicBezTo>
                  <a:lnTo>
                    <a:pt x="21249" y="20490"/>
                  </a:lnTo>
                  <a:cubicBezTo>
                    <a:pt x="21169" y="20543"/>
                    <a:pt x="21078" y="20559"/>
                    <a:pt x="20983" y="20559"/>
                  </a:cubicBezTo>
                  <a:cubicBezTo>
                    <a:pt x="20841" y="20559"/>
                    <a:pt x="20689" y="20523"/>
                    <a:pt x="20549" y="20523"/>
                  </a:cubicBezTo>
                  <a:lnTo>
                    <a:pt x="20682" y="20456"/>
                  </a:lnTo>
                  <a:cubicBezTo>
                    <a:pt x="20749" y="20423"/>
                    <a:pt x="20782" y="20390"/>
                    <a:pt x="20815" y="20356"/>
                  </a:cubicBezTo>
                  <a:cubicBezTo>
                    <a:pt x="20882" y="20323"/>
                    <a:pt x="20915" y="20256"/>
                    <a:pt x="20949" y="20223"/>
                  </a:cubicBezTo>
                  <a:cubicBezTo>
                    <a:pt x="20982" y="20190"/>
                    <a:pt x="20982" y="20181"/>
                    <a:pt x="20974" y="20181"/>
                  </a:cubicBezTo>
                  <a:cubicBezTo>
                    <a:pt x="20966" y="20181"/>
                    <a:pt x="20949" y="20190"/>
                    <a:pt x="20949" y="20190"/>
                  </a:cubicBezTo>
                  <a:cubicBezTo>
                    <a:pt x="20882" y="20223"/>
                    <a:pt x="20849" y="20256"/>
                    <a:pt x="20782" y="20290"/>
                  </a:cubicBezTo>
                  <a:lnTo>
                    <a:pt x="20715" y="20323"/>
                  </a:lnTo>
                  <a:lnTo>
                    <a:pt x="20649" y="20390"/>
                  </a:lnTo>
                  <a:cubicBezTo>
                    <a:pt x="20582" y="20390"/>
                    <a:pt x="20515" y="20423"/>
                    <a:pt x="20482" y="20456"/>
                  </a:cubicBezTo>
                  <a:lnTo>
                    <a:pt x="20382" y="20456"/>
                  </a:lnTo>
                  <a:lnTo>
                    <a:pt x="20482" y="20256"/>
                  </a:lnTo>
                  <a:cubicBezTo>
                    <a:pt x="20549" y="20056"/>
                    <a:pt x="20649" y="19823"/>
                    <a:pt x="20749" y="19623"/>
                  </a:cubicBezTo>
                  <a:cubicBezTo>
                    <a:pt x="20849" y="19456"/>
                    <a:pt x="20949" y="19289"/>
                    <a:pt x="21082" y="19156"/>
                  </a:cubicBezTo>
                  <a:cubicBezTo>
                    <a:pt x="21249" y="19022"/>
                    <a:pt x="21416" y="18922"/>
                    <a:pt x="21616" y="18889"/>
                  </a:cubicBezTo>
                  <a:cubicBezTo>
                    <a:pt x="21716" y="18855"/>
                    <a:pt x="21816" y="18839"/>
                    <a:pt x="21912" y="18839"/>
                  </a:cubicBezTo>
                  <a:close/>
                  <a:moveTo>
                    <a:pt x="23344" y="19599"/>
                  </a:moveTo>
                  <a:cubicBezTo>
                    <a:pt x="23428" y="19599"/>
                    <a:pt x="23484" y="19638"/>
                    <a:pt x="23484" y="19789"/>
                  </a:cubicBezTo>
                  <a:cubicBezTo>
                    <a:pt x="23451" y="20023"/>
                    <a:pt x="23284" y="20256"/>
                    <a:pt x="23050" y="20356"/>
                  </a:cubicBezTo>
                  <a:lnTo>
                    <a:pt x="23084" y="20390"/>
                  </a:lnTo>
                  <a:cubicBezTo>
                    <a:pt x="22671" y="20583"/>
                    <a:pt x="22212" y="20707"/>
                    <a:pt x="21745" y="20707"/>
                  </a:cubicBezTo>
                  <a:cubicBezTo>
                    <a:pt x="21647" y="20707"/>
                    <a:pt x="21548" y="20702"/>
                    <a:pt x="21449" y="20690"/>
                  </a:cubicBezTo>
                  <a:cubicBezTo>
                    <a:pt x="21449" y="20690"/>
                    <a:pt x="21416" y="20657"/>
                    <a:pt x="21416" y="20657"/>
                  </a:cubicBezTo>
                  <a:lnTo>
                    <a:pt x="21516" y="20657"/>
                  </a:lnTo>
                  <a:cubicBezTo>
                    <a:pt x="21583" y="20623"/>
                    <a:pt x="21683" y="20623"/>
                    <a:pt x="21783" y="20590"/>
                  </a:cubicBezTo>
                  <a:cubicBezTo>
                    <a:pt x="21950" y="20557"/>
                    <a:pt x="22116" y="20490"/>
                    <a:pt x="22283" y="20423"/>
                  </a:cubicBezTo>
                  <a:cubicBezTo>
                    <a:pt x="22340" y="20423"/>
                    <a:pt x="22324" y="20350"/>
                    <a:pt x="22297" y="20350"/>
                  </a:cubicBezTo>
                  <a:cubicBezTo>
                    <a:pt x="22293" y="20350"/>
                    <a:pt x="22288" y="20352"/>
                    <a:pt x="22283" y="20356"/>
                  </a:cubicBezTo>
                  <a:cubicBezTo>
                    <a:pt x="22083" y="20390"/>
                    <a:pt x="21916" y="20423"/>
                    <a:pt x="21749" y="20456"/>
                  </a:cubicBezTo>
                  <a:lnTo>
                    <a:pt x="21549" y="20490"/>
                  </a:lnTo>
                  <a:cubicBezTo>
                    <a:pt x="21716" y="20356"/>
                    <a:pt x="21849" y="20256"/>
                    <a:pt x="22016" y="20123"/>
                  </a:cubicBezTo>
                  <a:cubicBezTo>
                    <a:pt x="22250" y="19956"/>
                    <a:pt x="22483" y="19823"/>
                    <a:pt x="22750" y="19723"/>
                  </a:cubicBezTo>
                  <a:cubicBezTo>
                    <a:pt x="22884" y="19656"/>
                    <a:pt x="23050" y="19623"/>
                    <a:pt x="23184" y="19623"/>
                  </a:cubicBezTo>
                  <a:cubicBezTo>
                    <a:pt x="23243" y="19611"/>
                    <a:pt x="23298" y="19599"/>
                    <a:pt x="23344" y="19599"/>
                  </a:cubicBezTo>
                  <a:close/>
                  <a:moveTo>
                    <a:pt x="19815" y="20490"/>
                  </a:moveTo>
                  <a:cubicBezTo>
                    <a:pt x="19915" y="20523"/>
                    <a:pt x="19981" y="20557"/>
                    <a:pt x="20015" y="20657"/>
                  </a:cubicBezTo>
                  <a:cubicBezTo>
                    <a:pt x="20048" y="20723"/>
                    <a:pt x="20015" y="20823"/>
                    <a:pt x="19981" y="20890"/>
                  </a:cubicBezTo>
                  <a:cubicBezTo>
                    <a:pt x="19895" y="20977"/>
                    <a:pt x="19809" y="21063"/>
                    <a:pt x="19700" y="21128"/>
                  </a:cubicBezTo>
                  <a:lnTo>
                    <a:pt x="19700" y="21128"/>
                  </a:lnTo>
                  <a:cubicBezTo>
                    <a:pt x="19717" y="21093"/>
                    <a:pt x="19723" y="21049"/>
                    <a:pt x="19748" y="21024"/>
                  </a:cubicBezTo>
                  <a:lnTo>
                    <a:pt x="19781" y="20857"/>
                  </a:lnTo>
                  <a:cubicBezTo>
                    <a:pt x="19765" y="20840"/>
                    <a:pt x="19756" y="20832"/>
                    <a:pt x="19748" y="20832"/>
                  </a:cubicBezTo>
                  <a:cubicBezTo>
                    <a:pt x="19740" y="20832"/>
                    <a:pt x="19731" y="20840"/>
                    <a:pt x="19715" y="20857"/>
                  </a:cubicBezTo>
                  <a:cubicBezTo>
                    <a:pt x="19715" y="20890"/>
                    <a:pt x="19681" y="20957"/>
                    <a:pt x="19681" y="20990"/>
                  </a:cubicBezTo>
                  <a:cubicBezTo>
                    <a:pt x="19648" y="21057"/>
                    <a:pt x="19615" y="21090"/>
                    <a:pt x="19615" y="21157"/>
                  </a:cubicBezTo>
                  <a:lnTo>
                    <a:pt x="19615" y="21024"/>
                  </a:lnTo>
                  <a:cubicBezTo>
                    <a:pt x="19615" y="21024"/>
                    <a:pt x="19615" y="20990"/>
                    <a:pt x="19615" y="20990"/>
                  </a:cubicBezTo>
                  <a:lnTo>
                    <a:pt x="19615" y="20823"/>
                  </a:lnTo>
                  <a:cubicBezTo>
                    <a:pt x="19615" y="20790"/>
                    <a:pt x="19615" y="20790"/>
                    <a:pt x="19615" y="20790"/>
                  </a:cubicBezTo>
                  <a:cubicBezTo>
                    <a:pt x="19615" y="20723"/>
                    <a:pt x="19615" y="20690"/>
                    <a:pt x="19615" y="20657"/>
                  </a:cubicBezTo>
                  <a:cubicBezTo>
                    <a:pt x="19648" y="20557"/>
                    <a:pt x="19715" y="20490"/>
                    <a:pt x="19815" y="20490"/>
                  </a:cubicBezTo>
                  <a:close/>
                  <a:moveTo>
                    <a:pt x="20519" y="20673"/>
                  </a:moveTo>
                  <a:cubicBezTo>
                    <a:pt x="20615" y="20673"/>
                    <a:pt x="20715" y="20690"/>
                    <a:pt x="20815" y="20723"/>
                  </a:cubicBezTo>
                  <a:lnTo>
                    <a:pt x="21149" y="20723"/>
                  </a:lnTo>
                  <a:cubicBezTo>
                    <a:pt x="21082" y="20790"/>
                    <a:pt x="21049" y="20857"/>
                    <a:pt x="21016" y="20890"/>
                  </a:cubicBezTo>
                  <a:lnTo>
                    <a:pt x="21016" y="20923"/>
                  </a:lnTo>
                  <a:cubicBezTo>
                    <a:pt x="20982" y="20957"/>
                    <a:pt x="20949" y="20990"/>
                    <a:pt x="20915" y="20990"/>
                  </a:cubicBezTo>
                  <a:lnTo>
                    <a:pt x="20882" y="21024"/>
                  </a:lnTo>
                  <a:cubicBezTo>
                    <a:pt x="20782" y="21057"/>
                    <a:pt x="20715" y="21090"/>
                    <a:pt x="20615" y="21124"/>
                  </a:cubicBezTo>
                  <a:cubicBezTo>
                    <a:pt x="20549" y="21157"/>
                    <a:pt x="20448" y="21157"/>
                    <a:pt x="20348" y="21157"/>
                  </a:cubicBezTo>
                  <a:lnTo>
                    <a:pt x="20215" y="21157"/>
                  </a:lnTo>
                  <a:lnTo>
                    <a:pt x="20382" y="21124"/>
                  </a:lnTo>
                  <a:cubicBezTo>
                    <a:pt x="20415" y="21124"/>
                    <a:pt x="20448" y="21057"/>
                    <a:pt x="20415" y="21024"/>
                  </a:cubicBezTo>
                  <a:cubicBezTo>
                    <a:pt x="20439" y="20976"/>
                    <a:pt x="20396" y="20929"/>
                    <a:pt x="20357" y="20929"/>
                  </a:cubicBezTo>
                  <a:cubicBezTo>
                    <a:pt x="20340" y="20929"/>
                    <a:pt x="20325" y="20937"/>
                    <a:pt x="20315" y="20957"/>
                  </a:cubicBezTo>
                  <a:cubicBezTo>
                    <a:pt x="20215" y="20990"/>
                    <a:pt x="20148" y="21024"/>
                    <a:pt x="20082" y="21057"/>
                  </a:cubicBezTo>
                  <a:lnTo>
                    <a:pt x="20015" y="21057"/>
                  </a:lnTo>
                  <a:cubicBezTo>
                    <a:pt x="20082" y="20990"/>
                    <a:pt x="20115" y="20890"/>
                    <a:pt x="20182" y="20823"/>
                  </a:cubicBezTo>
                  <a:lnTo>
                    <a:pt x="20248" y="20723"/>
                  </a:lnTo>
                  <a:cubicBezTo>
                    <a:pt x="20332" y="20690"/>
                    <a:pt x="20423" y="20673"/>
                    <a:pt x="20519" y="20673"/>
                  </a:cubicBezTo>
                  <a:close/>
                  <a:moveTo>
                    <a:pt x="18714" y="20056"/>
                  </a:moveTo>
                  <a:cubicBezTo>
                    <a:pt x="18747" y="20090"/>
                    <a:pt x="18781" y="20090"/>
                    <a:pt x="18814" y="20123"/>
                  </a:cubicBezTo>
                  <a:lnTo>
                    <a:pt x="18847" y="20123"/>
                  </a:lnTo>
                  <a:cubicBezTo>
                    <a:pt x="18947" y="20190"/>
                    <a:pt x="19047" y="20223"/>
                    <a:pt x="19114" y="20290"/>
                  </a:cubicBezTo>
                  <a:cubicBezTo>
                    <a:pt x="19214" y="20390"/>
                    <a:pt x="19281" y="20456"/>
                    <a:pt x="19348" y="20557"/>
                  </a:cubicBezTo>
                  <a:cubicBezTo>
                    <a:pt x="19409" y="20802"/>
                    <a:pt x="19442" y="21075"/>
                    <a:pt x="19395" y="21325"/>
                  </a:cubicBezTo>
                  <a:lnTo>
                    <a:pt x="19395" y="21325"/>
                  </a:lnTo>
                  <a:cubicBezTo>
                    <a:pt x="19383" y="21286"/>
                    <a:pt x="19365" y="21243"/>
                    <a:pt x="19348" y="21190"/>
                  </a:cubicBezTo>
                  <a:lnTo>
                    <a:pt x="19248" y="20790"/>
                  </a:lnTo>
                  <a:cubicBezTo>
                    <a:pt x="19248" y="20779"/>
                    <a:pt x="19240" y="20775"/>
                    <a:pt x="19230" y="20775"/>
                  </a:cubicBezTo>
                  <a:cubicBezTo>
                    <a:pt x="19211" y="20775"/>
                    <a:pt x="19181" y="20790"/>
                    <a:pt x="19181" y="20790"/>
                  </a:cubicBezTo>
                  <a:cubicBezTo>
                    <a:pt x="19214" y="20923"/>
                    <a:pt x="19248" y="21057"/>
                    <a:pt x="19248" y="21190"/>
                  </a:cubicBezTo>
                  <a:lnTo>
                    <a:pt x="19248" y="21224"/>
                  </a:lnTo>
                  <a:cubicBezTo>
                    <a:pt x="19214" y="21157"/>
                    <a:pt x="19148" y="21090"/>
                    <a:pt x="19081" y="21057"/>
                  </a:cubicBezTo>
                  <a:cubicBezTo>
                    <a:pt x="18914" y="20890"/>
                    <a:pt x="18781" y="20657"/>
                    <a:pt x="18714" y="20423"/>
                  </a:cubicBezTo>
                  <a:cubicBezTo>
                    <a:pt x="18681" y="20290"/>
                    <a:pt x="18681" y="20190"/>
                    <a:pt x="18714" y="20056"/>
                  </a:cubicBezTo>
                  <a:close/>
                  <a:moveTo>
                    <a:pt x="15178" y="17654"/>
                  </a:moveTo>
                  <a:cubicBezTo>
                    <a:pt x="15178" y="17955"/>
                    <a:pt x="15178" y="18255"/>
                    <a:pt x="15211" y="18522"/>
                  </a:cubicBezTo>
                  <a:cubicBezTo>
                    <a:pt x="15278" y="19089"/>
                    <a:pt x="15245" y="19623"/>
                    <a:pt x="15145" y="20156"/>
                  </a:cubicBezTo>
                  <a:cubicBezTo>
                    <a:pt x="15045" y="20590"/>
                    <a:pt x="14911" y="20990"/>
                    <a:pt x="14811" y="21424"/>
                  </a:cubicBezTo>
                  <a:cubicBezTo>
                    <a:pt x="14878" y="20957"/>
                    <a:pt x="14878" y="20490"/>
                    <a:pt x="14945" y="20023"/>
                  </a:cubicBezTo>
                  <a:cubicBezTo>
                    <a:pt x="15011" y="19322"/>
                    <a:pt x="15045" y="18622"/>
                    <a:pt x="15078" y="17888"/>
                  </a:cubicBezTo>
                  <a:cubicBezTo>
                    <a:pt x="15111" y="17821"/>
                    <a:pt x="15145" y="17755"/>
                    <a:pt x="15178" y="17654"/>
                  </a:cubicBezTo>
                  <a:close/>
                  <a:moveTo>
                    <a:pt x="19481" y="21624"/>
                  </a:moveTo>
                  <a:cubicBezTo>
                    <a:pt x="19448" y="21624"/>
                    <a:pt x="19448" y="21624"/>
                    <a:pt x="19448" y="21657"/>
                  </a:cubicBezTo>
                  <a:lnTo>
                    <a:pt x="19448" y="21624"/>
                  </a:lnTo>
                  <a:close/>
                  <a:moveTo>
                    <a:pt x="15045" y="18055"/>
                  </a:moveTo>
                  <a:cubicBezTo>
                    <a:pt x="15011" y="18689"/>
                    <a:pt x="14945" y="19322"/>
                    <a:pt x="14878" y="19989"/>
                  </a:cubicBezTo>
                  <a:cubicBezTo>
                    <a:pt x="14878" y="20557"/>
                    <a:pt x="14811" y="21124"/>
                    <a:pt x="14678" y="21691"/>
                  </a:cubicBezTo>
                  <a:cubicBezTo>
                    <a:pt x="14644" y="21190"/>
                    <a:pt x="14611" y="20657"/>
                    <a:pt x="14644" y="20123"/>
                  </a:cubicBezTo>
                  <a:cubicBezTo>
                    <a:pt x="14678" y="19422"/>
                    <a:pt x="14811" y="18722"/>
                    <a:pt x="15045" y="18055"/>
                  </a:cubicBezTo>
                  <a:close/>
                  <a:moveTo>
                    <a:pt x="16913" y="22625"/>
                  </a:moveTo>
                  <a:lnTo>
                    <a:pt x="16813" y="22758"/>
                  </a:lnTo>
                  <a:cubicBezTo>
                    <a:pt x="16813" y="22758"/>
                    <a:pt x="16813" y="22725"/>
                    <a:pt x="16813" y="22725"/>
                  </a:cubicBezTo>
                  <a:lnTo>
                    <a:pt x="16913" y="22625"/>
                  </a:lnTo>
                  <a:close/>
                  <a:moveTo>
                    <a:pt x="16446" y="23192"/>
                  </a:moveTo>
                  <a:cubicBezTo>
                    <a:pt x="16412" y="23225"/>
                    <a:pt x="16412" y="23225"/>
                    <a:pt x="16446" y="23258"/>
                  </a:cubicBezTo>
                  <a:cubicBezTo>
                    <a:pt x="16446" y="23225"/>
                    <a:pt x="16446" y="23225"/>
                    <a:pt x="16446" y="23192"/>
                  </a:cubicBezTo>
                  <a:close/>
                  <a:moveTo>
                    <a:pt x="16779" y="22825"/>
                  </a:moveTo>
                  <a:cubicBezTo>
                    <a:pt x="16646" y="22992"/>
                    <a:pt x="16546" y="23158"/>
                    <a:pt x="16412" y="23325"/>
                  </a:cubicBezTo>
                  <a:cubicBezTo>
                    <a:pt x="16179" y="23592"/>
                    <a:pt x="15945" y="23826"/>
                    <a:pt x="15645" y="24026"/>
                  </a:cubicBezTo>
                  <a:cubicBezTo>
                    <a:pt x="15445" y="24159"/>
                    <a:pt x="15211" y="24259"/>
                    <a:pt x="14945" y="24326"/>
                  </a:cubicBezTo>
                  <a:cubicBezTo>
                    <a:pt x="15412" y="24092"/>
                    <a:pt x="15812" y="23826"/>
                    <a:pt x="16212" y="23492"/>
                  </a:cubicBezTo>
                  <a:cubicBezTo>
                    <a:pt x="16245" y="23492"/>
                    <a:pt x="16212" y="23459"/>
                    <a:pt x="16179" y="23459"/>
                  </a:cubicBezTo>
                  <a:cubicBezTo>
                    <a:pt x="15712" y="23792"/>
                    <a:pt x="15211" y="24059"/>
                    <a:pt x="14678" y="24293"/>
                  </a:cubicBezTo>
                  <a:lnTo>
                    <a:pt x="14511" y="24359"/>
                  </a:lnTo>
                  <a:cubicBezTo>
                    <a:pt x="14778" y="24226"/>
                    <a:pt x="15011" y="24092"/>
                    <a:pt x="15245" y="23959"/>
                  </a:cubicBezTo>
                  <a:cubicBezTo>
                    <a:pt x="15745" y="23625"/>
                    <a:pt x="16245" y="23258"/>
                    <a:pt x="16679" y="22825"/>
                  </a:cubicBezTo>
                  <a:close/>
                  <a:moveTo>
                    <a:pt x="13510" y="21824"/>
                  </a:moveTo>
                  <a:cubicBezTo>
                    <a:pt x="13577" y="22725"/>
                    <a:pt x="13577" y="23625"/>
                    <a:pt x="13510" y="24526"/>
                  </a:cubicBezTo>
                  <a:lnTo>
                    <a:pt x="13510" y="24559"/>
                  </a:lnTo>
                  <a:cubicBezTo>
                    <a:pt x="13477" y="24126"/>
                    <a:pt x="13377" y="23725"/>
                    <a:pt x="13343" y="23292"/>
                  </a:cubicBezTo>
                  <a:cubicBezTo>
                    <a:pt x="13277" y="22791"/>
                    <a:pt x="13343" y="22291"/>
                    <a:pt x="13510" y="21824"/>
                  </a:cubicBezTo>
                  <a:close/>
                  <a:moveTo>
                    <a:pt x="10945" y="0"/>
                  </a:moveTo>
                  <a:cubicBezTo>
                    <a:pt x="10788" y="0"/>
                    <a:pt x="10658" y="70"/>
                    <a:pt x="10575" y="209"/>
                  </a:cubicBezTo>
                  <a:cubicBezTo>
                    <a:pt x="10308" y="642"/>
                    <a:pt x="10308" y="1143"/>
                    <a:pt x="10508" y="1610"/>
                  </a:cubicBezTo>
                  <a:cubicBezTo>
                    <a:pt x="10742" y="2043"/>
                    <a:pt x="11108" y="2410"/>
                    <a:pt x="11575" y="2644"/>
                  </a:cubicBezTo>
                  <a:cubicBezTo>
                    <a:pt x="11776" y="2777"/>
                    <a:pt x="11976" y="2877"/>
                    <a:pt x="12209" y="2977"/>
                  </a:cubicBezTo>
                  <a:cubicBezTo>
                    <a:pt x="12209" y="3011"/>
                    <a:pt x="12209" y="3044"/>
                    <a:pt x="12209" y="3077"/>
                  </a:cubicBezTo>
                  <a:cubicBezTo>
                    <a:pt x="12209" y="3344"/>
                    <a:pt x="12309" y="3644"/>
                    <a:pt x="12509" y="3845"/>
                  </a:cubicBezTo>
                  <a:cubicBezTo>
                    <a:pt x="12710" y="4111"/>
                    <a:pt x="13110" y="4211"/>
                    <a:pt x="13210" y="4545"/>
                  </a:cubicBezTo>
                  <a:cubicBezTo>
                    <a:pt x="12943" y="6913"/>
                    <a:pt x="12643" y="9248"/>
                    <a:pt x="12309" y="11583"/>
                  </a:cubicBezTo>
                  <a:cubicBezTo>
                    <a:pt x="12309" y="11650"/>
                    <a:pt x="12309" y="11717"/>
                    <a:pt x="12276" y="11784"/>
                  </a:cubicBezTo>
                  <a:cubicBezTo>
                    <a:pt x="12009" y="13752"/>
                    <a:pt x="11709" y="15753"/>
                    <a:pt x="11375" y="17721"/>
                  </a:cubicBezTo>
                  <a:cubicBezTo>
                    <a:pt x="11142" y="19122"/>
                    <a:pt x="10875" y="20523"/>
                    <a:pt x="10641" y="21924"/>
                  </a:cubicBezTo>
                  <a:cubicBezTo>
                    <a:pt x="10408" y="20823"/>
                    <a:pt x="9607" y="19856"/>
                    <a:pt x="9374" y="18755"/>
                  </a:cubicBezTo>
                  <a:cubicBezTo>
                    <a:pt x="9207" y="17855"/>
                    <a:pt x="9507" y="16954"/>
                    <a:pt x="9374" y="16053"/>
                  </a:cubicBezTo>
                  <a:cubicBezTo>
                    <a:pt x="9374" y="16020"/>
                    <a:pt x="9374" y="16020"/>
                    <a:pt x="9374" y="16020"/>
                  </a:cubicBezTo>
                  <a:cubicBezTo>
                    <a:pt x="9407" y="15586"/>
                    <a:pt x="9507" y="15153"/>
                    <a:pt x="9574" y="14719"/>
                  </a:cubicBezTo>
                  <a:cubicBezTo>
                    <a:pt x="9641" y="14319"/>
                    <a:pt x="9607" y="13885"/>
                    <a:pt x="9541" y="13485"/>
                  </a:cubicBezTo>
                  <a:cubicBezTo>
                    <a:pt x="9474" y="13051"/>
                    <a:pt x="9341" y="12651"/>
                    <a:pt x="9140" y="12251"/>
                  </a:cubicBezTo>
                  <a:cubicBezTo>
                    <a:pt x="8907" y="11817"/>
                    <a:pt x="8740" y="11317"/>
                    <a:pt x="8707" y="10816"/>
                  </a:cubicBezTo>
                  <a:cubicBezTo>
                    <a:pt x="8707" y="10783"/>
                    <a:pt x="8740" y="10783"/>
                    <a:pt x="8740" y="10749"/>
                  </a:cubicBezTo>
                  <a:cubicBezTo>
                    <a:pt x="8765" y="10701"/>
                    <a:pt x="8717" y="10670"/>
                    <a:pt x="8677" y="10670"/>
                  </a:cubicBezTo>
                  <a:cubicBezTo>
                    <a:pt x="8663" y="10670"/>
                    <a:pt x="8649" y="10674"/>
                    <a:pt x="8640" y="10683"/>
                  </a:cubicBezTo>
                  <a:lnTo>
                    <a:pt x="8607" y="10749"/>
                  </a:lnTo>
                  <a:cubicBezTo>
                    <a:pt x="8573" y="10783"/>
                    <a:pt x="8573" y="10783"/>
                    <a:pt x="8573" y="10816"/>
                  </a:cubicBezTo>
                  <a:cubicBezTo>
                    <a:pt x="7806" y="12317"/>
                    <a:pt x="8740" y="13952"/>
                    <a:pt x="9140" y="15419"/>
                  </a:cubicBezTo>
                  <a:cubicBezTo>
                    <a:pt x="9240" y="15853"/>
                    <a:pt x="9307" y="16353"/>
                    <a:pt x="9274" y="16821"/>
                  </a:cubicBezTo>
                  <a:cubicBezTo>
                    <a:pt x="9274" y="17288"/>
                    <a:pt x="9174" y="17755"/>
                    <a:pt x="9174" y="18222"/>
                  </a:cubicBezTo>
                  <a:cubicBezTo>
                    <a:pt x="9207" y="18388"/>
                    <a:pt x="9207" y="18522"/>
                    <a:pt x="9240" y="18689"/>
                  </a:cubicBezTo>
                  <a:cubicBezTo>
                    <a:pt x="9040" y="18155"/>
                    <a:pt x="8773" y="17621"/>
                    <a:pt x="8473" y="17154"/>
                  </a:cubicBezTo>
                  <a:cubicBezTo>
                    <a:pt x="8006" y="16487"/>
                    <a:pt x="7639" y="15786"/>
                    <a:pt x="7372" y="15019"/>
                  </a:cubicBezTo>
                  <a:cubicBezTo>
                    <a:pt x="7356" y="14986"/>
                    <a:pt x="7322" y="14969"/>
                    <a:pt x="7289" y="14969"/>
                  </a:cubicBezTo>
                  <a:cubicBezTo>
                    <a:pt x="7256" y="14969"/>
                    <a:pt x="7222" y="14986"/>
                    <a:pt x="7206" y="15019"/>
                  </a:cubicBezTo>
                  <a:cubicBezTo>
                    <a:pt x="7006" y="15920"/>
                    <a:pt x="7206" y="16887"/>
                    <a:pt x="7706" y="17654"/>
                  </a:cubicBezTo>
                  <a:cubicBezTo>
                    <a:pt x="8240" y="18422"/>
                    <a:pt x="9074" y="18889"/>
                    <a:pt x="9541" y="19689"/>
                  </a:cubicBezTo>
                  <a:cubicBezTo>
                    <a:pt x="9641" y="19889"/>
                    <a:pt x="9741" y="20123"/>
                    <a:pt x="9841" y="20323"/>
                  </a:cubicBezTo>
                  <a:cubicBezTo>
                    <a:pt x="10241" y="20990"/>
                    <a:pt x="10475" y="21724"/>
                    <a:pt x="10541" y="22491"/>
                  </a:cubicBezTo>
                  <a:cubicBezTo>
                    <a:pt x="10408" y="23192"/>
                    <a:pt x="10275" y="23859"/>
                    <a:pt x="10141" y="24559"/>
                  </a:cubicBezTo>
                  <a:cubicBezTo>
                    <a:pt x="9374" y="23926"/>
                    <a:pt x="8607" y="23225"/>
                    <a:pt x="7940" y="22491"/>
                  </a:cubicBezTo>
                  <a:cubicBezTo>
                    <a:pt x="7206" y="21691"/>
                    <a:pt x="6539" y="20857"/>
                    <a:pt x="5971" y="19923"/>
                  </a:cubicBezTo>
                  <a:cubicBezTo>
                    <a:pt x="4871" y="18155"/>
                    <a:pt x="4070" y="16153"/>
                    <a:pt x="3670" y="14085"/>
                  </a:cubicBezTo>
                  <a:cubicBezTo>
                    <a:pt x="3436" y="12951"/>
                    <a:pt x="3303" y="11817"/>
                    <a:pt x="3336" y="10649"/>
                  </a:cubicBezTo>
                  <a:cubicBezTo>
                    <a:pt x="3336" y="10583"/>
                    <a:pt x="3370" y="10516"/>
                    <a:pt x="3403" y="10449"/>
                  </a:cubicBezTo>
                  <a:cubicBezTo>
                    <a:pt x="3403" y="10349"/>
                    <a:pt x="3403" y="10349"/>
                    <a:pt x="3436" y="10316"/>
                  </a:cubicBezTo>
                  <a:cubicBezTo>
                    <a:pt x="3536" y="10116"/>
                    <a:pt x="3737" y="9982"/>
                    <a:pt x="3937" y="9882"/>
                  </a:cubicBezTo>
                  <a:cubicBezTo>
                    <a:pt x="4337" y="9815"/>
                    <a:pt x="4671" y="9582"/>
                    <a:pt x="4871" y="9248"/>
                  </a:cubicBezTo>
                  <a:lnTo>
                    <a:pt x="4904" y="9182"/>
                  </a:lnTo>
                  <a:lnTo>
                    <a:pt x="4937" y="9182"/>
                  </a:lnTo>
                  <a:cubicBezTo>
                    <a:pt x="5471" y="9182"/>
                    <a:pt x="6038" y="8982"/>
                    <a:pt x="6472" y="8648"/>
                  </a:cubicBezTo>
                  <a:cubicBezTo>
                    <a:pt x="6805" y="8414"/>
                    <a:pt x="7172" y="7981"/>
                    <a:pt x="7006" y="7581"/>
                  </a:cubicBezTo>
                  <a:cubicBezTo>
                    <a:pt x="6933" y="7423"/>
                    <a:pt x="6799" y="7367"/>
                    <a:pt x="6643" y="7367"/>
                  </a:cubicBezTo>
                  <a:cubicBezTo>
                    <a:pt x="6370" y="7367"/>
                    <a:pt x="6029" y="7541"/>
                    <a:pt x="5838" y="7647"/>
                  </a:cubicBezTo>
                  <a:lnTo>
                    <a:pt x="5705" y="7781"/>
                  </a:lnTo>
                  <a:cubicBezTo>
                    <a:pt x="5705" y="7714"/>
                    <a:pt x="5705" y="7681"/>
                    <a:pt x="5705" y="7647"/>
                  </a:cubicBezTo>
                  <a:cubicBezTo>
                    <a:pt x="5771" y="7480"/>
                    <a:pt x="5771" y="7347"/>
                    <a:pt x="5771" y="7180"/>
                  </a:cubicBezTo>
                  <a:cubicBezTo>
                    <a:pt x="5738" y="7047"/>
                    <a:pt x="5605" y="6913"/>
                    <a:pt x="5471" y="6880"/>
                  </a:cubicBezTo>
                  <a:cubicBezTo>
                    <a:pt x="5408" y="6866"/>
                    <a:pt x="5344" y="6859"/>
                    <a:pt x="5280" y="6859"/>
                  </a:cubicBezTo>
                  <a:cubicBezTo>
                    <a:pt x="5035" y="6859"/>
                    <a:pt x="4782" y="6955"/>
                    <a:pt x="4570" y="7114"/>
                  </a:cubicBezTo>
                  <a:cubicBezTo>
                    <a:pt x="4537" y="7114"/>
                    <a:pt x="4537" y="7147"/>
                    <a:pt x="4504" y="7180"/>
                  </a:cubicBezTo>
                  <a:cubicBezTo>
                    <a:pt x="4504" y="6913"/>
                    <a:pt x="4370" y="6680"/>
                    <a:pt x="4137" y="6580"/>
                  </a:cubicBezTo>
                  <a:cubicBezTo>
                    <a:pt x="4015" y="6524"/>
                    <a:pt x="3889" y="6498"/>
                    <a:pt x="3766" y="6498"/>
                  </a:cubicBezTo>
                  <a:cubicBezTo>
                    <a:pt x="3522" y="6498"/>
                    <a:pt x="3292" y="6602"/>
                    <a:pt x="3136" y="6780"/>
                  </a:cubicBezTo>
                  <a:cubicBezTo>
                    <a:pt x="3103" y="6813"/>
                    <a:pt x="3103" y="6847"/>
                    <a:pt x="3069" y="6847"/>
                  </a:cubicBezTo>
                  <a:cubicBezTo>
                    <a:pt x="2969" y="6513"/>
                    <a:pt x="2736" y="6246"/>
                    <a:pt x="2436" y="6079"/>
                  </a:cubicBezTo>
                  <a:cubicBezTo>
                    <a:pt x="2286" y="5984"/>
                    <a:pt x="2120" y="5939"/>
                    <a:pt x="1955" y="5939"/>
                  </a:cubicBezTo>
                  <a:cubicBezTo>
                    <a:pt x="1716" y="5939"/>
                    <a:pt x="1479" y="6035"/>
                    <a:pt x="1301" y="6213"/>
                  </a:cubicBezTo>
                  <a:cubicBezTo>
                    <a:pt x="1268" y="6246"/>
                    <a:pt x="1268" y="6280"/>
                    <a:pt x="1235" y="6313"/>
                  </a:cubicBezTo>
                  <a:cubicBezTo>
                    <a:pt x="1101" y="6113"/>
                    <a:pt x="901" y="6013"/>
                    <a:pt x="701" y="5946"/>
                  </a:cubicBezTo>
                  <a:cubicBezTo>
                    <a:pt x="675" y="5942"/>
                    <a:pt x="650" y="5940"/>
                    <a:pt x="625" y="5940"/>
                  </a:cubicBezTo>
                  <a:cubicBezTo>
                    <a:pt x="459" y="5940"/>
                    <a:pt x="321" y="6034"/>
                    <a:pt x="234" y="6180"/>
                  </a:cubicBezTo>
                  <a:cubicBezTo>
                    <a:pt x="1" y="6613"/>
                    <a:pt x="1" y="7147"/>
                    <a:pt x="234" y="7581"/>
                  </a:cubicBezTo>
                  <a:cubicBezTo>
                    <a:pt x="501" y="8014"/>
                    <a:pt x="868" y="8348"/>
                    <a:pt x="1335" y="8581"/>
                  </a:cubicBezTo>
                  <a:cubicBezTo>
                    <a:pt x="1535" y="8681"/>
                    <a:pt x="1768" y="8781"/>
                    <a:pt x="2002" y="8848"/>
                  </a:cubicBezTo>
                  <a:cubicBezTo>
                    <a:pt x="2002" y="8881"/>
                    <a:pt x="2002" y="8915"/>
                    <a:pt x="2002" y="8948"/>
                  </a:cubicBezTo>
                  <a:cubicBezTo>
                    <a:pt x="2002" y="9248"/>
                    <a:pt x="2102" y="9515"/>
                    <a:pt x="2302" y="9715"/>
                  </a:cubicBezTo>
                  <a:cubicBezTo>
                    <a:pt x="2436" y="9849"/>
                    <a:pt x="2569" y="9949"/>
                    <a:pt x="2702" y="10049"/>
                  </a:cubicBezTo>
                  <a:cubicBezTo>
                    <a:pt x="2869" y="10116"/>
                    <a:pt x="2969" y="10249"/>
                    <a:pt x="3069" y="10383"/>
                  </a:cubicBezTo>
                  <a:cubicBezTo>
                    <a:pt x="3069" y="10416"/>
                    <a:pt x="3069" y="10416"/>
                    <a:pt x="3103" y="10416"/>
                  </a:cubicBezTo>
                  <a:cubicBezTo>
                    <a:pt x="3069" y="10449"/>
                    <a:pt x="3036" y="10483"/>
                    <a:pt x="3036" y="10549"/>
                  </a:cubicBezTo>
                  <a:cubicBezTo>
                    <a:pt x="3003" y="14886"/>
                    <a:pt x="4537" y="19122"/>
                    <a:pt x="7406" y="22391"/>
                  </a:cubicBezTo>
                  <a:cubicBezTo>
                    <a:pt x="8173" y="23325"/>
                    <a:pt x="9107" y="24126"/>
                    <a:pt x="10108" y="24793"/>
                  </a:cubicBezTo>
                  <a:cubicBezTo>
                    <a:pt x="9707" y="26894"/>
                    <a:pt x="9274" y="28963"/>
                    <a:pt x="8807" y="31031"/>
                  </a:cubicBezTo>
                  <a:cubicBezTo>
                    <a:pt x="8273" y="33499"/>
                    <a:pt x="7673" y="36001"/>
                    <a:pt x="7039" y="38469"/>
                  </a:cubicBezTo>
                  <a:cubicBezTo>
                    <a:pt x="7020" y="38605"/>
                    <a:pt x="7124" y="38695"/>
                    <a:pt x="7228" y="38695"/>
                  </a:cubicBezTo>
                  <a:cubicBezTo>
                    <a:pt x="7303" y="38695"/>
                    <a:pt x="7378" y="38648"/>
                    <a:pt x="7406" y="38536"/>
                  </a:cubicBezTo>
                  <a:cubicBezTo>
                    <a:pt x="8073" y="35834"/>
                    <a:pt x="8707" y="33132"/>
                    <a:pt x="9307" y="30397"/>
                  </a:cubicBezTo>
                  <a:lnTo>
                    <a:pt x="9541" y="30230"/>
                  </a:lnTo>
                  <a:lnTo>
                    <a:pt x="9607" y="30230"/>
                  </a:lnTo>
                  <a:cubicBezTo>
                    <a:pt x="11375" y="29396"/>
                    <a:pt x="13243" y="28896"/>
                    <a:pt x="14844" y="27762"/>
                  </a:cubicBezTo>
                  <a:cubicBezTo>
                    <a:pt x="16212" y="26861"/>
                    <a:pt x="17380" y="25660"/>
                    <a:pt x="18280" y="24259"/>
                  </a:cubicBezTo>
                  <a:cubicBezTo>
                    <a:pt x="18681" y="23692"/>
                    <a:pt x="19014" y="23058"/>
                    <a:pt x="19281" y="22425"/>
                  </a:cubicBezTo>
                  <a:cubicBezTo>
                    <a:pt x="19314" y="22425"/>
                    <a:pt x="19314" y="22391"/>
                    <a:pt x="19314" y="22391"/>
                  </a:cubicBezTo>
                  <a:cubicBezTo>
                    <a:pt x="19348" y="22324"/>
                    <a:pt x="19381" y="22258"/>
                    <a:pt x="19381" y="22191"/>
                  </a:cubicBezTo>
                  <a:lnTo>
                    <a:pt x="19481" y="21991"/>
                  </a:lnTo>
                  <a:cubicBezTo>
                    <a:pt x="19514" y="21924"/>
                    <a:pt x="19514" y="21857"/>
                    <a:pt x="19548" y="21824"/>
                  </a:cubicBezTo>
                  <a:lnTo>
                    <a:pt x="19615" y="21691"/>
                  </a:lnTo>
                  <a:cubicBezTo>
                    <a:pt x="19781" y="21524"/>
                    <a:pt x="19981" y="21424"/>
                    <a:pt x="20182" y="21390"/>
                  </a:cubicBezTo>
                  <a:cubicBezTo>
                    <a:pt x="20415" y="21390"/>
                    <a:pt x="20649" y="21324"/>
                    <a:pt x="20882" y="21224"/>
                  </a:cubicBezTo>
                  <a:cubicBezTo>
                    <a:pt x="21016" y="21157"/>
                    <a:pt x="21116" y="21090"/>
                    <a:pt x="21216" y="20957"/>
                  </a:cubicBezTo>
                  <a:lnTo>
                    <a:pt x="21282" y="20890"/>
                  </a:lnTo>
                  <a:cubicBezTo>
                    <a:pt x="21434" y="20917"/>
                    <a:pt x="21586" y="20929"/>
                    <a:pt x="21737" y="20929"/>
                  </a:cubicBezTo>
                  <a:cubicBezTo>
                    <a:pt x="22149" y="20929"/>
                    <a:pt x="22551" y="20836"/>
                    <a:pt x="22917" y="20690"/>
                  </a:cubicBezTo>
                  <a:cubicBezTo>
                    <a:pt x="23317" y="20523"/>
                    <a:pt x="23751" y="20156"/>
                    <a:pt x="23684" y="19723"/>
                  </a:cubicBezTo>
                  <a:cubicBezTo>
                    <a:pt x="23638" y="19476"/>
                    <a:pt x="23456" y="19400"/>
                    <a:pt x="23244" y="19400"/>
                  </a:cubicBezTo>
                  <a:cubicBezTo>
                    <a:pt x="22998" y="19400"/>
                    <a:pt x="22711" y="19502"/>
                    <a:pt x="22550" y="19556"/>
                  </a:cubicBezTo>
                  <a:lnTo>
                    <a:pt x="22350" y="19623"/>
                  </a:lnTo>
                  <a:cubicBezTo>
                    <a:pt x="22350" y="19589"/>
                    <a:pt x="22383" y="19556"/>
                    <a:pt x="22417" y="19522"/>
                  </a:cubicBezTo>
                  <a:cubicBezTo>
                    <a:pt x="22483" y="19389"/>
                    <a:pt x="22517" y="19222"/>
                    <a:pt x="22550" y="19055"/>
                  </a:cubicBezTo>
                  <a:cubicBezTo>
                    <a:pt x="22517" y="18922"/>
                    <a:pt x="22450" y="18789"/>
                    <a:pt x="22316" y="18722"/>
                  </a:cubicBezTo>
                  <a:cubicBezTo>
                    <a:pt x="22185" y="18663"/>
                    <a:pt x="22040" y="18637"/>
                    <a:pt x="21897" y="18637"/>
                  </a:cubicBezTo>
                  <a:cubicBezTo>
                    <a:pt x="21714" y="18637"/>
                    <a:pt x="21532" y="18680"/>
                    <a:pt x="21382" y="18755"/>
                  </a:cubicBezTo>
                  <a:lnTo>
                    <a:pt x="21316" y="18789"/>
                  </a:lnTo>
                  <a:cubicBezTo>
                    <a:pt x="21349" y="18555"/>
                    <a:pt x="21249" y="18288"/>
                    <a:pt x="21016" y="18121"/>
                  </a:cubicBezTo>
                  <a:cubicBezTo>
                    <a:pt x="20873" y="18036"/>
                    <a:pt x="20717" y="17993"/>
                    <a:pt x="20563" y="17993"/>
                  </a:cubicBezTo>
                  <a:cubicBezTo>
                    <a:pt x="20357" y="17993"/>
                    <a:pt x="20153" y="18069"/>
                    <a:pt x="19981" y="18222"/>
                  </a:cubicBezTo>
                  <a:cubicBezTo>
                    <a:pt x="19948" y="17855"/>
                    <a:pt x="19748" y="17521"/>
                    <a:pt x="19481" y="17321"/>
                  </a:cubicBezTo>
                  <a:cubicBezTo>
                    <a:pt x="19287" y="17166"/>
                    <a:pt x="19059" y="17078"/>
                    <a:pt x="18830" y="17078"/>
                  </a:cubicBezTo>
                  <a:cubicBezTo>
                    <a:pt x="18665" y="17078"/>
                    <a:pt x="18500" y="17123"/>
                    <a:pt x="18347" y="17221"/>
                  </a:cubicBezTo>
                  <a:cubicBezTo>
                    <a:pt x="18314" y="17221"/>
                    <a:pt x="18280" y="17254"/>
                    <a:pt x="18280" y="17321"/>
                  </a:cubicBezTo>
                  <a:cubicBezTo>
                    <a:pt x="18180" y="17087"/>
                    <a:pt x="18013" y="16954"/>
                    <a:pt x="17813" y="16854"/>
                  </a:cubicBezTo>
                  <a:cubicBezTo>
                    <a:pt x="17758" y="16821"/>
                    <a:pt x="17698" y="16806"/>
                    <a:pt x="17639" y="16806"/>
                  </a:cubicBezTo>
                  <a:cubicBezTo>
                    <a:pt x="17520" y="16806"/>
                    <a:pt x="17402" y="16865"/>
                    <a:pt x="17313" y="16954"/>
                  </a:cubicBezTo>
                  <a:cubicBezTo>
                    <a:pt x="16979" y="17321"/>
                    <a:pt x="16879" y="17821"/>
                    <a:pt x="17013" y="18288"/>
                  </a:cubicBezTo>
                  <a:cubicBezTo>
                    <a:pt x="17179" y="18789"/>
                    <a:pt x="17480" y="19222"/>
                    <a:pt x="17913" y="19556"/>
                  </a:cubicBezTo>
                  <a:cubicBezTo>
                    <a:pt x="18080" y="19689"/>
                    <a:pt x="18280" y="19856"/>
                    <a:pt x="18514" y="19956"/>
                  </a:cubicBezTo>
                  <a:cubicBezTo>
                    <a:pt x="18480" y="19989"/>
                    <a:pt x="18480" y="20023"/>
                    <a:pt x="18480" y="20056"/>
                  </a:cubicBezTo>
                  <a:cubicBezTo>
                    <a:pt x="18414" y="20356"/>
                    <a:pt x="18480" y="20657"/>
                    <a:pt x="18647" y="20890"/>
                  </a:cubicBezTo>
                  <a:cubicBezTo>
                    <a:pt x="18814" y="21190"/>
                    <a:pt x="19181" y="21357"/>
                    <a:pt x="19214" y="21691"/>
                  </a:cubicBezTo>
                  <a:cubicBezTo>
                    <a:pt x="19214" y="21754"/>
                    <a:pt x="19255" y="21777"/>
                    <a:pt x="19301" y="21777"/>
                  </a:cubicBezTo>
                  <a:cubicBezTo>
                    <a:pt x="19328" y="21777"/>
                    <a:pt x="19357" y="21770"/>
                    <a:pt x="19381" y="21757"/>
                  </a:cubicBezTo>
                  <a:lnTo>
                    <a:pt x="19381" y="21757"/>
                  </a:lnTo>
                  <a:cubicBezTo>
                    <a:pt x="19281" y="21924"/>
                    <a:pt x="19248" y="22091"/>
                    <a:pt x="19214" y="22258"/>
                  </a:cubicBezTo>
                  <a:cubicBezTo>
                    <a:pt x="17880" y="25193"/>
                    <a:pt x="15478" y="27495"/>
                    <a:pt x="12543" y="28729"/>
                  </a:cubicBezTo>
                  <a:cubicBezTo>
                    <a:pt x="11842" y="28996"/>
                    <a:pt x="11175" y="29263"/>
                    <a:pt x="10508" y="29530"/>
                  </a:cubicBezTo>
                  <a:cubicBezTo>
                    <a:pt x="10708" y="29363"/>
                    <a:pt x="10908" y="29196"/>
                    <a:pt x="11108" y="29029"/>
                  </a:cubicBezTo>
                  <a:cubicBezTo>
                    <a:pt x="11709" y="28629"/>
                    <a:pt x="12209" y="28095"/>
                    <a:pt x="12643" y="27495"/>
                  </a:cubicBezTo>
                  <a:cubicBezTo>
                    <a:pt x="13010" y="26828"/>
                    <a:pt x="13343" y="26127"/>
                    <a:pt x="13610" y="25393"/>
                  </a:cubicBezTo>
                  <a:lnTo>
                    <a:pt x="13644" y="25327"/>
                  </a:lnTo>
                  <a:cubicBezTo>
                    <a:pt x="13644" y="25327"/>
                    <a:pt x="13677" y="25327"/>
                    <a:pt x="13677" y="25293"/>
                  </a:cubicBezTo>
                  <a:cubicBezTo>
                    <a:pt x="13710" y="25160"/>
                    <a:pt x="13777" y="25060"/>
                    <a:pt x="13877" y="24960"/>
                  </a:cubicBezTo>
                  <a:cubicBezTo>
                    <a:pt x="13894" y="24976"/>
                    <a:pt x="13910" y="24985"/>
                    <a:pt x="13927" y="24985"/>
                  </a:cubicBezTo>
                  <a:cubicBezTo>
                    <a:pt x="13944" y="24985"/>
                    <a:pt x="13961" y="24976"/>
                    <a:pt x="13977" y="24960"/>
                  </a:cubicBezTo>
                  <a:cubicBezTo>
                    <a:pt x="14311" y="24760"/>
                    <a:pt x="14644" y="24626"/>
                    <a:pt x="15011" y="24559"/>
                  </a:cubicBezTo>
                  <a:cubicBezTo>
                    <a:pt x="15311" y="24459"/>
                    <a:pt x="15612" y="24293"/>
                    <a:pt x="15845" y="24092"/>
                  </a:cubicBezTo>
                  <a:cubicBezTo>
                    <a:pt x="16112" y="23892"/>
                    <a:pt x="16346" y="23659"/>
                    <a:pt x="16512" y="23392"/>
                  </a:cubicBezTo>
                  <a:cubicBezTo>
                    <a:pt x="16746" y="23092"/>
                    <a:pt x="16879" y="22791"/>
                    <a:pt x="17079" y="22491"/>
                  </a:cubicBezTo>
                  <a:cubicBezTo>
                    <a:pt x="17079" y="22468"/>
                    <a:pt x="17063" y="22444"/>
                    <a:pt x="17041" y="22444"/>
                  </a:cubicBezTo>
                  <a:cubicBezTo>
                    <a:pt x="17032" y="22444"/>
                    <a:pt x="17022" y="22448"/>
                    <a:pt x="17013" y="22458"/>
                  </a:cubicBezTo>
                  <a:cubicBezTo>
                    <a:pt x="16412" y="23025"/>
                    <a:pt x="15778" y="23559"/>
                    <a:pt x="15078" y="24026"/>
                  </a:cubicBezTo>
                  <a:cubicBezTo>
                    <a:pt x="14778" y="24192"/>
                    <a:pt x="14478" y="24359"/>
                    <a:pt x="14177" y="24559"/>
                  </a:cubicBezTo>
                  <a:lnTo>
                    <a:pt x="14144" y="24593"/>
                  </a:lnTo>
                  <a:cubicBezTo>
                    <a:pt x="14044" y="24659"/>
                    <a:pt x="13977" y="24693"/>
                    <a:pt x="13910" y="24726"/>
                  </a:cubicBezTo>
                  <a:cubicBezTo>
                    <a:pt x="14111" y="24259"/>
                    <a:pt x="14311" y="23759"/>
                    <a:pt x="14511" y="23292"/>
                  </a:cubicBezTo>
                  <a:cubicBezTo>
                    <a:pt x="14544" y="23292"/>
                    <a:pt x="14611" y="23292"/>
                    <a:pt x="14611" y="23258"/>
                  </a:cubicBezTo>
                  <a:cubicBezTo>
                    <a:pt x="14578" y="23192"/>
                    <a:pt x="14578" y="23158"/>
                    <a:pt x="14611" y="23125"/>
                  </a:cubicBezTo>
                  <a:lnTo>
                    <a:pt x="14644" y="23025"/>
                  </a:lnTo>
                  <a:cubicBezTo>
                    <a:pt x="14644" y="23025"/>
                    <a:pt x="14644" y="22992"/>
                    <a:pt x="14644" y="22992"/>
                  </a:cubicBezTo>
                  <a:cubicBezTo>
                    <a:pt x="14644" y="22825"/>
                    <a:pt x="14678" y="22691"/>
                    <a:pt x="14678" y="22558"/>
                  </a:cubicBezTo>
                  <a:lnTo>
                    <a:pt x="14744" y="22391"/>
                  </a:lnTo>
                  <a:cubicBezTo>
                    <a:pt x="14811" y="22124"/>
                    <a:pt x="14878" y="21891"/>
                    <a:pt x="14945" y="21624"/>
                  </a:cubicBezTo>
                  <a:cubicBezTo>
                    <a:pt x="15045" y="21124"/>
                    <a:pt x="15178" y="20623"/>
                    <a:pt x="15311" y="20123"/>
                  </a:cubicBezTo>
                  <a:cubicBezTo>
                    <a:pt x="15378" y="19689"/>
                    <a:pt x="15412" y="19222"/>
                    <a:pt x="15378" y="18755"/>
                  </a:cubicBezTo>
                  <a:cubicBezTo>
                    <a:pt x="15311" y="18222"/>
                    <a:pt x="15311" y="17721"/>
                    <a:pt x="15378" y="17187"/>
                  </a:cubicBezTo>
                  <a:cubicBezTo>
                    <a:pt x="15399" y="17145"/>
                    <a:pt x="15354" y="17103"/>
                    <a:pt x="15309" y="17103"/>
                  </a:cubicBezTo>
                  <a:cubicBezTo>
                    <a:pt x="15283" y="17103"/>
                    <a:pt x="15257" y="17117"/>
                    <a:pt x="15245" y="17154"/>
                  </a:cubicBezTo>
                  <a:cubicBezTo>
                    <a:pt x="14844" y="17988"/>
                    <a:pt x="14578" y="18922"/>
                    <a:pt x="14511" y="19856"/>
                  </a:cubicBezTo>
                  <a:cubicBezTo>
                    <a:pt x="14478" y="20356"/>
                    <a:pt x="14478" y="20857"/>
                    <a:pt x="14511" y="21324"/>
                  </a:cubicBezTo>
                  <a:cubicBezTo>
                    <a:pt x="14544" y="21724"/>
                    <a:pt x="14578" y="22124"/>
                    <a:pt x="14544" y="22491"/>
                  </a:cubicBezTo>
                  <a:cubicBezTo>
                    <a:pt x="14511" y="22691"/>
                    <a:pt x="14478" y="22892"/>
                    <a:pt x="14478" y="23092"/>
                  </a:cubicBezTo>
                  <a:lnTo>
                    <a:pt x="13744" y="24860"/>
                  </a:lnTo>
                  <a:cubicBezTo>
                    <a:pt x="13677" y="24926"/>
                    <a:pt x="13644" y="24960"/>
                    <a:pt x="13610" y="25026"/>
                  </a:cubicBezTo>
                  <a:cubicBezTo>
                    <a:pt x="13677" y="23859"/>
                    <a:pt x="13677" y="22725"/>
                    <a:pt x="13610" y="21557"/>
                  </a:cubicBezTo>
                  <a:cubicBezTo>
                    <a:pt x="13610" y="21516"/>
                    <a:pt x="13572" y="21488"/>
                    <a:pt x="13535" y="21488"/>
                  </a:cubicBezTo>
                  <a:cubicBezTo>
                    <a:pt x="13512" y="21488"/>
                    <a:pt x="13490" y="21498"/>
                    <a:pt x="13477" y="21524"/>
                  </a:cubicBezTo>
                  <a:cubicBezTo>
                    <a:pt x="13210" y="22058"/>
                    <a:pt x="13110" y="22625"/>
                    <a:pt x="13210" y="23225"/>
                  </a:cubicBezTo>
                  <a:cubicBezTo>
                    <a:pt x="13243" y="23826"/>
                    <a:pt x="13377" y="24393"/>
                    <a:pt x="13477" y="24993"/>
                  </a:cubicBezTo>
                  <a:lnTo>
                    <a:pt x="13477" y="25193"/>
                  </a:lnTo>
                  <a:cubicBezTo>
                    <a:pt x="13477" y="25217"/>
                    <a:pt x="13494" y="25240"/>
                    <a:pt x="13515" y="25240"/>
                  </a:cubicBezTo>
                  <a:cubicBezTo>
                    <a:pt x="13524" y="25240"/>
                    <a:pt x="13534" y="25236"/>
                    <a:pt x="13544" y="25227"/>
                  </a:cubicBezTo>
                  <a:lnTo>
                    <a:pt x="13544" y="25227"/>
                  </a:lnTo>
                  <a:cubicBezTo>
                    <a:pt x="13510" y="25260"/>
                    <a:pt x="13510" y="25293"/>
                    <a:pt x="13544" y="25293"/>
                  </a:cubicBezTo>
                  <a:cubicBezTo>
                    <a:pt x="13277" y="25994"/>
                    <a:pt x="12976" y="26661"/>
                    <a:pt x="12643" y="27295"/>
                  </a:cubicBezTo>
                  <a:cubicBezTo>
                    <a:pt x="12209" y="27928"/>
                    <a:pt x="11676" y="28462"/>
                    <a:pt x="11042" y="28862"/>
                  </a:cubicBezTo>
                  <a:cubicBezTo>
                    <a:pt x="10541" y="29229"/>
                    <a:pt x="10008" y="29563"/>
                    <a:pt x="9507" y="29930"/>
                  </a:cubicBezTo>
                  <a:lnTo>
                    <a:pt x="9441" y="29963"/>
                  </a:lnTo>
                  <a:cubicBezTo>
                    <a:pt x="9441" y="29963"/>
                    <a:pt x="9407" y="29997"/>
                    <a:pt x="9407" y="29997"/>
                  </a:cubicBezTo>
                  <a:cubicBezTo>
                    <a:pt x="9741" y="28429"/>
                    <a:pt x="10074" y="26861"/>
                    <a:pt x="10375" y="25260"/>
                  </a:cubicBezTo>
                  <a:cubicBezTo>
                    <a:pt x="10675" y="23659"/>
                    <a:pt x="10975" y="21958"/>
                    <a:pt x="11275" y="20323"/>
                  </a:cubicBezTo>
                  <a:cubicBezTo>
                    <a:pt x="11709" y="19055"/>
                    <a:pt x="12276" y="17821"/>
                    <a:pt x="12943" y="16654"/>
                  </a:cubicBezTo>
                  <a:cubicBezTo>
                    <a:pt x="13844" y="14919"/>
                    <a:pt x="14611" y="13084"/>
                    <a:pt x="15445" y="11317"/>
                  </a:cubicBezTo>
                  <a:cubicBezTo>
                    <a:pt x="15912" y="10316"/>
                    <a:pt x="16446" y="9382"/>
                    <a:pt x="17046" y="8448"/>
                  </a:cubicBezTo>
                  <a:cubicBezTo>
                    <a:pt x="17090" y="8383"/>
                    <a:pt x="17048" y="8332"/>
                    <a:pt x="16995" y="8332"/>
                  </a:cubicBezTo>
                  <a:cubicBezTo>
                    <a:pt x="16967" y="8332"/>
                    <a:pt x="16936" y="8346"/>
                    <a:pt x="16913" y="8381"/>
                  </a:cubicBezTo>
                  <a:cubicBezTo>
                    <a:pt x="15812" y="10049"/>
                    <a:pt x="14878" y="11850"/>
                    <a:pt x="14077" y="13685"/>
                  </a:cubicBezTo>
                  <a:cubicBezTo>
                    <a:pt x="13677" y="14586"/>
                    <a:pt x="13243" y="15486"/>
                    <a:pt x="12810" y="16387"/>
                  </a:cubicBezTo>
                  <a:cubicBezTo>
                    <a:pt x="12343" y="17288"/>
                    <a:pt x="11876" y="18155"/>
                    <a:pt x="11509" y="19055"/>
                  </a:cubicBezTo>
                  <a:cubicBezTo>
                    <a:pt x="11499" y="19065"/>
                    <a:pt x="11492" y="19075"/>
                    <a:pt x="11487" y="19085"/>
                  </a:cubicBezTo>
                  <a:lnTo>
                    <a:pt x="11487" y="19085"/>
                  </a:lnTo>
                  <a:cubicBezTo>
                    <a:pt x="11883" y="16674"/>
                    <a:pt x="12246" y="14262"/>
                    <a:pt x="12576" y="11817"/>
                  </a:cubicBezTo>
                  <a:cubicBezTo>
                    <a:pt x="12610" y="11517"/>
                    <a:pt x="12643" y="11183"/>
                    <a:pt x="12710" y="10850"/>
                  </a:cubicBezTo>
                  <a:cubicBezTo>
                    <a:pt x="12810" y="10616"/>
                    <a:pt x="12910" y="10416"/>
                    <a:pt x="13077" y="10182"/>
                  </a:cubicBezTo>
                  <a:cubicBezTo>
                    <a:pt x="13477" y="9649"/>
                    <a:pt x="14044" y="9282"/>
                    <a:pt x="14377" y="8715"/>
                  </a:cubicBezTo>
                  <a:cubicBezTo>
                    <a:pt x="14411" y="8648"/>
                    <a:pt x="14411" y="8615"/>
                    <a:pt x="14444" y="8548"/>
                  </a:cubicBezTo>
                  <a:cubicBezTo>
                    <a:pt x="14911" y="8081"/>
                    <a:pt x="15245" y="7514"/>
                    <a:pt x="15512" y="6913"/>
                  </a:cubicBezTo>
                  <a:cubicBezTo>
                    <a:pt x="15712" y="6246"/>
                    <a:pt x="15845" y="5546"/>
                    <a:pt x="15845" y="4845"/>
                  </a:cubicBezTo>
                  <a:lnTo>
                    <a:pt x="15879" y="4812"/>
                  </a:lnTo>
                  <a:cubicBezTo>
                    <a:pt x="15930" y="4734"/>
                    <a:pt x="15882" y="4657"/>
                    <a:pt x="15826" y="4657"/>
                  </a:cubicBezTo>
                  <a:cubicBezTo>
                    <a:pt x="15810" y="4657"/>
                    <a:pt x="15794" y="4663"/>
                    <a:pt x="15778" y="4678"/>
                  </a:cubicBezTo>
                  <a:cubicBezTo>
                    <a:pt x="15278" y="5179"/>
                    <a:pt x="14911" y="5813"/>
                    <a:pt x="14711" y="6513"/>
                  </a:cubicBezTo>
                  <a:cubicBezTo>
                    <a:pt x="14578" y="7247"/>
                    <a:pt x="14611" y="8014"/>
                    <a:pt x="14211" y="8681"/>
                  </a:cubicBezTo>
                  <a:cubicBezTo>
                    <a:pt x="14044" y="8915"/>
                    <a:pt x="13877" y="9115"/>
                    <a:pt x="13710" y="9282"/>
                  </a:cubicBezTo>
                  <a:cubicBezTo>
                    <a:pt x="14311" y="8648"/>
                    <a:pt x="14011" y="7614"/>
                    <a:pt x="14177" y="6847"/>
                  </a:cubicBezTo>
                  <a:cubicBezTo>
                    <a:pt x="14177" y="6847"/>
                    <a:pt x="14177" y="6813"/>
                    <a:pt x="14211" y="6813"/>
                  </a:cubicBezTo>
                  <a:cubicBezTo>
                    <a:pt x="14211" y="6813"/>
                    <a:pt x="14211" y="6771"/>
                    <a:pt x="14194" y="6771"/>
                  </a:cubicBezTo>
                  <a:cubicBezTo>
                    <a:pt x="14189" y="6771"/>
                    <a:pt x="14184" y="6773"/>
                    <a:pt x="14177" y="6780"/>
                  </a:cubicBezTo>
                  <a:cubicBezTo>
                    <a:pt x="13610" y="7447"/>
                    <a:pt x="13777" y="8348"/>
                    <a:pt x="13644" y="9182"/>
                  </a:cubicBezTo>
                  <a:lnTo>
                    <a:pt x="13610" y="9215"/>
                  </a:lnTo>
                  <a:cubicBezTo>
                    <a:pt x="13577" y="9248"/>
                    <a:pt x="13577" y="9282"/>
                    <a:pt x="13610" y="9315"/>
                  </a:cubicBezTo>
                  <a:cubicBezTo>
                    <a:pt x="13610" y="9348"/>
                    <a:pt x="13577" y="9415"/>
                    <a:pt x="13577" y="9449"/>
                  </a:cubicBezTo>
                  <a:cubicBezTo>
                    <a:pt x="13310" y="9715"/>
                    <a:pt x="13077" y="9982"/>
                    <a:pt x="12876" y="10282"/>
                  </a:cubicBezTo>
                  <a:cubicBezTo>
                    <a:pt x="12810" y="10349"/>
                    <a:pt x="12810" y="10416"/>
                    <a:pt x="12776" y="10483"/>
                  </a:cubicBezTo>
                  <a:cubicBezTo>
                    <a:pt x="12976" y="8781"/>
                    <a:pt x="13177" y="7047"/>
                    <a:pt x="13377" y="5346"/>
                  </a:cubicBezTo>
                  <a:cubicBezTo>
                    <a:pt x="13377" y="5346"/>
                    <a:pt x="13410" y="5312"/>
                    <a:pt x="13410" y="5312"/>
                  </a:cubicBezTo>
                  <a:cubicBezTo>
                    <a:pt x="13443" y="5112"/>
                    <a:pt x="13477" y="4912"/>
                    <a:pt x="13544" y="4712"/>
                  </a:cubicBezTo>
                  <a:cubicBezTo>
                    <a:pt x="13544" y="4678"/>
                    <a:pt x="13577" y="4645"/>
                    <a:pt x="13577" y="4612"/>
                  </a:cubicBezTo>
                  <a:cubicBezTo>
                    <a:pt x="13710" y="4412"/>
                    <a:pt x="13910" y="4278"/>
                    <a:pt x="14111" y="4211"/>
                  </a:cubicBezTo>
                  <a:cubicBezTo>
                    <a:pt x="14478" y="4078"/>
                    <a:pt x="14911" y="3945"/>
                    <a:pt x="15111" y="3578"/>
                  </a:cubicBezTo>
                  <a:cubicBezTo>
                    <a:pt x="15111" y="3544"/>
                    <a:pt x="15111" y="3544"/>
                    <a:pt x="15111" y="3511"/>
                  </a:cubicBezTo>
                  <a:lnTo>
                    <a:pt x="15145" y="3511"/>
                  </a:lnTo>
                  <a:cubicBezTo>
                    <a:pt x="15712" y="3511"/>
                    <a:pt x="16279" y="3344"/>
                    <a:pt x="16746" y="3044"/>
                  </a:cubicBezTo>
                  <a:cubicBezTo>
                    <a:pt x="17079" y="2810"/>
                    <a:pt x="17446" y="2377"/>
                    <a:pt x="17280" y="1943"/>
                  </a:cubicBezTo>
                  <a:cubicBezTo>
                    <a:pt x="17222" y="1805"/>
                    <a:pt x="17100" y="1754"/>
                    <a:pt x="16953" y="1754"/>
                  </a:cubicBezTo>
                  <a:cubicBezTo>
                    <a:pt x="16676" y="1754"/>
                    <a:pt x="16308" y="1934"/>
                    <a:pt x="16112" y="2043"/>
                  </a:cubicBezTo>
                  <a:cubicBezTo>
                    <a:pt x="16045" y="2043"/>
                    <a:pt x="16012" y="2077"/>
                    <a:pt x="15979" y="2110"/>
                  </a:cubicBezTo>
                  <a:cubicBezTo>
                    <a:pt x="15979" y="2077"/>
                    <a:pt x="15979" y="2043"/>
                    <a:pt x="16012" y="2010"/>
                  </a:cubicBezTo>
                  <a:cubicBezTo>
                    <a:pt x="16045" y="1843"/>
                    <a:pt x="16079" y="1710"/>
                    <a:pt x="16079" y="1543"/>
                  </a:cubicBezTo>
                  <a:cubicBezTo>
                    <a:pt x="16045" y="1376"/>
                    <a:pt x="15945" y="1276"/>
                    <a:pt x="15812" y="1209"/>
                  </a:cubicBezTo>
                  <a:cubicBezTo>
                    <a:pt x="15711" y="1189"/>
                    <a:pt x="15610" y="1178"/>
                    <a:pt x="15511" y="1178"/>
                  </a:cubicBezTo>
                  <a:cubicBezTo>
                    <a:pt x="15282" y="1178"/>
                    <a:pt x="15064" y="1237"/>
                    <a:pt x="14878" y="1376"/>
                  </a:cubicBezTo>
                  <a:lnTo>
                    <a:pt x="14811" y="1409"/>
                  </a:lnTo>
                  <a:cubicBezTo>
                    <a:pt x="14811" y="1143"/>
                    <a:pt x="14678" y="909"/>
                    <a:pt x="14444" y="809"/>
                  </a:cubicBezTo>
                  <a:cubicBezTo>
                    <a:pt x="14322" y="753"/>
                    <a:pt x="14196" y="727"/>
                    <a:pt x="14074" y="727"/>
                  </a:cubicBezTo>
                  <a:cubicBezTo>
                    <a:pt x="13829" y="727"/>
                    <a:pt x="13599" y="831"/>
                    <a:pt x="13443" y="1009"/>
                  </a:cubicBezTo>
                  <a:cubicBezTo>
                    <a:pt x="13410" y="1009"/>
                    <a:pt x="13410" y="1043"/>
                    <a:pt x="13377" y="1043"/>
                  </a:cubicBezTo>
                  <a:cubicBezTo>
                    <a:pt x="13310" y="709"/>
                    <a:pt x="13077" y="409"/>
                    <a:pt x="12776" y="242"/>
                  </a:cubicBezTo>
                  <a:cubicBezTo>
                    <a:pt x="12611" y="137"/>
                    <a:pt x="12432" y="86"/>
                    <a:pt x="12255" y="86"/>
                  </a:cubicBezTo>
                  <a:cubicBezTo>
                    <a:pt x="12039" y="86"/>
                    <a:pt x="11826" y="162"/>
                    <a:pt x="11642" y="309"/>
                  </a:cubicBezTo>
                  <a:cubicBezTo>
                    <a:pt x="11609" y="342"/>
                    <a:pt x="11609" y="375"/>
                    <a:pt x="11575" y="409"/>
                  </a:cubicBezTo>
                  <a:cubicBezTo>
                    <a:pt x="11442" y="209"/>
                    <a:pt x="11275" y="75"/>
                    <a:pt x="11042" y="8"/>
                  </a:cubicBezTo>
                  <a:cubicBezTo>
                    <a:pt x="11008" y="3"/>
                    <a:pt x="10976" y="0"/>
                    <a:pt x="1094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52" name="Google Shape;252;p10"/>
            <p:cNvPicPr preferRelativeResize="0"/>
            <p:nvPr/>
          </p:nvPicPr>
          <p:blipFill rotWithShape="1">
            <a:blip r:embed="rId4">
              <a:alphaModFix amt="91000"/>
            </a:blip>
            <a:srcRect b="0" l="0" r="0" t="0"/>
            <a:stretch/>
          </p:blipFill>
          <p:spPr>
            <a:xfrm flipH="1" rot="585025">
              <a:off x="4506670" y="4276699"/>
              <a:ext cx="788901" cy="419100"/>
            </a:xfrm>
            <a:prstGeom prst="rect">
              <a:avLst/>
            </a:prstGeom>
            <a:noFill/>
            <a:ln>
              <a:noFill/>
            </a:ln>
          </p:spPr>
        </p:pic>
      </p:grpSp>
      <p:pic>
        <p:nvPicPr>
          <p:cNvPr id="253" name="Google Shape;253;p10"/>
          <p:cNvPicPr preferRelativeResize="0"/>
          <p:nvPr/>
        </p:nvPicPr>
        <p:blipFill rotWithShape="1">
          <a:blip r:embed="rId5">
            <a:alphaModFix/>
          </a:blip>
          <a:srcRect b="0" l="0" r="0" t="0"/>
          <a:stretch/>
        </p:blipFill>
        <p:spPr>
          <a:xfrm>
            <a:off x="289941" y="367629"/>
            <a:ext cx="992296" cy="389609"/>
          </a:xfrm>
          <a:prstGeom prst="rect">
            <a:avLst/>
          </a:prstGeom>
          <a:noFill/>
          <a:ln>
            <a:noFill/>
          </a:ln>
        </p:spPr>
      </p:pic>
      <p:sp>
        <p:nvSpPr>
          <p:cNvPr id="254" name="Google Shape;254;p10"/>
          <p:cNvSpPr txBox="1"/>
          <p:nvPr/>
        </p:nvSpPr>
        <p:spPr>
          <a:xfrm>
            <a:off x="660400" y="920080"/>
            <a:ext cx="3149600" cy="52772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3200"/>
              <a:buFont typeface="Vibur"/>
              <a:buNone/>
            </a:pPr>
            <a:r>
              <a:rPr b="1" i="0" lang="vi-VN" sz="2500" u="none" cap="none" strike="noStrike">
                <a:solidFill>
                  <a:srgbClr val="235C6B"/>
                </a:solidFill>
                <a:latin typeface="Arial"/>
                <a:ea typeface="Arial"/>
                <a:cs typeface="Arial"/>
                <a:sym typeface="Arial"/>
              </a:rPr>
              <a:t>1.1. Mục đích</a:t>
            </a:r>
            <a:endParaRPr b="1" i="0" sz="2500" u="none" cap="none" strike="noStrike">
              <a:solidFill>
                <a:srgbClr val="235C6B"/>
              </a:solidFill>
              <a:latin typeface="Arial"/>
              <a:ea typeface="Arial"/>
              <a:cs typeface="Arial"/>
              <a:sym typeface="Arial"/>
            </a:endParaRPr>
          </a:p>
        </p:txBody>
      </p:sp>
      <p:sp>
        <p:nvSpPr>
          <p:cNvPr id="255" name="Google Shape;255;p10"/>
          <p:cNvSpPr/>
          <p:nvPr/>
        </p:nvSpPr>
        <p:spPr>
          <a:xfrm>
            <a:off x="1536393" y="1649720"/>
            <a:ext cx="6432103" cy="1015663"/>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Các sản phẩm trong Hình 18.2 thuộc lĩnh vực nào? Được thiết kế để giải quyết vấn đề gì? </a:t>
            </a:r>
            <a:endParaRPr b="0" i="1" sz="2000" u="none" cap="none" strike="noStrike">
              <a:solidFill>
                <a:srgbClr val="000000"/>
              </a:solidFill>
              <a:latin typeface="Arial"/>
              <a:ea typeface="Arial"/>
              <a:cs typeface="Arial"/>
              <a:sym typeface="Arial"/>
            </a:endParaRPr>
          </a:p>
        </p:txBody>
      </p:sp>
      <p:grpSp>
        <p:nvGrpSpPr>
          <p:cNvPr id="256" name="Google Shape;256;p10"/>
          <p:cNvGrpSpPr/>
          <p:nvPr/>
        </p:nvGrpSpPr>
        <p:grpSpPr>
          <a:xfrm>
            <a:off x="3379070" y="1132246"/>
            <a:ext cx="2748713" cy="502989"/>
            <a:chOff x="531466" y="1043798"/>
            <a:chExt cx="2748713" cy="502989"/>
          </a:xfrm>
        </p:grpSpPr>
        <p:sp>
          <p:nvSpPr>
            <p:cNvPr id="257" name="Google Shape;257;p10"/>
            <p:cNvSpPr/>
            <p:nvPr/>
          </p:nvSpPr>
          <p:spPr>
            <a:xfrm>
              <a:off x="1077970" y="1043798"/>
              <a:ext cx="2202209" cy="496996"/>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vi-VN" sz="2000" u="none" cap="none" strike="noStrike">
                  <a:solidFill>
                    <a:srgbClr val="00B050"/>
                  </a:solidFill>
                  <a:latin typeface="Arial"/>
                  <a:ea typeface="Arial"/>
                  <a:cs typeface="Arial"/>
                  <a:sym typeface="Arial"/>
                </a:rPr>
                <a:t>Hoạt động nhóm</a:t>
              </a:r>
              <a:endParaRPr b="1" i="0" sz="2000" u="none" cap="none" strike="noStrike">
                <a:solidFill>
                  <a:srgbClr val="00B050"/>
                </a:solidFill>
                <a:latin typeface="Arial"/>
                <a:ea typeface="Arial"/>
                <a:cs typeface="Arial"/>
                <a:sym typeface="Arial"/>
              </a:endParaRPr>
            </a:p>
          </p:txBody>
        </p:sp>
        <p:sp>
          <p:nvSpPr>
            <p:cNvPr id="258" name="Google Shape;258;p10"/>
            <p:cNvSpPr/>
            <p:nvPr/>
          </p:nvSpPr>
          <p:spPr>
            <a:xfrm>
              <a:off x="531466" y="1094808"/>
              <a:ext cx="546504" cy="451979"/>
            </a:xfrm>
            <a:custGeom>
              <a:rect b="b" l="l" r="r" t="t"/>
              <a:pathLst>
                <a:path extrusionOk="0" h="4114800" w="4247535">
                  <a:moveTo>
                    <a:pt x="0" y="0"/>
                  </a:moveTo>
                  <a:lnTo>
                    <a:pt x="4247536" y="0"/>
                  </a:lnTo>
                  <a:lnTo>
                    <a:pt x="4247536" y="4114800"/>
                  </a:lnTo>
                  <a:lnTo>
                    <a:pt x="0" y="4114800"/>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pic>
        <p:nvPicPr>
          <p:cNvPr id="259" name="Google Shape;259;p10"/>
          <p:cNvPicPr preferRelativeResize="0"/>
          <p:nvPr/>
        </p:nvPicPr>
        <p:blipFill rotWithShape="1">
          <a:blip r:embed="rId7">
            <a:alphaModFix/>
          </a:blip>
          <a:srcRect b="0" l="0" r="0" t="0"/>
          <a:stretch/>
        </p:blipFill>
        <p:spPr>
          <a:xfrm>
            <a:off x="2498620" y="2679868"/>
            <a:ext cx="4507650" cy="21270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56"/>
                                        </p:tgtEl>
                                        <p:attrNameLst>
                                          <p:attrName>style.visibility</p:attrName>
                                        </p:attrNameLst>
                                      </p:cBhvr>
                                      <p:to>
                                        <p:strVal val="visible"/>
                                      </p:to>
                                    </p:set>
                                    <p:anim calcmode="lin" valueType="num">
                                      <p:cBhvr additive="base">
                                        <p:cTn dur="500"/>
                                        <p:tgtEl>
                                          <p:spTgt spid="256"/>
                                        </p:tgtEl>
                                        <p:attrNameLst>
                                          <p:attrName>ppt_w</p:attrName>
                                        </p:attrNameLst>
                                      </p:cBhvr>
                                      <p:tavLst>
                                        <p:tav fmla="" tm="0">
                                          <p:val>
                                            <p:strVal val="0"/>
                                          </p:val>
                                        </p:tav>
                                        <p:tav fmla="" tm="100000">
                                          <p:val>
                                            <p:strVal val="#ppt_w"/>
                                          </p:val>
                                        </p:tav>
                                      </p:tavLst>
                                    </p:anim>
                                    <p:anim calcmode="lin" valueType="num">
                                      <p:cBhvr additive="base">
                                        <p:cTn dur="500"/>
                                        <p:tgtEl>
                                          <p:spTgt spid="25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5"/>
                                        </p:tgtEl>
                                        <p:attrNameLst>
                                          <p:attrName>style.visibility</p:attrName>
                                        </p:attrNameLst>
                                      </p:cBhvr>
                                      <p:to>
                                        <p:strVal val="visible"/>
                                      </p:to>
                                    </p:set>
                                    <p:anim calcmode="lin" valueType="num">
                                      <p:cBhvr additive="base">
                                        <p:cTn dur="500"/>
                                        <p:tgtEl>
                                          <p:spTgt spid="255"/>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500"/>
                                        <p:tgtEl>
                                          <p:spTgt spid="2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pic>
        <p:nvPicPr>
          <p:cNvPr id="264" name="Google Shape;264;p11"/>
          <p:cNvPicPr preferRelativeResize="0"/>
          <p:nvPr/>
        </p:nvPicPr>
        <p:blipFill rotWithShape="1">
          <a:blip r:embed="rId3">
            <a:alphaModFix/>
          </a:blip>
          <a:srcRect b="0" l="3870" r="0" t="0"/>
          <a:stretch/>
        </p:blipFill>
        <p:spPr>
          <a:xfrm>
            <a:off x="566056" y="204787"/>
            <a:ext cx="8374743" cy="4722813"/>
          </a:xfrm>
          <a:prstGeom prst="rect">
            <a:avLst/>
          </a:prstGeom>
          <a:noFill/>
          <a:ln>
            <a:noFill/>
          </a:ln>
        </p:spPr>
      </p:pic>
      <p:sp>
        <p:nvSpPr>
          <p:cNvPr id="265" name="Google Shape;265;p11"/>
          <p:cNvSpPr txBox="1"/>
          <p:nvPr>
            <p:ph type="title"/>
          </p:nvPr>
        </p:nvSpPr>
        <p:spPr>
          <a:xfrm>
            <a:off x="566056" y="204787"/>
            <a:ext cx="8374743" cy="6489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SzPts val="3200"/>
              <a:buNone/>
            </a:pPr>
            <a:r>
              <a:rPr b="1" lang="vi-VN" sz="2600">
                <a:solidFill>
                  <a:srgbClr val="C00000"/>
                </a:solidFill>
                <a:latin typeface="Arial"/>
                <a:ea typeface="Arial"/>
                <a:cs typeface="Arial"/>
                <a:sym typeface="Arial"/>
              </a:rPr>
              <a:t>I. Mục đích và vai trò của thiết kế kĩ thuật</a:t>
            </a:r>
            <a:endParaRPr b="1" sz="2600">
              <a:solidFill>
                <a:srgbClr val="C00000"/>
              </a:solidFill>
              <a:latin typeface="Arial"/>
              <a:ea typeface="Arial"/>
              <a:cs typeface="Arial"/>
              <a:sym typeface="Arial"/>
            </a:endParaRPr>
          </a:p>
        </p:txBody>
      </p:sp>
      <p:grpSp>
        <p:nvGrpSpPr>
          <p:cNvPr id="266" name="Google Shape;266;p11"/>
          <p:cNvGrpSpPr/>
          <p:nvPr/>
        </p:nvGrpSpPr>
        <p:grpSpPr>
          <a:xfrm rot="-721844">
            <a:off x="7780355" y="3551669"/>
            <a:ext cx="1030105" cy="1364108"/>
            <a:chOff x="4476879" y="3598123"/>
            <a:chExt cx="877070" cy="1161452"/>
          </a:xfrm>
        </p:grpSpPr>
        <p:sp>
          <p:nvSpPr>
            <p:cNvPr id="267" name="Google Shape;267;p11"/>
            <p:cNvSpPr/>
            <p:nvPr/>
          </p:nvSpPr>
          <p:spPr>
            <a:xfrm rot="294764">
              <a:off x="4762575" y="3620397"/>
              <a:ext cx="556328" cy="842329"/>
            </a:xfrm>
            <a:custGeom>
              <a:rect b="b" l="l" r="r" t="t"/>
              <a:pathLst>
                <a:path extrusionOk="0" h="38696" w="23751">
                  <a:moveTo>
                    <a:pt x="14094" y="1100"/>
                  </a:moveTo>
                  <a:cubicBezTo>
                    <a:pt x="14089" y="1100"/>
                    <a:pt x="14084" y="1103"/>
                    <a:pt x="14077" y="1109"/>
                  </a:cubicBezTo>
                  <a:cubicBezTo>
                    <a:pt x="13910" y="1143"/>
                    <a:pt x="13777" y="1276"/>
                    <a:pt x="13677" y="1409"/>
                  </a:cubicBezTo>
                  <a:cubicBezTo>
                    <a:pt x="13577" y="1576"/>
                    <a:pt x="13510" y="1743"/>
                    <a:pt x="13510" y="1943"/>
                  </a:cubicBezTo>
                  <a:cubicBezTo>
                    <a:pt x="13510" y="1960"/>
                    <a:pt x="13535" y="1968"/>
                    <a:pt x="13560" y="1968"/>
                  </a:cubicBezTo>
                  <a:cubicBezTo>
                    <a:pt x="13585" y="1968"/>
                    <a:pt x="13610" y="1960"/>
                    <a:pt x="13610" y="1943"/>
                  </a:cubicBezTo>
                  <a:cubicBezTo>
                    <a:pt x="13610" y="1776"/>
                    <a:pt x="13677" y="1610"/>
                    <a:pt x="13744" y="1476"/>
                  </a:cubicBezTo>
                  <a:cubicBezTo>
                    <a:pt x="13844" y="1343"/>
                    <a:pt x="13977" y="1209"/>
                    <a:pt x="14111" y="1143"/>
                  </a:cubicBezTo>
                  <a:cubicBezTo>
                    <a:pt x="14111" y="1143"/>
                    <a:pt x="14111" y="1100"/>
                    <a:pt x="14094" y="1100"/>
                  </a:cubicBezTo>
                  <a:close/>
                  <a:moveTo>
                    <a:pt x="15237" y="1570"/>
                  </a:moveTo>
                  <a:cubicBezTo>
                    <a:pt x="15229" y="1570"/>
                    <a:pt x="15221" y="1572"/>
                    <a:pt x="15211" y="1576"/>
                  </a:cubicBezTo>
                  <a:cubicBezTo>
                    <a:pt x="15145" y="1610"/>
                    <a:pt x="15111" y="1643"/>
                    <a:pt x="15045" y="1676"/>
                  </a:cubicBezTo>
                  <a:cubicBezTo>
                    <a:pt x="15011" y="1743"/>
                    <a:pt x="14945" y="1776"/>
                    <a:pt x="14911" y="1843"/>
                  </a:cubicBezTo>
                  <a:cubicBezTo>
                    <a:pt x="14878" y="1876"/>
                    <a:pt x="14844" y="1910"/>
                    <a:pt x="14778" y="1977"/>
                  </a:cubicBezTo>
                  <a:cubicBezTo>
                    <a:pt x="14744" y="2043"/>
                    <a:pt x="14711" y="2077"/>
                    <a:pt x="14678" y="2143"/>
                  </a:cubicBezTo>
                  <a:cubicBezTo>
                    <a:pt x="14678" y="2192"/>
                    <a:pt x="14731" y="2223"/>
                    <a:pt x="14760" y="2223"/>
                  </a:cubicBezTo>
                  <a:cubicBezTo>
                    <a:pt x="14771" y="2223"/>
                    <a:pt x="14778" y="2219"/>
                    <a:pt x="14778" y="2210"/>
                  </a:cubicBezTo>
                  <a:lnTo>
                    <a:pt x="14778" y="2177"/>
                  </a:lnTo>
                  <a:cubicBezTo>
                    <a:pt x="14811" y="2143"/>
                    <a:pt x="14844" y="2077"/>
                    <a:pt x="14878" y="2010"/>
                  </a:cubicBezTo>
                  <a:cubicBezTo>
                    <a:pt x="14878" y="1977"/>
                    <a:pt x="14945" y="1910"/>
                    <a:pt x="14978" y="1876"/>
                  </a:cubicBezTo>
                  <a:cubicBezTo>
                    <a:pt x="15011" y="1843"/>
                    <a:pt x="15078" y="1810"/>
                    <a:pt x="15111" y="1776"/>
                  </a:cubicBezTo>
                  <a:cubicBezTo>
                    <a:pt x="15178" y="1743"/>
                    <a:pt x="15211" y="1710"/>
                    <a:pt x="15278" y="1676"/>
                  </a:cubicBezTo>
                  <a:cubicBezTo>
                    <a:pt x="15307" y="1648"/>
                    <a:pt x="15286" y="1570"/>
                    <a:pt x="15237" y="1570"/>
                  </a:cubicBezTo>
                  <a:close/>
                  <a:moveTo>
                    <a:pt x="13510" y="2243"/>
                  </a:moveTo>
                  <a:cubicBezTo>
                    <a:pt x="13477" y="2243"/>
                    <a:pt x="13443" y="2277"/>
                    <a:pt x="13443" y="2310"/>
                  </a:cubicBezTo>
                  <a:lnTo>
                    <a:pt x="13443" y="2510"/>
                  </a:lnTo>
                  <a:cubicBezTo>
                    <a:pt x="13443" y="2510"/>
                    <a:pt x="13477" y="2544"/>
                    <a:pt x="13510" y="2544"/>
                  </a:cubicBezTo>
                  <a:cubicBezTo>
                    <a:pt x="13544" y="2544"/>
                    <a:pt x="13544" y="2510"/>
                    <a:pt x="13544" y="2510"/>
                  </a:cubicBezTo>
                  <a:lnTo>
                    <a:pt x="13544" y="2310"/>
                  </a:lnTo>
                  <a:cubicBezTo>
                    <a:pt x="13544" y="2277"/>
                    <a:pt x="13544" y="2243"/>
                    <a:pt x="13510" y="2243"/>
                  </a:cubicBezTo>
                  <a:close/>
                  <a:moveTo>
                    <a:pt x="12229" y="341"/>
                  </a:moveTo>
                  <a:cubicBezTo>
                    <a:pt x="12244" y="341"/>
                    <a:pt x="12260" y="341"/>
                    <a:pt x="12276" y="342"/>
                  </a:cubicBezTo>
                  <a:cubicBezTo>
                    <a:pt x="12776" y="375"/>
                    <a:pt x="13143" y="742"/>
                    <a:pt x="13243" y="1209"/>
                  </a:cubicBezTo>
                  <a:cubicBezTo>
                    <a:pt x="13243" y="1243"/>
                    <a:pt x="13277" y="1243"/>
                    <a:pt x="13277" y="1276"/>
                  </a:cubicBezTo>
                  <a:cubicBezTo>
                    <a:pt x="13143" y="1543"/>
                    <a:pt x="13110" y="1876"/>
                    <a:pt x="13143" y="2177"/>
                  </a:cubicBezTo>
                  <a:cubicBezTo>
                    <a:pt x="13143" y="2343"/>
                    <a:pt x="13177" y="2477"/>
                    <a:pt x="13177" y="2610"/>
                  </a:cubicBezTo>
                  <a:lnTo>
                    <a:pt x="13143" y="2510"/>
                  </a:lnTo>
                  <a:cubicBezTo>
                    <a:pt x="13043" y="2343"/>
                    <a:pt x="12943" y="2143"/>
                    <a:pt x="12876" y="1977"/>
                  </a:cubicBezTo>
                  <a:cubicBezTo>
                    <a:pt x="12866" y="1956"/>
                    <a:pt x="12849" y="1948"/>
                    <a:pt x="12832" y="1948"/>
                  </a:cubicBezTo>
                  <a:cubicBezTo>
                    <a:pt x="12794" y="1948"/>
                    <a:pt x="12753" y="1987"/>
                    <a:pt x="12776" y="2010"/>
                  </a:cubicBezTo>
                  <a:cubicBezTo>
                    <a:pt x="12843" y="2210"/>
                    <a:pt x="12943" y="2377"/>
                    <a:pt x="13043" y="2544"/>
                  </a:cubicBezTo>
                  <a:cubicBezTo>
                    <a:pt x="13077" y="2644"/>
                    <a:pt x="13110" y="2710"/>
                    <a:pt x="13143" y="2810"/>
                  </a:cubicBezTo>
                  <a:cubicBezTo>
                    <a:pt x="13143" y="2877"/>
                    <a:pt x="13177" y="2944"/>
                    <a:pt x="13177" y="3011"/>
                  </a:cubicBezTo>
                  <a:cubicBezTo>
                    <a:pt x="13077" y="2844"/>
                    <a:pt x="12943" y="2677"/>
                    <a:pt x="12810" y="2544"/>
                  </a:cubicBezTo>
                  <a:cubicBezTo>
                    <a:pt x="12476" y="2177"/>
                    <a:pt x="12176" y="1810"/>
                    <a:pt x="11909" y="1409"/>
                  </a:cubicBezTo>
                  <a:cubicBezTo>
                    <a:pt x="11681" y="1018"/>
                    <a:pt x="11580" y="341"/>
                    <a:pt x="12229" y="341"/>
                  </a:cubicBezTo>
                  <a:close/>
                  <a:moveTo>
                    <a:pt x="11009" y="176"/>
                  </a:moveTo>
                  <a:cubicBezTo>
                    <a:pt x="11218" y="176"/>
                    <a:pt x="11393" y="410"/>
                    <a:pt x="11475" y="576"/>
                  </a:cubicBezTo>
                  <a:cubicBezTo>
                    <a:pt x="11509" y="609"/>
                    <a:pt x="11509" y="609"/>
                    <a:pt x="11542" y="609"/>
                  </a:cubicBezTo>
                  <a:cubicBezTo>
                    <a:pt x="11509" y="876"/>
                    <a:pt x="11575" y="1176"/>
                    <a:pt x="11709" y="1409"/>
                  </a:cubicBezTo>
                  <a:cubicBezTo>
                    <a:pt x="11942" y="1776"/>
                    <a:pt x="12176" y="2143"/>
                    <a:pt x="12509" y="2444"/>
                  </a:cubicBezTo>
                  <a:cubicBezTo>
                    <a:pt x="12676" y="2610"/>
                    <a:pt x="12843" y="2810"/>
                    <a:pt x="13010" y="3011"/>
                  </a:cubicBezTo>
                  <a:lnTo>
                    <a:pt x="13043" y="3044"/>
                  </a:lnTo>
                  <a:lnTo>
                    <a:pt x="12976" y="3011"/>
                  </a:lnTo>
                  <a:cubicBezTo>
                    <a:pt x="12810" y="2944"/>
                    <a:pt x="12610" y="2877"/>
                    <a:pt x="12476" y="2777"/>
                  </a:cubicBezTo>
                  <a:cubicBezTo>
                    <a:pt x="12143" y="2510"/>
                    <a:pt x="11876" y="2177"/>
                    <a:pt x="11709" y="1810"/>
                  </a:cubicBezTo>
                  <a:lnTo>
                    <a:pt x="11676" y="1810"/>
                  </a:lnTo>
                  <a:cubicBezTo>
                    <a:pt x="11776" y="2177"/>
                    <a:pt x="11976" y="2510"/>
                    <a:pt x="12276" y="2810"/>
                  </a:cubicBezTo>
                  <a:cubicBezTo>
                    <a:pt x="12176" y="2777"/>
                    <a:pt x="12076" y="2744"/>
                    <a:pt x="12009" y="2710"/>
                  </a:cubicBezTo>
                  <a:cubicBezTo>
                    <a:pt x="11642" y="2510"/>
                    <a:pt x="11309" y="2277"/>
                    <a:pt x="11008" y="1943"/>
                  </a:cubicBezTo>
                  <a:cubicBezTo>
                    <a:pt x="10742" y="1610"/>
                    <a:pt x="10575" y="1209"/>
                    <a:pt x="10608" y="776"/>
                  </a:cubicBezTo>
                  <a:cubicBezTo>
                    <a:pt x="10575" y="542"/>
                    <a:pt x="10675" y="342"/>
                    <a:pt x="10875" y="209"/>
                  </a:cubicBezTo>
                  <a:cubicBezTo>
                    <a:pt x="10921" y="186"/>
                    <a:pt x="10966" y="176"/>
                    <a:pt x="11009" y="176"/>
                  </a:cubicBezTo>
                  <a:close/>
                  <a:moveTo>
                    <a:pt x="15678" y="1343"/>
                  </a:moveTo>
                  <a:cubicBezTo>
                    <a:pt x="15778" y="1343"/>
                    <a:pt x="15879" y="1409"/>
                    <a:pt x="15912" y="1510"/>
                  </a:cubicBezTo>
                  <a:cubicBezTo>
                    <a:pt x="15912" y="1610"/>
                    <a:pt x="15912" y="1676"/>
                    <a:pt x="15879" y="1776"/>
                  </a:cubicBezTo>
                  <a:cubicBezTo>
                    <a:pt x="15845" y="1910"/>
                    <a:pt x="15778" y="2043"/>
                    <a:pt x="15712" y="2210"/>
                  </a:cubicBezTo>
                  <a:cubicBezTo>
                    <a:pt x="15678" y="2243"/>
                    <a:pt x="15678" y="2277"/>
                    <a:pt x="15645" y="2310"/>
                  </a:cubicBezTo>
                  <a:lnTo>
                    <a:pt x="15478" y="2444"/>
                  </a:lnTo>
                  <a:cubicBezTo>
                    <a:pt x="15412" y="2477"/>
                    <a:pt x="15345" y="2544"/>
                    <a:pt x="15311" y="2610"/>
                  </a:cubicBezTo>
                  <a:cubicBezTo>
                    <a:pt x="15278" y="2644"/>
                    <a:pt x="15278" y="2644"/>
                    <a:pt x="15278" y="2677"/>
                  </a:cubicBezTo>
                  <a:lnTo>
                    <a:pt x="15245" y="2710"/>
                  </a:lnTo>
                  <a:cubicBezTo>
                    <a:pt x="15145" y="2810"/>
                    <a:pt x="15111" y="2944"/>
                    <a:pt x="15011" y="3044"/>
                  </a:cubicBezTo>
                  <a:cubicBezTo>
                    <a:pt x="14844" y="3211"/>
                    <a:pt x="14544" y="3177"/>
                    <a:pt x="14277" y="3211"/>
                  </a:cubicBezTo>
                  <a:cubicBezTo>
                    <a:pt x="14344" y="3177"/>
                    <a:pt x="14377" y="3144"/>
                    <a:pt x="14411" y="3144"/>
                  </a:cubicBezTo>
                  <a:cubicBezTo>
                    <a:pt x="14444" y="3111"/>
                    <a:pt x="14478" y="3077"/>
                    <a:pt x="14511" y="3077"/>
                  </a:cubicBezTo>
                  <a:lnTo>
                    <a:pt x="14544" y="3011"/>
                  </a:lnTo>
                  <a:cubicBezTo>
                    <a:pt x="14578" y="2944"/>
                    <a:pt x="14644" y="2911"/>
                    <a:pt x="14644" y="2844"/>
                  </a:cubicBezTo>
                  <a:cubicBezTo>
                    <a:pt x="14661" y="2810"/>
                    <a:pt x="14661" y="2802"/>
                    <a:pt x="14657" y="2802"/>
                  </a:cubicBezTo>
                  <a:lnTo>
                    <a:pt x="14657" y="2802"/>
                  </a:lnTo>
                  <a:cubicBezTo>
                    <a:pt x="14653" y="2802"/>
                    <a:pt x="14644" y="2810"/>
                    <a:pt x="14644" y="2810"/>
                  </a:cubicBezTo>
                  <a:cubicBezTo>
                    <a:pt x="14611" y="2877"/>
                    <a:pt x="14544" y="2911"/>
                    <a:pt x="14511" y="2944"/>
                  </a:cubicBezTo>
                  <a:lnTo>
                    <a:pt x="14444" y="3011"/>
                  </a:lnTo>
                  <a:cubicBezTo>
                    <a:pt x="14411" y="3011"/>
                    <a:pt x="14377" y="3044"/>
                    <a:pt x="14344" y="3044"/>
                  </a:cubicBezTo>
                  <a:cubicBezTo>
                    <a:pt x="14311" y="3077"/>
                    <a:pt x="14277" y="3111"/>
                    <a:pt x="14211" y="3144"/>
                  </a:cubicBezTo>
                  <a:cubicBezTo>
                    <a:pt x="14177" y="3144"/>
                    <a:pt x="14144" y="3177"/>
                    <a:pt x="14144" y="3177"/>
                  </a:cubicBezTo>
                  <a:cubicBezTo>
                    <a:pt x="14144" y="3077"/>
                    <a:pt x="14177" y="3011"/>
                    <a:pt x="14211" y="2911"/>
                  </a:cubicBezTo>
                  <a:cubicBezTo>
                    <a:pt x="14244" y="2677"/>
                    <a:pt x="14311" y="2477"/>
                    <a:pt x="14377" y="2243"/>
                  </a:cubicBezTo>
                  <a:cubicBezTo>
                    <a:pt x="14478" y="1876"/>
                    <a:pt x="14778" y="1576"/>
                    <a:pt x="15145" y="1409"/>
                  </a:cubicBezTo>
                  <a:lnTo>
                    <a:pt x="15145" y="1443"/>
                  </a:lnTo>
                  <a:cubicBezTo>
                    <a:pt x="15311" y="1343"/>
                    <a:pt x="15512" y="1343"/>
                    <a:pt x="15678" y="1343"/>
                  </a:cubicBezTo>
                  <a:close/>
                  <a:moveTo>
                    <a:pt x="14177" y="876"/>
                  </a:moveTo>
                  <a:cubicBezTo>
                    <a:pt x="14544" y="909"/>
                    <a:pt x="14778" y="1276"/>
                    <a:pt x="14611" y="1610"/>
                  </a:cubicBezTo>
                  <a:cubicBezTo>
                    <a:pt x="14611" y="1610"/>
                    <a:pt x="14611" y="1610"/>
                    <a:pt x="14611" y="1643"/>
                  </a:cubicBezTo>
                  <a:cubicBezTo>
                    <a:pt x="14478" y="1776"/>
                    <a:pt x="14377" y="1977"/>
                    <a:pt x="14277" y="2177"/>
                  </a:cubicBezTo>
                  <a:cubicBezTo>
                    <a:pt x="14177" y="2410"/>
                    <a:pt x="14111" y="2644"/>
                    <a:pt x="14044" y="2877"/>
                  </a:cubicBezTo>
                  <a:cubicBezTo>
                    <a:pt x="14011" y="3011"/>
                    <a:pt x="13977" y="3111"/>
                    <a:pt x="13977" y="3244"/>
                  </a:cubicBezTo>
                  <a:cubicBezTo>
                    <a:pt x="13977" y="3244"/>
                    <a:pt x="13977" y="3277"/>
                    <a:pt x="13977" y="3277"/>
                  </a:cubicBezTo>
                  <a:cubicBezTo>
                    <a:pt x="13910" y="3244"/>
                    <a:pt x="13877" y="3177"/>
                    <a:pt x="13810" y="3177"/>
                  </a:cubicBezTo>
                  <a:cubicBezTo>
                    <a:pt x="13810" y="3011"/>
                    <a:pt x="13810" y="2844"/>
                    <a:pt x="13810" y="2710"/>
                  </a:cubicBezTo>
                  <a:lnTo>
                    <a:pt x="13844" y="2210"/>
                  </a:lnTo>
                  <a:cubicBezTo>
                    <a:pt x="13844" y="2193"/>
                    <a:pt x="13835" y="2185"/>
                    <a:pt x="13827" y="2185"/>
                  </a:cubicBezTo>
                  <a:cubicBezTo>
                    <a:pt x="13819" y="2185"/>
                    <a:pt x="13810" y="2193"/>
                    <a:pt x="13810" y="2210"/>
                  </a:cubicBezTo>
                  <a:cubicBezTo>
                    <a:pt x="13810" y="2377"/>
                    <a:pt x="13777" y="2544"/>
                    <a:pt x="13744" y="2677"/>
                  </a:cubicBezTo>
                  <a:cubicBezTo>
                    <a:pt x="13744" y="2844"/>
                    <a:pt x="13744" y="2977"/>
                    <a:pt x="13710" y="3144"/>
                  </a:cubicBezTo>
                  <a:cubicBezTo>
                    <a:pt x="13672" y="3119"/>
                    <a:pt x="13629" y="3108"/>
                    <a:pt x="13587" y="3108"/>
                  </a:cubicBezTo>
                  <a:cubicBezTo>
                    <a:pt x="13518" y="3108"/>
                    <a:pt x="13451" y="3136"/>
                    <a:pt x="13410" y="3177"/>
                  </a:cubicBezTo>
                  <a:cubicBezTo>
                    <a:pt x="13377" y="3211"/>
                    <a:pt x="13377" y="3211"/>
                    <a:pt x="13343" y="3244"/>
                  </a:cubicBezTo>
                  <a:cubicBezTo>
                    <a:pt x="13343" y="3011"/>
                    <a:pt x="13343" y="2744"/>
                    <a:pt x="13343" y="2477"/>
                  </a:cubicBezTo>
                  <a:cubicBezTo>
                    <a:pt x="13243" y="2110"/>
                    <a:pt x="13243" y="1743"/>
                    <a:pt x="13377" y="1376"/>
                  </a:cubicBezTo>
                  <a:cubicBezTo>
                    <a:pt x="13544" y="1076"/>
                    <a:pt x="13844" y="909"/>
                    <a:pt x="14177" y="876"/>
                  </a:cubicBezTo>
                  <a:close/>
                  <a:moveTo>
                    <a:pt x="16969" y="1939"/>
                  </a:moveTo>
                  <a:cubicBezTo>
                    <a:pt x="17038" y="1939"/>
                    <a:pt x="17095" y="1969"/>
                    <a:pt x="17113" y="2077"/>
                  </a:cubicBezTo>
                  <a:cubicBezTo>
                    <a:pt x="17113" y="2310"/>
                    <a:pt x="17013" y="2544"/>
                    <a:pt x="16813" y="2710"/>
                  </a:cubicBezTo>
                  <a:cubicBezTo>
                    <a:pt x="16346" y="3011"/>
                    <a:pt x="15812" y="3211"/>
                    <a:pt x="15245" y="3277"/>
                  </a:cubicBezTo>
                  <a:cubicBezTo>
                    <a:pt x="15211" y="3244"/>
                    <a:pt x="15211" y="3211"/>
                    <a:pt x="15178" y="3211"/>
                  </a:cubicBezTo>
                  <a:lnTo>
                    <a:pt x="15278" y="3177"/>
                  </a:lnTo>
                  <a:lnTo>
                    <a:pt x="15545" y="3077"/>
                  </a:lnTo>
                  <a:cubicBezTo>
                    <a:pt x="15712" y="3011"/>
                    <a:pt x="15879" y="2944"/>
                    <a:pt x="16045" y="2844"/>
                  </a:cubicBezTo>
                  <a:cubicBezTo>
                    <a:pt x="16072" y="2817"/>
                    <a:pt x="16056" y="2768"/>
                    <a:pt x="16013" y="2768"/>
                  </a:cubicBezTo>
                  <a:cubicBezTo>
                    <a:pt x="16003" y="2768"/>
                    <a:pt x="15991" y="2771"/>
                    <a:pt x="15979" y="2777"/>
                  </a:cubicBezTo>
                  <a:cubicBezTo>
                    <a:pt x="15812" y="2844"/>
                    <a:pt x="15645" y="2911"/>
                    <a:pt x="15478" y="2977"/>
                  </a:cubicBezTo>
                  <a:lnTo>
                    <a:pt x="15311" y="3044"/>
                  </a:lnTo>
                  <a:cubicBezTo>
                    <a:pt x="15412" y="2877"/>
                    <a:pt x="15545" y="2710"/>
                    <a:pt x="15712" y="2577"/>
                  </a:cubicBezTo>
                  <a:cubicBezTo>
                    <a:pt x="15912" y="2410"/>
                    <a:pt x="16145" y="2243"/>
                    <a:pt x="16379" y="2110"/>
                  </a:cubicBezTo>
                  <a:lnTo>
                    <a:pt x="16412" y="2143"/>
                  </a:lnTo>
                  <a:cubicBezTo>
                    <a:pt x="16512" y="2077"/>
                    <a:pt x="16646" y="2010"/>
                    <a:pt x="16779" y="1977"/>
                  </a:cubicBezTo>
                  <a:cubicBezTo>
                    <a:pt x="16841" y="1961"/>
                    <a:pt x="16910" y="1939"/>
                    <a:pt x="16969" y="1939"/>
                  </a:cubicBezTo>
                  <a:close/>
                  <a:moveTo>
                    <a:pt x="14945" y="3411"/>
                  </a:moveTo>
                  <a:cubicBezTo>
                    <a:pt x="14911" y="3444"/>
                    <a:pt x="14878" y="3478"/>
                    <a:pt x="14878" y="3511"/>
                  </a:cubicBezTo>
                  <a:lnTo>
                    <a:pt x="14878" y="3544"/>
                  </a:lnTo>
                  <a:cubicBezTo>
                    <a:pt x="14711" y="3711"/>
                    <a:pt x="14478" y="3811"/>
                    <a:pt x="14244" y="3878"/>
                  </a:cubicBezTo>
                  <a:cubicBezTo>
                    <a:pt x="14302" y="3820"/>
                    <a:pt x="14260" y="3738"/>
                    <a:pt x="14204" y="3738"/>
                  </a:cubicBezTo>
                  <a:cubicBezTo>
                    <a:pt x="14196" y="3738"/>
                    <a:pt x="14186" y="3740"/>
                    <a:pt x="14177" y="3744"/>
                  </a:cubicBezTo>
                  <a:cubicBezTo>
                    <a:pt x="14077" y="3811"/>
                    <a:pt x="14011" y="3845"/>
                    <a:pt x="13944" y="3878"/>
                  </a:cubicBezTo>
                  <a:lnTo>
                    <a:pt x="13877" y="3878"/>
                  </a:lnTo>
                  <a:cubicBezTo>
                    <a:pt x="13944" y="3811"/>
                    <a:pt x="13977" y="3711"/>
                    <a:pt x="14011" y="3611"/>
                  </a:cubicBezTo>
                  <a:cubicBezTo>
                    <a:pt x="14011" y="3578"/>
                    <a:pt x="14044" y="3544"/>
                    <a:pt x="14044" y="3511"/>
                  </a:cubicBezTo>
                  <a:cubicBezTo>
                    <a:pt x="14190" y="3462"/>
                    <a:pt x="14337" y="3431"/>
                    <a:pt x="14483" y="3431"/>
                  </a:cubicBezTo>
                  <a:cubicBezTo>
                    <a:pt x="14537" y="3431"/>
                    <a:pt x="14591" y="3435"/>
                    <a:pt x="14644" y="3444"/>
                  </a:cubicBezTo>
                  <a:cubicBezTo>
                    <a:pt x="14744" y="3444"/>
                    <a:pt x="14844" y="3411"/>
                    <a:pt x="14945" y="3411"/>
                  </a:cubicBezTo>
                  <a:close/>
                  <a:moveTo>
                    <a:pt x="13510" y="3311"/>
                  </a:moveTo>
                  <a:cubicBezTo>
                    <a:pt x="13610" y="3311"/>
                    <a:pt x="13710" y="3344"/>
                    <a:pt x="13777" y="3444"/>
                  </a:cubicBezTo>
                  <a:cubicBezTo>
                    <a:pt x="13810" y="3511"/>
                    <a:pt x="13810" y="3578"/>
                    <a:pt x="13810" y="3644"/>
                  </a:cubicBezTo>
                  <a:lnTo>
                    <a:pt x="13810" y="3678"/>
                  </a:lnTo>
                  <a:cubicBezTo>
                    <a:pt x="13744" y="3811"/>
                    <a:pt x="13677" y="3911"/>
                    <a:pt x="13577" y="4045"/>
                  </a:cubicBezTo>
                  <a:lnTo>
                    <a:pt x="13577" y="4011"/>
                  </a:lnTo>
                  <a:lnTo>
                    <a:pt x="13577" y="3845"/>
                  </a:lnTo>
                  <a:lnTo>
                    <a:pt x="13577" y="3678"/>
                  </a:lnTo>
                  <a:cubicBezTo>
                    <a:pt x="13560" y="3661"/>
                    <a:pt x="13552" y="3653"/>
                    <a:pt x="13544" y="3653"/>
                  </a:cubicBezTo>
                  <a:cubicBezTo>
                    <a:pt x="13535" y="3653"/>
                    <a:pt x="13527" y="3661"/>
                    <a:pt x="13510" y="3678"/>
                  </a:cubicBezTo>
                  <a:lnTo>
                    <a:pt x="13477" y="3845"/>
                  </a:lnTo>
                  <a:cubicBezTo>
                    <a:pt x="13477" y="3878"/>
                    <a:pt x="13443" y="3945"/>
                    <a:pt x="13443" y="3978"/>
                  </a:cubicBezTo>
                  <a:lnTo>
                    <a:pt x="13410" y="3845"/>
                  </a:lnTo>
                  <a:cubicBezTo>
                    <a:pt x="13410" y="3845"/>
                    <a:pt x="13410" y="3811"/>
                    <a:pt x="13410" y="3811"/>
                  </a:cubicBezTo>
                  <a:lnTo>
                    <a:pt x="13377" y="3644"/>
                  </a:lnTo>
                  <a:cubicBezTo>
                    <a:pt x="13377" y="3644"/>
                    <a:pt x="13377" y="3611"/>
                    <a:pt x="13377" y="3611"/>
                  </a:cubicBezTo>
                  <a:cubicBezTo>
                    <a:pt x="13377" y="3478"/>
                    <a:pt x="13377" y="3344"/>
                    <a:pt x="13510" y="3311"/>
                  </a:cubicBezTo>
                  <a:close/>
                  <a:moveTo>
                    <a:pt x="12409" y="3044"/>
                  </a:moveTo>
                  <a:lnTo>
                    <a:pt x="12543" y="3111"/>
                  </a:lnTo>
                  <a:lnTo>
                    <a:pt x="12576" y="3111"/>
                  </a:lnTo>
                  <a:cubicBezTo>
                    <a:pt x="12710" y="3144"/>
                    <a:pt x="12810" y="3211"/>
                    <a:pt x="12910" y="3277"/>
                  </a:cubicBezTo>
                  <a:cubicBezTo>
                    <a:pt x="13010" y="3344"/>
                    <a:pt x="13077" y="3411"/>
                    <a:pt x="13143" y="3511"/>
                  </a:cubicBezTo>
                  <a:cubicBezTo>
                    <a:pt x="13243" y="3711"/>
                    <a:pt x="13310" y="3911"/>
                    <a:pt x="13310" y="4145"/>
                  </a:cubicBezTo>
                  <a:cubicBezTo>
                    <a:pt x="13310" y="4145"/>
                    <a:pt x="13277" y="4178"/>
                    <a:pt x="13277" y="4211"/>
                  </a:cubicBezTo>
                  <a:cubicBezTo>
                    <a:pt x="13277" y="4211"/>
                    <a:pt x="13243" y="4111"/>
                    <a:pt x="13243" y="4078"/>
                  </a:cubicBezTo>
                  <a:cubicBezTo>
                    <a:pt x="13177" y="3945"/>
                    <a:pt x="13110" y="3811"/>
                    <a:pt x="13043" y="3711"/>
                  </a:cubicBezTo>
                  <a:lnTo>
                    <a:pt x="13077" y="3711"/>
                  </a:lnTo>
                  <a:cubicBezTo>
                    <a:pt x="13077" y="3700"/>
                    <a:pt x="13069" y="3696"/>
                    <a:pt x="13059" y="3696"/>
                  </a:cubicBezTo>
                  <a:cubicBezTo>
                    <a:pt x="13040" y="3696"/>
                    <a:pt x="13010" y="3711"/>
                    <a:pt x="13010" y="3711"/>
                  </a:cubicBezTo>
                  <a:cubicBezTo>
                    <a:pt x="13077" y="3845"/>
                    <a:pt x="13110" y="3978"/>
                    <a:pt x="13143" y="4111"/>
                  </a:cubicBezTo>
                  <a:cubicBezTo>
                    <a:pt x="13143" y="4111"/>
                    <a:pt x="13143" y="4111"/>
                    <a:pt x="13143" y="4145"/>
                  </a:cubicBezTo>
                  <a:cubicBezTo>
                    <a:pt x="13077" y="4078"/>
                    <a:pt x="13010" y="4011"/>
                    <a:pt x="12943" y="3978"/>
                  </a:cubicBezTo>
                  <a:cubicBezTo>
                    <a:pt x="12743" y="3811"/>
                    <a:pt x="12576" y="3644"/>
                    <a:pt x="12476" y="3411"/>
                  </a:cubicBezTo>
                  <a:cubicBezTo>
                    <a:pt x="12443" y="3277"/>
                    <a:pt x="12409" y="3177"/>
                    <a:pt x="12409" y="3044"/>
                  </a:cubicBezTo>
                  <a:close/>
                  <a:moveTo>
                    <a:pt x="3793" y="6865"/>
                  </a:moveTo>
                  <a:cubicBezTo>
                    <a:pt x="3788" y="6865"/>
                    <a:pt x="3781" y="6869"/>
                    <a:pt x="3770" y="6880"/>
                  </a:cubicBezTo>
                  <a:cubicBezTo>
                    <a:pt x="3603" y="6913"/>
                    <a:pt x="3470" y="7047"/>
                    <a:pt x="3370" y="7214"/>
                  </a:cubicBezTo>
                  <a:cubicBezTo>
                    <a:pt x="3303" y="7380"/>
                    <a:pt x="3236" y="7547"/>
                    <a:pt x="3236" y="7714"/>
                  </a:cubicBezTo>
                  <a:cubicBezTo>
                    <a:pt x="3236" y="7747"/>
                    <a:pt x="3261" y="7764"/>
                    <a:pt x="3286" y="7764"/>
                  </a:cubicBezTo>
                  <a:cubicBezTo>
                    <a:pt x="3311" y="7764"/>
                    <a:pt x="3336" y="7747"/>
                    <a:pt x="3336" y="7714"/>
                  </a:cubicBezTo>
                  <a:cubicBezTo>
                    <a:pt x="3336" y="7547"/>
                    <a:pt x="3370" y="7380"/>
                    <a:pt x="3470" y="7247"/>
                  </a:cubicBezTo>
                  <a:cubicBezTo>
                    <a:pt x="3536" y="7114"/>
                    <a:pt x="3670" y="6980"/>
                    <a:pt x="3803" y="6880"/>
                  </a:cubicBezTo>
                  <a:cubicBezTo>
                    <a:pt x="3803" y="6880"/>
                    <a:pt x="3803" y="6865"/>
                    <a:pt x="3793" y="6865"/>
                  </a:cubicBezTo>
                  <a:close/>
                  <a:moveTo>
                    <a:pt x="15578" y="5212"/>
                  </a:moveTo>
                  <a:cubicBezTo>
                    <a:pt x="15512" y="5379"/>
                    <a:pt x="15478" y="5546"/>
                    <a:pt x="15412" y="5679"/>
                  </a:cubicBezTo>
                  <a:cubicBezTo>
                    <a:pt x="15311" y="5946"/>
                    <a:pt x="15211" y="6246"/>
                    <a:pt x="15111" y="6546"/>
                  </a:cubicBezTo>
                  <a:cubicBezTo>
                    <a:pt x="14945" y="6980"/>
                    <a:pt x="14811" y="7414"/>
                    <a:pt x="14678" y="7847"/>
                  </a:cubicBezTo>
                  <a:cubicBezTo>
                    <a:pt x="14744" y="7514"/>
                    <a:pt x="14778" y="7114"/>
                    <a:pt x="14811" y="6780"/>
                  </a:cubicBezTo>
                  <a:cubicBezTo>
                    <a:pt x="14945" y="6213"/>
                    <a:pt x="15178" y="5646"/>
                    <a:pt x="15578" y="5212"/>
                  </a:cubicBezTo>
                  <a:close/>
                  <a:moveTo>
                    <a:pt x="4960" y="7295"/>
                  </a:moveTo>
                  <a:cubicBezTo>
                    <a:pt x="4952" y="7295"/>
                    <a:pt x="4944" y="7300"/>
                    <a:pt x="4937" y="7314"/>
                  </a:cubicBezTo>
                  <a:cubicBezTo>
                    <a:pt x="4871" y="7314"/>
                    <a:pt x="4804" y="7380"/>
                    <a:pt x="4771" y="7414"/>
                  </a:cubicBezTo>
                  <a:cubicBezTo>
                    <a:pt x="4704" y="7447"/>
                    <a:pt x="4671" y="7514"/>
                    <a:pt x="4637" y="7547"/>
                  </a:cubicBezTo>
                  <a:cubicBezTo>
                    <a:pt x="4604" y="7614"/>
                    <a:pt x="4537" y="7647"/>
                    <a:pt x="4504" y="7714"/>
                  </a:cubicBezTo>
                  <a:cubicBezTo>
                    <a:pt x="4470" y="7781"/>
                    <a:pt x="4437" y="7847"/>
                    <a:pt x="4437" y="7914"/>
                  </a:cubicBezTo>
                  <a:cubicBezTo>
                    <a:pt x="4418" y="7933"/>
                    <a:pt x="4443" y="7953"/>
                    <a:pt x="4474" y="7953"/>
                  </a:cubicBezTo>
                  <a:cubicBezTo>
                    <a:pt x="4497" y="7953"/>
                    <a:pt x="4523" y="7942"/>
                    <a:pt x="4537" y="7914"/>
                  </a:cubicBezTo>
                  <a:cubicBezTo>
                    <a:pt x="4537" y="7881"/>
                    <a:pt x="4570" y="7814"/>
                    <a:pt x="4604" y="7747"/>
                  </a:cubicBezTo>
                  <a:cubicBezTo>
                    <a:pt x="4604" y="7714"/>
                    <a:pt x="4637" y="7647"/>
                    <a:pt x="4704" y="7614"/>
                  </a:cubicBezTo>
                  <a:cubicBezTo>
                    <a:pt x="4737" y="7581"/>
                    <a:pt x="4771" y="7514"/>
                    <a:pt x="4837" y="7480"/>
                  </a:cubicBezTo>
                  <a:cubicBezTo>
                    <a:pt x="4871" y="7447"/>
                    <a:pt x="4937" y="7414"/>
                    <a:pt x="4971" y="7380"/>
                  </a:cubicBezTo>
                  <a:cubicBezTo>
                    <a:pt x="5024" y="7380"/>
                    <a:pt x="4992" y="7295"/>
                    <a:pt x="4960" y="7295"/>
                  </a:cubicBezTo>
                  <a:close/>
                  <a:moveTo>
                    <a:pt x="15712" y="5212"/>
                  </a:moveTo>
                  <a:cubicBezTo>
                    <a:pt x="15712" y="5779"/>
                    <a:pt x="15612" y="6346"/>
                    <a:pt x="15445" y="6880"/>
                  </a:cubicBezTo>
                  <a:cubicBezTo>
                    <a:pt x="15245" y="7347"/>
                    <a:pt x="14978" y="7781"/>
                    <a:pt x="14644" y="8148"/>
                  </a:cubicBezTo>
                  <a:cubicBezTo>
                    <a:pt x="14811" y="7614"/>
                    <a:pt x="15011" y="7080"/>
                    <a:pt x="15211" y="6546"/>
                  </a:cubicBezTo>
                  <a:lnTo>
                    <a:pt x="15512" y="5713"/>
                  </a:lnTo>
                  <a:cubicBezTo>
                    <a:pt x="15578" y="5546"/>
                    <a:pt x="15645" y="5379"/>
                    <a:pt x="15712" y="5212"/>
                  </a:cubicBezTo>
                  <a:close/>
                  <a:moveTo>
                    <a:pt x="3236" y="8048"/>
                  </a:moveTo>
                  <a:cubicBezTo>
                    <a:pt x="3203" y="8048"/>
                    <a:pt x="3203" y="8081"/>
                    <a:pt x="3203" y="8081"/>
                  </a:cubicBezTo>
                  <a:lnTo>
                    <a:pt x="3203" y="8281"/>
                  </a:lnTo>
                  <a:cubicBezTo>
                    <a:pt x="3203" y="8314"/>
                    <a:pt x="3203" y="8348"/>
                    <a:pt x="3236" y="8348"/>
                  </a:cubicBezTo>
                  <a:cubicBezTo>
                    <a:pt x="3270" y="8348"/>
                    <a:pt x="3303" y="8314"/>
                    <a:pt x="3303" y="8281"/>
                  </a:cubicBezTo>
                  <a:cubicBezTo>
                    <a:pt x="3303" y="8214"/>
                    <a:pt x="3303" y="8148"/>
                    <a:pt x="3303" y="8081"/>
                  </a:cubicBezTo>
                  <a:cubicBezTo>
                    <a:pt x="3270" y="8081"/>
                    <a:pt x="3270" y="8048"/>
                    <a:pt x="3236" y="8048"/>
                  </a:cubicBezTo>
                  <a:close/>
                  <a:moveTo>
                    <a:pt x="4418" y="8576"/>
                  </a:moveTo>
                  <a:cubicBezTo>
                    <a:pt x="4415" y="8576"/>
                    <a:pt x="4404" y="8595"/>
                    <a:pt x="4404" y="8615"/>
                  </a:cubicBezTo>
                  <a:cubicBezTo>
                    <a:pt x="4418" y="8586"/>
                    <a:pt x="4420" y="8576"/>
                    <a:pt x="4418" y="8576"/>
                  </a:cubicBezTo>
                  <a:close/>
                  <a:moveTo>
                    <a:pt x="629" y="6091"/>
                  </a:moveTo>
                  <a:cubicBezTo>
                    <a:pt x="811" y="6091"/>
                    <a:pt x="1016" y="6305"/>
                    <a:pt x="1101" y="6446"/>
                  </a:cubicBezTo>
                  <a:cubicBezTo>
                    <a:pt x="1135" y="6480"/>
                    <a:pt x="1168" y="6480"/>
                    <a:pt x="1201" y="6480"/>
                  </a:cubicBezTo>
                  <a:cubicBezTo>
                    <a:pt x="1168" y="6780"/>
                    <a:pt x="1235" y="7047"/>
                    <a:pt x="1402" y="7280"/>
                  </a:cubicBezTo>
                  <a:cubicBezTo>
                    <a:pt x="1635" y="7647"/>
                    <a:pt x="1902" y="7981"/>
                    <a:pt x="2235" y="8281"/>
                  </a:cubicBezTo>
                  <a:cubicBezTo>
                    <a:pt x="2402" y="8448"/>
                    <a:pt x="2569" y="8615"/>
                    <a:pt x="2736" y="8815"/>
                  </a:cubicBezTo>
                  <a:lnTo>
                    <a:pt x="2769" y="8848"/>
                  </a:lnTo>
                  <a:lnTo>
                    <a:pt x="2736" y="8848"/>
                  </a:lnTo>
                  <a:cubicBezTo>
                    <a:pt x="2536" y="8781"/>
                    <a:pt x="2369" y="8715"/>
                    <a:pt x="2202" y="8615"/>
                  </a:cubicBezTo>
                  <a:cubicBezTo>
                    <a:pt x="1869" y="8381"/>
                    <a:pt x="1568" y="8081"/>
                    <a:pt x="1368" y="7714"/>
                  </a:cubicBezTo>
                  <a:cubicBezTo>
                    <a:pt x="1368" y="7697"/>
                    <a:pt x="1360" y="7689"/>
                    <a:pt x="1352" y="7689"/>
                  </a:cubicBezTo>
                  <a:cubicBezTo>
                    <a:pt x="1343" y="7689"/>
                    <a:pt x="1335" y="7697"/>
                    <a:pt x="1335" y="7714"/>
                  </a:cubicBezTo>
                  <a:cubicBezTo>
                    <a:pt x="1468" y="8081"/>
                    <a:pt x="1702" y="8414"/>
                    <a:pt x="2002" y="8648"/>
                  </a:cubicBezTo>
                  <a:lnTo>
                    <a:pt x="2002" y="8681"/>
                  </a:lnTo>
                  <a:cubicBezTo>
                    <a:pt x="1902" y="8648"/>
                    <a:pt x="1802" y="8615"/>
                    <a:pt x="1702" y="8548"/>
                  </a:cubicBezTo>
                  <a:cubicBezTo>
                    <a:pt x="1335" y="8381"/>
                    <a:pt x="968" y="8114"/>
                    <a:pt x="701" y="7814"/>
                  </a:cubicBezTo>
                  <a:cubicBezTo>
                    <a:pt x="401" y="7514"/>
                    <a:pt x="234" y="7080"/>
                    <a:pt x="234" y="6680"/>
                  </a:cubicBezTo>
                  <a:cubicBezTo>
                    <a:pt x="234" y="6480"/>
                    <a:pt x="301" y="6180"/>
                    <a:pt x="534" y="6113"/>
                  </a:cubicBezTo>
                  <a:cubicBezTo>
                    <a:pt x="564" y="6098"/>
                    <a:pt x="596" y="6091"/>
                    <a:pt x="629" y="6091"/>
                  </a:cubicBezTo>
                  <a:close/>
                  <a:moveTo>
                    <a:pt x="1904" y="6176"/>
                  </a:moveTo>
                  <a:cubicBezTo>
                    <a:pt x="1925" y="6176"/>
                    <a:pt x="1947" y="6177"/>
                    <a:pt x="1969" y="6180"/>
                  </a:cubicBezTo>
                  <a:lnTo>
                    <a:pt x="1935" y="6213"/>
                  </a:lnTo>
                  <a:cubicBezTo>
                    <a:pt x="2402" y="6246"/>
                    <a:pt x="2803" y="6580"/>
                    <a:pt x="2936" y="7047"/>
                  </a:cubicBezTo>
                  <a:cubicBezTo>
                    <a:pt x="2936" y="7047"/>
                    <a:pt x="2936" y="7080"/>
                    <a:pt x="2969" y="7080"/>
                  </a:cubicBezTo>
                  <a:cubicBezTo>
                    <a:pt x="2836" y="7347"/>
                    <a:pt x="2803" y="7681"/>
                    <a:pt x="2869" y="7981"/>
                  </a:cubicBezTo>
                  <a:cubicBezTo>
                    <a:pt x="2903" y="8114"/>
                    <a:pt x="2903" y="8281"/>
                    <a:pt x="2936" y="8448"/>
                  </a:cubicBezTo>
                  <a:lnTo>
                    <a:pt x="2903" y="8381"/>
                  </a:lnTo>
                  <a:cubicBezTo>
                    <a:pt x="2803" y="8181"/>
                    <a:pt x="2669" y="8014"/>
                    <a:pt x="2569" y="7847"/>
                  </a:cubicBezTo>
                  <a:cubicBezTo>
                    <a:pt x="2556" y="7822"/>
                    <a:pt x="2539" y="7811"/>
                    <a:pt x="2524" y="7811"/>
                  </a:cubicBezTo>
                  <a:cubicBezTo>
                    <a:pt x="2499" y="7811"/>
                    <a:pt x="2482" y="7840"/>
                    <a:pt x="2502" y="7881"/>
                  </a:cubicBezTo>
                  <a:lnTo>
                    <a:pt x="2769" y="8414"/>
                  </a:lnTo>
                  <a:cubicBezTo>
                    <a:pt x="2803" y="8481"/>
                    <a:pt x="2869" y="8548"/>
                    <a:pt x="2903" y="8648"/>
                  </a:cubicBezTo>
                  <a:cubicBezTo>
                    <a:pt x="2903" y="8715"/>
                    <a:pt x="2936" y="8781"/>
                    <a:pt x="2936" y="8881"/>
                  </a:cubicBezTo>
                  <a:cubicBezTo>
                    <a:pt x="2803" y="8681"/>
                    <a:pt x="2669" y="8548"/>
                    <a:pt x="2536" y="8381"/>
                  </a:cubicBezTo>
                  <a:cubicBezTo>
                    <a:pt x="2202" y="8081"/>
                    <a:pt x="1869" y="7714"/>
                    <a:pt x="1602" y="7347"/>
                  </a:cubicBezTo>
                  <a:cubicBezTo>
                    <a:pt x="1468" y="7147"/>
                    <a:pt x="1402" y="6913"/>
                    <a:pt x="1402" y="6647"/>
                  </a:cubicBezTo>
                  <a:cubicBezTo>
                    <a:pt x="1402" y="6368"/>
                    <a:pt x="1631" y="6176"/>
                    <a:pt x="1904" y="6176"/>
                  </a:cubicBezTo>
                  <a:close/>
                  <a:moveTo>
                    <a:pt x="5338" y="7047"/>
                  </a:moveTo>
                  <a:cubicBezTo>
                    <a:pt x="5438" y="7047"/>
                    <a:pt x="5504" y="7080"/>
                    <a:pt x="5571" y="7147"/>
                  </a:cubicBezTo>
                  <a:cubicBezTo>
                    <a:pt x="5605" y="7247"/>
                    <a:pt x="5605" y="7347"/>
                    <a:pt x="5571" y="7447"/>
                  </a:cubicBezTo>
                  <a:cubicBezTo>
                    <a:pt x="5538" y="7614"/>
                    <a:pt x="5504" y="7781"/>
                    <a:pt x="5438" y="7947"/>
                  </a:cubicBezTo>
                  <a:cubicBezTo>
                    <a:pt x="5438" y="7981"/>
                    <a:pt x="5404" y="8014"/>
                    <a:pt x="5371" y="8048"/>
                  </a:cubicBezTo>
                  <a:cubicBezTo>
                    <a:pt x="5338" y="8081"/>
                    <a:pt x="5304" y="8114"/>
                    <a:pt x="5238" y="8148"/>
                  </a:cubicBezTo>
                  <a:lnTo>
                    <a:pt x="5238" y="8181"/>
                  </a:lnTo>
                  <a:cubicBezTo>
                    <a:pt x="5171" y="8214"/>
                    <a:pt x="5104" y="8281"/>
                    <a:pt x="5037" y="8348"/>
                  </a:cubicBezTo>
                  <a:cubicBezTo>
                    <a:pt x="5037" y="8348"/>
                    <a:pt x="5004" y="8381"/>
                    <a:pt x="5037" y="8414"/>
                  </a:cubicBezTo>
                  <a:cubicBezTo>
                    <a:pt x="4937" y="8548"/>
                    <a:pt x="4871" y="8648"/>
                    <a:pt x="4804" y="8748"/>
                  </a:cubicBezTo>
                  <a:cubicBezTo>
                    <a:pt x="4637" y="8982"/>
                    <a:pt x="4304" y="8915"/>
                    <a:pt x="4070" y="8982"/>
                  </a:cubicBezTo>
                  <a:lnTo>
                    <a:pt x="4204" y="8915"/>
                  </a:lnTo>
                  <a:cubicBezTo>
                    <a:pt x="4204" y="8881"/>
                    <a:pt x="4237" y="8848"/>
                    <a:pt x="4270" y="8848"/>
                  </a:cubicBezTo>
                  <a:lnTo>
                    <a:pt x="4304" y="8781"/>
                  </a:lnTo>
                  <a:cubicBezTo>
                    <a:pt x="4337" y="8715"/>
                    <a:pt x="4404" y="8648"/>
                    <a:pt x="4404" y="8615"/>
                  </a:cubicBezTo>
                  <a:lnTo>
                    <a:pt x="4404" y="8615"/>
                  </a:lnTo>
                  <a:cubicBezTo>
                    <a:pt x="4370" y="8648"/>
                    <a:pt x="4304" y="8715"/>
                    <a:pt x="4270" y="8748"/>
                  </a:cubicBezTo>
                  <a:lnTo>
                    <a:pt x="4204" y="8781"/>
                  </a:lnTo>
                  <a:cubicBezTo>
                    <a:pt x="4170" y="8815"/>
                    <a:pt x="4137" y="8815"/>
                    <a:pt x="4137" y="8848"/>
                  </a:cubicBezTo>
                  <a:cubicBezTo>
                    <a:pt x="4070" y="8881"/>
                    <a:pt x="4037" y="8915"/>
                    <a:pt x="3970" y="8948"/>
                  </a:cubicBezTo>
                  <a:lnTo>
                    <a:pt x="3903" y="8982"/>
                  </a:lnTo>
                  <a:cubicBezTo>
                    <a:pt x="3903" y="8915"/>
                    <a:pt x="3937" y="8815"/>
                    <a:pt x="3937" y="8748"/>
                  </a:cubicBezTo>
                  <a:cubicBezTo>
                    <a:pt x="4003" y="8548"/>
                    <a:pt x="4037" y="8314"/>
                    <a:pt x="4103" y="8114"/>
                  </a:cubicBezTo>
                  <a:cubicBezTo>
                    <a:pt x="4137" y="7881"/>
                    <a:pt x="4237" y="7681"/>
                    <a:pt x="4370" y="7514"/>
                  </a:cubicBezTo>
                  <a:cubicBezTo>
                    <a:pt x="4370" y="7514"/>
                    <a:pt x="4404" y="7480"/>
                    <a:pt x="4404" y="7447"/>
                  </a:cubicBezTo>
                  <a:cubicBezTo>
                    <a:pt x="4437" y="7447"/>
                    <a:pt x="4437" y="7447"/>
                    <a:pt x="4470" y="7414"/>
                  </a:cubicBezTo>
                  <a:cubicBezTo>
                    <a:pt x="4570" y="7314"/>
                    <a:pt x="4671" y="7214"/>
                    <a:pt x="4804" y="7147"/>
                  </a:cubicBezTo>
                  <a:cubicBezTo>
                    <a:pt x="4971" y="7080"/>
                    <a:pt x="5171" y="7047"/>
                    <a:pt x="5338" y="7047"/>
                  </a:cubicBezTo>
                  <a:close/>
                  <a:moveTo>
                    <a:pt x="6679" y="7559"/>
                  </a:moveTo>
                  <a:cubicBezTo>
                    <a:pt x="6748" y="7559"/>
                    <a:pt x="6803" y="7591"/>
                    <a:pt x="6839" y="7681"/>
                  </a:cubicBezTo>
                  <a:cubicBezTo>
                    <a:pt x="6839" y="7947"/>
                    <a:pt x="6739" y="8181"/>
                    <a:pt x="6539" y="8348"/>
                  </a:cubicBezTo>
                  <a:cubicBezTo>
                    <a:pt x="6072" y="8681"/>
                    <a:pt x="5538" y="8915"/>
                    <a:pt x="5004" y="8982"/>
                  </a:cubicBezTo>
                  <a:cubicBezTo>
                    <a:pt x="4971" y="8948"/>
                    <a:pt x="4971" y="8948"/>
                    <a:pt x="4937" y="8915"/>
                  </a:cubicBezTo>
                  <a:lnTo>
                    <a:pt x="5037" y="8881"/>
                  </a:lnTo>
                  <a:cubicBezTo>
                    <a:pt x="5104" y="8848"/>
                    <a:pt x="5204" y="8815"/>
                    <a:pt x="5271" y="8781"/>
                  </a:cubicBezTo>
                  <a:cubicBezTo>
                    <a:pt x="5438" y="8681"/>
                    <a:pt x="5605" y="8615"/>
                    <a:pt x="5771" y="8515"/>
                  </a:cubicBezTo>
                  <a:cubicBezTo>
                    <a:pt x="5825" y="8488"/>
                    <a:pt x="5792" y="8439"/>
                    <a:pt x="5760" y="8439"/>
                  </a:cubicBezTo>
                  <a:cubicBezTo>
                    <a:pt x="5752" y="8439"/>
                    <a:pt x="5744" y="8441"/>
                    <a:pt x="5738" y="8448"/>
                  </a:cubicBezTo>
                  <a:cubicBezTo>
                    <a:pt x="5571" y="8515"/>
                    <a:pt x="5404" y="8581"/>
                    <a:pt x="5238" y="8681"/>
                  </a:cubicBezTo>
                  <a:lnTo>
                    <a:pt x="5071" y="8715"/>
                  </a:lnTo>
                  <a:cubicBezTo>
                    <a:pt x="5171" y="8548"/>
                    <a:pt x="5338" y="8414"/>
                    <a:pt x="5471" y="8248"/>
                  </a:cubicBezTo>
                  <a:cubicBezTo>
                    <a:pt x="5671" y="8081"/>
                    <a:pt x="5871" y="7914"/>
                    <a:pt x="6138" y="7781"/>
                  </a:cubicBezTo>
                  <a:cubicBezTo>
                    <a:pt x="6238" y="7714"/>
                    <a:pt x="6372" y="7647"/>
                    <a:pt x="6472" y="7614"/>
                  </a:cubicBezTo>
                  <a:cubicBezTo>
                    <a:pt x="6549" y="7583"/>
                    <a:pt x="6619" y="7559"/>
                    <a:pt x="6679" y="7559"/>
                  </a:cubicBezTo>
                  <a:close/>
                  <a:moveTo>
                    <a:pt x="14111" y="6947"/>
                  </a:moveTo>
                  <a:lnTo>
                    <a:pt x="14111" y="6947"/>
                  </a:lnTo>
                  <a:cubicBezTo>
                    <a:pt x="13910" y="7614"/>
                    <a:pt x="14111" y="8414"/>
                    <a:pt x="13744" y="9015"/>
                  </a:cubicBezTo>
                  <a:cubicBezTo>
                    <a:pt x="13777" y="8715"/>
                    <a:pt x="13810" y="8381"/>
                    <a:pt x="13810" y="8081"/>
                  </a:cubicBezTo>
                  <a:cubicBezTo>
                    <a:pt x="13810" y="7681"/>
                    <a:pt x="13910" y="7314"/>
                    <a:pt x="14111" y="6947"/>
                  </a:cubicBezTo>
                  <a:close/>
                  <a:moveTo>
                    <a:pt x="3870" y="6680"/>
                  </a:moveTo>
                  <a:cubicBezTo>
                    <a:pt x="4204" y="6713"/>
                    <a:pt x="4404" y="7047"/>
                    <a:pt x="4304" y="7380"/>
                  </a:cubicBezTo>
                  <a:cubicBezTo>
                    <a:pt x="4270" y="7380"/>
                    <a:pt x="4270" y="7380"/>
                    <a:pt x="4304" y="7414"/>
                  </a:cubicBezTo>
                  <a:cubicBezTo>
                    <a:pt x="4137" y="7581"/>
                    <a:pt x="4037" y="7781"/>
                    <a:pt x="3970" y="7981"/>
                  </a:cubicBezTo>
                  <a:cubicBezTo>
                    <a:pt x="3870" y="8214"/>
                    <a:pt x="3837" y="8448"/>
                    <a:pt x="3770" y="8681"/>
                  </a:cubicBezTo>
                  <a:cubicBezTo>
                    <a:pt x="3737" y="8815"/>
                    <a:pt x="3737" y="8915"/>
                    <a:pt x="3703" y="9048"/>
                  </a:cubicBezTo>
                  <a:cubicBezTo>
                    <a:pt x="3703" y="9082"/>
                    <a:pt x="3703" y="9082"/>
                    <a:pt x="3703" y="9082"/>
                  </a:cubicBezTo>
                  <a:cubicBezTo>
                    <a:pt x="3636" y="9048"/>
                    <a:pt x="3603" y="9015"/>
                    <a:pt x="3536" y="8982"/>
                  </a:cubicBezTo>
                  <a:cubicBezTo>
                    <a:pt x="3536" y="8815"/>
                    <a:pt x="3536" y="8648"/>
                    <a:pt x="3536" y="8515"/>
                  </a:cubicBezTo>
                  <a:lnTo>
                    <a:pt x="3536" y="8014"/>
                  </a:lnTo>
                  <a:cubicBezTo>
                    <a:pt x="3536" y="7998"/>
                    <a:pt x="3528" y="7989"/>
                    <a:pt x="3520" y="7989"/>
                  </a:cubicBezTo>
                  <a:cubicBezTo>
                    <a:pt x="3511" y="7989"/>
                    <a:pt x="3503" y="7998"/>
                    <a:pt x="3503" y="8014"/>
                  </a:cubicBezTo>
                  <a:lnTo>
                    <a:pt x="3503" y="8448"/>
                  </a:lnTo>
                  <a:cubicBezTo>
                    <a:pt x="3503" y="8581"/>
                    <a:pt x="3470" y="8748"/>
                    <a:pt x="3470" y="8881"/>
                  </a:cubicBezTo>
                  <a:cubicBezTo>
                    <a:pt x="3443" y="8873"/>
                    <a:pt x="3414" y="8868"/>
                    <a:pt x="3384" y="8868"/>
                  </a:cubicBezTo>
                  <a:cubicBezTo>
                    <a:pt x="3303" y="8868"/>
                    <a:pt x="3218" y="8899"/>
                    <a:pt x="3169" y="8948"/>
                  </a:cubicBezTo>
                  <a:cubicBezTo>
                    <a:pt x="3136" y="8982"/>
                    <a:pt x="3136" y="9015"/>
                    <a:pt x="3103" y="9048"/>
                  </a:cubicBezTo>
                  <a:lnTo>
                    <a:pt x="3103" y="9082"/>
                  </a:lnTo>
                  <a:cubicBezTo>
                    <a:pt x="3103" y="8815"/>
                    <a:pt x="3103" y="8581"/>
                    <a:pt x="3069" y="8314"/>
                  </a:cubicBezTo>
                  <a:cubicBezTo>
                    <a:pt x="2969" y="7947"/>
                    <a:pt x="2969" y="7581"/>
                    <a:pt x="3069" y="7214"/>
                  </a:cubicBezTo>
                  <a:cubicBezTo>
                    <a:pt x="3203" y="6880"/>
                    <a:pt x="3536" y="6680"/>
                    <a:pt x="3870" y="6680"/>
                  </a:cubicBezTo>
                  <a:close/>
                  <a:moveTo>
                    <a:pt x="4737" y="9148"/>
                  </a:moveTo>
                  <a:cubicBezTo>
                    <a:pt x="4704" y="9182"/>
                    <a:pt x="4671" y="9248"/>
                    <a:pt x="4637" y="9282"/>
                  </a:cubicBezTo>
                  <a:lnTo>
                    <a:pt x="4537" y="9348"/>
                  </a:lnTo>
                  <a:lnTo>
                    <a:pt x="4504" y="9382"/>
                  </a:lnTo>
                  <a:cubicBezTo>
                    <a:pt x="4437" y="9449"/>
                    <a:pt x="4370" y="9482"/>
                    <a:pt x="4304" y="9515"/>
                  </a:cubicBezTo>
                  <a:cubicBezTo>
                    <a:pt x="4204" y="9582"/>
                    <a:pt x="4137" y="9615"/>
                    <a:pt x="4037" y="9615"/>
                  </a:cubicBezTo>
                  <a:lnTo>
                    <a:pt x="3903" y="9649"/>
                  </a:lnTo>
                  <a:lnTo>
                    <a:pt x="4003" y="9615"/>
                  </a:lnTo>
                  <a:cubicBezTo>
                    <a:pt x="4090" y="9558"/>
                    <a:pt x="4052" y="9475"/>
                    <a:pt x="3976" y="9475"/>
                  </a:cubicBezTo>
                  <a:cubicBezTo>
                    <a:pt x="3963" y="9475"/>
                    <a:pt x="3950" y="9477"/>
                    <a:pt x="3937" y="9482"/>
                  </a:cubicBezTo>
                  <a:cubicBezTo>
                    <a:pt x="3870" y="9549"/>
                    <a:pt x="3803" y="9582"/>
                    <a:pt x="3737" y="9649"/>
                  </a:cubicBezTo>
                  <a:lnTo>
                    <a:pt x="3670" y="9649"/>
                  </a:lnTo>
                  <a:cubicBezTo>
                    <a:pt x="3737" y="9582"/>
                    <a:pt x="3770" y="9482"/>
                    <a:pt x="3770" y="9382"/>
                  </a:cubicBezTo>
                  <a:cubicBezTo>
                    <a:pt x="3770" y="9348"/>
                    <a:pt x="3803" y="9315"/>
                    <a:pt x="3837" y="9282"/>
                  </a:cubicBezTo>
                  <a:cubicBezTo>
                    <a:pt x="3962" y="9207"/>
                    <a:pt x="4106" y="9169"/>
                    <a:pt x="4254" y="9169"/>
                  </a:cubicBezTo>
                  <a:cubicBezTo>
                    <a:pt x="4304" y="9169"/>
                    <a:pt x="4354" y="9173"/>
                    <a:pt x="4404" y="9182"/>
                  </a:cubicBezTo>
                  <a:cubicBezTo>
                    <a:pt x="4504" y="9182"/>
                    <a:pt x="4604" y="9148"/>
                    <a:pt x="4737" y="9148"/>
                  </a:cubicBezTo>
                  <a:close/>
                  <a:moveTo>
                    <a:pt x="3271" y="9713"/>
                  </a:moveTo>
                  <a:cubicBezTo>
                    <a:pt x="3283" y="9722"/>
                    <a:pt x="3303" y="9731"/>
                    <a:pt x="3303" y="9749"/>
                  </a:cubicBezTo>
                  <a:lnTo>
                    <a:pt x="3303" y="9782"/>
                  </a:lnTo>
                  <a:cubicBezTo>
                    <a:pt x="3280" y="9759"/>
                    <a:pt x="3273" y="9736"/>
                    <a:pt x="3271" y="9713"/>
                  </a:cubicBezTo>
                  <a:close/>
                  <a:moveTo>
                    <a:pt x="3383" y="9135"/>
                  </a:moveTo>
                  <a:cubicBezTo>
                    <a:pt x="3551" y="9135"/>
                    <a:pt x="3690" y="9309"/>
                    <a:pt x="3603" y="9482"/>
                  </a:cubicBezTo>
                  <a:cubicBezTo>
                    <a:pt x="3536" y="9615"/>
                    <a:pt x="3436" y="9749"/>
                    <a:pt x="3336" y="9882"/>
                  </a:cubicBezTo>
                  <a:lnTo>
                    <a:pt x="3336" y="9849"/>
                  </a:lnTo>
                  <a:cubicBezTo>
                    <a:pt x="3370" y="9782"/>
                    <a:pt x="3370" y="9749"/>
                    <a:pt x="3336" y="9682"/>
                  </a:cubicBezTo>
                  <a:lnTo>
                    <a:pt x="3336" y="9515"/>
                  </a:lnTo>
                  <a:cubicBezTo>
                    <a:pt x="3336" y="9499"/>
                    <a:pt x="3328" y="9490"/>
                    <a:pt x="3320" y="9490"/>
                  </a:cubicBezTo>
                  <a:cubicBezTo>
                    <a:pt x="3311" y="9490"/>
                    <a:pt x="3303" y="9499"/>
                    <a:pt x="3303" y="9515"/>
                  </a:cubicBezTo>
                  <a:cubicBezTo>
                    <a:pt x="3303" y="9549"/>
                    <a:pt x="3303" y="9615"/>
                    <a:pt x="3270" y="9682"/>
                  </a:cubicBezTo>
                  <a:cubicBezTo>
                    <a:pt x="3270" y="9649"/>
                    <a:pt x="3270" y="9649"/>
                    <a:pt x="3270" y="9649"/>
                  </a:cubicBezTo>
                  <a:cubicBezTo>
                    <a:pt x="3270" y="9582"/>
                    <a:pt x="3236" y="9549"/>
                    <a:pt x="3236" y="9482"/>
                  </a:cubicBezTo>
                  <a:cubicBezTo>
                    <a:pt x="3236" y="9482"/>
                    <a:pt x="3236" y="9449"/>
                    <a:pt x="3203" y="9415"/>
                  </a:cubicBezTo>
                  <a:cubicBezTo>
                    <a:pt x="3203" y="9315"/>
                    <a:pt x="3203" y="9182"/>
                    <a:pt x="3303" y="9148"/>
                  </a:cubicBezTo>
                  <a:cubicBezTo>
                    <a:pt x="3330" y="9139"/>
                    <a:pt x="3357" y="9135"/>
                    <a:pt x="3383" y="9135"/>
                  </a:cubicBezTo>
                  <a:close/>
                  <a:moveTo>
                    <a:pt x="2169" y="8915"/>
                  </a:moveTo>
                  <a:lnTo>
                    <a:pt x="2302" y="8948"/>
                  </a:lnTo>
                  <a:lnTo>
                    <a:pt x="2336" y="8982"/>
                  </a:lnTo>
                  <a:cubicBezTo>
                    <a:pt x="2469" y="9015"/>
                    <a:pt x="2569" y="9048"/>
                    <a:pt x="2669" y="9082"/>
                  </a:cubicBezTo>
                  <a:cubicBezTo>
                    <a:pt x="2769" y="9148"/>
                    <a:pt x="2836" y="9248"/>
                    <a:pt x="2903" y="9315"/>
                  </a:cubicBezTo>
                  <a:cubicBezTo>
                    <a:pt x="3036" y="9549"/>
                    <a:pt x="3136" y="9815"/>
                    <a:pt x="3136" y="10082"/>
                  </a:cubicBezTo>
                  <a:cubicBezTo>
                    <a:pt x="3103" y="10016"/>
                    <a:pt x="3069" y="9949"/>
                    <a:pt x="3036" y="9882"/>
                  </a:cubicBezTo>
                  <a:lnTo>
                    <a:pt x="3036" y="9916"/>
                  </a:lnTo>
                  <a:lnTo>
                    <a:pt x="2869" y="9549"/>
                  </a:lnTo>
                  <a:lnTo>
                    <a:pt x="2803" y="9549"/>
                  </a:lnTo>
                  <a:cubicBezTo>
                    <a:pt x="2869" y="9682"/>
                    <a:pt x="2903" y="9782"/>
                    <a:pt x="2969" y="9916"/>
                  </a:cubicBezTo>
                  <a:lnTo>
                    <a:pt x="2969" y="9949"/>
                  </a:lnTo>
                  <a:cubicBezTo>
                    <a:pt x="2869" y="9882"/>
                    <a:pt x="2803" y="9849"/>
                    <a:pt x="2736" y="9782"/>
                  </a:cubicBezTo>
                  <a:cubicBezTo>
                    <a:pt x="2502" y="9649"/>
                    <a:pt x="2336" y="9482"/>
                    <a:pt x="2235" y="9248"/>
                  </a:cubicBezTo>
                  <a:cubicBezTo>
                    <a:pt x="2202" y="9148"/>
                    <a:pt x="2169" y="9015"/>
                    <a:pt x="2169" y="8915"/>
                  </a:cubicBezTo>
                  <a:close/>
                  <a:moveTo>
                    <a:pt x="3270" y="10316"/>
                  </a:moveTo>
                  <a:lnTo>
                    <a:pt x="3236" y="10349"/>
                  </a:lnTo>
                  <a:cubicBezTo>
                    <a:pt x="3236" y="10349"/>
                    <a:pt x="3236" y="10349"/>
                    <a:pt x="3236" y="10316"/>
                  </a:cubicBezTo>
                  <a:close/>
                  <a:moveTo>
                    <a:pt x="8573" y="11250"/>
                  </a:moveTo>
                  <a:cubicBezTo>
                    <a:pt x="8440" y="11917"/>
                    <a:pt x="8507" y="12617"/>
                    <a:pt x="8773" y="13218"/>
                  </a:cubicBezTo>
                  <a:cubicBezTo>
                    <a:pt x="8974" y="13585"/>
                    <a:pt x="9107" y="13985"/>
                    <a:pt x="9207" y="14385"/>
                  </a:cubicBezTo>
                  <a:cubicBezTo>
                    <a:pt x="9240" y="14652"/>
                    <a:pt x="9274" y="14919"/>
                    <a:pt x="9240" y="15219"/>
                  </a:cubicBezTo>
                  <a:cubicBezTo>
                    <a:pt x="9040" y="14652"/>
                    <a:pt x="8874" y="14152"/>
                    <a:pt x="8707" y="13618"/>
                  </a:cubicBezTo>
                  <a:lnTo>
                    <a:pt x="8707" y="13618"/>
                  </a:lnTo>
                  <a:lnTo>
                    <a:pt x="8740" y="13652"/>
                  </a:lnTo>
                  <a:cubicBezTo>
                    <a:pt x="8440" y="12884"/>
                    <a:pt x="8407" y="12050"/>
                    <a:pt x="8573" y="11250"/>
                  </a:cubicBezTo>
                  <a:close/>
                  <a:moveTo>
                    <a:pt x="7339" y="15386"/>
                  </a:moveTo>
                  <a:lnTo>
                    <a:pt x="7372" y="15486"/>
                  </a:lnTo>
                  <a:lnTo>
                    <a:pt x="7339" y="15486"/>
                  </a:lnTo>
                  <a:cubicBezTo>
                    <a:pt x="7306" y="15453"/>
                    <a:pt x="7339" y="15419"/>
                    <a:pt x="7339" y="15386"/>
                  </a:cubicBezTo>
                  <a:close/>
                  <a:moveTo>
                    <a:pt x="8673" y="11350"/>
                  </a:moveTo>
                  <a:cubicBezTo>
                    <a:pt x="8707" y="11617"/>
                    <a:pt x="8807" y="11850"/>
                    <a:pt x="8907" y="12084"/>
                  </a:cubicBezTo>
                  <a:cubicBezTo>
                    <a:pt x="9107" y="12517"/>
                    <a:pt x="9274" y="13018"/>
                    <a:pt x="9407" y="13485"/>
                  </a:cubicBezTo>
                  <a:cubicBezTo>
                    <a:pt x="9507" y="13985"/>
                    <a:pt x="9507" y="14519"/>
                    <a:pt x="9441" y="15019"/>
                  </a:cubicBezTo>
                  <a:cubicBezTo>
                    <a:pt x="9441" y="15186"/>
                    <a:pt x="9407" y="15386"/>
                    <a:pt x="9374" y="15553"/>
                  </a:cubicBezTo>
                  <a:cubicBezTo>
                    <a:pt x="9407" y="14852"/>
                    <a:pt x="9274" y="14185"/>
                    <a:pt x="9007" y="13551"/>
                  </a:cubicBezTo>
                  <a:lnTo>
                    <a:pt x="9040" y="13551"/>
                  </a:lnTo>
                  <a:cubicBezTo>
                    <a:pt x="8840" y="13185"/>
                    <a:pt x="8707" y="12818"/>
                    <a:pt x="8640" y="12417"/>
                  </a:cubicBezTo>
                  <a:cubicBezTo>
                    <a:pt x="8573" y="12050"/>
                    <a:pt x="8573" y="11717"/>
                    <a:pt x="8673" y="11350"/>
                  </a:cubicBezTo>
                  <a:close/>
                  <a:moveTo>
                    <a:pt x="7339" y="15720"/>
                  </a:moveTo>
                  <a:lnTo>
                    <a:pt x="7339" y="15720"/>
                  </a:lnTo>
                  <a:cubicBezTo>
                    <a:pt x="7706" y="16720"/>
                    <a:pt x="8206" y="17688"/>
                    <a:pt x="8840" y="18555"/>
                  </a:cubicBezTo>
                  <a:cubicBezTo>
                    <a:pt x="8540" y="18322"/>
                    <a:pt x="8306" y="18088"/>
                    <a:pt x="8040" y="17821"/>
                  </a:cubicBezTo>
                  <a:lnTo>
                    <a:pt x="8073" y="17821"/>
                  </a:lnTo>
                  <a:cubicBezTo>
                    <a:pt x="7573" y="17221"/>
                    <a:pt x="7306" y="16487"/>
                    <a:pt x="7339" y="15720"/>
                  </a:cubicBezTo>
                  <a:close/>
                  <a:moveTo>
                    <a:pt x="7497" y="15802"/>
                  </a:moveTo>
                  <a:cubicBezTo>
                    <a:pt x="7725" y="16251"/>
                    <a:pt x="7983" y="16670"/>
                    <a:pt x="8273" y="17121"/>
                  </a:cubicBezTo>
                  <a:cubicBezTo>
                    <a:pt x="8473" y="17454"/>
                    <a:pt x="8673" y="17755"/>
                    <a:pt x="8840" y="18121"/>
                  </a:cubicBezTo>
                  <a:cubicBezTo>
                    <a:pt x="8974" y="18322"/>
                    <a:pt x="9040" y="18588"/>
                    <a:pt x="9140" y="18822"/>
                  </a:cubicBezTo>
                  <a:cubicBezTo>
                    <a:pt x="8392" y="17911"/>
                    <a:pt x="7834" y="16904"/>
                    <a:pt x="7497" y="15802"/>
                  </a:cubicBezTo>
                  <a:close/>
                  <a:moveTo>
                    <a:pt x="20694" y="18374"/>
                  </a:moveTo>
                  <a:cubicBezTo>
                    <a:pt x="20688" y="18374"/>
                    <a:pt x="20682" y="18379"/>
                    <a:pt x="20682" y="18388"/>
                  </a:cubicBezTo>
                  <a:cubicBezTo>
                    <a:pt x="20482" y="18388"/>
                    <a:pt x="20348" y="18488"/>
                    <a:pt x="20215" y="18622"/>
                  </a:cubicBezTo>
                  <a:cubicBezTo>
                    <a:pt x="20082" y="18755"/>
                    <a:pt x="20015" y="18922"/>
                    <a:pt x="19981" y="19089"/>
                  </a:cubicBezTo>
                  <a:cubicBezTo>
                    <a:pt x="19962" y="19128"/>
                    <a:pt x="19977" y="19144"/>
                    <a:pt x="19999" y="19144"/>
                  </a:cubicBezTo>
                  <a:cubicBezTo>
                    <a:pt x="20015" y="19144"/>
                    <a:pt x="20034" y="19136"/>
                    <a:pt x="20048" y="19122"/>
                  </a:cubicBezTo>
                  <a:cubicBezTo>
                    <a:pt x="20082" y="18955"/>
                    <a:pt x="20182" y="18822"/>
                    <a:pt x="20282" y="18689"/>
                  </a:cubicBezTo>
                  <a:cubicBezTo>
                    <a:pt x="20315" y="18622"/>
                    <a:pt x="20382" y="18588"/>
                    <a:pt x="20448" y="18522"/>
                  </a:cubicBezTo>
                  <a:cubicBezTo>
                    <a:pt x="20515" y="18488"/>
                    <a:pt x="20615" y="18455"/>
                    <a:pt x="20682" y="18422"/>
                  </a:cubicBezTo>
                  <a:cubicBezTo>
                    <a:pt x="20729" y="18398"/>
                    <a:pt x="20710" y="18374"/>
                    <a:pt x="20694" y="18374"/>
                  </a:cubicBezTo>
                  <a:close/>
                  <a:moveTo>
                    <a:pt x="21683" y="18989"/>
                  </a:moveTo>
                  <a:cubicBezTo>
                    <a:pt x="21616" y="19022"/>
                    <a:pt x="21549" y="19055"/>
                    <a:pt x="21516" y="19089"/>
                  </a:cubicBezTo>
                  <a:cubicBezTo>
                    <a:pt x="21449" y="19122"/>
                    <a:pt x="21382" y="19156"/>
                    <a:pt x="21349" y="19189"/>
                  </a:cubicBezTo>
                  <a:cubicBezTo>
                    <a:pt x="21282" y="19256"/>
                    <a:pt x="21249" y="19289"/>
                    <a:pt x="21216" y="19322"/>
                  </a:cubicBezTo>
                  <a:cubicBezTo>
                    <a:pt x="21149" y="19389"/>
                    <a:pt x="21116" y="19422"/>
                    <a:pt x="21082" y="19489"/>
                  </a:cubicBezTo>
                  <a:cubicBezTo>
                    <a:pt x="21058" y="19538"/>
                    <a:pt x="21105" y="19569"/>
                    <a:pt x="21145" y="19569"/>
                  </a:cubicBezTo>
                  <a:cubicBezTo>
                    <a:pt x="21160" y="19569"/>
                    <a:pt x="21173" y="19565"/>
                    <a:pt x="21182" y="19556"/>
                  </a:cubicBezTo>
                  <a:cubicBezTo>
                    <a:pt x="21182" y="19489"/>
                    <a:pt x="21216" y="19456"/>
                    <a:pt x="21282" y="19389"/>
                  </a:cubicBezTo>
                  <a:cubicBezTo>
                    <a:pt x="21316" y="19356"/>
                    <a:pt x="21349" y="19289"/>
                    <a:pt x="21416" y="19256"/>
                  </a:cubicBezTo>
                  <a:cubicBezTo>
                    <a:pt x="21449" y="19222"/>
                    <a:pt x="21516" y="19222"/>
                    <a:pt x="21549" y="19189"/>
                  </a:cubicBezTo>
                  <a:cubicBezTo>
                    <a:pt x="21616" y="19156"/>
                    <a:pt x="21649" y="19122"/>
                    <a:pt x="21716" y="19122"/>
                  </a:cubicBezTo>
                  <a:cubicBezTo>
                    <a:pt x="21783" y="19089"/>
                    <a:pt x="21749" y="18989"/>
                    <a:pt x="21683" y="18989"/>
                  </a:cubicBezTo>
                  <a:close/>
                  <a:moveTo>
                    <a:pt x="19886" y="19442"/>
                  </a:moveTo>
                  <a:cubicBezTo>
                    <a:pt x="19865" y="19442"/>
                    <a:pt x="19848" y="19465"/>
                    <a:pt x="19848" y="19489"/>
                  </a:cubicBezTo>
                  <a:lnTo>
                    <a:pt x="19815" y="19656"/>
                  </a:lnTo>
                  <a:cubicBezTo>
                    <a:pt x="19815" y="19689"/>
                    <a:pt x="19815" y="19689"/>
                    <a:pt x="19848" y="19723"/>
                  </a:cubicBezTo>
                  <a:lnTo>
                    <a:pt x="19881" y="19723"/>
                  </a:lnTo>
                  <a:cubicBezTo>
                    <a:pt x="19881" y="19689"/>
                    <a:pt x="19915" y="19689"/>
                    <a:pt x="19915" y="19656"/>
                  </a:cubicBezTo>
                  <a:lnTo>
                    <a:pt x="19915" y="19489"/>
                  </a:lnTo>
                  <a:cubicBezTo>
                    <a:pt x="19915" y="19456"/>
                    <a:pt x="19915" y="19456"/>
                    <a:pt x="19915" y="19456"/>
                  </a:cubicBezTo>
                  <a:cubicBezTo>
                    <a:pt x="19905" y="19446"/>
                    <a:pt x="19895" y="19442"/>
                    <a:pt x="19886" y="19442"/>
                  </a:cubicBezTo>
                  <a:close/>
                  <a:moveTo>
                    <a:pt x="17646" y="16987"/>
                  </a:moveTo>
                  <a:cubicBezTo>
                    <a:pt x="17913" y="16987"/>
                    <a:pt x="18047" y="17288"/>
                    <a:pt x="18147" y="17488"/>
                  </a:cubicBezTo>
                  <a:cubicBezTo>
                    <a:pt x="18147" y="17488"/>
                    <a:pt x="18180" y="17521"/>
                    <a:pt x="18180" y="17521"/>
                  </a:cubicBezTo>
                  <a:cubicBezTo>
                    <a:pt x="18113" y="17788"/>
                    <a:pt x="18147" y="18055"/>
                    <a:pt x="18214" y="18288"/>
                  </a:cubicBezTo>
                  <a:cubicBezTo>
                    <a:pt x="18380" y="18689"/>
                    <a:pt x="18580" y="19089"/>
                    <a:pt x="18847" y="19456"/>
                  </a:cubicBezTo>
                  <a:cubicBezTo>
                    <a:pt x="18981" y="19656"/>
                    <a:pt x="19114" y="19856"/>
                    <a:pt x="19248" y="20056"/>
                  </a:cubicBezTo>
                  <a:lnTo>
                    <a:pt x="19281" y="20123"/>
                  </a:lnTo>
                  <a:cubicBezTo>
                    <a:pt x="19114" y="20023"/>
                    <a:pt x="18947" y="19923"/>
                    <a:pt x="18814" y="19789"/>
                  </a:cubicBezTo>
                  <a:cubicBezTo>
                    <a:pt x="18514" y="19489"/>
                    <a:pt x="18314" y="19122"/>
                    <a:pt x="18180" y="18722"/>
                  </a:cubicBezTo>
                  <a:lnTo>
                    <a:pt x="18147" y="18722"/>
                  </a:lnTo>
                  <a:cubicBezTo>
                    <a:pt x="18214" y="19122"/>
                    <a:pt x="18347" y="19456"/>
                    <a:pt x="18547" y="19756"/>
                  </a:cubicBezTo>
                  <a:lnTo>
                    <a:pt x="18580" y="19823"/>
                  </a:lnTo>
                  <a:lnTo>
                    <a:pt x="18347" y="19656"/>
                  </a:lnTo>
                  <a:cubicBezTo>
                    <a:pt x="17980" y="19389"/>
                    <a:pt x="17680" y="19089"/>
                    <a:pt x="17446" y="18722"/>
                  </a:cubicBezTo>
                  <a:cubicBezTo>
                    <a:pt x="17213" y="18355"/>
                    <a:pt x="17146" y="17921"/>
                    <a:pt x="17246" y="17488"/>
                  </a:cubicBezTo>
                  <a:cubicBezTo>
                    <a:pt x="17280" y="17288"/>
                    <a:pt x="17413" y="16987"/>
                    <a:pt x="17646" y="16987"/>
                  </a:cubicBezTo>
                  <a:close/>
                  <a:moveTo>
                    <a:pt x="18794" y="17329"/>
                  </a:moveTo>
                  <a:cubicBezTo>
                    <a:pt x="18850" y="17329"/>
                    <a:pt x="18912" y="17337"/>
                    <a:pt x="18981" y="17354"/>
                  </a:cubicBezTo>
                  <a:cubicBezTo>
                    <a:pt x="19448" y="17454"/>
                    <a:pt x="19781" y="17855"/>
                    <a:pt x="19781" y="18355"/>
                  </a:cubicBezTo>
                  <a:cubicBezTo>
                    <a:pt x="19781" y="18355"/>
                    <a:pt x="19781" y="18388"/>
                    <a:pt x="19815" y="18388"/>
                  </a:cubicBezTo>
                  <a:cubicBezTo>
                    <a:pt x="19615" y="18655"/>
                    <a:pt x="19548" y="18989"/>
                    <a:pt x="19548" y="19289"/>
                  </a:cubicBezTo>
                  <a:lnTo>
                    <a:pt x="19581" y="19322"/>
                  </a:lnTo>
                  <a:cubicBezTo>
                    <a:pt x="19548" y="19456"/>
                    <a:pt x="19548" y="19589"/>
                    <a:pt x="19514" y="19723"/>
                  </a:cubicBezTo>
                  <a:lnTo>
                    <a:pt x="19514" y="19656"/>
                  </a:lnTo>
                  <a:cubicBezTo>
                    <a:pt x="19448" y="19456"/>
                    <a:pt x="19381" y="19256"/>
                    <a:pt x="19314" y="19055"/>
                  </a:cubicBezTo>
                  <a:cubicBezTo>
                    <a:pt x="19301" y="19042"/>
                    <a:pt x="19275" y="19034"/>
                    <a:pt x="19253" y="19034"/>
                  </a:cubicBezTo>
                  <a:cubicBezTo>
                    <a:pt x="19221" y="19034"/>
                    <a:pt x="19195" y="19050"/>
                    <a:pt x="19214" y="19089"/>
                  </a:cubicBezTo>
                  <a:cubicBezTo>
                    <a:pt x="19248" y="19289"/>
                    <a:pt x="19314" y="19456"/>
                    <a:pt x="19381" y="19623"/>
                  </a:cubicBezTo>
                  <a:cubicBezTo>
                    <a:pt x="19414" y="19723"/>
                    <a:pt x="19414" y="19823"/>
                    <a:pt x="19448" y="19889"/>
                  </a:cubicBezTo>
                  <a:cubicBezTo>
                    <a:pt x="19448" y="19989"/>
                    <a:pt x="19448" y="20056"/>
                    <a:pt x="19448" y="20156"/>
                  </a:cubicBezTo>
                  <a:cubicBezTo>
                    <a:pt x="19348" y="19923"/>
                    <a:pt x="19214" y="19723"/>
                    <a:pt x="19114" y="19556"/>
                  </a:cubicBezTo>
                  <a:cubicBezTo>
                    <a:pt x="18814" y="19156"/>
                    <a:pt x="18614" y="18755"/>
                    <a:pt x="18414" y="18322"/>
                  </a:cubicBezTo>
                  <a:cubicBezTo>
                    <a:pt x="18294" y="17933"/>
                    <a:pt x="18309" y="17329"/>
                    <a:pt x="18794" y="17329"/>
                  </a:cubicBezTo>
                  <a:close/>
                  <a:moveTo>
                    <a:pt x="20656" y="18174"/>
                  </a:moveTo>
                  <a:cubicBezTo>
                    <a:pt x="20708" y="18174"/>
                    <a:pt x="20761" y="18178"/>
                    <a:pt x="20815" y="18188"/>
                  </a:cubicBezTo>
                  <a:cubicBezTo>
                    <a:pt x="21149" y="18255"/>
                    <a:pt x="21316" y="18689"/>
                    <a:pt x="21082" y="18989"/>
                  </a:cubicBezTo>
                  <a:cubicBezTo>
                    <a:pt x="20915" y="19122"/>
                    <a:pt x="20749" y="19322"/>
                    <a:pt x="20649" y="19522"/>
                  </a:cubicBezTo>
                  <a:cubicBezTo>
                    <a:pt x="20515" y="19723"/>
                    <a:pt x="20415" y="19923"/>
                    <a:pt x="20315" y="20123"/>
                  </a:cubicBezTo>
                  <a:cubicBezTo>
                    <a:pt x="20248" y="20223"/>
                    <a:pt x="20215" y="20323"/>
                    <a:pt x="20182" y="20423"/>
                  </a:cubicBezTo>
                  <a:lnTo>
                    <a:pt x="20182" y="20456"/>
                  </a:lnTo>
                  <a:cubicBezTo>
                    <a:pt x="20148" y="20423"/>
                    <a:pt x="20115" y="20356"/>
                    <a:pt x="20048" y="20323"/>
                  </a:cubicBezTo>
                  <a:cubicBezTo>
                    <a:pt x="20082" y="20156"/>
                    <a:pt x="20115" y="20023"/>
                    <a:pt x="20148" y="19856"/>
                  </a:cubicBezTo>
                  <a:lnTo>
                    <a:pt x="20248" y="19389"/>
                  </a:lnTo>
                  <a:cubicBezTo>
                    <a:pt x="20248" y="19372"/>
                    <a:pt x="20240" y="19364"/>
                    <a:pt x="20228" y="19364"/>
                  </a:cubicBezTo>
                  <a:cubicBezTo>
                    <a:pt x="20215" y="19364"/>
                    <a:pt x="20198" y="19372"/>
                    <a:pt x="20182" y="19389"/>
                  </a:cubicBezTo>
                  <a:lnTo>
                    <a:pt x="20082" y="19856"/>
                  </a:lnTo>
                  <a:cubicBezTo>
                    <a:pt x="20048" y="19989"/>
                    <a:pt x="20015" y="20156"/>
                    <a:pt x="19948" y="20290"/>
                  </a:cubicBezTo>
                  <a:cubicBezTo>
                    <a:pt x="19915" y="20273"/>
                    <a:pt x="19873" y="20265"/>
                    <a:pt x="19827" y="20265"/>
                  </a:cubicBezTo>
                  <a:cubicBezTo>
                    <a:pt x="19781" y="20265"/>
                    <a:pt x="19731" y="20273"/>
                    <a:pt x="19681" y="20290"/>
                  </a:cubicBezTo>
                  <a:cubicBezTo>
                    <a:pt x="19648" y="20290"/>
                    <a:pt x="19615" y="20323"/>
                    <a:pt x="19581" y="20356"/>
                  </a:cubicBezTo>
                  <a:cubicBezTo>
                    <a:pt x="19581" y="20130"/>
                    <a:pt x="19644" y="19872"/>
                    <a:pt x="19678" y="19613"/>
                  </a:cubicBezTo>
                  <a:lnTo>
                    <a:pt x="19678" y="19613"/>
                  </a:lnTo>
                  <a:cubicBezTo>
                    <a:pt x="19679" y="19627"/>
                    <a:pt x="19680" y="19642"/>
                    <a:pt x="19681" y="19656"/>
                  </a:cubicBezTo>
                  <a:lnTo>
                    <a:pt x="19681" y="19589"/>
                  </a:lnTo>
                  <a:cubicBezTo>
                    <a:pt x="19680" y="19597"/>
                    <a:pt x="19679" y="19605"/>
                    <a:pt x="19678" y="19613"/>
                  </a:cubicBezTo>
                  <a:lnTo>
                    <a:pt x="19678" y="19613"/>
                  </a:lnTo>
                  <a:cubicBezTo>
                    <a:pt x="19655" y="19229"/>
                    <a:pt x="19754" y="18878"/>
                    <a:pt x="19915" y="18588"/>
                  </a:cubicBezTo>
                  <a:cubicBezTo>
                    <a:pt x="20085" y="18333"/>
                    <a:pt x="20353" y="18174"/>
                    <a:pt x="20656" y="18174"/>
                  </a:cubicBezTo>
                  <a:close/>
                  <a:moveTo>
                    <a:pt x="21912" y="18839"/>
                  </a:moveTo>
                  <a:cubicBezTo>
                    <a:pt x="22008" y="18839"/>
                    <a:pt x="22100" y="18855"/>
                    <a:pt x="22183" y="18889"/>
                  </a:cubicBezTo>
                  <a:cubicBezTo>
                    <a:pt x="22250" y="18889"/>
                    <a:pt x="22316" y="18955"/>
                    <a:pt x="22383" y="19022"/>
                  </a:cubicBezTo>
                  <a:cubicBezTo>
                    <a:pt x="22417" y="19122"/>
                    <a:pt x="22383" y="19222"/>
                    <a:pt x="22316" y="19322"/>
                  </a:cubicBezTo>
                  <a:cubicBezTo>
                    <a:pt x="22250" y="19456"/>
                    <a:pt x="22183" y="19623"/>
                    <a:pt x="22116" y="19756"/>
                  </a:cubicBezTo>
                  <a:cubicBezTo>
                    <a:pt x="22083" y="19789"/>
                    <a:pt x="22050" y="19823"/>
                    <a:pt x="22016" y="19856"/>
                  </a:cubicBezTo>
                  <a:cubicBezTo>
                    <a:pt x="21950" y="19889"/>
                    <a:pt x="21916" y="19923"/>
                    <a:pt x="21849" y="19956"/>
                  </a:cubicBezTo>
                  <a:cubicBezTo>
                    <a:pt x="21783" y="19989"/>
                    <a:pt x="21683" y="20023"/>
                    <a:pt x="21616" y="20090"/>
                  </a:cubicBezTo>
                  <a:cubicBezTo>
                    <a:pt x="21583" y="20090"/>
                    <a:pt x="21549" y="20090"/>
                    <a:pt x="21549" y="20123"/>
                  </a:cubicBezTo>
                  <a:cubicBezTo>
                    <a:pt x="21449" y="20256"/>
                    <a:pt x="21316" y="20356"/>
                    <a:pt x="21216" y="20456"/>
                  </a:cubicBezTo>
                  <a:lnTo>
                    <a:pt x="21249" y="20490"/>
                  </a:lnTo>
                  <a:cubicBezTo>
                    <a:pt x="21169" y="20543"/>
                    <a:pt x="21078" y="20559"/>
                    <a:pt x="20983" y="20559"/>
                  </a:cubicBezTo>
                  <a:cubicBezTo>
                    <a:pt x="20841" y="20559"/>
                    <a:pt x="20689" y="20523"/>
                    <a:pt x="20549" y="20523"/>
                  </a:cubicBezTo>
                  <a:lnTo>
                    <a:pt x="20682" y="20456"/>
                  </a:lnTo>
                  <a:cubicBezTo>
                    <a:pt x="20749" y="20423"/>
                    <a:pt x="20782" y="20390"/>
                    <a:pt x="20815" y="20356"/>
                  </a:cubicBezTo>
                  <a:cubicBezTo>
                    <a:pt x="20882" y="20323"/>
                    <a:pt x="20915" y="20256"/>
                    <a:pt x="20949" y="20223"/>
                  </a:cubicBezTo>
                  <a:cubicBezTo>
                    <a:pt x="20982" y="20190"/>
                    <a:pt x="20982" y="20181"/>
                    <a:pt x="20974" y="20181"/>
                  </a:cubicBezTo>
                  <a:cubicBezTo>
                    <a:pt x="20966" y="20181"/>
                    <a:pt x="20949" y="20190"/>
                    <a:pt x="20949" y="20190"/>
                  </a:cubicBezTo>
                  <a:cubicBezTo>
                    <a:pt x="20882" y="20223"/>
                    <a:pt x="20849" y="20256"/>
                    <a:pt x="20782" y="20290"/>
                  </a:cubicBezTo>
                  <a:lnTo>
                    <a:pt x="20715" y="20323"/>
                  </a:lnTo>
                  <a:lnTo>
                    <a:pt x="20649" y="20390"/>
                  </a:lnTo>
                  <a:cubicBezTo>
                    <a:pt x="20582" y="20390"/>
                    <a:pt x="20515" y="20423"/>
                    <a:pt x="20482" y="20456"/>
                  </a:cubicBezTo>
                  <a:lnTo>
                    <a:pt x="20382" y="20456"/>
                  </a:lnTo>
                  <a:lnTo>
                    <a:pt x="20482" y="20256"/>
                  </a:lnTo>
                  <a:cubicBezTo>
                    <a:pt x="20549" y="20056"/>
                    <a:pt x="20649" y="19823"/>
                    <a:pt x="20749" y="19623"/>
                  </a:cubicBezTo>
                  <a:cubicBezTo>
                    <a:pt x="20849" y="19456"/>
                    <a:pt x="20949" y="19289"/>
                    <a:pt x="21082" y="19156"/>
                  </a:cubicBezTo>
                  <a:cubicBezTo>
                    <a:pt x="21249" y="19022"/>
                    <a:pt x="21416" y="18922"/>
                    <a:pt x="21616" y="18889"/>
                  </a:cubicBezTo>
                  <a:cubicBezTo>
                    <a:pt x="21716" y="18855"/>
                    <a:pt x="21816" y="18839"/>
                    <a:pt x="21912" y="18839"/>
                  </a:cubicBezTo>
                  <a:close/>
                  <a:moveTo>
                    <a:pt x="23344" y="19599"/>
                  </a:moveTo>
                  <a:cubicBezTo>
                    <a:pt x="23428" y="19599"/>
                    <a:pt x="23484" y="19638"/>
                    <a:pt x="23484" y="19789"/>
                  </a:cubicBezTo>
                  <a:cubicBezTo>
                    <a:pt x="23451" y="20023"/>
                    <a:pt x="23284" y="20256"/>
                    <a:pt x="23050" y="20356"/>
                  </a:cubicBezTo>
                  <a:lnTo>
                    <a:pt x="23084" y="20390"/>
                  </a:lnTo>
                  <a:cubicBezTo>
                    <a:pt x="22671" y="20583"/>
                    <a:pt x="22212" y="20707"/>
                    <a:pt x="21745" y="20707"/>
                  </a:cubicBezTo>
                  <a:cubicBezTo>
                    <a:pt x="21647" y="20707"/>
                    <a:pt x="21548" y="20702"/>
                    <a:pt x="21449" y="20690"/>
                  </a:cubicBezTo>
                  <a:cubicBezTo>
                    <a:pt x="21449" y="20690"/>
                    <a:pt x="21416" y="20657"/>
                    <a:pt x="21416" y="20657"/>
                  </a:cubicBezTo>
                  <a:lnTo>
                    <a:pt x="21516" y="20657"/>
                  </a:lnTo>
                  <a:cubicBezTo>
                    <a:pt x="21583" y="20623"/>
                    <a:pt x="21683" y="20623"/>
                    <a:pt x="21783" y="20590"/>
                  </a:cubicBezTo>
                  <a:cubicBezTo>
                    <a:pt x="21950" y="20557"/>
                    <a:pt x="22116" y="20490"/>
                    <a:pt x="22283" y="20423"/>
                  </a:cubicBezTo>
                  <a:cubicBezTo>
                    <a:pt x="22340" y="20423"/>
                    <a:pt x="22324" y="20350"/>
                    <a:pt x="22297" y="20350"/>
                  </a:cubicBezTo>
                  <a:cubicBezTo>
                    <a:pt x="22293" y="20350"/>
                    <a:pt x="22288" y="20352"/>
                    <a:pt x="22283" y="20356"/>
                  </a:cubicBezTo>
                  <a:cubicBezTo>
                    <a:pt x="22083" y="20390"/>
                    <a:pt x="21916" y="20423"/>
                    <a:pt x="21749" y="20456"/>
                  </a:cubicBezTo>
                  <a:lnTo>
                    <a:pt x="21549" y="20490"/>
                  </a:lnTo>
                  <a:cubicBezTo>
                    <a:pt x="21716" y="20356"/>
                    <a:pt x="21849" y="20256"/>
                    <a:pt x="22016" y="20123"/>
                  </a:cubicBezTo>
                  <a:cubicBezTo>
                    <a:pt x="22250" y="19956"/>
                    <a:pt x="22483" y="19823"/>
                    <a:pt x="22750" y="19723"/>
                  </a:cubicBezTo>
                  <a:cubicBezTo>
                    <a:pt x="22884" y="19656"/>
                    <a:pt x="23050" y="19623"/>
                    <a:pt x="23184" y="19623"/>
                  </a:cubicBezTo>
                  <a:cubicBezTo>
                    <a:pt x="23243" y="19611"/>
                    <a:pt x="23298" y="19599"/>
                    <a:pt x="23344" y="19599"/>
                  </a:cubicBezTo>
                  <a:close/>
                  <a:moveTo>
                    <a:pt x="19815" y="20490"/>
                  </a:moveTo>
                  <a:cubicBezTo>
                    <a:pt x="19915" y="20523"/>
                    <a:pt x="19981" y="20557"/>
                    <a:pt x="20015" y="20657"/>
                  </a:cubicBezTo>
                  <a:cubicBezTo>
                    <a:pt x="20048" y="20723"/>
                    <a:pt x="20015" y="20823"/>
                    <a:pt x="19981" y="20890"/>
                  </a:cubicBezTo>
                  <a:cubicBezTo>
                    <a:pt x="19895" y="20977"/>
                    <a:pt x="19809" y="21063"/>
                    <a:pt x="19700" y="21128"/>
                  </a:cubicBezTo>
                  <a:lnTo>
                    <a:pt x="19700" y="21128"/>
                  </a:lnTo>
                  <a:cubicBezTo>
                    <a:pt x="19717" y="21093"/>
                    <a:pt x="19723" y="21049"/>
                    <a:pt x="19748" y="21024"/>
                  </a:cubicBezTo>
                  <a:lnTo>
                    <a:pt x="19781" y="20857"/>
                  </a:lnTo>
                  <a:cubicBezTo>
                    <a:pt x="19765" y="20840"/>
                    <a:pt x="19756" y="20832"/>
                    <a:pt x="19748" y="20832"/>
                  </a:cubicBezTo>
                  <a:cubicBezTo>
                    <a:pt x="19740" y="20832"/>
                    <a:pt x="19731" y="20840"/>
                    <a:pt x="19715" y="20857"/>
                  </a:cubicBezTo>
                  <a:cubicBezTo>
                    <a:pt x="19715" y="20890"/>
                    <a:pt x="19681" y="20957"/>
                    <a:pt x="19681" y="20990"/>
                  </a:cubicBezTo>
                  <a:cubicBezTo>
                    <a:pt x="19648" y="21057"/>
                    <a:pt x="19615" y="21090"/>
                    <a:pt x="19615" y="21157"/>
                  </a:cubicBezTo>
                  <a:lnTo>
                    <a:pt x="19615" y="21024"/>
                  </a:lnTo>
                  <a:cubicBezTo>
                    <a:pt x="19615" y="21024"/>
                    <a:pt x="19615" y="20990"/>
                    <a:pt x="19615" y="20990"/>
                  </a:cubicBezTo>
                  <a:lnTo>
                    <a:pt x="19615" y="20823"/>
                  </a:lnTo>
                  <a:cubicBezTo>
                    <a:pt x="19615" y="20790"/>
                    <a:pt x="19615" y="20790"/>
                    <a:pt x="19615" y="20790"/>
                  </a:cubicBezTo>
                  <a:cubicBezTo>
                    <a:pt x="19615" y="20723"/>
                    <a:pt x="19615" y="20690"/>
                    <a:pt x="19615" y="20657"/>
                  </a:cubicBezTo>
                  <a:cubicBezTo>
                    <a:pt x="19648" y="20557"/>
                    <a:pt x="19715" y="20490"/>
                    <a:pt x="19815" y="20490"/>
                  </a:cubicBezTo>
                  <a:close/>
                  <a:moveTo>
                    <a:pt x="20519" y="20673"/>
                  </a:moveTo>
                  <a:cubicBezTo>
                    <a:pt x="20615" y="20673"/>
                    <a:pt x="20715" y="20690"/>
                    <a:pt x="20815" y="20723"/>
                  </a:cubicBezTo>
                  <a:lnTo>
                    <a:pt x="21149" y="20723"/>
                  </a:lnTo>
                  <a:cubicBezTo>
                    <a:pt x="21082" y="20790"/>
                    <a:pt x="21049" y="20857"/>
                    <a:pt x="21016" y="20890"/>
                  </a:cubicBezTo>
                  <a:lnTo>
                    <a:pt x="21016" y="20923"/>
                  </a:lnTo>
                  <a:cubicBezTo>
                    <a:pt x="20982" y="20957"/>
                    <a:pt x="20949" y="20990"/>
                    <a:pt x="20915" y="20990"/>
                  </a:cubicBezTo>
                  <a:lnTo>
                    <a:pt x="20882" y="21024"/>
                  </a:lnTo>
                  <a:cubicBezTo>
                    <a:pt x="20782" y="21057"/>
                    <a:pt x="20715" y="21090"/>
                    <a:pt x="20615" y="21124"/>
                  </a:cubicBezTo>
                  <a:cubicBezTo>
                    <a:pt x="20549" y="21157"/>
                    <a:pt x="20448" y="21157"/>
                    <a:pt x="20348" y="21157"/>
                  </a:cubicBezTo>
                  <a:lnTo>
                    <a:pt x="20215" y="21157"/>
                  </a:lnTo>
                  <a:lnTo>
                    <a:pt x="20382" y="21124"/>
                  </a:lnTo>
                  <a:cubicBezTo>
                    <a:pt x="20415" y="21124"/>
                    <a:pt x="20448" y="21057"/>
                    <a:pt x="20415" y="21024"/>
                  </a:cubicBezTo>
                  <a:cubicBezTo>
                    <a:pt x="20439" y="20976"/>
                    <a:pt x="20396" y="20929"/>
                    <a:pt x="20357" y="20929"/>
                  </a:cubicBezTo>
                  <a:cubicBezTo>
                    <a:pt x="20340" y="20929"/>
                    <a:pt x="20325" y="20937"/>
                    <a:pt x="20315" y="20957"/>
                  </a:cubicBezTo>
                  <a:cubicBezTo>
                    <a:pt x="20215" y="20990"/>
                    <a:pt x="20148" y="21024"/>
                    <a:pt x="20082" y="21057"/>
                  </a:cubicBezTo>
                  <a:lnTo>
                    <a:pt x="20015" y="21057"/>
                  </a:lnTo>
                  <a:cubicBezTo>
                    <a:pt x="20082" y="20990"/>
                    <a:pt x="20115" y="20890"/>
                    <a:pt x="20182" y="20823"/>
                  </a:cubicBezTo>
                  <a:lnTo>
                    <a:pt x="20248" y="20723"/>
                  </a:lnTo>
                  <a:cubicBezTo>
                    <a:pt x="20332" y="20690"/>
                    <a:pt x="20423" y="20673"/>
                    <a:pt x="20519" y="20673"/>
                  </a:cubicBezTo>
                  <a:close/>
                  <a:moveTo>
                    <a:pt x="18714" y="20056"/>
                  </a:moveTo>
                  <a:cubicBezTo>
                    <a:pt x="18747" y="20090"/>
                    <a:pt x="18781" y="20090"/>
                    <a:pt x="18814" y="20123"/>
                  </a:cubicBezTo>
                  <a:lnTo>
                    <a:pt x="18847" y="20123"/>
                  </a:lnTo>
                  <a:cubicBezTo>
                    <a:pt x="18947" y="20190"/>
                    <a:pt x="19047" y="20223"/>
                    <a:pt x="19114" y="20290"/>
                  </a:cubicBezTo>
                  <a:cubicBezTo>
                    <a:pt x="19214" y="20390"/>
                    <a:pt x="19281" y="20456"/>
                    <a:pt x="19348" y="20557"/>
                  </a:cubicBezTo>
                  <a:cubicBezTo>
                    <a:pt x="19409" y="20802"/>
                    <a:pt x="19442" y="21075"/>
                    <a:pt x="19395" y="21325"/>
                  </a:cubicBezTo>
                  <a:lnTo>
                    <a:pt x="19395" y="21325"/>
                  </a:lnTo>
                  <a:cubicBezTo>
                    <a:pt x="19383" y="21286"/>
                    <a:pt x="19365" y="21243"/>
                    <a:pt x="19348" y="21190"/>
                  </a:cubicBezTo>
                  <a:lnTo>
                    <a:pt x="19248" y="20790"/>
                  </a:lnTo>
                  <a:cubicBezTo>
                    <a:pt x="19248" y="20779"/>
                    <a:pt x="19240" y="20775"/>
                    <a:pt x="19230" y="20775"/>
                  </a:cubicBezTo>
                  <a:cubicBezTo>
                    <a:pt x="19211" y="20775"/>
                    <a:pt x="19181" y="20790"/>
                    <a:pt x="19181" y="20790"/>
                  </a:cubicBezTo>
                  <a:cubicBezTo>
                    <a:pt x="19214" y="20923"/>
                    <a:pt x="19248" y="21057"/>
                    <a:pt x="19248" y="21190"/>
                  </a:cubicBezTo>
                  <a:lnTo>
                    <a:pt x="19248" y="21224"/>
                  </a:lnTo>
                  <a:cubicBezTo>
                    <a:pt x="19214" y="21157"/>
                    <a:pt x="19148" y="21090"/>
                    <a:pt x="19081" y="21057"/>
                  </a:cubicBezTo>
                  <a:cubicBezTo>
                    <a:pt x="18914" y="20890"/>
                    <a:pt x="18781" y="20657"/>
                    <a:pt x="18714" y="20423"/>
                  </a:cubicBezTo>
                  <a:cubicBezTo>
                    <a:pt x="18681" y="20290"/>
                    <a:pt x="18681" y="20190"/>
                    <a:pt x="18714" y="20056"/>
                  </a:cubicBezTo>
                  <a:close/>
                  <a:moveTo>
                    <a:pt x="15178" y="17654"/>
                  </a:moveTo>
                  <a:cubicBezTo>
                    <a:pt x="15178" y="17955"/>
                    <a:pt x="15178" y="18255"/>
                    <a:pt x="15211" y="18522"/>
                  </a:cubicBezTo>
                  <a:cubicBezTo>
                    <a:pt x="15278" y="19089"/>
                    <a:pt x="15245" y="19623"/>
                    <a:pt x="15145" y="20156"/>
                  </a:cubicBezTo>
                  <a:cubicBezTo>
                    <a:pt x="15045" y="20590"/>
                    <a:pt x="14911" y="20990"/>
                    <a:pt x="14811" y="21424"/>
                  </a:cubicBezTo>
                  <a:cubicBezTo>
                    <a:pt x="14878" y="20957"/>
                    <a:pt x="14878" y="20490"/>
                    <a:pt x="14945" y="20023"/>
                  </a:cubicBezTo>
                  <a:cubicBezTo>
                    <a:pt x="15011" y="19322"/>
                    <a:pt x="15045" y="18622"/>
                    <a:pt x="15078" y="17888"/>
                  </a:cubicBezTo>
                  <a:cubicBezTo>
                    <a:pt x="15111" y="17821"/>
                    <a:pt x="15145" y="17755"/>
                    <a:pt x="15178" y="17654"/>
                  </a:cubicBezTo>
                  <a:close/>
                  <a:moveTo>
                    <a:pt x="19481" y="21624"/>
                  </a:moveTo>
                  <a:cubicBezTo>
                    <a:pt x="19448" y="21624"/>
                    <a:pt x="19448" y="21624"/>
                    <a:pt x="19448" y="21657"/>
                  </a:cubicBezTo>
                  <a:lnTo>
                    <a:pt x="19448" y="21624"/>
                  </a:lnTo>
                  <a:close/>
                  <a:moveTo>
                    <a:pt x="15045" y="18055"/>
                  </a:moveTo>
                  <a:cubicBezTo>
                    <a:pt x="15011" y="18689"/>
                    <a:pt x="14945" y="19322"/>
                    <a:pt x="14878" y="19989"/>
                  </a:cubicBezTo>
                  <a:cubicBezTo>
                    <a:pt x="14878" y="20557"/>
                    <a:pt x="14811" y="21124"/>
                    <a:pt x="14678" y="21691"/>
                  </a:cubicBezTo>
                  <a:cubicBezTo>
                    <a:pt x="14644" y="21190"/>
                    <a:pt x="14611" y="20657"/>
                    <a:pt x="14644" y="20123"/>
                  </a:cubicBezTo>
                  <a:cubicBezTo>
                    <a:pt x="14678" y="19422"/>
                    <a:pt x="14811" y="18722"/>
                    <a:pt x="15045" y="18055"/>
                  </a:cubicBezTo>
                  <a:close/>
                  <a:moveTo>
                    <a:pt x="16913" y="22625"/>
                  </a:moveTo>
                  <a:lnTo>
                    <a:pt x="16813" y="22758"/>
                  </a:lnTo>
                  <a:cubicBezTo>
                    <a:pt x="16813" y="22758"/>
                    <a:pt x="16813" y="22725"/>
                    <a:pt x="16813" y="22725"/>
                  </a:cubicBezTo>
                  <a:lnTo>
                    <a:pt x="16913" y="22625"/>
                  </a:lnTo>
                  <a:close/>
                  <a:moveTo>
                    <a:pt x="16446" y="23192"/>
                  </a:moveTo>
                  <a:cubicBezTo>
                    <a:pt x="16412" y="23225"/>
                    <a:pt x="16412" y="23225"/>
                    <a:pt x="16446" y="23258"/>
                  </a:cubicBezTo>
                  <a:cubicBezTo>
                    <a:pt x="16446" y="23225"/>
                    <a:pt x="16446" y="23225"/>
                    <a:pt x="16446" y="23192"/>
                  </a:cubicBezTo>
                  <a:close/>
                  <a:moveTo>
                    <a:pt x="16779" y="22825"/>
                  </a:moveTo>
                  <a:cubicBezTo>
                    <a:pt x="16646" y="22992"/>
                    <a:pt x="16546" y="23158"/>
                    <a:pt x="16412" y="23325"/>
                  </a:cubicBezTo>
                  <a:cubicBezTo>
                    <a:pt x="16179" y="23592"/>
                    <a:pt x="15945" y="23826"/>
                    <a:pt x="15645" y="24026"/>
                  </a:cubicBezTo>
                  <a:cubicBezTo>
                    <a:pt x="15445" y="24159"/>
                    <a:pt x="15211" y="24259"/>
                    <a:pt x="14945" y="24326"/>
                  </a:cubicBezTo>
                  <a:cubicBezTo>
                    <a:pt x="15412" y="24092"/>
                    <a:pt x="15812" y="23826"/>
                    <a:pt x="16212" y="23492"/>
                  </a:cubicBezTo>
                  <a:cubicBezTo>
                    <a:pt x="16245" y="23492"/>
                    <a:pt x="16212" y="23459"/>
                    <a:pt x="16179" y="23459"/>
                  </a:cubicBezTo>
                  <a:cubicBezTo>
                    <a:pt x="15712" y="23792"/>
                    <a:pt x="15211" y="24059"/>
                    <a:pt x="14678" y="24293"/>
                  </a:cubicBezTo>
                  <a:lnTo>
                    <a:pt x="14511" y="24359"/>
                  </a:lnTo>
                  <a:cubicBezTo>
                    <a:pt x="14778" y="24226"/>
                    <a:pt x="15011" y="24092"/>
                    <a:pt x="15245" y="23959"/>
                  </a:cubicBezTo>
                  <a:cubicBezTo>
                    <a:pt x="15745" y="23625"/>
                    <a:pt x="16245" y="23258"/>
                    <a:pt x="16679" y="22825"/>
                  </a:cubicBezTo>
                  <a:close/>
                  <a:moveTo>
                    <a:pt x="13510" y="21824"/>
                  </a:moveTo>
                  <a:cubicBezTo>
                    <a:pt x="13577" y="22725"/>
                    <a:pt x="13577" y="23625"/>
                    <a:pt x="13510" y="24526"/>
                  </a:cubicBezTo>
                  <a:lnTo>
                    <a:pt x="13510" y="24559"/>
                  </a:lnTo>
                  <a:cubicBezTo>
                    <a:pt x="13477" y="24126"/>
                    <a:pt x="13377" y="23725"/>
                    <a:pt x="13343" y="23292"/>
                  </a:cubicBezTo>
                  <a:cubicBezTo>
                    <a:pt x="13277" y="22791"/>
                    <a:pt x="13343" y="22291"/>
                    <a:pt x="13510" y="21824"/>
                  </a:cubicBezTo>
                  <a:close/>
                  <a:moveTo>
                    <a:pt x="10945" y="0"/>
                  </a:moveTo>
                  <a:cubicBezTo>
                    <a:pt x="10788" y="0"/>
                    <a:pt x="10658" y="70"/>
                    <a:pt x="10575" y="209"/>
                  </a:cubicBezTo>
                  <a:cubicBezTo>
                    <a:pt x="10308" y="642"/>
                    <a:pt x="10308" y="1143"/>
                    <a:pt x="10508" y="1610"/>
                  </a:cubicBezTo>
                  <a:cubicBezTo>
                    <a:pt x="10742" y="2043"/>
                    <a:pt x="11108" y="2410"/>
                    <a:pt x="11575" y="2644"/>
                  </a:cubicBezTo>
                  <a:cubicBezTo>
                    <a:pt x="11776" y="2777"/>
                    <a:pt x="11976" y="2877"/>
                    <a:pt x="12209" y="2977"/>
                  </a:cubicBezTo>
                  <a:cubicBezTo>
                    <a:pt x="12209" y="3011"/>
                    <a:pt x="12209" y="3044"/>
                    <a:pt x="12209" y="3077"/>
                  </a:cubicBezTo>
                  <a:cubicBezTo>
                    <a:pt x="12209" y="3344"/>
                    <a:pt x="12309" y="3644"/>
                    <a:pt x="12509" y="3845"/>
                  </a:cubicBezTo>
                  <a:cubicBezTo>
                    <a:pt x="12710" y="4111"/>
                    <a:pt x="13110" y="4211"/>
                    <a:pt x="13210" y="4545"/>
                  </a:cubicBezTo>
                  <a:cubicBezTo>
                    <a:pt x="12943" y="6913"/>
                    <a:pt x="12643" y="9248"/>
                    <a:pt x="12309" y="11583"/>
                  </a:cubicBezTo>
                  <a:cubicBezTo>
                    <a:pt x="12309" y="11650"/>
                    <a:pt x="12309" y="11717"/>
                    <a:pt x="12276" y="11784"/>
                  </a:cubicBezTo>
                  <a:cubicBezTo>
                    <a:pt x="12009" y="13752"/>
                    <a:pt x="11709" y="15753"/>
                    <a:pt x="11375" y="17721"/>
                  </a:cubicBezTo>
                  <a:cubicBezTo>
                    <a:pt x="11142" y="19122"/>
                    <a:pt x="10875" y="20523"/>
                    <a:pt x="10641" y="21924"/>
                  </a:cubicBezTo>
                  <a:cubicBezTo>
                    <a:pt x="10408" y="20823"/>
                    <a:pt x="9607" y="19856"/>
                    <a:pt x="9374" y="18755"/>
                  </a:cubicBezTo>
                  <a:cubicBezTo>
                    <a:pt x="9207" y="17855"/>
                    <a:pt x="9507" y="16954"/>
                    <a:pt x="9374" y="16053"/>
                  </a:cubicBezTo>
                  <a:cubicBezTo>
                    <a:pt x="9374" y="16020"/>
                    <a:pt x="9374" y="16020"/>
                    <a:pt x="9374" y="16020"/>
                  </a:cubicBezTo>
                  <a:cubicBezTo>
                    <a:pt x="9407" y="15586"/>
                    <a:pt x="9507" y="15153"/>
                    <a:pt x="9574" y="14719"/>
                  </a:cubicBezTo>
                  <a:cubicBezTo>
                    <a:pt x="9641" y="14319"/>
                    <a:pt x="9607" y="13885"/>
                    <a:pt x="9541" y="13485"/>
                  </a:cubicBezTo>
                  <a:cubicBezTo>
                    <a:pt x="9474" y="13051"/>
                    <a:pt x="9341" y="12651"/>
                    <a:pt x="9140" y="12251"/>
                  </a:cubicBezTo>
                  <a:cubicBezTo>
                    <a:pt x="8907" y="11817"/>
                    <a:pt x="8740" y="11317"/>
                    <a:pt x="8707" y="10816"/>
                  </a:cubicBezTo>
                  <a:cubicBezTo>
                    <a:pt x="8707" y="10783"/>
                    <a:pt x="8740" y="10783"/>
                    <a:pt x="8740" y="10749"/>
                  </a:cubicBezTo>
                  <a:cubicBezTo>
                    <a:pt x="8765" y="10701"/>
                    <a:pt x="8717" y="10670"/>
                    <a:pt x="8677" y="10670"/>
                  </a:cubicBezTo>
                  <a:cubicBezTo>
                    <a:pt x="8663" y="10670"/>
                    <a:pt x="8649" y="10674"/>
                    <a:pt x="8640" y="10683"/>
                  </a:cubicBezTo>
                  <a:lnTo>
                    <a:pt x="8607" y="10749"/>
                  </a:lnTo>
                  <a:cubicBezTo>
                    <a:pt x="8573" y="10783"/>
                    <a:pt x="8573" y="10783"/>
                    <a:pt x="8573" y="10816"/>
                  </a:cubicBezTo>
                  <a:cubicBezTo>
                    <a:pt x="7806" y="12317"/>
                    <a:pt x="8740" y="13952"/>
                    <a:pt x="9140" y="15419"/>
                  </a:cubicBezTo>
                  <a:cubicBezTo>
                    <a:pt x="9240" y="15853"/>
                    <a:pt x="9307" y="16353"/>
                    <a:pt x="9274" y="16821"/>
                  </a:cubicBezTo>
                  <a:cubicBezTo>
                    <a:pt x="9274" y="17288"/>
                    <a:pt x="9174" y="17755"/>
                    <a:pt x="9174" y="18222"/>
                  </a:cubicBezTo>
                  <a:cubicBezTo>
                    <a:pt x="9207" y="18388"/>
                    <a:pt x="9207" y="18522"/>
                    <a:pt x="9240" y="18689"/>
                  </a:cubicBezTo>
                  <a:cubicBezTo>
                    <a:pt x="9040" y="18155"/>
                    <a:pt x="8773" y="17621"/>
                    <a:pt x="8473" y="17154"/>
                  </a:cubicBezTo>
                  <a:cubicBezTo>
                    <a:pt x="8006" y="16487"/>
                    <a:pt x="7639" y="15786"/>
                    <a:pt x="7372" y="15019"/>
                  </a:cubicBezTo>
                  <a:cubicBezTo>
                    <a:pt x="7356" y="14986"/>
                    <a:pt x="7322" y="14969"/>
                    <a:pt x="7289" y="14969"/>
                  </a:cubicBezTo>
                  <a:cubicBezTo>
                    <a:pt x="7256" y="14969"/>
                    <a:pt x="7222" y="14986"/>
                    <a:pt x="7206" y="15019"/>
                  </a:cubicBezTo>
                  <a:cubicBezTo>
                    <a:pt x="7006" y="15920"/>
                    <a:pt x="7206" y="16887"/>
                    <a:pt x="7706" y="17654"/>
                  </a:cubicBezTo>
                  <a:cubicBezTo>
                    <a:pt x="8240" y="18422"/>
                    <a:pt x="9074" y="18889"/>
                    <a:pt x="9541" y="19689"/>
                  </a:cubicBezTo>
                  <a:cubicBezTo>
                    <a:pt x="9641" y="19889"/>
                    <a:pt x="9741" y="20123"/>
                    <a:pt x="9841" y="20323"/>
                  </a:cubicBezTo>
                  <a:cubicBezTo>
                    <a:pt x="10241" y="20990"/>
                    <a:pt x="10475" y="21724"/>
                    <a:pt x="10541" y="22491"/>
                  </a:cubicBezTo>
                  <a:cubicBezTo>
                    <a:pt x="10408" y="23192"/>
                    <a:pt x="10275" y="23859"/>
                    <a:pt x="10141" y="24559"/>
                  </a:cubicBezTo>
                  <a:cubicBezTo>
                    <a:pt x="9374" y="23926"/>
                    <a:pt x="8607" y="23225"/>
                    <a:pt x="7940" y="22491"/>
                  </a:cubicBezTo>
                  <a:cubicBezTo>
                    <a:pt x="7206" y="21691"/>
                    <a:pt x="6539" y="20857"/>
                    <a:pt x="5971" y="19923"/>
                  </a:cubicBezTo>
                  <a:cubicBezTo>
                    <a:pt x="4871" y="18155"/>
                    <a:pt x="4070" y="16153"/>
                    <a:pt x="3670" y="14085"/>
                  </a:cubicBezTo>
                  <a:cubicBezTo>
                    <a:pt x="3436" y="12951"/>
                    <a:pt x="3303" y="11817"/>
                    <a:pt x="3336" y="10649"/>
                  </a:cubicBezTo>
                  <a:cubicBezTo>
                    <a:pt x="3336" y="10583"/>
                    <a:pt x="3370" y="10516"/>
                    <a:pt x="3403" y="10449"/>
                  </a:cubicBezTo>
                  <a:cubicBezTo>
                    <a:pt x="3403" y="10349"/>
                    <a:pt x="3403" y="10349"/>
                    <a:pt x="3436" y="10316"/>
                  </a:cubicBezTo>
                  <a:cubicBezTo>
                    <a:pt x="3536" y="10116"/>
                    <a:pt x="3737" y="9982"/>
                    <a:pt x="3937" y="9882"/>
                  </a:cubicBezTo>
                  <a:cubicBezTo>
                    <a:pt x="4337" y="9815"/>
                    <a:pt x="4671" y="9582"/>
                    <a:pt x="4871" y="9248"/>
                  </a:cubicBezTo>
                  <a:lnTo>
                    <a:pt x="4904" y="9182"/>
                  </a:lnTo>
                  <a:lnTo>
                    <a:pt x="4937" y="9182"/>
                  </a:lnTo>
                  <a:cubicBezTo>
                    <a:pt x="5471" y="9182"/>
                    <a:pt x="6038" y="8982"/>
                    <a:pt x="6472" y="8648"/>
                  </a:cubicBezTo>
                  <a:cubicBezTo>
                    <a:pt x="6805" y="8414"/>
                    <a:pt x="7172" y="7981"/>
                    <a:pt x="7006" y="7581"/>
                  </a:cubicBezTo>
                  <a:cubicBezTo>
                    <a:pt x="6933" y="7423"/>
                    <a:pt x="6799" y="7367"/>
                    <a:pt x="6643" y="7367"/>
                  </a:cubicBezTo>
                  <a:cubicBezTo>
                    <a:pt x="6370" y="7367"/>
                    <a:pt x="6029" y="7541"/>
                    <a:pt x="5838" y="7647"/>
                  </a:cubicBezTo>
                  <a:lnTo>
                    <a:pt x="5705" y="7781"/>
                  </a:lnTo>
                  <a:cubicBezTo>
                    <a:pt x="5705" y="7714"/>
                    <a:pt x="5705" y="7681"/>
                    <a:pt x="5705" y="7647"/>
                  </a:cubicBezTo>
                  <a:cubicBezTo>
                    <a:pt x="5771" y="7480"/>
                    <a:pt x="5771" y="7347"/>
                    <a:pt x="5771" y="7180"/>
                  </a:cubicBezTo>
                  <a:cubicBezTo>
                    <a:pt x="5738" y="7047"/>
                    <a:pt x="5605" y="6913"/>
                    <a:pt x="5471" y="6880"/>
                  </a:cubicBezTo>
                  <a:cubicBezTo>
                    <a:pt x="5408" y="6866"/>
                    <a:pt x="5344" y="6859"/>
                    <a:pt x="5280" y="6859"/>
                  </a:cubicBezTo>
                  <a:cubicBezTo>
                    <a:pt x="5035" y="6859"/>
                    <a:pt x="4782" y="6955"/>
                    <a:pt x="4570" y="7114"/>
                  </a:cubicBezTo>
                  <a:cubicBezTo>
                    <a:pt x="4537" y="7114"/>
                    <a:pt x="4537" y="7147"/>
                    <a:pt x="4504" y="7180"/>
                  </a:cubicBezTo>
                  <a:cubicBezTo>
                    <a:pt x="4504" y="6913"/>
                    <a:pt x="4370" y="6680"/>
                    <a:pt x="4137" y="6580"/>
                  </a:cubicBezTo>
                  <a:cubicBezTo>
                    <a:pt x="4015" y="6524"/>
                    <a:pt x="3889" y="6498"/>
                    <a:pt x="3766" y="6498"/>
                  </a:cubicBezTo>
                  <a:cubicBezTo>
                    <a:pt x="3522" y="6498"/>
                    <a:pt x="3292" y="6602"/>
                    <a:pt x="3136" y="6780"/>
                  </a:cubicBezTo>
                  <a:cubicBezTo>
                    <a:pt x="3103" y="6813"/>
                    <a:pt x="3103" y="6847"/>
                    <a:pt x="3069" y="6847"/>
                  </a:cubicBezTo>
                  <a:cubicBezTo>
                    <a:pt x="2969" y="6513"/>
                    <a:pt x="2736" y="6246"/>
                    <a:pt x="2436" y="6079"/>
                  </a:cubicBezTo>
                  <a:cubicBezTo>
                    <a:pt x="2286" y="5984"/>
                    <a:pt x="2120" y="5939"/>
                    <a:pt x="1955" y="5939"/>
                  </a:cubicBezTo>
                  <a:cubicBezTo>
                    <a:pt x="1716" y="5939"/>
                    <a:pt x="1479" y="6035"/>
                    <a:pt x="1301" y="6213"/>
                  </a:cubicBezTo>
                  <a:cubicBezTo>
                    <a:pt x="1268" y="6246"/>
                    <a:pt x="1268" y="6280"/>
                    <a:pt x="1235" y="6313"/>
                  </a:cubicBezTo>
                  <a:cubicBezTo>
                    <a:pt x="1101" y="6113"/>
                    <a:pt x="901" y="6013"/>
                    <a:pt x="701" y="5946"/>
                  </a:cubicBezTo>
                  <a:cubicBezTo>
                    <a:pt x="675" y="5942"/>
                    <a:pt x="650" y="5940"/>
                    <a:pt x="625" y="5940"/>
                  </a:cubicBezTo>
                  <a:cubicBezTo>
                    <a:pt x="459" y="5940"/>
                    <a:pt x="321" y="6034"/>
                    <a:pt x="234" y="6180"/>
                  </a:cubicBezTo>
                  <a:cubicBezTo>
                    <a:pt x="1" y="6613"/>
                    <a:pt x="1" y="7147"/>
                    <a:pt x="234" y="7581"/>
                  </a:cubicBezTo>
                  <a:cubicBezTo>
                    <a:pt x="501" y="8014"/>
                    <a:pt x="868" y="8348"/>
                    <a:pt x="1335" y="8581"/>
                  </a:cubicBezTo>
                  <a:cubicBezTo>
                    <a:pt x="1535" y="8681"/>
                    <a:pt x="1768" y="8781"/>
                    <a:pt x="2002" y="8848"/>
                  </a:cubicBezTo>
                  <a:cubicBezTo>
                    <a:pt x="2002" y="8881"/>
                    <a:pt x="2002" y="8915"/>
                    <a:pt x="2002" y="8948"/>
                  </a:cubicBezTo>
                  <a:cubicBezTo>
                    <a:pt x="2002" y="9248"/>
                    <a:pt x="2102" y="9515"/>
                    <a:pt x="2302" y="9715"/>
                  </a:cubicBezTo>
                  <a:cubicBezTo>
                    <a:pt x="2436" y="9849"/>
                    <a:pt x="2569" y="9949"/>
                    <a:pt x="2702" y="10049"/>
                  </a:cubicBezTo>
                  <a:cubicBezTo>
                    <a:pt x="2869" y="10116"/>
                    <a:pt x="2969" y="10249"/>
                    <a:pt x="3069" y="10383"/>
                  </a:cubicBezTo>
                  <a:cubicBezTo>
                    <a:pt x="3069" y="10416"/>
                    <a:pt x="3069" y="10416"/>
                    <a:pt x="3103" y="10416"/>
                  </a:cubicBezTo>
                  <a:cubicBezTo>
                    <a:pt x="3069" y="10449"/>
                    <a:pt x="3036" y="10483"/>
                    <a:pt x="3036" y="10549"/>
                  </a:cubicBezTo>
                  <a:cubicBezTo>
                    <a:pt x="3003" y="14886"/>
                    <a:pt x="4537" y="19122"/>
                    <a:pt x="7406" y="22391"/>
                  </a:cubicBezTo>
                  <a:cubicBezTo>
                    <a:pt x="8173" y="23325"/>
                    <a:pt x="9107" y="24126"/>
                    <a:pt x="10108" y="24793"/>
                  </a:cubicBezTo>
                  <a:cubicBezTo>
                    <a:pt x="9707" y="26894"/>
                    <a:pt x="9274" y="28963"/>
                    <a:pt x="8807" y="31031"/>
                  </a:cubicBezTo>
                  <a:cubicBezTo>
                    <a:pt x="8273" y="33499"/>
                    <a:pt x="7673" y="36001"/>
                    <a:pt x="7039" y="38469"/>
                  </a:cubicBezTo>
                  <a:cubicBezTo>
                    <a:pt x="7020" y="38605"/>
                    <a:pt x="7124" y="38695"/>
                    <a:pt x="7228" y="38695"/>
                  </a:cubicBezTo>
                  <a:cubicBezTo>
                    <a:pt x="7303" y="38695"/>
                    <a:pt x="7378" y="38648"/>
                    <a:pt x="7406" y="38536"/>
                  </a:cubicBezTo>
                  <a:cubicBezTo>
                    <a:pt x="8073" y="35834"/>
                    <a:pt x="8707" y="33132"/>
                    <a:pt x="9307" y="30397"/>
                  </a:cubicBezTo>
                  <a:lnTo>
                    <a:pt x="9541" y="30230"/>
                  </a:lnTo>
                  <a:lnTo>
                    <a:pt x="9607" y="30230"/>
                  </a:lnTo>
                  <a:cubicBezTo>
                    <a:pt x="11375" y="29396"/>
                    <a:pt x="13243" y="28896"/>
                    <a:pt x="14844" y="27762"/>
                  </a:cubicBezTo>
                  <a:cubicBezTo>
                    <a:pt x="16212" y="26861"/>
                    <a:pt x="17380" y="25660"/>
                    <a:pt x="18280" y="24259"/>
                  </a:cubicBezTo>
                  <a:cubicBezTo>
                    <a:pt x="18681" y="23692"/>
                    <a:pt x="19014" y="23058"/>
                    <a:pt x="19281" y="22425"/>
                  </a:cubicBezTo>
                  <a:cubicBezTo>
                    <a:pt x="19314" y="22425"/>
                    <a:pt x="19314" y="22391"/>
                    <a:pt x="19314" y="22391"/>
                  </a:cubicBezTo>
                  <a:cubicBezTo>
                    <a:pt x="19348" y="22324"/>
                    <a:pt x="19381" y="22258"/>
                    <a:pt x="19381" y="22191"/>
                  </a:cubicBezTo>
                  <a:lnTo>
                    <a:pt x="19481" y="21991"/>
                  </a:lnTo>
                  <a:cubicBezTo>
                    <a:pt x="19514" y="21924"/>
                    <a:pt x="19514" y="21857"/>
                    <a:pt x="19548" y="21824"/>
                  </a:cubicBezTo>
                  <a:lnTo>
                    <a:pt x="19615" y="21691"/>
                  </a:lnTo>
                  <a:cubicBezTo>
                    <a:pt x="19781" y="21524"/>
                    <a:pt x="19981" y="21424"/>
                    <a:pt x="20182" y="21390"/>
                  </a:cubicBezTo>
                  <a:cubicBezTo>
                    <a:pt x="20415" y="21390"/>
                    <a:pt x="20649" y="21324"/>
                    <a:pt x="20882" y="21224"/>
                  </a:cubicBezTo>
                  <a:cubicBezTo>
                    <a:pt x="21016" y="21157"/>
                    <a:pt x="21116" y="21090"/>
                    <a:pt x="21216" y="20957"/>
                  </a:cubicBezTo>
                  <a:lnTo>
                    <a:pt x="21282" y="20890"/>
                  </a:lnTo>
                  <a:cubicBezTo>
                    <a:pt x="21434" y="20917"/>
                    <a:pt x="21586" y="20929"/>
                    <a:pt x="21737" y="20929"/>
                  </a:cubicBezTo>
                  <a:cubicBezTo>
                    <a:pt x="22149" y="20929"/>
                    <a:pt x="22551" y="20836"/>
                    <a:pt x="22917" y="20690"/>
                  </a:cubicBezTo>
                  <a:cubicBezTo>
                    <a:pt x="23317" y="20523"/>
                    <a:pt x="23751" y="20156"/>
                    <a:pt x="23684" y="19723"/>
                  </a:cubicBezTo>
                  <a:cubicBezTo>
                    <a:pt x="23638" y="19476"/>
                    <a:pt x="23456" y="19400"/>
                    <a:pt x="23244" y="19400"/>
                  </a:cubicBezTo>
                  <a:cubicBezTo>
                    <a:pt x="22998" y="19400"/>
                    <a:pt x="22711" y="19502"/>
                    <a:pt x="22550" y="19556"/>
                  </a:cubicBezTo>
                  <a:lnTo>
                    <a:pt x="22350" y="19623"/>
                  </a:lnTo>
                  <a:cubicBezTo>
                    <a:pt x="22350" y="19589"/>
                    <a:pt x="22383" y="19556"/>
                    <a:pt x="22417" y="19522"/>
                  </a:cubicBezTo>
                  <a:cubicBezTo>
                    <a:pt x="22483" y="19389"/>
                    <a:pt x="22517" y="19222"/>
                    <a:pt x="22550" y="19055"/>
                  </a:cubicBezTo>
                  <a:cubicBezTo>
                    <a:pt x="22517" y="18922"/>
                    <a:pt x="22450" y="18789"/>
                    <a:pt x="22316" y="18722"/>
                  </a:cubicBezTo>
                  <a:cubicBezTo>
                    <a:pt x="22185" y="18663"/>
                    <a:pt x="22040" y="18637"/>
                    <a:pt x="21897" y="18637"/>
                  </a:cubicBezTo>
                  <a:cubicBezTo>
                    <a:pt x="21714" y="18637"/>
                    <a:pt x="21532" y="18680"/>
                    <a:pt x="21382" y="18755"/>
                  </a:cubicBezTo>
                  <a:lnTo>
                    <a:pt x="21316" y="18789"/>
                  </a:lnTo>
                  <a:cubicBezTo>
                    <a:pt x="21349" y="18555"/>
                    <a:pt x="21249" y="18288"/>
                    <a:pt x="21016" y="18121"/>
                  </a:cubicBezTo>
                  <a:cubicBezTo>
                    <a:pt x="20873" y="18036"/>
                    <a:pt x="20717" y="17993"/>
                    <a:pt x="20563" y="17993"/>
                  </a:cubicBezTo>
                  <a:cubicBezTo>
                    <a:pt x="20357" y="17993"/>
                    <a:pt x="20153" y="18069"/>
                    <a:pt x="19981" y="18222"/>
                  </a:cubicBezTo>
                  <a:cubicBezTo>
                    <a:pt x="19948" y="17855"/>
                    <a:pt x="19748" y="17521"/>
                    <a:pt x="19481" y="17321"/>
                  </a:cubicBezTo>
                  <a:cubicBezTo>
                    <a:pt x="19287" y="17166"/>
                    <a:pt x="19059" y="17078"/>
                    <a:pt x="18830" y="17078"/>
                  </a:cubicBezTo>
                  <a:cubicBezTo>
                    <a:pt x="18665" y="17078"/>
                    <a:pt x="18500" y="17123"/>
                    <a:pt x="18347" y="17221"/>
                  </a:cubicBezTo>
                  <a:cubicBezTo>
                    <a:pt x="18314" y="17221"/>
                    <a:pt x="18280" y="17254"/>
                    <a:pt x="18280" y="17321"/>
                  </a:cubicBezTo>
                  <a:cubicBezTo>
                    <a:pt x="18180" y="17087"/>
                    <a:pt x="18013" y="16954"/>
                    <a:pt x="17813" y="16854"/>
                  </a:cubicBezTo>
                  <a:cubicBezTo>
                    <a:pt x="17758" y="16821"/>
                    <a:pt x="17698" y="16806"/>
                    <a:pt x="17639" y="16806"/>
                  </a:cubicBezTo>
                  <a:cubicBezTo>
                    <a:pt x="17520" y="16806"/>
                    <a:pt x="17402" y="16865"/>
                    <a:pt x="17313" y="16954"/>
                  </a:cubicBezTo>
                  <a:cubicBezTo>
                    <a:pt x="16979" y="17321"/>
                    <a:pt x="16879" y="17821"/>
                    <a:pt x="17013" y="18288"/>
                  </a:cubicBezTo>
                  <a:cubicBezTo>
                    <a:pt x="17179" y="18789"/>
                    <a:pt x="17480" y="19222"/>
                    <a:pt x="17913" y="19556"/>
                  </a:cubicBezTo>
                  <a:cubicBezTo>
                    <a:pt x="18080" y="19689"/>
                    <a:pt x="18280" y="19856"/>
                    <a:pt x="18514" y="19956"/>
                  </a:cubicBezTo>
                  <a:cubicBezTo>
                    <a:pt x="18480" y="19989"/>
                    <a:pt x="18480" y="20023"/>
                    <a:pt x="18480" y="20056"/>
                  </a:cubicBezTo>
                  <a:cubicBezTo>
                    <a:pt x="18414" y="20356"/>
                    <a:pt x="18480" y="20657"/>
                    <a:pt x="18647" y="20890"/>
                  </a:cubicBezTo>
                  <a:cubicBezTo>
                    <a:pt x="18814" y="21190"/>
                    <a:pt x="19181" y="21357"/>
                    <a:pt x="19214" y="21691"/>
                  </a:cubicBezTo>
                  <a:cubicBezTo>
                    <a:pt x="19214" y="21754"/>
                    <a:pt x="19255" y="21777"/>
                    <a:pt x="19301" y="21777"/>
                  </a:cubicBezTo>
                  <a:cubicBezTo>
                    <a:pt x="19328" y="21777"/>
                    <a:pt x="19357" y="21770"/>
                    <a:pt x="19381" y="21757"/>
                  </a:cubicBezTo>
                  <a:lnTo>
                    <a:pt x="19381" y="21757"/>
                  </a:lnTo>
                  <a:cubicBezTo>
                    <a:pt x="19281" y="21924"/>
                    <a:pt x="19248" y="22091"/>
                    <a:pt x="19214" y="22258"/>
                  </a:cubicBezTo>
                  <a:cubicBezTo>
                    <a:pt x="17880" y="25193"/>
                    <a:pt x="15478" y="27495"/>
                    <a:pt x="12543" y="28729"/>
                  </a:cubicBezTo>
                  <a:cubicBezTo>
                    <a:pt x="11842" y="28996"/>
                    <a:pt x="11175" y="29263"/>
                    <a:pt x="10508" y="29530"/>
                  </a:cubicBezTo>
                  <a:cubicBezTo>
                    <a:pt x="10708" y="29363"/>
                    <a:pt x="10908" y="29196"/>
                    <a:pt x="11108" y="29029"/>
                  </a:cubicBezTo>
                  <a:cubicBezTo>
                    <a:pt x="11709" y="28629"/>
                    <a:pt x="12209" y="28095"/>
                    <a:pt x="12643" y="27495"/>
                  </a:cubicBezTo>
                  <a:cubicBezTo>
                    <a:pt x="13010" y="26828"/>
                    <a:pt x="13343" y="26127"/>
                    <a:pt x="13610" y="25393"/>
                  </a:cubicBezTo>
                  <a:lnTo>
                    <a:pt x="13644" y="25327"/>
                  </a:lnTo>
                  <a:cubicBezTo>
                    <a:pt x="13644" y="25327"/>
                    <a:pt x="13677" y="25327"/>
                    <a:pt x="13677" y="25293"/>
                  </a:cubicBezTo>
                  <a:cubicBezTo>
                    <a:pt x="13710" y="25160"/>
                    <a:pt x="13777" y="25060"/>
                    <a:pt x="13877" y="24960"/>
                  </a:cubicBezTo>
                  <a:cubicBezTo>
                    <a:pt x="13894" y="24976"/>
                    <a:pt x="13910" y="24985"/>
                    <a:pt x="13927" y="24985"/>
                  </a:cubicBezTo>
                  <a:cubicBezTo>
                    <a:pt x="13944" y="24985"/>
                    <a:pt x="13961" y="24976"/>
                    <a:pt x="13977" y="24960"/>
                  </a:cubicBezTo>
                  <a:cubicBezTo>
                    <a:pt x="14311" y="24760"/>
                    <a:pt x="14644" y="24626"/>
                    <a:pt x="15011" y="24559"/>
                  </a:cubicBezTo>
                  <a:cubicBezTo>
                    <a:pt x="15311" y="24459"/>
                    <a:pt x="15612" y="24293"/>
                    <a:pt x="15845" y="24092"/>
                  </a:cubicBezTo>
                  <a:cubicBezTo>
                    <a:pt x="16112" y="23892"/>
                    <a:pt x="16346" y="23659"/>
                    <a:pt x="16512" y="23392"/>
                  </a:cubicBezTo>
                  <a:cubicBezTo>
                    <a:pt x="16746" y="23092"/>
                    <a:pt x="16879" y="22791"/>
                    <a:pt x="17079" y="22491"/>
                  </a:cubicBezTo>
                  <a:cubicBezTo>
                    <a:pt x="17079" y="22468"/>
                    <a:pt x="17063" y="22444"/>
                    <a:pt x="17041" y="22444"/>
                  </a:cubicBezTo>
                  <a:cubicBezTo>
                    <a:pt x="17032" y="22444"/>
                    <a:pt x="17022" y="22448"/>
                    <a:pt x="17013" y="22458"/>
                  </a:cubicBezTo>
                  <a:cubicBezTo>
                    <a:pt x="16412" y="23025"/>
                    <a:pt x="15778" y="23559"/>
                    <a:pt x="15078" y="24026"/>
                  </a:cubicBezTo>
                  <a:cubicBezTo>
                    <a:pt x="14778" y="24192"/>
                    <a:pt x="14478" y="24359"/>
                    <a:pt x="14177" y="24559"/>
                  </a:cubicBezTo>
                  <a:lnTo>
                    <a:pt x="14144" y="24593"/>
                  </a:lnTo>
                  <a:cubicBezTo>
                    <a:pt x="14044" y="24659"/>
                    <a:pt x="13977" y="24693"/>
                    <a:pt x="13910" y="24726"/>
                  </a:cubicBezTo>
                  <a:cubicBezTo>
                    <a:pt x="14111" y="24259"/>
                    <a:pt x="14311" y="23759"/>
                    <a:pt x="14511" y="23292"/>
                  </a:cubicBezTo>
                  <a:cubicBezTo>
                    <a:pt x="14544" y="23292"/>
                    <a:pt x="14611" y="23292"/>
                    <a:pt x="14611" y="23258"/>
                  </a:cubicBezTo>
                  <a:cubicBezTo>
                    <a:pt x="14578" y="23192"/>
                    <a:pt x="14578" y="23158"/>
                    <a:pt x="14611" y="23125"/>
                  </a:cubicBezTo>
                  <a:lnTo>
                    <a:pt x="14644" y="23025"/>
                  </a:lnTo>
                  <a:cubicBezTo>
                    <a:pt x="14644" y="23025"/>
                    <a:pt x="14644" y="22992"/>
                    <a:pt x="14644" y="22992"/>
                  </a:cubicBezTo>
                  <a:cubicBezTo>
                    <a:pt x="14644" y="22825"/>
                    <a:pt x="14678" y="22691"/>
                    <a:pt x="14678" y="22558"/>
                  </a:cubicBezTo>
                  <a:lnTo>
                    <a:pt x="14744" y="22391"/>
                  </a:lnTo>
                  <a:cubicBezTo>
                    <a:pt x="14811" y="22124"/>
                    <a:pt x="14878" y="21891"/>
                    <a:pt x="14945" y="21624"/>
                  </a:cubicBezTo>
                  <a:cubicBezTo>
                    <a:pt x="15045" y="21124"/>
                    <a:pt x="15178" y="20623"/>
                    <a:pt x="15311" y="20123"/>
                  </a:cubicBezTo>
                  <a:cubicBezTo>
                    <a:pt x="15378" y="19689"/>
                    <a:pt x="15412" y="19222"/>
                    <a:pt x="15378" y="18755"/>
                  </a:cubicBezTo>
                  <a:cubicBezTo>
                    <a:pt x="15311" y="18222"/>
                    <a:pt x="15311" y="17721"/>
                    <a:pt x="15378" y="17187"/>
                  </a:cubicBezTo>
                  <a:cubicBezTo>
                    <a:pt x="15399" y="17145"/>
                    <a:pt x="15354" y="17103"/>
                    <a:pt x="15309" y="17103"/>
                  </a:cubicBezTo>
                  <a:cubicBezTo>
                    <a:pt x="15283" y="17103"/>
                    <a:pt x="15257" y="17117"/>
                    <a:pt x="15245" y="17154"/>
                  </a:cubicBezTo>
                  <a:cubicBezTo>
                    <a:pt x="14844" y="17988"/>
                    <a:pt x="14578" y="18922"/>
                    <a:pt x="14511" y="19856"/>
                  </a:cubicBezTo>
                  <a:cubicBezTo>
                    <a:pt x="14478" y="20356"/>
                    <a:pt x="14478" y="20857"/>
                    <a:pt x="14511" y="21324"/>
                  </a:cubicBezTo>
                  <a:cubicBezTo>
                    <a:pt x="14544" y="21724"/>
                    <a:pt x="14578" y="22124"/>
                    <a:pt x="14544" y="22491"/>
                  </a:cubicBezTo>
                  <a:cubicBezTo>
                    <a:pt x="14511" y="22691"/>
                    <a:pt x="14478" y="22892"/>
                    <a:pt x="14478" y="23092"/>
                  </a:cubicBezTo>
                  <a:lnTo>
                    <a:pt x="13744" y="24860"/>
                  </a:lnTo>
                  <a:cubicBezTo>
                    <a:pt x="13677" y="24926"/>
                    <a:pt x="13644" y="24960"/>
                    <a:pt x="13610" y="25026"/>
                  </a:cubicBezTo>
                  <a:cubicBezTo>
                    <a:pt x="13677" y="23859"/>
                    <a:pt x="13677" y="22725"/>
                    <a:pt x="13610" y="21557"/>
                  </a:cubicBezTo>
                  <a:cubicBezTo>
                    <a:pt x="13610" y="21516"/>
                    <a:pt x="13572" y="21488"/>
                    <a:pt x="13535" y="21488"/>
                  </a:cubicBezTo>
                  <a:cubicBezTo>
                    <a:pt x="13512" y="21488"/>
                    <a:pt x="13490" y="21498"/>
                    <a:pt x="13477" y="21524"/>
                  </a:cubicBezTo>
                  <a:cubicBezTo>
                    <a:pt x="13210" y="22058"/>
                    <a:pt x="13110" y="22625"/>
                    <a:pt x="13210" y="23225"/>
                  </a:cubicBezTo>
                  <a:cubicBezTo>
                    <a:pt x="13243" y="23826"/>
                    <a:pt x="13377" y="24393"/>
                    <a:pt x="13477" y="24993"/>
                  </a:cubicBezTo>
                  <a:lnTo>
                    <a:pt x="13477" y="25193"/>
                  </a:lnTo>
                  <a:cubicBezTo>
                    <a:pt x="13477" y="25217"/>
                    <a:pt x="13494" y="25240"/>
                    <a:pt x="13515" y="25240"/>
                  </a:cubicBezTo>
                  <a:cubicBezTo>
                    <a:pt x="13524" y="25240"/>
                    <a:pt x="13534" y="25236"/>
                    <a:pt x="13544" y="25227"/>
                  </a:cubicBezTo>
                  <a:lnTo>
                    <a:pt x="13544" y="25227"/>
                  </a:lnTo>
                  <a:cubicBezTo>
                    <a:pt x="13510" y="25260"/>
                    <a:pt x="13510" y="25293"/>
                    <a:pt x="13544" y="25293"/>
                  </a:cubicBezTo>
                  <a:cubicBezTo>
                    <a:pt x="13277" y="25994"/>
                    <a:pt x="12976" y="26661"/>
                    <a:pt x="12643" y="27295"/>
                  </a:cubicBezTo>
                  <a:cubicBezTo>
                    <a:pt x="12209" y="27928"/>
                    <a:pt x="11676" y="28462"/>
                    <a:pt x="11042" y="28862"/>
                  </a:cubicBezTo>
                  <a:cubicBezTo>
                    <a:pt x="10541" y="29229"/>
                    <a:pt x="10008" y="29563"/>
                    <a:pt x="9507" y="29930"/>
                  </a:cubicBezTo>
                  <a:lnTo>
                    <a:pt x="9441" y="29963"/>
                  </a:lnTo>
                  <a:cubicBezTo>
                    <a:pt x="9441" y="29963"/>
                    <a:pt x="9407" y="29997"/>
                    <a:pt x="9407" y="29997"/>
                  </a:cubicBezTo>
                  <a:cubicBezTo>
                    <a:pt x="9741" y="28429"/>
                    <a:pt x="10074" y="26861"/>
                    <a:pt x="10375" y="25260"/>
                  </a:cubicBezTo>
                  <a:cubicBezTo>
                    <a:pt x="10675" y="23659"/>
                    <a:pt x="10975" y="21958"/>
                    <a:pt x="11275" y="20323"/>
                  </a:cubicBezTo>
                  <a:cubicBezTo>
                    <a:pt x="11709" y="19055"/>
                    <a:pt x="12276" y="17821"/>
                    <a:pt x="12943" y="16654"/>
                  </a:cubicBezTo>
                  <a:cubicBezTo>
                    <a:pt x="13844" y="14919"/>
                    <a:pt x="14611" y="13084"/>
                    <a:pt x="15445" y="11317"/>
                  </a:cubicBezTo>
                  <a:cubicBezTo>
                    <a:pt x="15912" y="10316"/>
                    <a:pt x="16446" y="9382"/>
                    <a:pt x="17046" y="8448"/>
                  </a:cubicBezTo>
                  <a:cubicBezTo>
                    <a:pt x="17090" y="8383"/>
                    <a:pt x="17048" y="8332"/>
                    <a:pt x="16995" y="8332"/>
                  </a:cubicBezTo>
                  <a:cubicBezTo>
                    <a:pt x="16967" y="8332"/>
                    <a:pt x="16936" y="8346"/>
                    <a:pt x="16913" y="8381"/>
                  </a:cubicBezTo>
                  <a:cubicBezTo>
                    <a:pt x="15812" y="10049"/>
                    <a:pt x="14878" y="11850"/>
                    <a:pt x="14077" y="13685"/>
                  </a:cubicBezTo>
                  <a:cubicBezTo>
                    <a:pt x="13677" y="14586"/>
                    <a:pt x="13243" y="15486"/>
                    <a:pt x="12810" y="16387"/>
                  </a:cubicBezTo>
                  <a:cubicBezTo>
                    <a:pt x="12343" y="17288"/>
                    <a:pt x="11876" y="18155"/>
                    <a:pt x="11509" y="19055"/>
                  </a:cubicBezTo>
                  <a:cubicBezTo>
                    <a:pt x="11499" y="19065"/>
                    <a:pt x="11492" y="19075"/>
                    <a:pt x="11487" y="19085"/>
                  </a:cubicBezTo>
                  <a:lnTo>
                    <a:pt x="11487" y="19085"/>
                  </a:lnTo>
                  <a:cubicBezTo>
                    <a:pt x="11883" y="16674"/>
                    <a:pt x="12246" y="14262"/>
                    <a:pt x="12576" y="11817"/>
                  </a:cubicBezTo>
                  <a:cubicBezTo>
                    <a:pt x="12610" y="11517"/>
                    <a:pt x="12643" y="11183"/>
                    <a:pt x="12710" y="10850"/>
                  </a:cubicBezTo>
                  <a:cubicBezTo>
                    <a:pt x="12810" y="10616"/>
                    <a:pt x="12910" y="10416"/>
                    <a:pt x="13077" y="10182"/>
                  </a:cubicBezTo>
                  <a:cubicBezTo>
                    <a:pt x="13477" y="9649"/>
                    <a:pt x="14044" y="9282"/>
                    <a:pt x="14377" y="8715"/>
                  </a:cubicBezTo>
                  <a:cubicBezTo>
                    <a:pt x="14411" y="8648"/>
                    <a:pt x="14411" y="8615"/>
                    <a:pt x="14444" y="8548"/>
                  </a:cubicBezTo>
                  <a:cubicBezTo>
                    <a:pt x="14911" y="8081"/>
                    <a:pt x="15245" y="7514"/>
                    <a:pt x="15512" y="6913"/>
                  </a:cubicBezTo>
                  <a:cubicBezTo>
                    <a:pt x="15712" y="6246"/>
                    <a:pt x="15845" y="5546"/>
                    <a:pt x="15845" y="4845"/>
                  </a:cubicBezTo>
                  <a:lnTo>
                    <a:pt x="15879" y="4812"/>
                  </a:lnTo>
                  <a:cubicBezTo>
                    <a:pt x="15930" y="4734"/>
                    <a:pt x="15882" y="4657"/>
                    <a:pt x="15826" y="4657"/>
                  </a:cubicBezTo>
                  <a:cubicBezTo>
                    <a:pt x="15810" y="4657"/>
                    <a:pt x="15794" y="4663"/>
                    <a:pt x="15778" y="4678"/>
                  </a:cubicBezTo>
                  <a:cubicBezTo>
                    <a:pt x="15278" y="5179"/>
                    <a:pt x="14911" y="5813"/>
                    <a:pt x="14711" y="6513"/>
                  </a:cubicBezTo>
                  <a:cubicBezTo>
                    <a:pt x="14578" y="7247"/>
                    <a:pt x="14611" y="8014"/>
                    <a:pt x="14211" y="8681"/>
                  </a:cubicBezTo>
                  <a:cubicBezTo>
                    <a:pt x="14044" y="8915"/>
                    <a:pt x="13877" y="9115"/>
                    <a:pt x="13710" y="9282"/>
                  </a:cubicBezTo>
                  <a:cubicBezTo>
                    <a:pt x="14311" y="8648"/>
                    <a:pt x="14011" y="7614"/>
                    <a:pt x="14177" y="6847"/>
                  </a:cubicBezTo>
                  <a:cubicBezTo>
                    <a:pt x="14177" y="6847"/>
                    <a:pt x="14177" y="6813"/>
                    <a:pt x="14211" y="6813"/>
                  </a:cubicBezTo>
                  <a:cubicBezTo>
                    <a:pt x="14211" y="6813"/>
                    <a:pt x="14211" y="6771"/>
                    <a:pt x="14194" y="6771"/>
                  </a:cubicBezTo>
                  <a:cubicBezTo>
                    <a:pt x="14189" y="6771"/>
                    <a:pt x="14184" y="6773"/>
                    <a:pt x="14177" y="6780"/>
                  </a:cubicBezTo>
                  <a:cubicBezTo>
                    <a:pt x="13610" y="7447"/>
                    <a:pt x="13777" y="8348"/>
                    <a:pt x="13644" y="9182"/>
                  </a:cubicBezTo>
                  <a:lnTo>
                    <a:pt x="13610" y="9215"/>
                  </a:lnTo>
                  <a:cubicBezTo>
                    <a:pt x="13577" y="9248"/>
                    <a:pt x="13577" y="9282"/>
                    <a:pt x="13610" y="9315"/>
                  </a:cubicBezTo>
                  <a:cubicBezTo>
                    <a:pt x="13610" y="9348"/>
                    <a:pt x="13577" y="9415"/>
                    <a:pt x="13577" y="9449"/>
                  </a:cubicBezTo>
                  <a:cubicBezTo>
                    <a:pt x="13310" y="9715"/>
                    <a:pt x="13077" y="9982"/>
                    <a:pt x="12876" y="10282"/>
                  </a:cubicBezTo>
                  <a:cubicBezTo>
                    <a:pt x="12810" y="10349"/>
                    <a:pt x="12810" y="10416"/>
                    <a:pt x="12776" y="10483"/>
                  </a:cubicBezTo>
                  <a:cubicBezTo>
                    <a:pt x="12976" y="8781"/>
                    <a:pt x="13177" y="7047"/>
                    <a:pt x="13377" y="5346"/>
                  </a:cubicBezTo>
                  <a:cubicBezTo>
                    <a:pt x="13377" y="5346"/>
                    <a:pt x="13410" y="5312"/>
                    <a:pt x="13410" y="5312"/>
                  </a:cubicBezTo>
                  <a:cubicBezTo>
                    <a:pt x="13443" y="5112"/>
                    <a:pt x="13477" y="4912"/>
                    <a:pt x="13544" y="4712"/>
                  </a:cubicBezTo>
                  <a:cubicBezTo>
                    <a:pt x="13544" y="4678"/>
                    <a:pt x="13577" y="4645"/>
                    <a:pt x="13577" y="4612"/>
                  </a:cubicBezTo>
                  <a:cubicBezTo>
                    <a:pt x="13710" y="4412"/>
                    <a:pt x="13910" y="4278"/>
                    <a:pt x="14111" y="4211"/>
                  </a:cubicBezTo>
                  <a:cubicBezTo>
                    <a:pt x="14478" y="4078"/>
                    <a:pt x="14911" y="3945"/>
                    <a:pt x="15111" y="3578"/>
                  </a:cubicBezTo>
                  <a:cubicBezTo>
                    <a:pt x="15111" y="3544"/>
                    <a:pt x="15111" y="3544"/>
                    <a:pt x="15111" y="3511"/>
                  </a:cubicBezTo>
                  <a:lnTo>
                    <a:pt x="15145" y="3511"/>
                  </a:lnTo>
                  <a:cubicBezTo>
                    <a:pt x="15712" y="3511"/>
                    <a:pt x="16279" y="3344"/>
                    <a:pt x="16746" y="3044"/>
                  </a:cubicBezTo>
                  <a:cubicBezTo>
                    <a:pt x="17079" y="2810"/>
                    <a:pt x="17446" y="2377"/>
                    <a:pt x="17280" y="1943"/>
                  </a:cubicBezTo>
                  <a:cubicBezTo>
                    <a:pt x="17222" y="1805"/>
                    <a:pt x="17100" y="1754"/>
                    <a:pt x="16953" y="1754"/>
                  </a:cubicBezTo>
                  <a:cubicBezTo>
                    <a:pt x="16676" y="1754"/>
                    <a:pt x="16308" y="1934"/>
                    <a:pt x="16112" y="2043"/>
                  </a:cubicBezTo>
                  <a:cubicBezTo>
                    <a:pt x="16045" y="2043"/>
                    <a:pt x="16012" y="2077"/>
                    <a:pt x="15979" y="2110"/>
                  </a:cubicBezTo>
                  <a:cubicBezTo>
                    <a:pt x="15979" y="2077"/>
                    <a:pt x="15979" y="2043"/>
                    <a:pt x="16012" y="2010"/>
                  </a:cubicBezTo>
                  <a:cubicBezTo>
                    <a:pt x="16045" y="1843"/>
                    <a:pt x="16079" y="1710"/>
                    <a:pt x="16079" y="1543"/>
                  </a:cubicBezTo>
                  <a:cubicBezTo>
                    <a:pt x="16045" y="1376"/>
                    <a:pt x="15945" y="1276"/>
                    <a:pt x="15812" y="1209"/>
                  </a:cubicBezTo>
                  <a:cubicBezTo>
                    <a:pt x="15711" y="1189"/>
                    <a:pt x="15610" y="1178"/>
                    <a:pt x="15511" y="1178"/>
                  </a:cubicBezTo>
                  <a:cubicBezTo>
                    <a:pt x="15282" y="1178"/>
                    <a:pt x="15064" y="1237"/>
                    <a:pt x="14878" y="1376"/>
                  </a:cubicBezTo>
                  <a:lnTo>
                    <a:pt x="14811" y="1409"/>
                  </a:lnTo>
                  <a:cubicBezTo>
                    <a:pt x="14811" y="1143"/>
                    <a:pt x="14678" y="909"/>
                    <a:pt x="14444" y="809"/>
                  </a:cubicBezTo>
                  <a:cubicBezTo>
                    <a:pt x="14322" y="753"/>
                    <a:pt x="14196" y="727"/>
                    <a:pt x="14074" y="727"/>
                  </a:cubicBezTo>
                  <a:cubicBezTo>
                    <a:pt x="13829" y="727"/>
                    <a:pt x="13599" y="831"/>
                    <a:pt x="13443" y="1009"/>
                  </a:cubicBezTo>
                  <a:cubicBezTo>
                    <a:pt x="13410" y="1009"/>
                    <a:pt x="13410" y="1043"/>
                    <a:pt x="13377" y="1043"/>
                  </a:cubicBezTo>
                  <a:cubicBezTo>
                    <a:pt x="13310" y="709"/>
                    <a:pt x="13077" y="409"/>
                    <a:pt x="12776" y="242"/>
                  </a:cubicBezTo>
                  <a:cubicBezTo>
                    <a:pt x="12611" y="137"/>
                    <a:pt x="12432" y="86"/>
                    <a:pt x="12255" y="86"/>
                  </a:cubicBezTo>
                  <a:cubicBezTo>
                    <a:pt x="12039" y="86"/>
                    <a:pt x="11826" y="162"/>
                    <a:pt x="11642" y="309"/>
                  </a:cubicBezTo>
                  <a:cubicBezTo>
                    <a:pt x="11609" y="342"/>
                    <a:pt x="11609" y="375"/>
                    <a:pt x="11575" y="409"/>
                  </a:cubicBezTo>
                  <a:cubicBezTo>
                    <a:pt x="11442" y="209"/>
                    <a:pt x="11275" y="75"/>
                    <a:pt x="11042" y="8"/>
                  </a:cubicBezTo>
                  <a:cubicBezTo>
                    <a:pt x="11008" y="3"/>
                    <a:pt x="10976" y="0"/>
                    <a:pt x="1094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68" name="Google Shape;268;p11"/>
            <p:cNvPicPr preferRelativeResize="0"/>
            <p:nvPr/>
          </p:nvPicPr>
          <p:blipFill rotWithShape="1">
            <a:blip r:embed="rId4">
              <a:alphaModFix amt="91000"/>
            </a:blip>
            <a:srcRect b="0" l="0" r="0" t="0"/>
            <a:stretch/>
          </p:blipFill>
          <p:spPr>
            <a:xfrm flipH="1" rot="585025">
              <a:off x="4506670" y="4276699"/>
              <a:ext cx="788901" cy="419100"/>
            </a:xfrm>
            <a:prstGeom prst="rect">
              <a:avLst/>
            </a:prstGeom>
            <a:noFill/>
            <a:ln>
              <a:noFill/>
            </a:ln>
          </p:spPr>
        </p:pic>
      </p:grpSp>
      <p:pic>
        <p:nvPicPr>
          <p:cNvPr id="269" name="Google Shape;269;p11"/>
          <p:cNvPicPr preferRelativeResize="0"/>
          <p:nvPr/>
        </p:nvPicPr>
        <p:blipFill rotWithShape="1">
          <a:blip r:embed="rId5">
            <a:alphaModFix/>
          </a:blip>
          <a:srcRect b="0" l="0" r="0" t="0"/>
          <a:stretch/>
        </p:blipFill>
        <p:spPr>
          <a:xfrm>
            <a:off x="289941" y="367629"/>
            <a:ext cx="992296" cy="389609"/>
          </a:xfrm>
          <a:prstGeom prst="rect">
            <a:avLst/>
          </a:prstGeom>
          <a:noFill/>
          <a:ln>
            <a:noFill/>
          </a:ln>
        </p:spPr>
      </p:pic>
      <p:sp>
        <p:nvSpPr>
          <p:cNvPr id="270" name="Google Shape;270;p11"/>
          <p:cNvSpPr txBox="1"/>
          <p:nvPr/>
        </p:nvSpPr>
        <p:spPr>
          <a:xfrm>
            <a:off x="660400" y="920080"/>
            <a:ext cx="3149600" cy="52772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3200"/>
              <a:buFont typeface="Vibur"/>
              <a:buNone/>
            </a:pPr>
            <a:r>
              <a:rPr b="1" i="0" lang="vi-VN" sz="2500" u="none" cap="none" strike="noStrike">
                <a:solidFill>
                  <a:srgbClr val="235C6B"/>
                </a:solidFill>
                <a:latin typeface="Arial"/>
                <a:ea typeface="Arial"/>
                <a:cs typeface="Arial"/>
                <a:sym typeface="Arial"/>
              </a:rPr>
              <a:t>1.1. Mục đích</a:t>
            </a:r>
            <a:endParaRPr b="1" i="0" sz="2500" u="none" cap="none" strike="noStrike">
              <a:solidFill>
                <a:srgbClr val="235C6B"/>
              </a:solidFill>
              <a:latin typeface="Arial"/>
              <a:ea typeface="Arial"/>
              <a:cs typeface="Arial"/>
              <a:sym typeface="Arial"/>
            </a:endParaRPr>
          </a:p>
        </p:txBody>
      </p:sp>
      <p:sp>
        <p:nvSpPr>
          <p:cNvPr id="271" name="Google Shape;271;p11"/>
          <p:cNvSpPr/>
          <p:nvPr/>
        </p:nvSpPr>
        <p:spPr>
          <a:xfrm>
            <a:off x="1025977" y="1447800"/>
            <a:ext cx="7454900" cy="1015663"/>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vi-VN" sz="2000" u="none" cap="none" strike="noStrike">
                <a:solidFill>
                  <a:srgbClr val="7030A0"/>
                </a:solidFill>
                <a:latin typeface="Arial"/>
                <a:ea typeface="Arial"/>
                <a:cs typeface="Arial"/>
                <a:sym typeface="Arial"/>
              </a:rPr>
              <a:t>Gợi ý: </a:t>
            </a:r>
            <a:r>
              <a:rPr b="0" i="0" lang="vi-VN" sz="2000" u="none" cap="none" strike="noStrike">
                <a:solidFill>
                  <a:srgbClr val="000000"/>
                </a:solidFill>
                <a:latin typeface="Arial"/>
                <a:ea typeface="Arial"/>
                <a:cs typeface="Arial"/>
                <a:sym typeface="Arial"/>
              </a:rPr>
              <a:t>Gọi tên sản phẩm, đặc điểm, mục đích thiết kế và chế tạo, lợi ích, tính khả thi, chỉ ra điểm tiến bộ, nhận xét và kết luận.</a:t>
            </a:r>
            <a:endParaRPr b="0" i="1" sz="2000" u="none" cap="none" strike="noStrike">
              <a:solidFill>
                <a:srgbClr val="000000"/>
              </a:solidFill>
              <a:latin typeface="Arial"/>
              <a:ea typeface="Arial"/>
              <a:cs typeface="Arial"/>
              <a:sym typeface="Arial"/>
            </a:endParaRPr>
          </a:p>
        </p:txBody>
      </p:sp>
      <p:graphicFrame>
        <p:nvGraphicFramePr>
          <p:cNvPr id="272" name="Google Shape;272;p11"/>
          <p:cNvGraphicFramePr/>
          <p:nvPr/>
        </p:nvGraphicFramePr>
        <p:xfrm>
          <a:off x="816427" y="2557312"/>
          <a:ext cx="3000000" cy="3000000"/>
        </p:xfrm>
        <a:graphic>
          <a:graphicData uri="http://schemas.openxmlformats.org/drawingml/2006/table">
            <a:tbl>
              <a:tblPr bandRow="1" firstCol="1" firstRow="1">
                <a:noFill/>
                <a:tableStyleId>{989CBAEE-A71E-403D-971C-9937A8A2928E}</a:tableStyleId>
              </a:tblPr>
              <a:tblGrid>
                <a:gridCol w="1317175"/>
                <a:gridCol w="2120900"/>
                <a:gridCol w="2467050"/>
                <a:gridCol w="1968875"/>
              </a:tblGrid>
              <a:tr h="529075">
                <a:tc>
                  <a:txBody>
                    <a:bodyPr/>
                    <a:lstStyle/>
                    <a:p>
                      <a:pPr indent="0" lvl="0" marL="0" marR="0" rtl="0" algn="ctr">
                        <a:lnSpc>
                          <a:spcPct val="150000"/>
                        </a:lnSpc>
                        <a:spcBef>
                          <a:spcPts val="0"/>
                        </a:spcBef>
                        <a:spcAft>
                          <a:spcPts val="0"/>
                        </a:spcAft>
                        <a:buNone/>
                      </a:pPr>
                      <a:r>
                        <a:rPr b="1" lang="vi-VN" sz="2000" u="none" cap="none" strike="noStrike">
                          <a:solidFill>
                            <a:schemeClr val="accent6"/>
                          </a:solidFill>
                        </a:rPr>
                        <a:t>Hình 18.2</a:t>
                      </a:r>
                      <a:endParaRPr b="1" sz="2000" u="none" cap="none" strike="noStrike">
                        <a:solidFill>
                          <a:schemeClr val="accent6"/>
                        </a:solidFill>
                        <a:latin typeface="Times New Roman"/>
                        <a:ea typeface="Times New Roman"/>
                        <a:cs typeface="Times New Roman"/>
                        <a:sym typeface="Times New Roman"/>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3B687B"/>
                    </a:solidFill>
                  </a:tcPr>
                </a:tc>
                <a:tc>
                  <a:txBody>
                    <a:bodyPr/>
                    <a:lstStyle/>
                    <a:p>
                      <a:pPr indent="0" lvl="0" marL="0" marR="0" rtl="0" algn="ctr">
                        <a:lnSpc>
                          <a:spcPct val="150000"/>
                        </a:lnSpc>
                        <a:spcBef>
                          <a:spcPts val="0"/>
                        </a:spcBef>
                        <a:spcAft>
                          <a:spcPts val="0"/>
                        </a:spcAft>
                        <a:buNone/>
                      </a:pPr>
                      <a:r>
                        <a:rPr b="1" lang="vi-VN" sz="2000" u="none" cap="none" strike="noStrike">
                          <a:solidFill>
                            <a:schemeClr val="accent6"/>
                          </a:solidFill>
                        </a:rPr>
                        <a:t>Tên sản phẩm</a:t>
                      </a:r>
                      <a:endParaRPr b="1" sz="2000" u="none" cap="none" strike="noStrike">
                        <a:solidFill>
                          <a:schemeClr val="accent6"/>
                        </a:solidFill>
                        <a:latin typeface="Times New Roman"/>
                        <a:ea typeface="Times New Roman"/>
                        <a:cs typeface="Times New Roman"/>
                        <a:sym typeface="Times New Roman"/>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3B687B"/>
                    </a:solidFill>
                  </a:tcPr>
                </a:tc>
                <a:tc>
                  <a:txBody>
                    <a:bodyPr/>
                    <a:lstStyle/>
                    <a:p>
                      <a:pPr indent="0" lvl="0" marL="0" marR="0" rtl="0" algn="ctr">
                        <a:lnSpc>
                          <a:spcPct val="150000"/>
                        </a:lnSpc>
                        <a:spcBef>
                          <a:spcPts val="0"/>
                        </a:spcBef>
                        <a:spcAft>
                          <a:spcPts val="0"/>
                        </a:spcAft>
                        <a:buNone/>
                      </a:pPr>
                      <a:r>
                        <a:rPr b="1" lang="vi-VN" sz="2000" u="none" cap="none" strike="noStrike">
                          <a:solidFill>
                            <a:schemeClr val="accent6"/>
                          </a:solidFill>
                        </a:rPr>
                        <a:t>Mục đích thiết kế</a:t>
                      </a:r>
                      <a:endParaRPr b="1" sz="2000" u="none" cap="none" strike="noStrike">
                        <a:solidFill>
                          <a:schemeClr val="accent6"/>
                        </a:solidFill>
                        <a:latin typeface="Times New Roman"/>
                        <a:ea typeface="Times New Roman"/>
                        <a:cs typeface="Times New Roman"/>
                        <a:sym typeface="Times New Roman"/>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3B687B"/>
                    </a:solidFill>
                  </a:tcPr>
                </a:tc>
                <a:tc>
                  <a:txBody>
                    <a:bodyPr/>
                    <a:lstStyle/>
                    <a:p>
                      <a:pPr indent="0" lvl="0" marL="0" marR="0" rtl="0" algn="ctr">
                        <a:lnSpc>
                          <a:spcPct val="150000"/>
                        </a:lnSpc>
                        <a:spcBef>
                          <a:spcPts val="0"/>
                        </a:spcBef>
                        <a:spcAft>
                          <a:spcPts val="0"/>
                        </a:spcAft>
                        <a:buNone/>
                      </a:pPr>
                      <a:r>
                        <a:rPr b="1" lang="vi-VN" sz="2000" u="none" cap="none" strike="noStrike">
                          <a:solidFill>
                            <a:schemeClr val="accent6"/>
                          </a:solidFill>
                        </a:rPr>
                        <a:t>Lĩnh vực</a:t>
                      </a:r>
                      <a:endParaRPr b="1" sz="2000" u="none" cap="none" strike="noStrike">
                        <a:solidFill>
                          <a:schemeClr val="accent6"/>
                        </a:solidFill>
                        <a:latin typeface="Times New Roman"/>
                        <a:ea typeface="Times New Roman"/>
                        <a:cs typeface="Times New Roman"/>
                        <a:sym typeface="Times New Roman"/>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3B687B"/>
                    </a:solidFill>
                  </a:tcPr>
                </a:tc>
              </a:tr>
              <a:tr h="529075">
                <a:tc>
                  <a:txBody>
                    <a:bodyPr/>
                    <a:lstStyle/>
                    <a:p>
                      <a:pPr indent="0" lvl="0" marL="0" marR="0" rtl="0" algn="ctr">
                        <a:lnSpc>
                          <a:spcPct val="150000"/>
                        </a:lnSpc>
                        <a:spcBef>
                          <a:spcPts val="0"/>
                        </a:spcBef>
                        <a:spcAft>
                          <a:spcPts val="0"/>
                        </a:spcAft>
                        <a:buNone/>
                      </a:pPr>
                      <a:r>
                        <a:rPr lang="vi-VN" sz="2000" u="none" cap="none" strike="noStrike"/>
                        <a:t>a</a:t>
                      </a:r>
                      <a:endParaRPr sz="2000" u="none" cap="none" strike="noStrike">
                        <a:latin typeface="Times New Roman"/>
                        <a:ea typeface="Times New Roman"/>
                        <a:cs typeface="Times New Roman"/>
                        <a:sym typeface="Times New Roman"/>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6"/>
                    </a:solidFill>
                  </a:tcPr>
                </a:tc>
                <a:tc>
                  <a:txBody>
                    <a:bodyPr/>
                    <a:lstStyle/>
                    <a:p>
                      <a:pPr indent="0" lvl="0" marL="0" marR="0" rtl="0" algn="ctr">
                        <a:lnSpc>
                          <a:spcPct val="150000"/>
                        </a:lnSpc>
                        <a:spcBef>
                          <a:spcPts val="0"/>
                        </a:spcBef>
                        <a:spcAft>
                          <a:spcPts val="0"/>
                        </a:spcAft>
                        <a:buNone/>
                      </a:pPr>
                      <a:r>
                        <a:rPr lang="vi-VN" sz="2000" u="none" cap="none" strike="noStrike"/>
                        <a:t> </a:t>
                      </a:r>
                      <a:endParaRPr sz="2000" u="none" cap="none" strike="noStrike">
                        <a:latin typeface="Times New Roman"/>
                        <a:ea typeface="Times New Roman"/>
                        <a:cs typeface="Times New Roman"/>
                        <a:sym typeface="Times New Roman"/>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6"/>
                    </a:solidFill>
                  </a:tcPr>
                </a:tc>
                <a:tc>
                  <a:txBody>
                    <a:bodyPr/>
                    <a:lstStyle/>
                    <a:p>
                      <a:pPr indent="0" lvl="0" marL="0" marR="0" rtl="0" algn="ctr">
                        <a:lnSpc>
                          <a:spcPct val="150000"/>
                        </a:lnSpc>
                        <a:spcBef>
                          <a:spcPts val="0"/>
                        </a:spcBef>
                        <a:spcAft>
                          <a:spcPts val="0"/>
                        </a:spcAft>
                        <a:buNone/>
                      </a:pPr>
                      <a:r>
                        <a:rPr lang="vi-VN" sz="2000" u="none" cap="none" strike="noStrike"/>
                        <a:t> </a:t>
                      </a:r>
                      <a:endParaRPr sz="2000" u="none" cap="none" strike="noStrike">
                        <a:latin typeface="Times New Roman"/>
                        <a:ea typeface="Times New Roman"/>
                        <a:cs typeface="Times New Roman"/>
                        <a:sym typeface="Times New Roman"/>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6"/>
                    </a:solidFill>
                  </a:tcPr>
                </a:tc>
                <a:tc>
                  <a:txBody>
                    <a:bodyPr/>
                    <a:lstStyle/>
                    <a:p>
                      <a:pPr indent="0" lvl="0" marL="0" marR="0" rtl="0" algn="ctr">
                        <a:lnSpc>
                          <a:spcPct val="150000"/>
                        </a:lnSpc>
                        <a:spcBef>
                          <a:spcPts val="0"/>
                        </a:spcBef>
                        <a:spcAft>
                          <a:spcPts val="0"/>
                        </a:spcAft>
                        <a:buNone/>
                      </a:pPr>
                      <a:r>
                        <a:rPr lang="vi-VN" sz="2000" u="none" cap="none" strike="noStrike"/>
                        <a:t> </a:t>
                      </a:r>
                      <a:endParaRPr sz="2000" u="none" cap="none" strike="noStrike">
                        <a:latin typeface="Times New Roman"/>
                        <a:ea typeface="Times New Roman"/>
                        <a:cs typeface="Times New Roman"/>
                        <a:sym typeface="Times New Roman"/>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6"/>
                    </a:solidFill>
                  </a:tcPr>
                </a:tc>
              </a:tr>
              <a:tr h="529075">
                <a:tc>
                  <a:txBody>
                    <a:bodyPr/>
                    <a:lstStyle/>
                    <a:p>
                      <a:pPr indent="0" lvl="0" marL="0" marR="0" rtl="0" algn="ctr">
                        <a:lnSpc>
                          <a:spcPct val="150000"/>
                        </a:lnSpc>
                        <a:spcBef>
                          <a:spcPts val="0"/>
                        </a:spcBef>
                        <a:spcAft>
                          <a:spcPts val="0"/>
                        </a:spcAft>
                        <a:buNone/>
                      </a:pPr>
                      <a:r>
                        <a:rPr lang="vi-VN" sz="2000" u="none" cap="none" strike="noStrike"/>
                        <a:t>b</a:t>
                      </a:r>
                      <a:endParaRPr sz="2000" u="none" cap="none" strike="noStrike">
                        <a:latin typeface="Times New Roman"/>
                        <a:ea typeface="Times New Roman"/>
                        <a:cs typeface="Times New Roman"/>
                        <a:sym typeface="Times New Roman"/>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6"/>
                    </a:solidFill>
                  </a:tcPr>
                </a:tc>
                <a:tc>
                  <a:txBody>
                    <a:bodyPr/>
                    <a:lstStyle/>
                    <a:p>
                      <a:pPr indent="0" lvl="0" marL="0" marR="0" rtl="0" algn="ctr">
                        <a:lnSpc>
                          <a:spcPct val="150000"/>
                        </a:lnSpc>
                        <a:spcBef>
                          <a:spcPts val="0"/>
                        </a:spcBef>
                        <a:spcAft>
                          <a:spcPts val="0"/>
                        </a:spcAft>
                        <a:buNone/>
                      </a:pPr>
                      <a:r>
                        <a:rPr lang="vi-VN" sz="2000" u="none" cap="none" strike="noStrike"/>
                        <a:t> </a:t>
                      </a:r>
                      <a:endParaRPr sz="2000" u="none" cap="none" strike="noStrike">
                        <a:latin typeface="Times New Roman"/>
                        <a:ea typeface="Times New Roman"/>
                        <a:cs typeface="Times New Roman"/>
                        <a:sym typeface="Times New Roman"/>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6"/>
                    </a:solidFill>
                  </a:tcPr>
                </a:tc>
                <a:tc>
                  <a:txBody>
                    <a:bodyPr/>
                    <a:lstStyle/>
                    <a:p>
                      <a:pPr indent="0" lvl="0" marL="0" marR="0" rtl="0" algn="ctr">
                        <a:lnSpc>
                          <a:spcPct val="150000"/>
                        </a:lnSpc>
                        <a:spcBef>
                          <a:spcPts val="0"/>
                        </a:spcBef>
                        <a:spcAft>
                          <a:spcPts val="0"/>
                        </a:spcAft>
                        <a:buNone/>
                      </a:pPr>
                      <a:r>
                        <a:rPr lang="vi-VN" sz="2000" u="none" cap="none" strike="noStrike"/>
                        <a:t> </a:t>
                      </a:r>
                      <a:endParaRPr sz="2000" u="none" cap="none" strike="noStrike">
                        <a:latin typeface="Times New Roman"/>
                        <a:ea typeface="Times New Roman"/>
                        <a:cs typeface="Times New Roman"/>
                        <a:sym typeface="Times New Roman"/>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6"/>
                    </a:solidFill>
                  </a:tcPr>
                </a:tc>
                <a:tc>
                  <a:txBody>
                    <a:bodyPr/>
                    <a:lstStyle/>
                    <a:p>
                      <a:pPr indent="0" lvl="0" marL="0" marR="0" rtl="0" algn="ctr">
                        <a:lnSpc>
                          <a:spcPct val="150000"/>
                        </a:lnSpc>
                        <a:spcBef>
                          <a:spcPts val="0"/>
                        </a:spcBef>
                        <a:spcAft>
                          <a:spcPts val="0"/>
                        </a:spcAft>
                        <a:buNone/>
                      </a:pPr>
                      <a:r>
                        <a:rPr lang="vi-VN" sz="2000" u="none" cap="none" strike="noStrike"/>
                        <a:t> </a:t>
                      </a:r>
                      <a:endParaRPr sz="2000" u="none" cap="none" strike="noStrike">
                        <a:latin typeface="Times New Roman"/>
                        <a:ea typeface="Times New Roman"/>
                        <a:cs typeface="Times New Roman"/>
                        <a:sym typeface="Times New Roman"/>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6"/>
                    </a:solidFill>
                  </a:tcPr>
                </a:tc>
              </a:tr>
              <a:tr h="529075">
                <a:tc>
                  <a:txBody>
                    <a:bodyPr/>
                    <a:lstStyle/>
                    <a:p>
                      <a:pPr indent="0" lvl="0" marL="0" marR="0" rtl="0" algn="ctr">
                        <a:lnSpc>
                          <a:spcPct val="150000"/>
                        </a:lnSpc>
                        <a:spcBef>
                          <a:spcPts val="0"/>
                        </a:spcBef>
                        <a:spcAft>
                          <a:spcPts val="0"/>
                        </a:spcAft>
                        <a:buNone/>
                      </a:pPr>
                      <a:r>
                        <a:rPr lang="vi-VN" sz="2000" u="none" cap="none" strike="noStrike"/>
                        <a:t>c</a:t>
                      </a:r>
                      <a:endParaRPr sz="2000" u="none" cap="none" strike="noStrike">
                        <a:latin typeface="Times New Roman"/>
                        <a:ea typeface="Times New Roman"/>
                        <a:cs typeface="Times New Roman"/>
                        <a:sym typeface="Times New Roman"/>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6"/>
                    </a:solidFill>
                  </a:tcPr>
                </a:tc>
                <a:tc>
                  <a:txBody>
                    <a:bodyPr/>
                    <a:lstStyle/>
                    <a:p>
                      <a:pPr indent="0" lvl="0" marL="0" marR="0" rtl="0" algn="ctr">
                        <a:lnSpc>
                          <a:spcPct val="150000"/>
                        </a:lnSpc>
                        <a:spcBef>
                          <a:spcPts val="0"/>
                        </a:spcBef>
                        <a:spcAft>
                          <a:spcPts val="0"/>
                        </a:spcAft>
                        <a:buNone/>
                      </a:pPr>
                      <a:r>
                        <a:rPr lang="vi-VN" sz="2000" u="none" cap="none" strike="noStrike"/>
                        <a:t> </a:t>
                      </a:r>
                      <a:endParaRPr sz="2000" u="none" cap="none" strike="noStrike">
                        <a:latin typeface="Times New Roman"/>
                        <a:ea typeface="Times New Roman"/>
                        <a:cs typeface="Times New Roman"/>
                        <a:sym typeface="Times New Roman"/>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6"/>
                    </a:solidFill>
                  </a:tcPr>
                </a:tc>
                <a:tc>
                  <a:txBody>
                    <a:bodyPr/>
                    <a:lstStyle/>
                    <a:p>
                      <a:pPr indent="0" lvl="0" marL="0" marR="0" rtl="0" algn="ctr">
                        <a:lnSpc>
                          <a:spcPct val="150000"/>
                        </a:lnSpc>
                        <a:spcBef>
                          <a:spcPts val="0"/>
                        </a:spcBef>
                        <a:spcAft>
                          <a:spcPts val="0"/>
                        </a:spcAft>
                        <a:buNone/>
                      </a:pPr>
                      <a:r>
                        <a:rPr lang="vi-VN" sz="2000" u="none" cap="none" strike="noStrike"/>
                        <a:t> </a:t>
                      </a:r>
                      <a:endParaRPr sz="2000" u="none" cap="none" strike="noStrike">
                        <a:latin typeface="Times New Roman"/>
                        <a:ea typeface="Times New Roman"/>
                        <a:cs typeface="Times New Roman"/>
                        <a:sym typeface="Times New Roman"/>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6"/>
                    </a:solidFill>
                  </a:tcPr>
                </a:tc>
                <a:tc>
                  <a:txBody>
                    <a:bodyPr/>
                    <a:lstStyle/>
                    <a:p>
                      <a:pPr indent="0" lvl="0" marL="0" marR="0" rtl="0" algn="ctr">
                        <a:lnSpc>
                          <a:spcPct val="150000"/>
                        </a:lnSpc>
                        <a:spcBef>
                          <a:spcPts val="0"/>
                        </a:spcBef>
                        <a:spcAft>
                          <a:spcPts val="0"/>
                        </a:spcAft>
                        <a:buNone/>
                      </a:pPr>
                      <a:r>
                        <a:rPr lang="vi-VN" sz="2000" u="none" cap="none" strike="noStrike"/>
                        <a:t> </a:t>
                      </a:r>
                      <a:endParaRPr sz="2000" u="none" cap="none" strike="noStrike">
                        <a:latin typeface="Times New Roman"/>
                        <a:ea typeface="Times New Roman"/>
                        <a:cs typeface="Times New Roman"/>
                        <a:sym typeface="Times New Roman"/>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6"/>
                    </a:solidFill>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71"/>
                                        </p:tgtEl>
                                        <p:attrNameLst>
                                          <p:attrName>style.visibility</p:attrName>
                                        </p:attrNameLst>
                                      </p:cBhvr>
                                      <p:to>
                                        <p:strVal val="visible"/>
                                      </p:to>
                                    </p:set>
                                    <p:anim calcmode="lin" valueType="num">
                                      <p:cBhvr additive="base">
                                        <p:cTn dur="500"/>
                                        <p:tgtEl>
                                          <p:spTgt spid="27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500"/>
                                        <p:tgtEl>
                                          <p:spTgt spid="2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pic>
        <p:nvPicPr>
          <p:cNvPr id="277" name="Google Shape;277;p12"/>
          <p:cNvPicPr preferRelativeResize="0"/>
          <p:nvPr/>
        </p:nvPicPr>
        <p:blipFill rotWithShape="1">
          <a:blip r:embed="rId3">
            <a:alphaModFix/>
          </a:blip>
          <a:srcRect b="0" l="3870" r="0" t="0"/>
          <a:stretch/>
        </p:blipFill>
        <p:spPr>
          <a:xfrm>
            <a:off x="566056" y="204787"/>
            <a:ext cx="8374743" cy="4722813"/>
          </a:xfrm>
          <a:prstGeom prst="rect">
            <a:avLst/>
          </a:prstGeom>
          <a:noFill/>
          <a:ln>
            <a:noFill/>
          </a:ln>
        </p:spPr>
      </p:pic>
      <p:grpSp>
        <p:nvGrpSpPr>
          <p:cNvPr id="278" name="Google Shape;278;p12"/>
          <p:cNvGrpSpPr/>
          <p:nvPr/>
        </p:nvGrpSpPr>
        <p:grpSpPr>
          <a:xfrm rot="-721844">
            <a:off x="7780355" y="3551669"/>
            <a:ext cx="1030105" cy="1364108"/>
            <a:chOff x="4476879" y="3598123"/>
            <a:chExt cx="877070" cy="1161452"/>
          </a:xfrm>
        </p:grpSpPr>
        <p:sp>
          <p:nvSpPr>
            <p:cNvPr id="279" name="Google Shape;279;p12"/>
            <p:cNvSpPr/>
            <p:nvPr/>
          </p:nvSpPr>
          <p:spPr>
            <a:xfrm rot="294764">
              <a:off x="4762575" y="3620397"/>
              <a:ext cx="556328" cy="842329"/>
            </a:xfrm>
            <a:custGeom>
              <a:rect b="b" l="l" r="r" t="t"/>
              <a:pathLst>
                <a:path extrusionOk="0" h="38696" w="23751">
                  <a:moveTo>
                    <a:pt x="14094" y="1100"/>
                  </a:moveTo>
                  <a:cubicBezTo>
                    <a:pt x="14089" y="1100"/>
                    <a:pt x="14084" y="1103"/>
                    <a:pt x="14077" y="1109"/>
                  </a:cubicBezTo>
                  <a:cubicBezTo>
                    <a:pt x="13910" y="1143"/>
                    <a:pt x="13777" y="1276"/>
                    <a:pt x="13677" y="1409"/>
                  </a:cubicBezTo>
                  <a:cubicBezTo>
                    <a:pt x="13577" y="1576"/>
                    <a:pt x="13510" y="1743"/>
                    <a:pt x="13510" y="1943"/>
                  </a:cubicBezTo>
                  <a:cubicBezTo>
                    <a:pt x="13510" y="1960"/>
                    <a:pt x="13535" y="1968"/>
                    <a:pt x="13560" y="1968"/>
                  </a:cubicBezTo>
                  <a:cubicBezTo>
                    <a:pt x="13585" y="1968"/>
                    <a:pt x="13610" y="1960"/>
                    <a:pt x="13610" y="1943"/>
                  </a:cubicBezTo>
                  <a:cubicBezTo>
                    <a:pt x="13610" y="1776"/>
                    <a:pt x="13677" y="1610"/>
                    <a:pt x="13744" y="1476"/>
                  </a:cubicBezTo>
                  <a:cubicBezTo>
                    <a:pt x="13844" y="1343"/>
                    <a:pt x="13977" y="1209"/>
                    <a:pt x="14111" y="1143"/>
                  </a:cubicBezTo>
                  <a:cubicBezTo>
                    <a:pt x="14111" y="1143"/>
                    <a:pt x="14111" y="1100"/>
                    <a:pt x="14094" y="1100"/>
                  </a:cubicBezTo>
                  <a:close/>
                  <a:moveTo>
                    <a:pt x="15237" y="1570"/>
                  </a:moveTo>
                  <a:cubicBezTo>
                    <a:pt x="15229" y="1570"/>
                    <a:pt x="15221" y="1572"/>
                    <a:pt x="15211" y="1576"/>
                  </a:cubicBezTo>
                  <a:cubicBezTo>
                    <a:pt x="15145" y="1610"/>
                    <a:pt x="15111" y="1643"/>
                    <a:pt x="15045" y="1676"/>
                  </a:cubicBezTo>
                  <a:cubicBezTo>
                    <a:pt x="15011" y="1743"/>
                    <a:pt x="14945" y="1776"/>
                    <a:pt x="14911" y="1843"/>
                  </a:cubicBezTo>
                  <a:cubicBezTo>
                    <a:pt x="14878" y="1876"/>
                    <a:pt x="14844" y="1910"/>
                    <a:pt x="14778" y="1977"/>
                  </a:cubicBezTo>
                  <a:cubicBezTo>
                    <a:pt x="14744" y="2043"/>
                    <a:pt x="14711" y="2077"/>
                    <a:pt x="14678" y="2143"/>
                  </a:cubicBezTo>
                  <a:cubicBezTo>
                    <a:pt x="14678" y="2192"/>
                    <a:pt x="14731" y="2223"/>
                    <a:pt x="14760" y="2223"/>
                  </a:cubicBezTo>
                  <a:cubicBezTo>
                    <a:pt x="14771" y="2223"/>
                    <a:pt x="14778" y="2219"/>
                    <a:pt x="14778" y="2210"/>
                  </a:cubicBezTo>
                  <a:lnTo>
                    <a:pt x="14778" y="2177"/>
                  </a:lnTo>
                  <a:cubicBezTo>
                    <a:pt x="14811" y="2143"/>
                    <a:pt x="14844" y="2077"/>
                    <a:pt x="14878" y="2010"/>
                  </a:cubicBezTo>
                  <a:cubicBezTo>
                    <a:pt x="14878" y="1977"/>
                    <a:pt x="14945" y="1910"/>
                    <a:pt x="14978" y="1876"/>
                  </a:cubicBezTo>
                  <a:cubicBezTo>
                    <a:pt x="15011" y="1843"/>
                    <a:pt x="15078" y="1810"/>
                    <a:pt x="15111" y="1776"/>
                  </a:cubicBezTo>
                  <a:cubicBezTo>
                    <a:pt x="15178" y="1743"/>
                    <a:pt x="15211" y="1710"/>
                    <a:pt x="15278" y="1676"/>
                  </a:cubicBezTo>
                  <a:cubicBezTo>
                    <a:pt x="15307" y="1648"/>
                    <a:pt x="15286" y="1570"/>
                    <a:pt x="15237" y="1570"/>
                  </a:cubicBezTo>
                  <a:close/>
                  <a:moveTo>
                    <a:pt x="13510" y="2243"/>
                  </a:moveTo>
                  <a:cubicBezTo>
                    <a:pt x="13477" y="2243"/>
                    <a:pt x="13443" y="2277"/>
                    <a:pt x="13443" y="2310"/>
                  </a:cubicBezTo>
                  <a:lnTo>
                    <a:pt x="13443" y="2510"/>
                  </a:lnTo>
                  <a:cubicBezTo>
                    <a:pt x="13443" y="2510"/>
                    <a:pt x="13477" y="2544"/>
                    <a:pt x="13510" y="2544"/>
                  </a:cubicBezTo>
                  <a:cubicBezTo>
                    <a:pt x="13544" y="2544"/>
                    <a:pt x="13544" y="2510"/>
                    <a:pt x="13544" y="2510"/>
                  </a:cubicBezTo>
                  <a:lnTo>
                    <a:pt x="13544" y="2310"/>
                  </a:lnTo>
                  <a:cubicBezTo>
                    <a:pt x="13544" y="2277"/>
                    <a:pt x="13544" y="2243"/>
                    <a:pt x="13510" y="2243"/>
                  </a:cubicBezTo>
                  <a:close/>
                  <a:moveTo>
                    <a:pt x="12229" y="341"/>
                  </a:moveTo>
                  <a:cubicBezTo>
                    <a:pt x="12244" y="341"/>
                    <a:pt x="12260" y="341"/>
                    <a:pt x="12276" y="342"/>
                  </a:cubicBezTo>
                  <a:cubicBezTo>
                    <a:pt x="12776" y="375"/>
                    <a:pt x="13143" y="742"/>
                    <a:pt x="13243" y="1209"/>
                  </a:cubicBezTo>
                  <a:cubicBezTo>
                    <a:pt x="13243" y="1243"/>
                    <a:pt x="13277" y="1243"/>
                    <a:pt x="13277" y="1276"/>
                  </a:cubicBezTo>
                  <a:cubicBezTo>
                    <a:pt x="13143" y="1543"/>
                    <a:pt x="13110" y="1876"/>
                    <a:pt x="13143" y="2177"/>
                  </a:cubicBezTo>
                  <a:cubicBezTo>
                    <a:pt x="13143" y="2343"/>
                    <a:pt x="13177" y="2477"/>
                    <a:pt x="13177" y="2610"/>
                  </a:cubicBezTo>
                  <a:lnTo>
                    <a:pt x="13143" y="2510"/>
                  </a:lnTo>
                  <a:cubicBezTo>
                    <a:pt x="13043" y="2343"/>
                    <a:pt x="12943" y="2143"/>
                    <a:pt x="12876" y="1977"/>
                  </a:cubicBezTo>
                  <a:cubicBezTo>
                    <a:pt x="12866" y="1956"/>
                    <a:pt x="12849" y="1948"/>
                    <a:pt x="12832" y="1948"/>
                  </a:cubicBezTo>
                  <a:cubicBezTo>
                    <a:pt x="12794" y="1948"/>
                    <a:pt x="12753" y="1987"/>
                    <a:pt x="12776" y="2010"/>
                  </a:cubicBezTo>
                  <a:cubicBezTo>
                    <a:pt x="12843" y="2210"/>
                    <a:pt x="12943" y="2377"/>
                    <a:pt x="13043" y="2544"/>
                  </a:cubicBezTo>
                  <a:cubicBezTo>
                    <a:pt x="13077" y="2644"/>
                    <a:pt x="13110" y="2710"/>
                    <a:pt x="13143" y="2810"/>
                  </a:cubicBezTo>
                  <a:cubicBezTo>
                    <a:pt x="13143" y="2877"/>
                    <a:pt x="13177" y="2944"/>
                    <a:pt x="13177" y="3011"/>
                  </a:cubicBezTo>
                  <a:cubicBezTo>
                    <a:pt x="13077" y="2844"/>
                    <a:pt x="12943" y="2677"/>
                    <a:pt x="12810" y="2544"/>
                  </a:cubicBezTo>
                  <a:cubicBezTo>
                    <a:pt x="12476" y="2177"/>
                    <a:pt x="12176" y="1810"/>
                    <a:pt x="11909" y="1409"/>
                  </a:cubicBezTo>
                  <a:cubicBezTo>
                    <a:pt x="11681" y="1018"/>
                    <a:pt x="11580" y="341"/>
                    <a:pt x="12229" y="341"/>
                  </a:cubicBezTo>
                  <a:close/>
                  <a:moveTo>
                    <a:pt x="11009" y="176"/>
                  </a:moveTo>
                  <a:cubicBezTo>
                    <a:pt x="11218" y="176"/>
                    <a:pt x="11393" y="410"/>
                    <a:pt x="11475" y="576"/>
                  </a:cubicBezTo>
                  <a:cubicBezTo>
                    <a:pt x="11509" y="609"/>
                    <a:pt x="11509" y="609"/>
                    <a:pt x="11542" y="609"/>
                  </a:cubicBezTo>
                  <a:cubicBezTo>
                    <a:pt x="11509" y="876"/>
                    <a:pt x="11575" y="1176"/>
                    <a:pt x="11709" y="1409"/>
                  </a:cubicBezTo>
                  <a:cubicBezTo>
                    <a:pt x="11942" y="1776"/>
                    <a:pt x="12176" y="2143"/>
                    <a:pt x="12509" y="2444"/>
                  </a:cubicBezTo>
                  <a:cubicBezTo>
                    <a:pt x="12676" y="2610"/>
                    <a:pt x="12843" y="2810"/>
                    <a:pt x="13010" y="3011"/>
                  </a:cubicBezTo>
                  <a:lnTo>
                    <a:pt x="13043" y="3044"/>
                  </a:lnTo>
                  <a:lnTo>
                    <a:pt x="12976" y="3011"/>
                  </a:lnTo>
                  <a:cubicBezTo>
                    <a:pt x="12810" y="2944"/>
                    <a:pt x="12610" y="2877"/>
                    <a:pt x="12476" y="2777"/>
                  </a:cubicBezTo>
                  <a:cubicBezTo>
                    <a:pt x="12143" y="2510"/>
                    <a:pt x="11876" y="2177"/>
                    <a:pt x="11709" y="1810"/>
                  </a:cubicBezTo>
                  <a:lnTo>
                    <a:pt x="11676" y="1810"/>
                  </a:lnTo>
                  <a:cubicBezTo>
                    <a:pt x="11776" y="2177"/>
                    <a:pt x="11976" y="2510"/>
                    <a:pt x="12276" y="2810"/>
                  </a:cubicBezTo>
                  <a:cubicBezTo>
                    <a:pt x="12176" y="2777"/>
                    <a:pt x="12076" y="2744"/>
                    <a:pt x="12009" y="2710"/>
                  </a:cubicBezTo>
                  <a:cubicBezTo>
                    <a:pt x="11642" y="2510"/>
                    <a:pt x="11309" y="2277"/>
                    <a:pt x="11008" y="1943"/>
                  </a:cubicBezTo>
                  <a:cubicBezTo>
                    <a:pt x="10742" y="1610"/>
                    <a:pt x="10575" y="1209"/>
                    <a:pt x="10608" y="776"/>
                  </a:cubicBezTo>
                  <a:cubicBezTo>
                    <a:pt x="10575" y="542"/>
                    <a:pt x="10675" y="342"/>
                    <a:pt x="10875" y="209"/>
                  </a:cubicBezTo>
                  <a:cubicBezTo>
                    <a:pt x="10921" y="186"/>
                    <a:pt x="10966" y="176"/>
                    <a:pt x="11009" y="176"/>
                  </a:cubicBezTo>
                  <a:close/>
                  <a:moveTo>
                    <a:pt x="15678" y="1343"/>
                  </a:moveTo>
                  <a:cubicBezTo>
                    <a:pt x="15778" y="1343"/>
                    <a:pt x="15879" y="1409"/>
                    <a:pt x="15912" y="1510"/>
                  </a:cubicBezTo>
                  <a:cubicBezTo>
                    <a:pt x="15912" y="1610"/>
                    <a:pt x="15912" y="1676"/>
                    <a:pt x="15879" y="1776"/>
                  </a:cubicBezTo>
                  <a:cubicBezTo>
                    <a:pt x="15845" y="1910"/>
                    <a:pt x="15778" y="2043"/>
                    <a:pt x="15712" y="2210"/>
                  </a:cubicBezTo>
                  <a:cubicBezTo>
                    <a:pt x="15678" y="2243"/>
                    <a:pt x="15678" y="2277"/>
                    <a:pt x="15645" y="2310"/>
                  </a:cubicBezTo>
                  <a:lnTo>
                    <a:pt x="15478" y="2444"/>
                  </a:lnTo>
                  <a:cubicBezTo>
                    <a:pt x="15412" y="2477"/>
                    <a:pt x="15345" y="2544"/>
                    <a:pt x="15311" y="2610"/>
                  </a:cubicBezTo>
                  <a:cubicBezTo>
                    <a:pt x="15278" y="2644"/>
                    <a:pt x="15278" y="2644"/>
                    <a:pt x="15278" y="2677"/>
                  </a:cubicBezTo>
                  <a:lnTo>
                    <a:pt x="15245" y="2710"/>
                  </a:lnTo>
                  <a:cubicBezTo>
                    <a:pt x="15145" y="2810"/>
                    <a:pt x="15111" y="2944"/>
                    <a:pt x="15011" y="3044"/>
                  </a:cubicBezTo>
                  <a:cubicBezTo>
                    <a:pt x="14844" y="3211"/>
                    <a:pt x="14544" y="3177"/>
                    <a:pt x="14277" y="3211"/>
                  </a:cubicBezTo>
                  <a:cubicBezTo>
                    <a:pt x="14344" y="3177"/>
                    <a:pt x="14377" y="3144"/>
                    <a:pt x="14411" y="3144"/>
                  </a:cubicBezTo>
                  <a:cubicBezTo>
                    <a:pt x="14444" y="3111"/>
                    <a:pt x="14478" y="3077"/>
                    <a:pt x="14511" y="3077"/>
                  </a:cubicBezTo>
                  <a:lnTo>
                    <a:pt x="14544" y="3011"/>
                  </a:lnTo>
                  <a:cubicBezTo>
                    <a:pt x="14578" y="2944"/>
                    <a:pt x="14644" y="2911"/>
                    <a:pt x="14644" y="2844"/>
                  </a:cubicBezTo>
                  <a:cubicBezTo>
                    <a:pt x="14661" y="2810"/>
                    <a:pt x="14661" y="2802"/>
                    <a:pt x="14657" y="2802"/>
                  </a:cubicBezTo>
                  <a:lnTo>
                    <a:pt x="14657" y="2802"/>
                  </a:lnTo>
                  <a:cubicBezTo>
                    <a:pt x="14653" y="2802"/>
                    <a:pt x="14644" y="2810"/>
                    <a:pt x="14644" y="2810"/>
                  </a:cubicBezTo>
                  <a:cubicBezTo>
                    <a:pt x="14611" y="2877"/>
                    <a:pt x="14544" y="2911"/>
                    <a:pt x="14511" y="2944"/>
                  </a:cubicBezTo>
                  <a:lnTo>
                    <a:pt x="14444" y="3011"/>
                  </a:lnTo>
                  <a:cubicBezTo>
                    <a:pt x="14411" y="3011"/>
                    <a:pt x="14377" y="3044"/>
                    <a:pt x="14344" y="3044"/>
                  </a:cubicBezTo>
                  <a:cubicBezTo>
                    <a:pt x="14311" y="3077"/>
                    <a:pt x="14277" y="3111"/>
                    <a:pt x="14211" y="3144"/>
                  </a:cubicBezTo>
                  <a:cubicBezTo>
                    <a:pt x="14177" y="3144"/>
                    <a:pt x="14144" y="3177"/>
                    <a:pt x="14144" y="3177"/>
                  </a:cubicBezTo>
                  <a:cubicBezTo>
                    <a:pt x="14144" y="3077"/>
                    <a:pt x="14177" y="3011"/>
                    <a:pt x="14211" y="2911"/>
                  </a:cubicBezTo>
                  <a:cubicBezTo>
                    <a:pt x="14244" y="2677"/>
                    <a:pt x="14311" y="2477"/>
                    <a:pt x="14377" y="2243"/>
                  </a:cubicBezTo>
                  <a:cubicBezTo>
                    <a:pt x="14478" y="1876"/>
                    <a:pt x="14778" y="1576"/>
                    <a:pt x="15145" y="1409"/>
                  </a:cubicBezTo>
                  <a:lnTo>
                    <a:pt x="15145" y="1443"/>
                  </a:lnTo>
                  <a:cubicBezTo>
                    <a:pt x="15311" y="1343"/>
                    <a:pt x="15512" y="1343"/>
                    <a:pt x="15678" y="1343"/>
                  </a:cubicBezTo>
                  <a:close/>
                  <a:moveTo>
                    <a:pt x="14177" y="876"/>
                  </a:moveTo>
                  <a:cubicBezTo>
                    <a:pt x="14544" y="909"/>
                    <a:pt x="14778" y="1276"/>
                    <a:pt x="14611" y="1610"/>
                  </a:cubicBezTo>
                  <a:cubicBezTo>
                    <a:pt x="14611" y="1610"/>
                    <a:pt x="14611" y="1610"/>
                    <a:pt x="14611" y="1643"/>
                  </a:cubicBezTo>
                  <a:cubicBezTo>
                    <a:pt x="14478" y="1776"/>
                    <a:pt x="14377" y="1977"/>
                    <a:pt x="14277" y="2177"/>
                  </a:cubicBezTo>
                  <a:cubicBezTo>
                    <a:pt x="14177" y="2410"/>
                    <a:pt x="14111" y="2644"/>
                    <a:pt x="14044" y="2877"/>
                  </a:cubicBezTo>
                  <a:cubicBezTo>
                    <a:pt x="14011" y="3011"/>
                    <a:pt x="13977" y="3111"/>
                    <a:pt x="13977" y="3244"/>
                  </a:cubicBezTo>
                  <a:cubicBezTo>
                    <a:pt x="13977" y="3244"/>
                    <a:pt x="13977" y="3277"/>
                    <a:pt x="13977" y="3277"/>
                  </a:cubicBezTo>
                  <a:cubicBezTo>
                    <a:pt x="13910" y="3244"/>
                    <a:pt x="13877" y="3177"/>
                    <a:pt x="13810" y="3177"/>
                  </a:cubicBezTo>
                  <a:cubicBezTo>
                    <a:pt x="13810" y="3011"/>
                    <a:pt x="13810" y="2844"/>
                    <a:pt x="13810" y="2710"/>
                  </a:cubicBezTo>
                  <a:lnTo>
                    <a:pt x="13844" y="2210"/>
                  </a:lnTo>
                  <a:cubicBezTo>
                    <a:pt x="13844" y="2193"/>
                    <a:pt x="13835" y="2185"/>
                    <a:pt x="13827" y="2185"/>
                  </a:cubicBezTo>
                  <a:cubicBezTo>
                    <a:pt x="13819" y="2185"/>
                    <a:pt x="13810" y="2193"/>
                    <a:pt x="13810" y="2210"/>
                  </a:cubicBezTo>
                  <a:cubicBezTo>
                    <a:pt x="13810" y="2377"/>
                    <a:pt x="13777" y="2544"/>
                    <a:pt x="13744" y="2677"/>
                  </a:cubicBezTo>
                  <a:cubicBezTo>
                    <a:pt x="13744" y="2844"/>
                    <a:pt x="13744" y="2977"/>
                    <a:pt x="13710" y="3144"/>
                  </a:cubicBezTo>
                  <a:cubicBezTo>
                    <a:pt x="13672" y="3119"/>
                    <a:pt x="13629" y="3108"/>
                    <a:pt x="13587" y="3108"/>
                  </a:cubicBezTo>
                  <a:cubicBezTo>
                    <a:pt x="13518" y="3108"/>
                    <a:pt x="13451" y="3136"/>
                    <a:pt x="13410" y="3177"/>
                  </a:cubicBezTo>
                  <a:cubicBezTo>
                    <a:pt x="13377" y="3211"/>
                    <a:pt x="13377" y="3211"/>
                    <a:pt x="13343" y="3244"/>
                  </a:cubicBezTo>
                  <a:cubicBezTo>
                    <a:pt x="13343" y="3011"/>
                    <a:pt x="13343" y="2744"/>
                    <a:pt x="13343" y="2477"/>
                  </a:cubicBezTo>
                  <a:cubicBezTo>
                    <a:pt x="13243" y="2110"/>
                    <a:pt x="13243" y="1743"/>
                    <a:pt x="13377" y="1376"/>
                  </a:cubicBezTo>
                  <a:cubicBezTo>
                    <a:pt x="13544" y="1076"/>
                    <a:pt x="13844" y="909"/>
                    <a:pt x="14177" y="876"/>
                  </a:cubicBezTo>
                  <a:close/>
                  <a:moveTo>
                    <a:pt x="16969" y="1939"/>
                  </a:moveTo>
                  <a:cubicBezTo>
                    <a:pt x="17038" y="1939"/>
                    <a:pt x="17095" y="1969"/>
                    <a:pt x="17113" y="2077"/>
                  </a:cubicBezTo>
                  <a:cubicBezTo>
                    <a:pt x="17113" y="2310"/>
                    <a:pt x="17013" y="2544"/>
                    <a:pt x="16813" y="2710"/>
                  </a:cubicBezTo>
                  <a:cubicBezTo>
                    <a:pt x="16346" y="3011"/>
                    <a:pt x="15812" y="3211"/>
                    <a:pt x="15245" y="3277"/>
                  </a:cubicBezTo>
                  <a:cubicBezTo>
                    <a:pt x="15211" y="3244"/>
                    <a:pt x="15211" y="3211"/>
                    <a:pt x="15178" y="3211"/>
                  </a:cubicBezTo>
                  <a:lnTo>
                    <a:pt x="15278" y="3177"/>
                  </a:lnTo>
                  <a:lnTo>
                    <a:pt x="15545" y="3077"/>
                  </a:lnTo>
                  <a:cubicBezTo>
                    <a:pt x="15712" y="3011"/>
                    <a:pt x="15879" y="2944"/>
                    <a:pt x="16045" y="2844"/>
                  </a:cubicBezTo>
                  <a:cubicBezTo>
                    <a:pt x="16072" y="2817"/>
                    <a:pt x="16056" y="2768"/>
                    <a:pt x="16013" y="2768"/>
                  </a:cubicBezTo>
                  <a:cubicBezTo>
                    <a:pt x="16003" y="2768"/>
                    <a:pt x="15991" y="2771"/>
                    <a:pt x="15979" y="2777"/>
                  </a:cubicBezTo>
                  <a:cubicBezTo>
                    <a:pt x="15812" y="2844"/>
                    <a:pt x="15645" y="2911"/>
                    <a:pt x="15478" y="2977"/>
                  </a:cubicBezTo>
                  <a:lnTo>
                    <a:pt x="15311" y="3044"/>
                  </a:lnTo>
                  <a:cubicBezTo>
                    <a:pt x="15412" y="2877"/>
                    <a:pt x="15545" y="2710"/>
                    <a:pt x="15712" y="2577"/>
                  </a:cubicBezTo>
                  <a:cubicBezTo>
                    <a:pt x="15912" y="2410"/>
                    <a:pt x="16145" y="2243"/>
                    <a:pt x="16379" y="2110"/>
                  </a:cubicBezTo>
                  <a:lnTo>
                    <a:pt x="16412" y="2143"/>
                  </a:lnTo>
                  <a:cubicBezTo>
                    <a:pt x="16512" y="2077"/>
                    <a:pt x="16646" y="2010"/>
                    <a:pt x="16779" y="1977"/>
                  </a:cubicBezTo>
                  <a:cubicBezTo>
                    <a:pt x="16841" y="1961"/>
                    <a:pt x="16910" y="1939"/>
                    <a:pt x="16969" y="1939"/>
                  </a:cubicBezTo>
                  <a:close/>
                  <a:moveTo>
                    <a:pt x="14945" y="3411"/>
                  </a:moveTo>
                  <a:cubicBezTo>
                    <a:pt x="14911" y="3444"/>
                    <a:pt x="14878" y="3478"/>
                    <a:pt x="14878" y="3511"/>
                  </a:cubicBezTo>
                  <a:lnTo>
                    <a:pt x="14878" y="3544"/>
                  </a:lnTo>
                  <a:cubicBezTo>
                    <a:pt x="14711" y="3711"/>
                    <a:pt x="14478" y="3811"/>
                    <a:pt x="14244" y="3878"/>
                  </a:cubicBezTo>
                  <a:cubicBezTo>
                    <a:pt x="14302" y="3820"/>
                    <a:pt x="14260" y="3738"/>
                    <a:pt x="14204" y="3738"/>
                  </a:cubicBezTo>
                  <a:cubicBezTo>
                    <a:pt x="14196" y="3738"/>
                    <a:pt x="14186" y="3740"/>
                    <a:pt x="14177" y="3744"/>
                  </a:cubicBezTo>
                  <a:cubicBezTo>
                    <a:pt x="14077" y="3811"/>
                    <a:pt x="14011" y="3845"/>
                    <a:pt x="13944" y="3878"/>
                  </a:cubicBezTo>
                  <a:lnTo>
                    <a:pt x="13877" y="3878"/>
                  </a:lnTo>
                  <a:cubicBezTo>
                    <a:pt x="13944" y="3811"/>
                    <a:pt x="13977" y="3711"/>
                    <a:pt x="14011" y="3611"/>
                  </a:cubicBezTo>
                  <a:cubicBezTo>
                    <a:pt x="14011" y="3578"/>
                    <a:pt x="14044" y="3544"/>
                    <a:pt x="14044" y="3511"/>
                  </a:cubicBezTo>
                  <a:cubicBezTo>
                    <a:pt x="14190" y="3462"/>
                    <a:pt x="14337" y="3431"/>
                    <a:pt x="14483" y="3431"/>
                  </a:cubicBezTo>
                  <a:cubicBezTo>
                    <a:pt x="14537" y="3431"/>
                    <a:pt x="14591" y="3435"/>
                    <a:pt x="14644" y="3444"/>
                  </a:cubicBezTo>
                  <a:cubicBezTo>
                    <a:pt x="14744" y="3444"/>
                    <a:pt x="14844" y="3411"/>
                    <a:pt x="14945" y="3411"/>
                  </a:cubicBezTo>
                  <a:close/>
                  <a:moveTo>
                    <a:pt x="13510" y="3311"/>
                  </a:moveTo>
                  <a:cubicBezTo>
                    <a:pt x="13610" y="3311"/>
                    <a:pt x="13710" y="3344"/>
                    <a:pt x="13777" y="3444"/>
                  </a:cubicBezTo>
                  <a:cubicBezTo>
                    <a:pt x="13810" y="3511"/>
                    <a:pt x="13810" y="3578"/>
                    <a:pt x="13810" y="3644"/>
                  </a:cubicBezTo>
                  <a:lnTo>
                    <a:pt x="13810" y="3678"/>
                  </a:lnTo>
                  <a:cubicBezTo>
                    <a:pt x="13744" y="3811"/>
                    <a:pt x="13677" y="3911"/>
                    <a:pt x="13577" y="4045"/>
                  </a:cubicBezTo>
                  <a:lnTo>
                    <a:pt x="13577" y="4011"/>
                  </a:lnTo>
                  <a:lnTo>
                    <a:pt x="13577" y="3845"/>
                  </a:lnTo>
                  <a:lnTo>
                    <a:pt x="13577" y="3678"/>
                  </a:lnTo>
                  <a:cubicBezTo>
                    <a:pt x="13560" y="3661"/>
                    <a:pt x="13552" y="3653"/>
                    <a:pt x="13544" y="3653"/>
                  </a:cubicBezTo>
                  <a:cubicBezTo>
                    <a:pt x="13535" y="3653"/>
                    <a:pt x="13527" y="3661"/>
                    <a:pt x="13510" y="3678"/>
                  </a:cubicBezTo>
                  <a:lnTo>
                    <a:pt x="13477" y="3845"/>
                  </a:lnTo>
                  <a:cubicBezTo>
                    <a:pt x="13477" y="3878"/>
                    <a:pt x="13443" y="3945"/>
                    <a:pt x="13443" y="3978"/>
                  </a:cubicBezTo>
                  <a:lnTo>
                    <a:pt x="13410" y="3845"/>
                  </a:lnTo>
                  <a:cubicBezTo>
                    <a:pt x="13410" y="3845"/>
                    <a:pt x="13410" y="3811"/>
                    <a:pt x="13410" y="3811"/>
                  </a:cubicBezTo>
                  <a:lnTo>
                    <a:pt x="13377" y="3644"/>
                  </a:lnTo>
                  <a:cubicBezTo>
                    <a:pt x="13377" y="3644"/>
                    <a:pt x="13377" y="3611"/>
                    <a:pt x="13377" y="3611"/>
                  </a:cubicBezTo>
                  <a:cubicBezTo>
                    <a:pt x="13377" y="3478"/>
                    <a:pt x="13377" y="3344"/>
                    <a:pt x="13510" y="3311"/>
                  </a:cubicBezTo>
                  <a:close/>
                  <a:moveTo>
                    <a:pt x="12409" y="3044"/>
                  </a:moveTo>
                  <a:lnTo>
                    <a:pt x="12543" y="3111"/>
                  </a:lnTo>
                  <a:lnTo>
                    <a:pt x="12576" y="3111"/>
                  </a:lnTo>
                  <a:cubicBezTo>
                    <a:pt x="12710" y="3144"/>
                    <a:pt x="12810" y="3211"/>
                    <a:pt x="12910" y="3277"/>
                  </a:cubicBezTo>
                  <a:cubicBezTo>
                    <a:pt x="13010" y="3344"/>
                    <a:pt x="13077" y="3411"/>
                    <a:pt x="13143" y="3511"/>
                  </a:cubicBezTo>
                  <a:cubicBezTo>
                    <a:pt x="13243" y="3711"/>
                    <a:pt x="13310" y="3911"/>
                    <a:pt x="13310" y="4145"/>
                  </a:cubicBezTo>
                  <a:cubicBezTo>
                    <a:pt x="13310" y="4145"/>
                    <a:pt x="13277" y="4178"/>
                    <a:pt x="13277" y="4211"/>
                  </a:cubicBezTo>
                  <a:cubicBezTo>
                    <a:pt x="13277" y="4211"/>
                    <a:pt x="13243" y="4111"/>
                    <a:pt x="13243" y="4078"/>
                  </a:cubicBezTo>
                  <a:cubicBezTo>
                    <a:pt x="13177" y="3945"/>
                    <a:pt x="13110" y="3811"/>
                    <a:pt x="13043" y="3711"/>
                  </a:cubicBezTo>
                  <a:lnTo>
                    <a:pt x="13077" y="3711"/>
                  </a:lnTo>
                  <a:cubicBezTo>
                    <a:pt x="13077" y="3700"/>
                    <a:pt x="13069" y="3696"/>
                    <a:pt x="13059" y="3696"/>
                  </a:cubicBezTo>
                  <a:cubicBezTo>
                    <a:pt x="13040" y="3696"/>
                    <a:pt x="13010" y="3711"/>
                    <a:pt x="13010" y="3711"/>
                  </a:cubicBezTo>
                  <a:cubicBezTo>
                    <a:pt x="13077" y="3845"/>
                    <a:pt x="13110" y="3978"/>
                    <a:pt x="13143" y="4111"/>
                  </a:cubicBezTo>
                  <a:cubicBezTo>
                    <a:pt x="13143" y="4111"/>
                    <a:pt x="13143" y="4111"/>
                    <a:pt x="13143" y="4145"/>
                  </a:cubicBezTo>
                  <a:cubicBezTo>
                    <a:pt x="13077" y="4078"/>
                    <a:pt x="13010" y="4011"/>
                    <a:pt x="12943" y="3978"/>
                  </a:cubicBezTo>
                  <a:cubicBezTo>
                    <a:pt x="12743" y="3811"/>
                    <a:pt x="12576" y="3644"/>
                    <a:pt x="12476" y="3411"/>
                  </a:cubicBezTo>
                  <a:cubicBezTo>
                    <a:pt x="12443" y="3277"/>
                    <a:pt x="12409" y="3177"/>
                    <a:pt x="12409" y="3044"/>
                  </a:cubicBezTo>
                  <a:close/>
                  <a:moveTo>
                    <a:pt x="3793" y="6865"/>
                  </a:moveTo>
                  <a:cubicBezTo>
                    <a:pt x="3788" y="6865"/>
                    <a:pt x="3781" y="6869"/>
                    <a:pt x="3770" y="6880"/>
                  </a:cubicBezTo>
                  <a:cubicBezTo>
                    <a:pt x="3603" y="6913"/>
                    <a:pt x="3470" y="7047"/>
                    <a:pt x="3370" y="7214"/>
                  </a:cubicBezTo>
                  <a:cubicBezTo>
                    <a:pt x="3303" y="7380"/>
                    <a:pt x="3236" y="7547"/>
                    <a:pt x="3236" y="7714"/>
                  </a:cubicBezTo>
                  <a:cubicBezTo>
                    <a:pt x="3236" y="7747"/>
                    <a:pt x="3261" y="7764"/>
                    <a:pt x="3286" y="7764"/>
                  </a:cubicBezTo>
                  <a:cubicBezTo>
                    <a:pt x="3311" y="7764"/>
                    <a:pt x="3336" y="7747"/>
                    <a:pt x="3336" y="7714"/>
                  </a:cubicBezTo>
                  <a:cubicBezTo>
                    <a:pt x="3336" y="7547"/>
                    <a:pt x="3370" y="7380"/>
                    <a:pt x="3470" y="7247"/>
                  </a:cubicBezTo>
                  <a:cubicBezTo>
                    <a:pt x="3536" y="7114"/>
                    <a:pt x="3670" y="6980"/>
                    <a:pt x="3803" y="6880"/>
                  </a:cubicBezTo>
                  <a:cubicBezTo>
                    <a:pt x="3803" y="6880"/>
                    <a:pt x="3803" y="6865"/>
                    <a:pt x="3793" y="6865"/>
                  </a:cubicBezTo>
                  <a:close/>
                  <a:moveTo>
                    <a:pt x="15578" y="5212"/>
                  </a:moveTo>
                  <a:cubicBezTo>
                    <a:pt x="15512" y="5379"/>
                    <a:pt x="15478" y="5546"/>
                    <a:pt x="15412" y="5679"/>
                  </a:cubicBezTo>
                  <a:cubicBezTo>
                    <a:pt x="15311" y="5946"/>
                    <a:pt x="15211" y="6246"/>
                    <a:pt x="15111" y="6546"/>
                  </a:cubicBezTo>
                  <a:cubicBezTo>
                    <a:pt x="14945" y="6980"/>
                    <a:pt x="14811" y="7414"/>
                    <a:pt x="14678" y="7847"/>
                  </a:cubicBezTo>
                  <a:cubicBezTo>
                    <a:pt x="14744" y="7514"/>
                    <a:pt x="14778" y="7114"/>
                    <a:pt x="14811" y="6780"/>
                  </a:cubicBezTo>
                  <a:cubicBezTo>
                    <a:pt x="14945" y="6213"/>
                    <a:pt x="15178" y="5646"/>
                    <a:pt x="15578" y="5212"/>
                  </a:cubicBezTo>
                  <a:close/>
                  <a:moveTo>
                    <a:pt x="4960" y="7295"/>
                  </a:moveTo>
                  <a:cubicBezTo>
                    <a:pt x="4952" y="7295"/>
                    <a:pt x="4944" y="7300"/>
                    <a:pt x="4937" y="7314"/>
                  </a:cubicBezTo>
                  <a:cubicBezTo>
                    <a:pt x="4871" y="7314"/>
                    <a:pt x="4804" y="7380"/>
                    <a:pt x="4771" y="7414"/>
                  </a:cubicBezTo>
                  <a:cubicBezTo>
                    <a:pt x="4704" y="7447"/>
                    <a:pt x="4671" y="7514"/>
                    <a:pt x="4637" y="7547"/>
                  </a:cubicBezTo>
                  <a:cubicBezTo>
                    <a:pt x="4604" y="7614"/>
                    <a:pt x="4537" y="7647"/>
                    <a:pt x="4504" y="7714"/>
                  </a:cubicBezTo>
                  <a:cubicBezTo>
                    <a:pt x="4470" y="7781"/>
                    <a:pt x="4437" y="7847"/>
                    <a:pt x="4437" y="7914"/>
                  </a:cubicBezTo>
                  <a:cubicBezTo>
                    <a:pt x="4418" y="7933"/>
                    <a:pt x="4443" y="7953"/>
                    <a:pt x="4474" y="7953"/>
                  </a:cubicBezTo>
                  <a:cubicBezTo>
                    <a:pt x="4497" y="7953"/>
                    <a:pt x="4523" y="7942"/>
                    <a:pt x="4537" y="7914"/>
                  </a:cubicBezTo>
                  <a:cubicBezTo>
                    <a:pt x="4537" y="7881"/>
                    <a:pt x="4570" y="7814"/>
                    <a:pt x="4604" y="7747"/>
                  </a:cubicBezTo>
                  <a:cubicBezTo>
                    <a:pt x="4604" y="7714"/>
                    <a:pt x="4637" y="7647"/>
                    <a:pt x="4704" y="7614"/>
                  </a:cubicBezTo>
                  <a:cubicBezTo>
                    <a:pt x="4737" y="7581"/>
                    <a:pt x="4771" y="7514"/>
                    <a:pt x="4837" y="7480"/>
                  </a:cubicBezTo>
                  <a:cubicBezTo>
                    <a:pt x="4871" y="7447"/>
                    <a:pt x="4937" y="7414"/>
                    <a:pt x="4971" y="7380"/>
                  </a:cubicBezTo>
                  <a:cubicBezTo>
                    <a:pt x="5024" y="7380"/>
                    <a:pt x="4992" y="7295"/>
                    <a:pt x="4960" y="7295"/>
                  </a:cubicBezTo>
                  <a:close/>
                  <a:moveTo>
                    <a:pt x="15712" y="5212"/>
                  </a:moveTo>
                  <a:cubicBezTo>
                    <a:pt x="15712" y="5779"/>
                    <a:pt x="15612" y="6346"/>
                    <a:pt x="15445" y="6880"/>
                  </a:cubicBezTo>
                  <a:cubicBezTo>
                    <a:pt x="15245" y="7347"/>
                    <a:pt x="14978" y="7781"/>
                    <a:pt x="14644" y="8148"/>
                  </a:cubicBezTo>
                  <a:cubicBezTo>
                    <a:pt x="14811" y="7614"/>
                    <a:pt x="15011" y="7080"/>
                    <a:pt x="15211" y="6546"/>
                  </a:cubicBezTo>
                  <a:lnTo>
                    <a:pt x="15512" y="5713"/>
                  </a:lnTo>
                  <a:cubicBezTo>
                    <a:pt x="15578" y="5546"/>
                    <a:pt x="15645" y="5379"/>
                    <a:pt x="15712" y="5212"/>
                  </a:cubicBezTo>
                  <a:close/>
                  <a:moveTo>
                    <a:pt x="3236" y="8048"/>
                  </a:moveTo>
                  <a:cubicBezTo>
                    <a:pt x="3203" y="8048"/>
                    <a:pt x="3203" y="8081"/>
                    <a:pt x="3203" y="8081"/>
                  </a:cubicBezTo>
                  <a:lnTo>
                    <a:pt x="3203" y="8281"/>
                  </a:lnTo>
                  <a:cubicBezTo>
                    <a:pt x="3203" y="8314"/>
                    <a:pt x="3203" y="8348"/>
                    <a:pt x="3236" y="8348"/>
                  </a:cubicBezTo>
                  <a:cubicBezTo>
                    <a:pt x="3270" y="8348"/>
                    <a:pt x="3303" y="8314"/>
                    <a:pt x="3303" y="8281"/>
                  </a:cubicBezTo>
                  <a:cubicBezTo>
                    <a:pt x="3303" y="8214"/>
                    <a:pt x="3303" y="8148"/>
                    <a:pt x="3303" y="8081"/>
                  </a:cubicBezTo>
                  <a:cubicBezTo>
                    <a:pt x="3270" y="8081"/>
                    <a:pt x="3270" y="8048"/>
                    <a:pt x="3236" y="8048"/>
                  </a:cubicBezTo>
                  <a:close/>
                  <a:moveTo>
                    <a:pt x="4418" y="8576"/>
                  </a:moveTo>
                  <a:cubicBezTo>
                    <a:pt x="4415" y="8576"/>
                    <a:pt x="4404" y="8595"/>
                    <a:pt x="4404" y="8615"/>
                  </a:cubicBezTo>
                  <a:cubicBezTo>
                    <a:pt x="4418" y="8586"/>
                    <a:pt x="4420" y="8576"/>
                    <a:pt x="4418" y="8576"/>
                  </a:cubicBezTo>
                  <a:close/>
                  <a:moveTo>
                    <a:pt x="629" y="6091"/>
                  </a:moveTo>
                  <a:cubicBezTo>
                    <a:pt x="811" y="6091"/>
                    <a:pt x="1016" y="6305"/>
                    <a:pt x="1101" y="6446"/>
                  </a:cubicBezTo>
                  <a:cubicBezTo>
                    <a:pt x="1135" y="6480"/>
                    <a:pt x="1168" y="6480"/>
                    <a:pt x="1201" y="6480"/>
                  </a:cubicBezTo>
                  <a:cubicBezTo>
                    <a:pt x="1168" y="6780"/>
                    <a:pt x="1235" y="7047"/>
                    <a:pt x="1402" y="7280"/>
                  </a:cubicBezTo>
                  <a:cubicBezTo>
                    <a:pt x="1635" y="7647"/>
                    <a:pt x="1902" y="7981"/>
                    <a:pt x="2235" y="8281"/>
                  </a:cubicBezTo>
                  <a:cubicBezTo>
                    <a:pt x="2402" y="8448"/>
                    <a:pt x="2569" y="8615"/>
                    <a:pt x="2736" y="8815"/>
                  </a:cubicBezTo>
                  <a:lnTo>
                    <a:pt x="2769" y="8848"/>
                  </a:lnTo>
                  <a:lnTo>
                    <a:pt x="2736" y="8848"/>
                  </a:lnTo>
                  <a:cubicBezTo>
                    <a:pt x="2536" y="8781"/>
                    <a:pt x="2369" y="8715"/>
                    <a:pt x="2202" y="8615"/>
                  </a:cubicBezTo>
                  <a:cubicBezTo>
                    <a:pt x="1869" y="8381"/>
                    <a:pt x="1568" y="8081"/>
                    <a:pt x="1368" y="7714"/>
                  </a:cubicBezTo>
                  <a:cubicBezTo>
                    <a:pt x="1368" y="7697"/>
                    <a:pt x="1360" y="7689"/>
                    <a:pt x="1352" y="7689"/>
                  </a:cubicBezTo>
                  <a:cubicBezTo>
                    <a:pt x="1343" y="7689"/>
                    <a:pt x="1335" y="7697"/>
                    <a:pt x="1335" y="7714"/>
                  </a:cubicBezTo>
                  <a:cubicBezTo>
                    <a:pt x="1468" y="8081"/>
                    <a:pt x="1702" y="8414"/>
                    <a:pt x="2002" y="8648"/>
                  </a:cubicBezTo>
                  <a:lnTo>
                    <a:pt x="2002" y="8681"/>
                  </a:lnTo>
                  <a:cubicBezTo>
                    <a:pt x="1902" y="8648"/>
                    <a:pt x="1802" y="8615"/>
                    <a:pt x="1702" y="8548"/>
                  </a:cubicBezTo>
                  <a:cubicBezTo>
                    <a:pt x="1335" y="8381"/>
                    <a:pt x="968" y="8114"/>
                    <a:pt x="701" y="7814"/>
                  </a:cubicBezTo>
                  <a:cubicBezTo>
                    <a:pt x="401" y="7514"/>
                    <a:pt x="234" y="7080"/>
                    <a:pt x="234" y="6680"/>
                  </a:cubicBezTo>
                  <a:cubicBezTo>
                    <a:pt x="234" y="6480"/>
                    <a:pt x="301" y="6180"/>
                    <a:pt x="534" y="6113"/>
                  </a:cubicBezTo>
                  <a:cubicBezTo>
                    <a:pt x="564" y="6098"/>
                    <a:pt x="596" y="6091"/>
                    <a:pt x="629" y="6091"/>
                  </a:cubicBezTo>
                  <a:close/>
                  <a:moveTo>
                    <a:pt x="1904" y="6176"/>
                  </a:moveTo>
                  <a:cubicBezTo>
                    <a:pt x="1925" y="6176"/>
                    <a:pt x="1947" y="6177"/>
                    <a:pt x="1969" y="6180"/>
                  </a:cubicBezTo>
                  <a:lnTo>
                    <a:pt x="1935" y="6213"/>
                  </a:lnTo>
                  <a:cubicBezTo>
                    <a:pt x="2402" y="6246"/>
                    <a:pt x="2803" y="6580"/>
                    <a:pt x="2936" y="7047"/>
                  </a:cubicBezTo>
                  <a:cubicBezTo>
                    <a:pt x="2936" y="7047"/>
                    <a:pt x="2936" y="7080"/>
                    <a:pt x="2969" y="7080"/>
                  </a:cubicBezTo>
                  <a:cubicBezTo>
                    <a:pt x="2836" y="7347"/>
                    <a:pt x="2803" y="7681"/>
                    <a:pt x="2869" y="7981"/>
                  </a:cubicBezTo>
                  <a:cubicBezTo>
                    <a:pt x="2903" y="8114"/>
                    <a:pt x="2903" y="8281"/>
                    <a:pt x="2936" y="8448"/>
                  </a:cubicBezTo>
                  <a:lnTo>
                    <a:pt x="2903" y="8381"/>
                  </a:lnTo>
                  <a:cubicBezTo>
                    <a:pt x="2803" y="8181"/>
                    <a:pt x="2669" y="8014"/>
                    <a:pt x="2569" y="7847"/>
                  </a:cubicBezTo>
                  <a:cubicBezTo>
                    <a:pt x="2556" y="7822"/>
                    <a:pt x="2539" y="7811"/>
                    <a:pt x="2524" y="7811"/>
                  </a:cubicBezTo>
                  <a:cubicBezTo>
                    <a:pt x="2499" y="7811"/>
                    <a:pt x="2482" y="7840"/>
                    <a:pt x="2502" y="7881"/>
                  </a:cubicBezTo>
                  <a:lnTo>
                    <a:pt x="2769" y="8414"/>
                  </a:lnTo>
                  <a:cubicBezTo>
                    <a:pt x="2803" y="8481"/>
                    <a:pt x="2869" y="8548"/>
                    <a:pt x="2903" y="8648"/>
                  </a:cubicBezTo>
                  <a:cubicBezTo>
                    <a:pt x="2903" y="8715"/>
                    <a:pt x="2936" y="8781"/>
                    <a:pt x="2936" y="8881"/>
                  </a:cubicBezTo>
                  <a:cubicBezTo>
                    <a:pt x="2803" y="8681"/>
                    <a:pt x="2669" y="8548"/>
                    <a:pt x="2536" y="8381"/>
                  </a:cubicBezTo>
                  <a:cubicBezTo>
                    <a:pt x="2202" y="8081"/>
                    <a:pt x="1869" y="7714"/>
                    <a:pt x="1602" y="7347"/>
                  </a:cubicBezTo>
                  <a:cubicBezTo>
                    <a:pt x="1468" y="7147"/>
                    <a:pt x="1402" y="6913"/>
                    <a:pt x="1402" y="6647"/>
                  </a:cubicBezTo>
                  <a:cubicBezTo>
                    <a:pt x="1402" y="6368"/>
                    <a:pt x="1631" y="6176"/>
                    <a:pt x="1904" y="6176"/>
                  </a:cubicBezTo>
                  <a:close/>
                  <a:moveTo>
                    <a:pt x="5338" y="7047"/>
                  </a:moveTo>
                  <a:cubicBezTo>
                    <a:pt x="5438" y="7047"/>
                    <a:pt x="5504" y="7080"/>
                    <a:pt x="5571" y="7147"/>
                  </a:cubicBezTo>
                  <a:cubicBezTo>
                    <a:pt x="5605" y="7247"/>
                    <a:pt x="5605" y="7347"/>
                    <a:pt x="5571" y="7447"/>
                  </a:cubicBezTo>
                  <a:cubicBezTo>
                    <a:pt x="5538" y="7614"/>
                    <a:pt x="5504" y="7781"/>
                    <a:pt x="5438" y="7947"/>
                  </a:cubicBezTo>
                  <a:cubicBezTo>
                    <a:pt x="5438" y="7981"/>
                    <a:pt x="5404" y="8014"/>
                    <a:pt x="5371" y="8048"/>
                  </a:cubicBezTo>
                  <a:cubicBezTo>
                    <a:pt x="5338" y="8081"/>
                    <a:pt x="5304" y="8114"/>
                    <a:pt x="5238" y="8148"/>
                  </a:cubicBezTo>
                  <a:lnTo>
                    <a:pt x="5238" y="8181"/>
                  </a:lnTo>
                  <a:cubicBezTo>
                    <a:pt x="5171" y="8214"/>
                    <a:pt x="5104" y="8281"/>
                    <a:pt x="5037" y="8348"/>
                  </a:cubicBezTo>
                  <a:cubicBezTo>
                    <a:pt x="5037" y="8348"/>
                    <a:pt x="5004" y="8381"/>
                    <a:pt x="5037" y="8414"/>
                  </a:cubicBezTo>
                  <a:cubicBezTo>
                    <a:pt x="4937" y="8548"/>
                    <a:pt x="4871" y="8648"/>
                    <a:pt x="4804" y="8748"/>
                  </a:cubicBezTo>
                  <a:cubicBezTo>
                    <a:pt x="4637" y="8982"/>
                    <a:pt x="4304" y="8915"/>
                    <a:pt x="4070" y="8982"/>
                  </a:cubicBezTo>
                  <a:lnTo>
                    <a:pt x="4204" y="8915"/>
                  </a:lnTo>
                  <a:cubicBezTo>
                    <a:pt x="4204" y="8881"/>
                    <a:pt x="4237" y="8848"/>
                    <a:pt x="4270" y="8848"/>
                  </a:cubicBezTo>
                  <a:lnTo>
                    <a:pt x="4304" y="8781"/>
                  </a:lnTo>
                  <a:cubicBezTo>
                    <a:pt x="4337" y="8715"/>
                    <a:pt x="4404" y="8648"/>
                    <a:pt x="4404" y="8615"/>
                  </a:cubicBezTo>
                  <a:lnTo>
                    <a:pt x="4404" y="8615"/>
                  </a:lnTo>
                  <a:cubicBezTo>
                    <a:pt x="4370" y="8648"/>
                    <a:pt x="4304" y="8715"/>
                    <a:pt x="4270" y="8748"/>
                  </a:cubicBezTo>
                  <a:lnTo>
                    <a:pt x="4204" y="8781"/>
                  </a:lnTo>
                  <a:cubicBezTo>
                    <a:pt x="4170" y="8815"/>
                    <a:pt x="4137" y="8815"/>
                    <a:pt x="4137" y="8848"/>
                  </a:cubicBezTo>
                  <a:cubicBezTo>
                    <a:pt x="4070" y="8881"/>
                    <a:pt x="4037" y="8915"/>
                    <a:pt x="3970" y="8948"/>
                  </a:cubicBezTo>
                  <a:lnTo>
                    <a:pt x="3903" y="8982"/>
                  </a:lnTo>
                  <a:cubicBezTo>
                    <a:pt x="3903" y="8915"/>
                    <a:pt x="3937" y="8815"/>
                    <a:pt x="3937" y="8748"/>
                  </a:cubicBezTo>
                  <a:cubicBezTo>
                    <a:pt x="4003" y="8548"/>
                    <a:pt x="4037" y="8314"/>
                    <a:pt x="4103" y="8114"/>
                  </a:cubicBezTo>
                  <a:cubicBezTo>
                    <a:pt x="4137" y="7881"/>
                    <a:pt x="4237" y="7681"/>
                    <a:pt x="4370" y="7514"/>
                  </a:cubicBezTo>
                  <a:cubicBezTo>
                    <a:pt x="4370" y="7514"/>
                    <a:pt x="4404" y="7480"/>
                    <a:pt x="4404" y="7447"/>
                  </a:cubicBezTo>
                  <a:cubicBezTo>
                    <a:pt x="4437" y="7447"/>
                    <a:pt x="4437" y="7447"/>
                    <a:pt x="4470" y="7414"/>
                  </a:cubicBezTo>
                  <a:cubicBezTo>
                    <a:pt x="4570" y="7314"/>
                    <a:pt x="4671" y="7214"/>
                    <a:pt x="4804" y="7147"/>
                  </a:cubicBezTo>
                  <a:cubicBezTo>
                    <a:pt x="4971" y="7080"/>
                    <a:pt x="5171" y="7047"/>
                    <a:pt x="5338" y="7047"/>
                  </a:cubicBezTo>
                  <a:close/>
                  <a:moveTo>
                    <a:pt x="6679" y="7559"/>
                  </a:moveTo>
                  <a:cubicBezTo>
                    <a:pt x="6748" y="7559"/>
                    <a:pt x="6803" y="7591"/>
                    <a:pt x="6839" y="7681"/>
                  </a:cubicBezTo>
                  <a:cubicBezTo>
                    <a:pt x="6839" y="7947"/>
                    <a:pt x="6739" y="8181"/>
                    <a:pt x="6539" y="8348"/>
                  </a:cubicBezTo>
                  <a:cubicBezTo>
                    <a:pt x="6072" y="8681"/>
                    <a:pt x="5538" y="8915"/>
                    <a:pt x="5004" y="8982"/>
                  </a:cubicBezTo>
                  <a:cubicBezTo>
                    <a:pt x="4971" y="8948"/>
                    <a:pt x="4971" y="8948"/>
                    <a:pt x="4937" y="8915"/>
                  </a:cubicBezTo>
                  <a:lnTo>
                    <a:pt x="5037" y="8881"/>
                  </a:lnTo>
                  <a:cubicBezTo>
                    <a:pt x="5104" y="8848"/>
                    <a:pt x="5204" y="8815"/>
                    <a:pt x="5271" y="8781"/>
                  </a:cubicBezTo>
                  <a:cubicBezTo>
                    <a:pt x="5438" y="8681"/>
                    <a:pt x="5605" y="8615"/>
                    <a:pt x="5771" y="8515"/>
                  </a:cubicBezTo>
                  <a:cubicBezTo>
                    <a:pt x="5825" y="8488"/>
                    <a:pt x="5792" y="8439"/>
                    <a:pt x="5760" y="8439"/>
                  </a:cubicBezTo>
                  <a:cubicBezTo>
                    <a:pt x="5752" y="8439"/>
                    <a:pt x="5744" y="8441"/>
                    <a:pt x="5738" y="8448"/>
                  </a:cubicBezTo>
                  <a:cubicBezTo>
                    <a:pt x="5571" y="8515"/>
                    <a:pt x="5404" y="8581"/>
                    <a:pt x="5238" y="8681"/>
                  </a:cubicBezTo>
                  <a:lnTo>
                    <a:pt x="5071" y="8715"/>
                  </a:lnTo>
                  <a:cubicBezTo>
                    <a:pt x="5171" y="8548"/>
                    <a:pt x="5338" y="8414"/>
                    <a:pt x="5471" y="8248"/>
                  </a:cubicBezTo>
                  <a:cubicBezTo>
                    <a:pt x="5671" y="8081"/>
                    <a:pt x="5871" y="7914"/>
                    <a:pt x="6138" y="7781"/>
                  </a:cubicBezTo>
                  <a:cubicBezTo>
                    <a:pt x="6238" y="7714"/>
                    <a:pt x="6372" y="7647"/>
                    <a:pt x="6472" y="7614"/>
                  </a:cubicBezTo>
                  <a:cubicBezTo>
                    <a:pt x="6549" y="7583"/>
                    <a:pt x="6619" y="7559"/>
                    <a:pt x="6679" y="7559"/>
                  </a:cubicBezTo>
                  <a:close/>
                  <a:moveTo>
                    <a:pt x="14111" y="6947"/>
                  </a:moveTo>
                  <a:lnTo>
                    <a:pt x="14111" y="6947"/>
                  </a:lnTo>
                  <a:cubicBezTo>
                    <a:pt x="13910" y="7614"/>
                    <a:pt x="14111" y="8414"/>
                    <a:pt x="13744" y="9015"/>
                  </a:cubicBezTo>
                  <a:cubicBezTo>
                    <a:pt x="13777" y="8715"/>
                    <a:pt x="13810" y="8381"/>
                    <a:pt x="13810" y="8081"/>
                  </a:cubicBezTo>
                  <a:cubicBezTo>
                    <a:pt x="13810" y="7681"/>
                    <a:pt x="13910" y="7314"/>
                    <a:pt x="14111" y="6947"/>
                  </a:cubicBezTo>
                  <a:close/>
                  <a:moveTo>
                    <a:pt x="3870" y="6680"/>
                  </a:moveTo>
                  <a:cubicBezTo>
                    <a:pt x="4204" y="6713"/>
                    <a:pt x="4404" y="7047"/>
                    <a:pt x="4304" y="7380"/>
                  </a:cubicBezTo>
                  <a:cubicBezTo>
                    <a:pt x="4270" y="7380"/>
                    <a:pt x="4270" y="7380"/>
                    <a:pt x="4304" y="7414"/>
                  </a:cubicBezTo>
                  <a:cubicBezTo>
                    <a:pt x="4137" y="7581"/>
                    <a:pt x="4037" y="7781"/>
                    <a:pt x="3970" y="7981"/>
                  </a:cubicBezTo>
                  <a:cubicBezTo>
                    <a:pt x="3870" y="8214"/>
                    <a:pt x="3837" y="8448"/>
                    <a:pt x="3770" y="8681"/>
                  </a:cubicBezTo>
                  <a:cubicBezTo>
                    <a:pt x="3737" y="8815"/>
                    <a:pt x="3737" y="8915"/>
                    <a:pt x="3703" y="9048"/>
                  </a:cubicBezTo>
                  <a:cubicBezTo>
                    <a:pt x="3703" y="9082"/>
                    <a:pt x="3703" y="9082"/>
                    <a:pt x="3703" y="9082"/>
                  </a:cubicBezTo>
                  <a:cubicBezTo>
                    <a:pt x="3636" y="9048"/>
                    <a:pt x="3603" y="9015"/>
                    <a:pt x="3536" y="8982"/>
                  </a:cubicBezTo>
                  <a:cubicBezTo>
                    <a:pt x="3536" y="8815"/>
                    <a:pt x="3536" y="8648"/>
                    <a:pt x="3536" y="8515"/>
                  </a:cubicBezTo>
                  <a:lnTo>
                    <a:pt x="3536" y="8014"/>
                  </a:lnTo>
                  <a:cubicBezTo>
                    <a:pt x="3536" y="7998"/>
                    <a:pt x="3528" y="7989"/>
                    <a:pt x="3520" y="7989"/>
                  </a:cubicBezTo>
                  <a:cubicBezTo>
                    <a:pt x="3511" y="7989"/>
                    <a:pt x="3503" y="7998"/>
                    <a:pt x="3503" y="8014"/>
                  </a:cubicBezTo>
                  <a:lnTo>
                    <a:pt x="3503" y="8448"/>
                  </a:lnTo>
                  <a:cubicBezTo>
                    <a:pt x="3503" y="8581"/>
                    <a:pt x="3470" y="8748"/>
                    <a:pt x="3470" y="8881"/>
                  </a:cubicBezTo>
                  <a:cubicBezTo>
                    <a:pt x="3443" y="8873"/>
                    <a:pt x="3414" y="8868"/>
                    <a:pt x="3384" y="8868"/>
                  </a:cubicBezTo>
                  <a:cubicBezTo>
                    <a:pt x="3303" y="8868"/>
                    <a:pt x="3218" y="8899"/>
                    <a:pt x="3169" y="8948"/>
                  </a:cubicBezTo>
                  <a:cubicBezTo>
                    <a:pt x="3136" y="8982"/>
                    <a:pt x="3136" y="9015"/>
                    <a:pt x="3103" y="9048"/>
                  </a:cubicBezTo>
                  <a:lnTo>
                    <a:pt x="3103" y="9082"/>
                  </a:lnTo>
                  <a:cubicBezTo>
                    <a:pt x="3103" y="8815"/>
                    <a:pt x="3103" y="8581"/>
                    <a:pt x="3069" y="8314"/>
                  </a:cubicBezTo>
                  <a:cubicBezTo>
                    <a:pt x="2969" y="7947"/>
                    <a:pt x="2969" y="7581"/>
                    <a:pt x="3069" y="7214"/>
                  </a:cubicBezTo>
                  <a:cubicBezTo>
                    <a:pt x="3203" y="6880"/>
                    <a:pt x="3536" y="6680"/>
                    <a:pt x="3870" y="6680"/>
                  </a:cubicBezTo>
                  <a:close/>
                  <a:moveTo>
                    <a:pt x="4737" y="9148"/>
                  </a:moveTo>
                  <a:cubicBezTo>
                    <a:pt x="4704" y="9182"/>
                    <a:pt x="4671" y="9248"/>
                    <a:pt x="4637" y="9282"/>
                  </a:cubicBezTo>
                  <a:lnTo>
                    <a:pt x="4537" y="9348"/>
                  </a:lnTo>
                  <a:lnTo>
                    <a:pt x="4504" y="9382"/>
                  </a:lnTo>
                  <a:cubicBezTo>
                    <a:pt x="4437" y="9449"/>
                    <a:pt x="4370" y="9482"/>
                    <a:pt x="4304" y="9515"/>
                  </a:cubicBezTo>
                  <a:cubicBezTo>
                    <a:pt x="4204" y="9582"/>
                    <a:pt x="4137" y="9615"/>
                    <a:pt x="4037" y="9615"/>
                  </a:cubicBezTo>
                  <a:lnTo>
                    <a:pt x="3903" y="9649"/>
                  </a:lnTo>
                  <a:lnTo>
                    <a:pt x="4003" y="9615"/>
                  </a:lnTo>
                  <a:cubicBezTo>
                    <a:pt x="4090" y="9558"/>
                    <a:pt x="4052" y="9475"/>
                    <a:pt x="3976" y="9475"/>
                  </a:cubicBezTo>
                  <a:cubicBezTo>
                    <a:pt x="3963" y="9475"/>
                    <a:pt x="3950" y="9477"/>
                    <a:pt x="3937" y="9482"/>
                  </a:cubicBezTo>
                  <a:cubicBezTo>
                    <a:pt x="3870" y="9549"/>
                    <a:pt x="3803" y="9582"/>
                    <a:pt x="3737" y="9649"/>
                  </a:cubicBezTo>
                  <a:lnTo>
                    <a:pt x="3670" y="9649"/>
                  </a:lnTo>
                  <a:cubicBezTo>
                    <a:pt x="3737" y="9582"/>
                    <a:pt x="3770" y="9482"/>
                    <a:pt x="3770" y="9382"/>
                  </a:cubicBezTo>
                  <a:cubicBezTo>
                    <a:pt x="3770" y="9348"/>
                    <a:pt x="3803" y="9315"/>
                    <a:pt x="3837" y="9282"/>
                  </a:cubicBezTo>
                  <a:cubicBezTo>
                    <a:pt x="3962" y="9207"/>
                    <a:pt x="4106" y="9169"/>
                    <a:pt x="4254" y="9169"/>
                  </a:cubicBezTo>
                  <a:cubicBezTo>
                    <a:pt x="4304" y="9169"/>
                    <a:pt x="4354" y="9173"/>
                    <a:pt x="4404" y="9182"/>
                  </a:cubicBezTo>
                  <a:cubicBezTo>
                    <a:pt x="4504" y="9182"/>
                    <a:pt x="4604" y="9148"/>
                    <a:pt x="4737" y="9148"/>
                  </a:cubicBezTo>
                  <a:close/>
                  <a:moveTo>
                    <a:pt x="3271" y="9713"/>
                  </a:moveTo>
                  <a:cubicBezTo>
                    <a:pt x="3283" y="9722"/>
                    <a:pt x="3303" y="9731"/>
                    <a:pt x="3303" y="9749"/>
                  </a:cubicBezTo>
                  <a:lnTo>
                    <a:pt x="3303" y="9782"/>
                  </a:lnTo>
                  <a:cubicBezTo>
                    <a:pt x="3280" y="9759"/>
                    <a:pt x="3273" y="9736"/>
                    <a:pt x="3271" y="9713"/>
                  </a:cubicBezTo>
                  <a:close/>
                  <a:moveTo>
                    <a:pt x="3383" y="9135"/>
                  </a:moveTo>
                  <a:cubicBezTo>
                    <a:pt x="3551" y="9135"/>
                    <a:pt x="3690" y="9309"/>
                    <a:pt x="3603" y="9482"/>
                  </a:cubicBezTo>
                  <a:cubicBezTo>
                    <a:pt x="3536" y="9615"/>
                    <a:pt x="3436" y="9749"/>
                    <a:pt x="3336" y="9882"/>
                  </a:cubicBezTo>
                  <a:lnTo>
                    <a:pt x="3336" y="9849"/>
                  </a:lnTo>
                  <a:cubicBezTo>
                    <a:pt x="3370" y="9782"/>
                    <a:pt x="3370" y="9749"/>
                    <a:pt x="3336" y="9682"/>
                  </a:cubicBezTo>
                  <a:lnTo>
                    <a:pt x="3336" y="9515"/>
                  </a:lnTo>
                  <a:cubicBezTo>
                    <a:pt x="3336" y="9499"/>
                    <a:pt x="3328" y="9490"/>
                    <a:pt x="3320" y="9490"/>
                  </a:cubicBezTo>
                  <a:cubicBezTo>
                    <a:pt x="3311" y="9490"/>
                    <a:pt x="3303" y="9499"/>
                    <a:pt x="3303" y="9515"/>
                  </a:cubicBezTo>
                  <a:cubicBezTo>
                    <a:pt x="3303" y="9549"/>
                    <a:pt x="3303" y="9615"/>
                    <a:pt x="3270" y="9682"/>
                  </a:cubicBezTo>
                  <a:cubicBezTo>
                    <a:pt x="3270" y="9649"/>
                    <a:pt x="3270" y="9649"/>
                    <a:pt x="3270" y="9649"/>
                  </a:cubicBezTo>
                  <a:cubicBezTo>
                    <a:pt x="3270" y="9582"/>
                    <a:pt x="3236" y="9549"/>
                    <a:pt x="3236" y="9482"/>
                  </a:cubicBezTo>
                  <a:cubicBezTo>
                    <a:pt x="3236" y="9482"/>
                    <a:pt x="3236" y="9449"/>
                    <a:pt x="3203" y="9415"/>
                  </a:cubicBezTo>
                  <a:cubicBezTo>
                    <a:pt x="3203" y="9315"/>
                    <a:pt x="3203" y="9182"/>
                    <a:pt x="3303" y="9148"/>
                  </a:cubicBezTo>
                  <a:cubicBezTo>
                    <a:pt x="3330" y="9139"/>
                    <a:pt x="3357" y="9135"/>
                    <a:pt x="3383" y="9135"/>
                  </a:cubicBezTo>
                  <a:close/>
                  <a:moveTo>
                    <a:pt x="2169" y="8915"/>
                  </a:moveTo>
                  <a:lnTo>
                    <a:pt x="2302" y="8948"/>
                  </a:lnTo>
                  <a:lnTo>
                    <a:pt x="2336" y="8982"/>
                  </a:lnTo>
                  <a:cubicBezTo>
                    <a:pt x="2469" y="9015"/>
                    <a:pt x="2569" y="9048"/>
                    <a:pt x="2669" y="9082"/>
                  </a:cubicBezTo>
                  <a:cubicBezTo>
                    <a:pt x="2769" y="9148"/>
                    <a:pt x="2836" y="9248"/>
                    <a:pt x="2903" y="9315"/>
                  </a:cubicBezTo>
                  <a:cubicBezTo>
                    <a:pt x="3036" y="9549"/>
                    <a:pt x="3136" y="9815"/>
                    <a:pt x="3136" y="10082"/>
                  </a:cubicBezTo>
                  <a:cubicBezTo>
                    <a:pt x="3103" y="10016"/>
                    <a:pt x="3069" y="9949"/>
                    <a:pt x="3036" y="9882"/>
                  </a:cubicBezTo>
                  <a:lnTo>
                    <a:pt x="3036" y="9916"/>
                  </a:lnTo>
                  <a:lnTo>
                    <a:pt x="2869" y="9549"/>
                  </a:lnTo>
                  <a:lnTo>
                    <a:pt x="2803" y="9549"/>
                  </a:lnTo>
                  <a:cubicBezTo>
                    <a:pt x="2869" y="9682"/>
                    <a:pt x="2903" y="9782"/>
                    <a:pt x="2969" y="9916"/>
                  </a:cubicBezTo>
                  <a:lnTo>
                    <a:pt x="2969" y="9949"/>
                  </a:lnTo>
                  <a:cubicBezTo>
                    <a:pt x="2869" y="9882"/>
                    <a:pt x="2803" y="9849"/>
                    <a:pt x="2736" y="9782"/>
                  </a:cubicBezTo>
                  <a:cubicBezTo>
                    <a:pt x="2502" y="9649"/>
                    <a:pt x="2336" y="9482"/>
                    <a:pt x="2235" y="9248"/>
                  </a:cubicBezTo>
                  <a:cubicBezTo>
                    <a:pt x="2202" y="9148"/>
                    <a:pt x="2169" y="9015"/>
                    <a:pt x="2169" y="8915"/>
                  </a:cubicBezTo>
                  <a:close/>
                  <a:moveTo>
                    <a:pt x="3270" y="10316"/>
                  </a:moveTo>
                  <a:lnTo>
                    <a:pt x="3236" y="10349"/>
                  </a:lnTo>
                  <a:cubicBezTo>
                    <a:pt x="3236" y="10349"/>
                    <a:pt x="3236" y="10349"/>
                    <a:pt x="3236" y="10316"/>
                  </a:cubicBezTo>
                  <a:close/>
                  <a:moveTo>
                    <a:pt x="8573" y="11250"/>
                  </a:moveTo>
                  <a:cubicBezTo>
                    <a:pt x="8440" y="11917"/>
                    <a:pt x="8507" y="12617"/>
                    <a:pt x="8773" y="13218"/>
                  </a:cubicBezTo>
                  <a:cubicBezTo>
                    <a:pt x="8974" y="13585"/>
                    <a:pt x="9107" y="13985"/>
                    <a:pt x="9207" y="14385"/>
                  </a:cubicBezTo>
                  <a:cubicBezTo>
                    <a:pt x="9240" y="14652"/>
                    <a:pt x="9274" y="14919"/>
                    <a:pt x="9240" y="15219"/>
                  </a:cubicBezTo>
                  <a:cubicBezTo>
                    <a:pt x="9040" y="14652"/>
                    <a:pt x="8874" y="14152"/>
                    <a:pt x="8707" y="13618"/>
                  </a:cubicBezTo>
                  <a:lnTo>
                    <a:pt x="8707" y="13618"/>
                  </a:lnTo>
                  <a:lnTo>
                    <a:pt x="8740" y="13652"/>
                  </a:lnTo>
                  <a:cubicBezTo>
                    <a:pt x="8440" y="12884"/>
                    <a:pt x="8407" y="12050"/>
                    <a:pt x="8573" y="11250"/>
                  </a:cubicBezTo>
                  <a:close/>
                  <a:moveTo>
                    <a:pt x="7339" y="15386"/>
                  </a:moveTo>
                  <a:lnTo>
                    <a:pt x="7372" y="15486"/>
                  </a:lnTo>
                  <a:lnTo>
                    <a:pt x="7339" y="15486"/>
                  </a:lnTo>
                  <a:cubicBezTo>
                    <a:pt x="7306" y="15453"/>
                    <a:pt x="7339" y="15419"/>
                    <a:pt x="7339" y="15386"/>
                  </a:cubicBezTo>
                  <a:close/>
                  <a:moveTo>
                    <a:pt x="8673" y="11350"/>
                  </a:moveTo>
                  <a:cubicBezTo>
                    <a:pt x="8707" y="11617"/>
                    <a:pt x="8807" y="11850"/>
                    <a:pt x="8907" y="12084"/>
                  </a:cubicBezTo>
                  <a:cubicBezTo>
                    <a:pt x="9107" y="12517"/>
                    <a:pt x="9274" y="13018"/>
                    <a:pt x="9407" y="13485"/>
                  </a:cubicBezTo>
                  <a:cubicBezTo>
                    <a:pt x="9507" y="13985"/>
                    <a:pt x="9507" y="14519"/>
                    <a:pt x="9441" y="15019"/>
                  </a:cubicBezTo>
                  <a:cubicBezTo>
                    <a:pt x="9441" y="15186"/>
                    <a:pt x="9407" y="15386"/>
                    <a:pt x="9374" y="15553"/>
                  </a:cubicBezTo>
                  <a:cubicBezTo>
                    <a:pt x="9407" y="14852"/>
                    <a:pt x="9274" y="14185"/>
                    <a:pt x="9007" y="13551"/>
                  </a:cubicBezTo>
                  <a:lnTo>
                    <a:pt x="9040" y="13551"/>
                  </a:lnTo>
                  <a:cubicBezTo>
                    <a:pt x="8840" y="13185"/>
                    <a:pt x="8707" y="12818"/>
                    <a:pt x="8640" y="12417"/>
                  </a:cubicBezTo>
                  <a:cubicBezTo>
                    <a:pt x="8573" y="12050"/>
                    <a:pt x="8573" y="11717"/>
                    <a:pt x="8673" y="11350"/>
                  </a:cubicBezTo>
                  <a:close/>
                  <a:moveTo>
                    <a:pt x="7339" y="15720"/>
                  </a:moveTo>
                  <a:lnTo>
                    <a:pt x="7339" y="15720"/>
                  </a:lnTo>
                  <a:cubicBezTo>
                    <a:pt x="7706" y="16720"/>
                    <a:pt x="8206" y="17688"/>
                    <a:pt x="8840" y="18555"/>
                  </a:cubicBezTo>
                  <a:cubicBezTo>
                    <a:pt x="8540" y="18322"/>
                    <a:pt x="8306" y="18088"/>
                    <a:pt x="8040" y="17821"/>
                  </a:cubicBezTo>
                  <a:lnTo>
                    <a:pt x="8073" y="17821"/>
                  </a:lnTo>
                  <a:cubicBezTo>
                    <a:pt x="7573" y="17221"/>
                    <a:pt x="7306" y="16487"/>
                    <a:pt x="7339" y="15720"/>
                  </a:cubicBezTo>
                  <a:close/>
                  <a:moveTo>
                    <a:pt x="7497" y="15802"/>
                  </a:moveTo>
                  <a:cubicBezTo>
                    <a:pt x="7725" y="16251"/>
                    <a:pt x="7983" y="16670"/>
                    <a:pt x="8273" y="17121"/>
                  </a:cubicBezTo>
                  <a:cubicBezTo>
                    <a:pt x="8473" y="17454"/>
                    <a:pt x="8673" y="17755"/>
                    <a:pt x="8840" y="18121"/>
                  </a:cubicBezTo>
                  <a:cubicBezTo>
                    <a:pt x="8974" y="18322"/>
                    <a:pt x="9040" y="18588"/>
                    <a:pt x="9140" y="18822"/>
                  </a:cubicBezTo>
                  <a:cubicBezTo>
                    <a:pt x="8392" y="17911"/>
                    <a:pt x="7834" y="16904"/>
                    <a:pt x="7497" y="15802"/>
                  </a:cubicBezTo>
                  <a:close/>
                  <a:moveTo>
                    <a:pt x="20694" y="18374"/>
                  </a:moveTo>
                  <a:cubicBezTo>
                    <a:pt x="20688" y="18374"/>
                    <a:pt x="20682" y="18379"/>
                    <a:pt x="20682" y="18388"/>
                  </a:cubicBezTo>
                  <a:cubicBezTo>
                    <a:pt x="20482" y="18388"/>
                    <a:pt x="20348" y="18488"/>
                    <a:pt x="20215" y="18622"/>
                  </a:cubicBezTo>
                  <a:cubicBezTo>
                    <a:pt x="20082" y="18755"/>
                    <a:pt x="20015" y="18922"/>
                    <a:pt x="19981" y="19089"/>
                  </a:cubicBezTo>
                  <a:cubicBezTo>
                    <a:pt x="19962" y="19128"/>
                    <a:pt x="19977" y="19144"/>
                    <a:pt x="19999" y="19144"/>
                  </a:cubicBezTo>
                  <a:cubicBezTo>
                    <a:pt x="20015" y="19144"/>
                    <a:pt x="20034" y="19136"/>
                    <a:pt x="20048" y="19122"/>
                  </a:cubicBezTo>
                  <a:cubicBezTo>
                    <a:pt x="20082" y="18955"/>
                    <a:pt x="20182" y="18822"/>
                    <a:pt x="20282" y="18689"/>
                  </a:cubicBezTo>
                  <a:cubicBezTo>
                    <a:pt x="20315" y="18622"/>
                    <a:pt x="20382" y="18588"/>
                    <a:pt x="20448" y="18522"/>
                  </a:cubicBezTo>
                  <a:cubicBezTo>
                    <a:pt x="20515" y="18488"/>
                    <a:pt x="20615" y="18455"/>
                    <a:pt x="20682" y="18422"/>
                  </a:cubicBezTo>
                  <a:cubicBezTo>
                    <a:pt x="20729" y="18398"/>
                    <a:pt x="20710" y="18374"/>
                    <a:pt x="20694" y="18374"/>
                  </a:cubicBezTo>
                  <a:close/>
                  <a:moveTo>
                    <a:pt x="21683" y="18989"/>
                  </a:moveTo>
                  <a:cubicBezTo>
                    <a:pt x="21616" y="19022"/>
                    <a:pt x="21549" y="19055"/>
                    <a:pt x="21516" y="19089"/>
                  </a:cubicBezTo>
                  <a:cubicBezTo>
                    <a:pt x="21449" y="19122"/>
                    <a:pt x="21382" y="19156"/>
                    <a:pt x="21349" y="19189"/>
                  </a:cubicBezTo>
                  <a:cubicBezTo>
                    <a:pt x="21282" y="19256"/>
                    <a:pt x="21249" y="19289"/>
                    <a:pt x="21216" y="19322"/>
                  </a:cubicBezTo>
                  <a:cubicBezTo>
                    <a:pt x="21149" y="19389"/>
                    <a:pt x="21116" y="19422"/>
                    <a:pt x="21082" y="19489"/>
                  </a:cubicBezTo>
                  <a:cubicBezTo>
                    <a:pt x="21058" y="19538"/>
                    <a:pt x="21105" y="19569"/>
                    <a:pt x="21145" y="19569"/>
                  </a:cubicBezTo>
                  <a:cubicBezTo>
                    <a:pt x="21160" y="19569"/>
                    <a:pt x="21173" y="19565"/>
                    <a:pt x="21182" y="19556"/>
                  </a:cubicBezTo>
                  <a:cubicBezTo>
                    <a:pt x="21182" y="19489"/>
                    <a:pt x="21216" y="19456"/>
                    <a:pt x="21282" y="19389"/>
                  </a:cubicBezTo>
                  <a:cubicBezTo>
                    <a:pt x="21316" y="19356"/>
                    <a:pt x="21349" y="19289"/>
                    <a:pt x="21416" y="19256"/>
                  </a:cubicBezTo>
                  <a:cubicBezTo>
                    <a:pt x="21449" y="19222"/>
                    <a:pt x="21516" y="19222"/>
                    <a:pt x="21549" y="19189"/>
                  </a:cubicBezTo>
                  <a:cubicBezTo>
                    <a:pt x="21616" y="19156"/>
                    <a:pt x="21649" y="19122"/>
                    <a:pt x="21716" y="19122"/>
                  </a:cubicBezTo>
                  <a:cubicBezTo>
                    <a:pt x="21783" y="19089"/>
                    <a:pt x="21749" y="18989"/>
                    <a:pt x="21683" y="18989"/>
                  </a:cubicBezTo>
                  <a:close/>
                  <a:moveTo>
                    <a:pt x="19886" y="19442"/>
                  </a:moveTo>
                  <a:cubicBezTo>
                    <a:pt x="19865" y="19442"/>
                    <a:pt x="19848" y="19465"/>
                    <a:pt x="19848" y="19489"/>
                  </a:cubicBezTo>
                  <a:lnTo>
                    <a:pt x="19815" y="19656"/>
                  </a:lnTo>
                  <a:cubicBezTo>
                    <a:pt x="19815" y="19689"/>
                    <a:pt x="19815" y="19689"/>
                    <a:pt x="19848" y="19723"/>
                  </a:cubicBezTo>
                  <a:lnTo>
                    <a:pt x="19881" y="19723"/>
                  </a:lnTo>
                  <a:cubicBezTo>
                    <a:pt x="19881" y="19689"/>
                    <a:pt x="19915" y="19689"/>
                    <a:pt x="19915" y="19656"/>
                  </a:cubicBezTo>
                  <a:lnTo>
                    <a:pt x="19915" y="19489"/>
                  </a:lnTo>
                  <a:cubicBezTo>
                    <a:pt x="19915" y="19456"/>
                    <a:pt x="19915" y="19456"/>
                    <a:pt x="19915" y="19456"/>
                  </a:cubicBezTo>
                  <a:cubicBezTo>
                    <a:pt x="19905" y="19446"/>
                    <a:pt x="19895" y="19442"/>
                    <a:pt x="19886" y="19442"/>
                  </a:cubicBezTo>
                  <a:close/>
                  <a:moveTo>
                    <a:pt x="17646" y="16987"/>
                  </a:moveTo>
                  <a:cubicBezTo>
                    <a:pt x="17913" y="16987"/>
                    <a:pt x="18047" y="17288"/>
                    <a:pt x="18147" y="17488"/>
                  </a:cubicBezTo>
                  <a:cubicBezTo>
                    <a:pt x="18147" y="17488"/>
                    <a:pt x="18180" y="17521"/>
                    <a:pt x="18180" y="17521"/>
                  </a:cubicBezTo>
                  <a:cubicBezTo>
                    <a:pt x="18113" y="17788"/>
                    <a:pt x="18147" y="18055"/>
                    <a:pt x="18214" y="18288"/>
                  </a:cubicBezTo>
                  <a:cubicBezTo>
                    <a:pt x="18380" y="18689"/>
                    <a:pt x="18580" y="19089"/>
                    <a:pt x="18847" y="19456"/>
                  </a:cubicBezTo>
                  <a:cubicBezTo>
                    <a:pt x="18981" y="19656"/>
                    <a:pt x="19114" y="19856"/>
                    <a:pt x="19248" y="20056"/>
                  </a:cubicBezTo>
                  <a:lnTo>
                    <a:pt x="19281" y="20123"/>
                  </a:lnTo>
                  <a:cubicBezTo>
                    <a:pt x="19114" y="20023"/>
                    <a:pt x="18947" y="19923"/>
                    <a:pt x="18814" y="19789"/>
                  </a:cubicBezTo>
                  <a:cubicBezTo>
                    <a:pt x="18514" y="19489"/>
                    <a:pt x="18314" y="19122"/>
                    <a:pt x="18180" y="18722"/>
                  </a:cubicBezTo>
                  <a:lnTo>
                    <a:pt x="18147" y="18722"/>
                  </a:lnTo>
                  <a:cubicBezTo>
                    <a:pt x="18214" y="19122"/>
                    <a:pt x="18347" y="19456"/>
                    <a:pt x="18547" y="19756"/>
                  </a:cubicBezTo>
                  <a:lnTo>
                    <a:pt x="18580" y="19823"/>
                  </a:lnTo>
                  <a:lnTo>
                    <a:pt x="18347" y="19656"/>
                  </a:lnTo>
                  <a:cubicBezTo>
                    <a:pt x="17980" y="19389"/>
                    <a:pt x="17680" y="19089"/>
                    <a:pt x="17446" y="18722"/>
                  </a:cubicBezTo>
                  <a:cubicBezTo>
                    <a:pt x="17213" y="18355"/>
                    <a:pt x="17146" y="17921"/>
                    <a:pt x="17246" y="17488"/>
                  </a:cubicBezTo>
                  <a:cubicBezTo>
                    <a:pt x="17280" y="17288"/>
                    <a:pt x="17413" y="16987"/>
                    <a:pt x="17646" y="16987"/>
                  </a:cubicBezTo>
                  <a:close/>
                  <a:moveTo>
                    <a:pt x="18794" y="17329"/>
                  </a:moveTo>
                  <a:cubicBezTo>
                    <a:pt x="18850" y="17329"/>
                    <a:pt x="18912" y="17337"/>
                    <a:pt x="18981" y="17354"/>
                  </a:cubicBezTo>
                  <a:cubicBezTo>
                    <a:pt x="19448" y="17454"/>
                    <a:pt x="19781" y="17855"/>
                    <a:pt x="19781" y="18355"/>
                  </a:cubicBezTo>
                  <a:cubicBezTo>
                    <a:pt x="19781" y="18355"/>
                    <a:pt x="19781" y="18388"/>
                    <a:pt x="19815" y="18388"/>
                  </a:cubicBezTo>
                  <a:cubicBezTo>
                    <a:pt x="19615" y="18655"/>
                    <a:pt x="19548" y="18989"/>
                    <a:pt x="19548" y="19289"/>
                  </a:cubicBezTo>
                  <a:lnTo>
                    <a:pt x="19581" y="19322"/>
                  </a:lnTo>
                  <a:cubicBezTo>
                    <a:pt x="19548" y="19456"/>
                    <a:pt x="19548" y="19589"/>
                    <a:pt x="19514" y="19723"/>
                  </a:cubicBezTo>
                  <a:lnTo>
                    <a:pt x="19514" y="19656"/>
                  </a:lnTo>
                  <a:cubicBezTo>
                    <a:pt x="19448" y="19456"/>
                    <a:pt x="19381" y="19256"/>
                    <a:pt x="19314" y="19055"/>
                  </a:cubicBezTo>
                  <a:cubicBezTo>
                    <a:pt x="19301" y="19042"/>
                    <a:pt x="19275" y="19034"/>
                    <a:pt x="19253" y="19034"/>
                  </a:cubicBezTo>
                  <a:cubicBezTo>
                    <a:pt x="19221" y="19034"/>
                    <a:pt x="19195" y="19050"/>
                    <a:pt x="19214" y="19089"/>
                  </a:cubicBezTo>
                  <a:cubicBezTo>
                    <a:pt x="19248" y="19289"/>
                    <a:pt x="19314" y="19456"/>
                    <a:pt x="19381" y="19623"/>
                  </a:cubicBezTo>
                  <a:cubicBezTo>
                    <a:pt x="19414" y="19723"/>
                    <a:pt x="19414" y="19823"/>
                    <a:pt x="19448" y="19889"/>
                  </a:cubicBezTo>
                  <a:cubicBezTo>
                    <a:pt x="19448" y="19989"/>
                    <a:pt x="19448" y="20056"/>
                    <a:pt x="19448" y="20156"/>
                  </a:cubicBezTo>
                  <a:cubicBezTo>
                    <a:pt x="19348" y="19923"/>
                    <a:pt x="19214" y="19723"/>
                    <a:pt x="19114" y="19556"/>
                  </a:cubicBezTo>
                  <a:cubicBezTo>
                    <a:pt x="18814" y="19156"/>
                    <a:pt x="18614" y="18755"/>
                    <a:pt x="18414" y="18322"/>
                  </a:cubicBezTo>
                  <a:cubicBezTo>
                    <a:pt x="18294" y="17933"/>
                    <a:pt x="18309" y="17329"/>
                    <a:pt x="18794" y="17329"/>
                  </a:cubicBezTo>
                  <a:close/>
                  <a:moveTo>
                    <a:pt x="20656" y="18174"/>
                  </a:moveTo>
                  <a:cubicBezTo>
                    <a:pt x="20708" y="18174"/>
                    <a:pt x="20761" y="18178"/>
                    <a:pt x="20815" y="18188"/>
                  </a:cubicBezTo>
                  <a:cubicBezTo>
                    <a:pt x="21149" y="18255"/>
                    <a:pt x="21316" y="18689"/>
                    <a:pt x="21082" y="18989"/>
                  </a:cubicBezTo>
                  <a:cubicBezTo>
                    <a:pt x="20915" y="19122"/>
                    <a:pt x="20749" y="19322"/>
                    <a:pt x="20649" y="19522"/>
                  </a:cubicBezTo>
                  <a:cubicBezTo>
                    <a:pt x="20515" y="19723"/>
                    <a:pt x="20415" y="19923"/>
                    <a:pt x="20315" y="20123"/>
                  </a:cubicBezTo>
                  <a:cubicBezTo>
                    <a:pt x="20248" y="20223"/>
                    <a:pt x="20215" y="20323"/>
                    <a:pt x="20182" y="20423"/>
                  </a:cubicBezTo>
                  <a:lnTo>
                    <a:pt x="20182" y="20456"/>
                  </a:lnTo>
                  <a:cubicBezTo>
                    <a:pt x="20148" y="20423"/>
                    <a:pt x="20115" y="20356"/>
                    <a:pt x="20048" y="20323"/>
                  </a:cubicBezTo>
                  <a:cubicBezTo>
                    <a:pt x="20082" y="20156"/>
                    <a:pt x="20115" y="20023"/>
                    <a:pt x="20148" y="19856"/>
                  </a:cubicBezTo>
                  <a:lnTo>
                    <a:pt x="20248" y="19389"/>
                  </a:lnTo>
                  <a:cubicBezTo>
                    <a:pt x="20248" y="19372"/>
                    <a:pt x="20240" y="19364"/>
                    <a:pt x="20228" y="19364"/>
                  </a:cubicBezTo>
                  <a:cubicBezTo>
                    <a:pt x="20215" y="19364"/>
                    <a:pt x="20198" y="19372"/>
                    <a:pt x="20182" y="19389"/>
                  </a:cubicBezTo>
                  <a:lnTo>
                    <a:pt x="20082" y="19856"/>
                  </a:lnTo>
                  <a:cubicBezTo>
                    <a:pt x="20048" y="19989"/>
                    <a:pt x="20015" y="20156"/>
                    <a:pt x="19948" y="20290"/>
                  </a:cubicBezTo>
                  <a:cubicBezTo>
                    <a:pt x="19915" y="20273"/>
                    <a:pt x="19873" y="20265"/>
                    <a:pt x="19827" y="20265"/>
                  </a:cubicBezTo>
                  <a:cubicBezTo>
                    <a:pt x="19781" y="20265"/>
                    <a:pt x="19731" y="20273"/>
                    <a:pt x="19681" y="20290"/>
                  </a:cubicBezTo>
                  <a:cubicBezTo>
                    <a:pt x="19648" y="20290"/>
                    <a:pt x="19615" y="20323"/>
                    <a:pt x="19581" y="20356"/>
                  </a:cubicBezTo>
                  <a:cubicBezTo>
                    <a:pt x="19581" y="20130"/>
                    <a:pt x="19644" y="19872"/>
                    <a:pt x="19678" y="19613"/>
                  </a:cubicBezTo>
                  <a:lnTo>
                    <a:pt x="19678" y="19613"/>
                  </a:lnTo>
                  <a:cubicBezTo>
                    <a:pt x="19679" y="19627"/>
                    <a:pt x="19680" y="19642"/>
                    <a:pt x="19681" y="19656"/>
                  </a:cubicBezTo>
                  <a:lnTo>
                    <a:pt x="19681" y="19589"/>
                  </a:lnTo>
                  <a:cubicBezTo>
                    <a:pt x="19680" y="19597"/>
                    <a:pt x="19679" y="19605"/>
                    <a:pt x="19678" y="19613"/>
                  </a:cubicBezTo>
                  <a:lnTo>
                    <a:pt x="19678" y="19613"/>
                  </a:lnTo>
                  <a:cubicBezTo>
                    <a:pt x="19655" y="19229"/>
                    <a:pt x="19754" y="18878"/>
                    <a:pt x="19915" y="18588"/>
                  </a:cubicBezTo>
                  <a:cubicBezTo>
                    <a:pt x="20085" y="18333"/>
                    <a:pt x="20353" y="18174"/>
                    <a:pt x="20656" y="18174"/>
                  </a:cubicBezTo>
                  <a:close/>
                  <a:moveTo>
                    <a:pt x="21912" y="18839"/>
                  </a:moveTo>
                  <a:cubicBezTo>
                    <a:pt x="22008" y="18839"/>
                    <a:pt x="22100" y="18855"/>
                    <a:pt x="22183" y="18889"/>
                  </a:cubicBezTo>
                  <a:cubicBezTo>
                    <a:pt x="22250" y="18889"/>
                    <a:pt x="22316" y="18955"/>
                    <a:pt x="22383" y="19022"/>
                  </a:cubicBezTo>
                  <a:cubicBezTo>
                    <a:pt x="22417" y="19122"/>
                    <a:pt x="22383" y="19222"/>
                    <a:pt x="22316" y="19322"/>
                  </a:cubicBezTo>
                  <a:cubicBezTo>
                    <a:pt x="22250" y="19456"/>
                    <a:pt x="22183" y="19623"/>
                    <a:pt x="22116" y="19756"/>
                  </a:cubicBezTo>
                  <a:cubicBezTo>
                    <a:pt x="22083" y="19789"/>
                    <a:pt x="22050" y="19823"/>
                    <a:pt x="22016" y="19856"/>
                  </a:cubicBezTo>
                  <a:cubicBezTo>
                    <a:pt x="21950" y="19889"/>
                    <a:pt x="21916" y="19923"/>
                    <a:pt x="21849" y="19956"/>
                  </a:cubicBezTo>
                  <a:cubicBezTo>
                    <a:pt x="21783" y="19989"/>
                    <a:pt x="21683" y="20023"/>
                    <a:pt x="21616" y="20090"/>
                  </a:cubicBezTo>
                  <a:cubicBezTo>
                    <a:pt x="21583" y="20090"/>
                    <a:pt x="21549" y="20090"/>
                    <a:pt x="21549" y="20123"/>
                  </a:cubicBezTo>
                  <a:cubicBezTo>
                    <a:pt x="21449" y="20256"/>
                    <a:pt x="21316" y="20356"/>
                    <a:pt x="21216" y="20456"/>
                  </a:cubicBezTo>
                  <a:lnTo>
                    <a:pt x="21249" y="20490"/>
                  </a:lnTo>
                  <a:cubicBezTo>
                    <a:pt x="21169" y="20543"/>
                    <a:pt x="21078" y="20559"/>
                    <a:pt x="20983" y="20559"/>
                  </a:cubicBezTo>
                  <a:cubicBezTo>
                    <a:pt x="20841" y="20559"/>
                    <a:pt x="20689" y="20523"/>
                    <a:pt x="20549" y="20523"/>
                  </a:cubicBezTo>
                  <a:lnTo>
                    <a:pt x="20682" y="20456"/>
                  </a:lnTo>
                  <a:cubicBezTo>
                    <a:pt x="20749" y="20423"/>
                    <a:pt x="20782" y="20390"/>
                    <a:pt x="20815" y="20356"/>
                  </a:cubicBezTo>
                  <a:cubicBezTo>
                    <a:pt x="20882" y="20323"/>
                    <a:pt x="20915" y="20256"/>
                    <a:pt x="20949" y="20223"/>
                  </a:cubicBezTo>
                  <a:cubicBezTo>
                    <a:pt x="20982" y="20190"/>
                    <a:pt x="20982" y="20181"/>
                    <a:pt x="20974" y="20181"/>
                  </a:cubicBezTo>
                  <a:cubicBezTo>
                    <a:pt x="20966" y="20181"/>
                    <a:pt x="20949" y="20190"/>
                    <a:pt x="20949" y="20190"/>
                  </a:cubicBezTo>
                  <a:cubicBezTo>
                    <a:pt x="20882" y="20223"/>
                    <a:pt x="20849" y="20256"/>
                    <a:pt x="20782" y="20290"/>
                  </a:cubicBezTo>
                  <a:lnTo>
                    <a:pt x="20715" y="20323"/>
                  </a:lnTo>
                  <a:lnTo>
                    <a:pt x="20649" y="20390"/>
                  </a:lnTo>
                  <a:cubicBezTo>
                    <a:pt x="20582" y="20390"/>
                    <a:pt x="20515" y="20423"/>
                    <a:pt x="20482" y="20456"/>
                  </a:cubicBezTo>
                  <a:lnTo>
                    <a:pt x="20382" y="20456"/>
                  </a:lnTo>
                  <a:lnTo>
                    <a:pt x="20482" y="20256"/>
                  </a:lnTo>
                  <a:cubicBezTo>
                    <a:pt x="20549" y="20056"/>
                    <a:pt x="20649" y="19823"/>
                    <a:pt x="20749" y="19623"/>
                  </a:cubicBezTo>
                  <a:cubicBezTo>
                    <a:pt x="20849" y="19456"/>
                    <a:pt x="20949" y="19289"/>
                    <a:pt x="21082" y="19156"/>
                  </a:cubicBezTo>
                  <a:cubicBezTo>
                    <a:pt x="21249" y="19022"/>
                    <a:pt x="21416" y="18922"/>
                    <a:pt x="21616" y="18889"/>
                  </a:cubicBezTo>
                  <a:cubicBezTo>
                    <a:pt x="21716" y="18855"/>
                    <a:pt x="21816" y="18839"/>
                    <a:pt x="21912" y="18839"/>
                  </a:cubicBezTo>
                  <a:close/>
                  <a:moveTo>
                    <a:pt x="23344" y="19599"/>
                  </a:moveTo>
                  <a:cubicBezTo>
                    <a:pt x="23428" y="19599"/>
                    <a:pt x="23484" y="19638"/>
                    <a:pt x="23484" y="19789"/>
                  </a:cubicBezTo>
                  <a:cubicBezTo>
                    <a:pt x="23451" y="20023"/>
                    <a:pt x="23284" y="20256"/>
                    <a:pt x="23050" y="20356"/>
                  </a:cubicBezTo>
                  <a:lnTo>
                    <a:pt x="23084" y="20390"/>
                  </a:lnTo>
                  <a:cubicBezTo>
                    <a:pt x="22671" y="20583"/>
                    <a:pt x="22212" y="20707"/>
                    <a:pt x="21745" y="20707"/>
                  </a:cubicBezTo>
                  <a:cubicBezTo>
                    <a:pt x="21647" y="20707"/>
                    <a:pt x="21548" y="20702"/>
                    <a:pt x="21449" y="20690"/>
                  </a:cubicBezTo>
                  <a:cubicBezTo>
                    <a:pt x="21449" y="20690"/>
                    <a:pt x="21416" y="20657"/>
                    <a:pt x="21416" y="20657"/>
                  </a:cubicBezTo>
                  <a:lnTo>
                    <a:pt x="21516" y="20657"/>
                  </a:lnTo>
                  <a:cubicBezTo>
                    <a:pt x="21583" y="20623"/>
                    <a:pt x="21683" y="20623"/>
                    <a:pt x="21783" y="20590"/>
                  </a:cubicBezTo>
                  <a:cubicBezTo>
                    <a:pt x="21950" y="20557"/>
                    <a:pt x="22116" y="20490"/>
                    <a:pt x="22283" y="20423"/>
                  </a:cubicBezTo>
                  <a:cubicBezTo>
                    <a:pt x="22340" y="20423"/>
                    <a:pt x="22324" y="20350"/>
                    <a:pt x="22297" y="20350"/>
                  </a:cubicBezTo>
                  <a:cubicBezTo>
                    <a:pt x="22293" y="20350"/>
                    <a:pt x="22288" y="20352"/>
                    <a:pt x="22283" y="20356"/>
                  </a:cubicBezTo>
                  <a:cubicBezTo>
                    <a:pt x="22083" y="20390"/>
                    <a:pt x="21916" y="20423"/>
                    <a:pt x="21749" y="20456"/>
                  </a:cubicBezTo>
                  <a:lnTo>
                    <a:pt x="21549" y="20490"/>
                  </a:lnTo>
                  <a:cubicBezTo>
                    <a:pt x="21716" y="20356"/>
                    <a:pt x="21849" y="20256"/>
                    <a:pt x="22016" y="20123"/>
                  </a:cubicBezTo>
                  <a:cubicBezTo>
                    <a:pt x="22250" y="19956"/>
                    <a:pt x="22483" y="19823"/>
                    <a:pt x="22750" y="19723"/>
                  </a:cubicBezTo>
                  <a:cubicBezTo>
                    <a:pt x="22884" y="19656"/>
                    <a:pt x="23050" y="19623"/>
                    <a:pt x="23184" y="19623"/>
                  </a:cubicBezTo>
                  <a:cubicBezTo>
                    <a:pt x="23243" y="19611"/>
                    <a:pt x="23298" y="19599"/>
                    <a:pt x="23344" y="19599"/>
                  </a:cubicBezTo>
                  <a:close/>
                  <a:moveTo>
                    <a:pt x="19815" y="20490"/>
                  </a:moveTo>
                  <a:cubicBezTo>
                    <a:pt x="19915" y="20523"/>
                    <a:pt x="19981" y="20557"/>
                    <a:pt x="20015" y="20657"/>
                  </a:cubicBezTo>
                  <a:cubicBezTo>
                    <a:pt x="20048" y="20723"/>
                    <a:pt x="20015" y="20823"/>
                    <a:pt x="19981" y="20890"/>
                  </a:cubicBezTo>
                  <a:cubicBezTo>
                    <a:pt x="19895" y="20977"/>
                    <a:pt x="19809" y="21063"/>
                    <a:pt x="19700" y="21128"/>
                  </a:cubicBezTo>
                  <a:lnTo>
                    <a:pt x="19700" y="21128"/>
                  </a:lnTo>
                  <a:cubicBezTo>
                    <a:pt x="19717" y="21093"/>
                    <a:pt x="19723" y="21049"/>
                    <a:pt x="19748" y="21024"/>
                  </a:cubicBezTo>
                  <a:lnTo>
                    <a:pt x="19781" y="20857"/>
                  </a:lnTo>
                  <a:cubicBezTo>
                    <a:pt x="19765" y="20840"/>
                    <a:pt x="19756" y="20832"/>
                    <a:pt x="19748" y="20832"/>
                  </a:cubicBezTo>
                  <a:cubicBezTo>
                    <a:pt x="19740" y="20832"/>
                    <a:pt x="19731" y="20840"/>
                    <a:pt x="19715" y="20857"/>
                  </a:cubicBezTo>
                  <a:cubicBezTo>
                    <a:pt x="19715" y="20890"/>
                    <a:pt x="19681" y="20957"/>
                    <a:pt x="19681" y="20990"/>
                  </a:cubicBezTo>
                  <a:cubicBezTo>
                    <a:pt x="19648" y="21057"/>
                    <a:pt x="19615" y="21090"/>
                    <a:pt x="19615" y="21157"/>
                  </a:cubicBezTo>
                  <a:lnTo>
                    <a:pt x="19615" y="21024"/>
                  </a:lnTo>
                  <a:cubicBezTo>
                    <a:pt x="19615" y="21024"/>
                    <a:pt x="19615" y="20990"/>
                    <a:pt x="19615" y="20990"/>
                  </a:cubicBezTo>
                  <a:lnTo>
                    <a:pt x="19615" y="20823"/>
                  </a:lnTo>
                  <a:cubicBezTo>
                    <a:pt x="19615" y="20790"/>
                    <a:pt x="19615" y="20790"/>
                    <a:pt x="19615" y="20790"/>
                  </a:cubicBezTo>
                  <a:cubicBezTo>
                    <a:pt x="19615" y="20723"/>
                    <a:pt x="19615" y="20690"/>
                    <a:pt x="19615" y="20657"/>
                  </a:cubicBezTo>
                  <a:cubicBezTo>
                    <a:pt x="19648" y="20557"/>
                    <a:pt x="19715" y="20490"/>
                    <a:pt x="19815" y="20490"/>
                  </a:cubicBezTo>
                  <a:close/>
                  <a:moveTo>
                    <a:pt x="20519" y="20673"/>
                  </a:moveTo>
                  <a:cubicBezTo>
                    <a:pt x="20615" y="20673"/>
                    <a:pt x="20715" y="20690"/>
                    <a:pt x="20815" y="20723"/>
                  </a:cubicBezTo>
                  <a:lnTo>
                    <a:pt x="21149" y="20723"/>
                  </a:lnTo>
                  <a:cubicBezTo>
                    <a:pt x="21082" y="20790"/>
                    <a:pt x="21049" y="20857"/>
                    <a:pt x="21016" y="20890"/>
                  </a:cubicBezTo>
                  <a:lnTo>
                    <a:pt x="21016" y="20923"/>
                  </a:lnTo>
                  <a:cubicBezTo>
                    <a:pt x="20982" y="20957"/>
                    <a:pt x="20949" y="20990"/>
                    <a:pt x="20915" y="20990"/>
                  </a:cubicBezTo>
                  <a:lnTo>
                    <a:pt x="20882" y="21024"/>
                  </a:lnTo>
                  <a:cubicBezTo>
                    <a:pt x="20782" y="21057"/>
                    <a:pt x="20715" y="21090"/>
                    <a:pt x="20615" y="21124"/>
                  </a:cubicBezTo>
                  <a:cubicBezTo>
                    <a:pt x="20549" y="21157"/>
                    <a:pt x="20448" y="21157"/>
                    <a:pt x="20348" y="21157"/>
                  </a:cubicBezTo>
                  <a:lnTo>
                    <a:pt x="20215" y="21157"/>
                  </a:lnTo>
                  <a:lnTo>
                    <a:pt x="20382" y="21124"/>
                  </a:lnTo>
                  <a:cubicBezTo>
                    <a:pt x="20415" y="21124"/>
                    <a:pt x="20448" y="21057"/>
                    <a:pt x="20415" y="21024"/>
                  </a:cubicBezTo>
                  <a:cubicBezTo>
                    <a:pt x="20439" y="20976"/>
                    <a:pt x="20396" y="20929"/>
                    <a:pt x="20357" y="20929"/>
                  </a:cubicBezTo>
                  <a:cubicBezTo>
                    <a:pt x="20340" y="20929"/>
                    <a:pt x="20325" y="20937"/>
                    <a:pt x="20315" y="20957"/>
                  </a:cubicBezTo>
                  <a:cubicBezTo>
                    <a:pt x="20215" y="20990"/>
                    <a:pt x="20148" y="21024"/>
                    <a:pt x="20082" y="21057"/>
                  </a:cubicBezTo>
                  <a:lnTo>
                    <a:pt x="20015" y="21057"/>
                  </a:lnTo>
                  <a:cubicBezTo>
                    <a:pt x="20082" y="20990"/>
                    <a:pt x="20115" y="20890"/>
                    <a:pt x="20182" y="20823"/>
                  </a:cubicBezTo>
                  <a:lnTo>
                    <a:pt x="20248" y="20723"/>
                  </a:lnTo>
                  <a:cubicBezTo>
                    <a:pt x="20332" y="20690"/>
                    <a:pt x="20423" y="20673"/>
                    <a:pt x="20519" y="20673"/>
                  </a:cubicBezTo>
                  <a:close/>
                  <a:moveTo>
                    <a:pt x="18714" y="20056"/>
                  </a:moveTo>
                  <a:cubicBezTo>
                    <a:pt x="18747" y="20090"/>
                    <a:pt x="18781" y="20090"/>
                    <a:pt x="18814" y="20123"/>
                  </a:cubicBezTo>
                  <a:lnTo>
                    <a:pt x="18847" y="20123"/>
                  </a:lnTo>
                  <a:cubicBezTo>
                    <a:pt x="18947" y="20190"/>
                    <a:pt x="19047" y="20223"/>
                    <a:pt x="19114" y="20290"/>
                  </a:cubicBezTo>
                  <a:cubicBezTo>
                    <a:pt x="19214" y="20390"/>
                    <a:pt x="19281" y="20456"/>
                    <a:pt x="19348" y="20557"/>
                  </a:cubicBezTo>
                  <a:cubicBezTo>
                    <a:pt x="19409" y="20802"/>
                    <a:pt x="19442" y="21075"/>
                    <a:pt x="19395" y="21325"/>
                  </a:cubicBezTo>
                  <a:lnTo>
                    <a:pt x="19395" y="21325"/>
                  </a:lnTo>
                  <a:cubicBezTo>
                    <a:pt x="19383" y="21286"/>
                    <a:pt x="19365" y="21243"/>
                    <a:pt x="19348" y="21190"/>
                  </a:cubicBezTo>
                  <a:lnTo>
                    <a:pt x="19248" y="20790"/>
                  </a:lnTo>
                  <a:cubicBezTo>
                    <a:pt x="19248" y="20779"/>
                    <a:pt x="19240" y="20775"/>
                    <a:pt x="19230" y="20775"/>
                  </a:cubicBezTo>
                  <a:cubicBezTo>
                    <a:pt x="19211" y="20775"/>
                    <a:pt x="19181" y="20790"/>
                    <a:pt x="19181" y="20790"/>
                  </a:cubicBezTo>
                  <a:cubicBezTo>
                    <a:pt x="19214" y="20923"/>
                    <a:pt x="19248" y="21057"/>
                    <a:pt x="19248" y="21190"/>
                  </a:cubicBezTo>
                  <a:lnTo>
                    <a:pt x="19248" y="21224"/>
                  </a:lnTo>
                  <a:cubicBezTo>
                    <a:pt x="19214" y="21157"/>
                    <a:pt x="19148" y="21090"/>
                    <a:pt x="19081" y="21057"/>
                  </a:cubicBezTo>
                  <a:cubicBezTo>
                    <a:pt x="18914" y="20890"/>
                    <a:pt x="18781" y="20657"/>
                    <a:pt x="18714" y="20423"/>
                  </a:cubicBezTo>
                  <a:cubicBezTo>
                    <a:pt x="18681" y="20290"/>
                    <a:pt x="18681" y="20190"/>
                    <a:pt x="18714" y="20056"/>
                  </a:cubicBezTo>
                  <a:close/>
                  <a:moveTo>
                    <a:pt x="15178" y="17654"/>
                  </a:moveTo>
                  <a:cubicBezTo>
                    <a:pt x="15178" y="17955"/>
                    <a:pt x="15178" y="18255"/>
                    <a:pt x="15211" y="18522"/>
                  </a:cubicBezTo>
                  <a:cubicBezTo>
                    <a:pt x="15278" y="19089"/>
                    <a:pt x="15245" y="19623"/>
                    <a:pt x="15145" y="20156"/>
                  </a:cubicBezTo>
                  <a:cubicBezTo>
                    <a:pt x="15045" y="20590"/>
                    <a:pt x="14911" y="20990"/>
                    <a:pt x="14811" y="21424"/>
                  </a:cubicBezTo>
                  <a:cubicBezTo>
                    <a:pt x="14878" y="20957"/>
                    <a:pt x="14878" y="20490"/>
                    <a:pt x="14945" y="20023"/>
                  </a:cubicBezTo>
                  <a:cubicBezTo>
                    <a:pt x="15011" y="19322"/>
                    <a:pt x="15045" y="18622"/>
                    <a:pt x="15078" y="17888"/>
                  </a:cubicBezTo>
                  <a:cubicBezTo>
                    <a:pt x="15111" y="17821"/>
                    <a:pt x="15145" y="17755"/>
                    <a:pt x="15178" y="17654"/>
                  </a:cubicBezTo>
                  <a:close/>
                  <a:moveTo>
                    <a:pt x="19481" y="21624"/>
                  </a:moveTo>
                  <a:cubicBezTo>
                    <a:pt x="19448" y="21624"/>
                    <a:pt x="19448" y="21624"/>
                    <a:pt x="19448" y="21657"/>
                  </a:cubicBezTo>
                  <a:lnTo>
                    <a:pt x="19448" y="21624"/>
                  </a:lnTo>
                  <a:close/>
                  <a:moveTo>
                    <a:pt x="15045" y="18055"/>
                  </a:moveTo>
                  <a:cubicBezTo>
                    <a:pt x="15011" y="18689"/>
                    <a:pt x="14945" y="19322"/>
                    <a:pt x="14878" y="19989"/>
                  </a:cubicBezTo>
                  <a:cubicBezTo>
                    <a:pt x="14878" y="20557"/>
                    <a:pt x="14811" y="21124"/>
                    <a:pt x="14678" y="21691"/>
                  </a:cubicBezTo>
                  <a:cubicBezTo>
                    <a:pt x="14644" y="21190"/>
                    <a:pt x="14611" y="20657"/>
                    <a:pt x="14644" y="20123"/>
                  </a:cubicBezTo>
                  <a:cubicBezTo>
                    <a:pt x="14678" y="19422"/>
                    <a:pt x="14811" y="18722"/>
                    <a:pt x="15045" y="18055"/>
                  </a:cubicBezTo>
                  <a:close/>
                  <a:moveTo>
                    <a:pt x="16913" y="22625"/>
                  </a:moveTo>
                  <a:lnTo>
                    <a:pt x="16813" y="22758"/>
                  </a:lnTo>
                  <a:cubicBezTo>
                    <a:pt x="16813" y="22758"/>
                    <a:pt x="16813" y="22725"/>
                    <a:pt x="16813" y="22725"/>
                  </a:cubicBezTo>
                  <a:lnTo>
                    <a:pt x="16913" y="22625"/>
                  </a:lnTo>
                  <a:close/>
                  <a:moveTo>
                    <a:pt x="16446" y="23192"/>
                  </a:moveTo>
                  <a:cubicBezTo>
                    <a:pt x="16412" y="23225"/>
                    <a:pt x="16412" y="23225"/>
                    <a:pt x="16446" y="23258"/>
                  </a:cubicBezTo>
                  <a:cubicBezTo>
                    <a:pt x="16446" y="23225"/>
                    <a:pt x="16446" y="23225"/>
                    <a:pt x="16446" y="23192"/>
                  </a:cubicBezTo>
                  <a:close/>
                  <a:moveTo>
                    <a:pt x="16779" y="22825"/>
                  </a:moveTo>
                  <a:cubicBezTo>
                    <a:pt x="16646" y="22992"/>
                    <a:pt x="16546" y="23158"/>
                    <a:pt x="16412" y="23325"/>
                  </a:cubicBezTo>
                  <a:cubicBezTo>
                    <a:pt x="16179" y="23592"/>
                    <a:pt x="15945" y="23826"/>
                    <a:pt x="15645" y="24026"/>
                  </a:cubicBezTo>
                  <a:cubicBezTo>
                    <a:pt x="15445" y="24159"/>
                    <a:pt x="15211" y="24259"/>
                    <a:pt x="14945" y="24326"/>
                  </a:cubicBezTo>
                  <a:cubicBezTo>
                    <a:pt x="15412" y="24092"/>
                    <a:pt x="15812" y="23826"/>
                    <a:pt x="16212" y="23492"/>
                  </a:cubicBezTo>
                  <a:cubicBezTo>
                    <a:pt x="16245" y="23492"/>
                    <a:pt x="16212" y="23459"/>
                    <a:pt x="16179" y="23459"/>
                  </a:cubicBezTo>
                  <a:cubicBezTo>
                    <a:pt x="15712" y="23792"/>
                    <a:pt x="15211" y="24059"/>
                    <a:pt x="14678" y="24293"/>
                  </a:cubicBezTo>
                  <a:lnTo>
                    <a:pt x="14511" y="24359"/>
                  </a:lnTo>
                  <a:cubicBezTo>
                    <a:pt x="14778" y="24226"/>
                    <a:pt x="15011" y="24092"/>
                    <a:pt x="15245" y="23959"/>
                  </a:cubicBezTo>
                  <a:cubicBezTo>
                    <a:pt x="15745" y="23625"/>
                    <a:pt x="16245" y="23258"/>
                    <a:pt x="16679" y="22825"/>
                  </a:cubicBezTo>
                  <a:close/>
                  <a:moveTo>
                    <a:pt x="13510" y="21824"/>
                  </a:moveTo>
                  <a:cubicBezTo>
                    <a:pt x="13577" y="22725"/>
                    <a:pt x="13577" y="23625"/>
                    <a:pt x="13510" y="24526"/>
                  </a:cubicBezTo>
                  <a:lnTo>
                    <a:pt x="13510" y="24559"/>
                  </a:lnTo>
                  <a:cubicBezTo>
                    <a:pt x="13477" y="24126"/>
                    <a:pt x="13377" y="23725"/>
                    <a:pt x="13343" y="23292"/>
                  </a:cubicBezTo>
                  <a:cubicBezTo>
                    <a:pt x="13277" y="22791"/>
                    <a:pt x="13343" y="22291"/>
                    <a:pt x="13510" y="21824"/>
                  </a:cubicBezTo>
                  <a:close/>
                  <a:moveTo>
                    <a:pt x="10945" y="0"/>
                  </a:moveTo>
                  <a:cubicBezTo>
                    <a:pt x="10788" y="0"/>
                    <a:pt x="10658" y="70"/>
                    <a:pt x="10575" y="209"/>
                  </a:cubicBezTo>
                  <a:cubicBezTo>
                    <a:pt x="10308" y="642"/>
                    <a:pt x="10308" y="1143"/>
                    <a:pt x="10508" y="1610"/>
                  </a:cubicBezTo>
                  <a:cubicBezTo>
                    <a:pt x="10742" y="2043"/>
                    <a:pt x="11108" y="2410"/>
                    <a:pt x="11575" y="2644"/>
                  </a:cubicBezTo>
                  <a:cubicBezTo>
                    <a:pt x="11776" y="2777"/>
                    <a:pt x="11976" y="2877"/>
                    <a:pt x="12209" y="2977"/>
                  </a:cubicBezTo>
                  <a:cubicBezTo>
                    <a:pt x="12209" y="3011"/>
                    <a:pt x="12209" y="3044"/>
                    <a:pt x="12209" y="3077"/>
                  </a:cubicBezTo>
                  <a:cubicBezTo>
                    <a:pt x="12209" y="3344"/>
                    <a:pt x="12309" y="3644"/>
                    <a:pt x="12509" y="3845"/>
                  </a:cubicBezTo>
                  <a:cubicBezTo>
                    <a:pt x="12710" y="4111"/>
                    <a:pt x="13110" y="4211"/>
                    <a:pt x="13210" y="4545"/>
                  </a:cubicBezTo>
                  <a:cubicBezTo>
                    <a:pt x="12943" y="6913"/>
                    <a:pt x="12643" y="9248"/>
                    <a:pt x="12309" y="11583"/>
                  </a:cubicBezTo>
                  <a:cubicBezTo>
                    <a:pt x="12309" y="11650"/>
                    <a:pt x="12309" y="11717"/>
                    <a:pt x="12276" y="11784"/>
                  </a:cubicBezTo>
                  <a:cubicBezTo>
                    <a:pt x="12009" y="13752"/>
                    <a:pt x="11709" y="15753"/>
                    <a:pt x="11375" y="17721"/>
                  </a:cubicBezTo>
                  <a:cubicBezTo>
                    <a:pt x="11142" y="19122"/>
                    <a:pt x="10875" y="20523"/>
                    <a:pt x="10641" y="21924"/>
                  </a:cubicBezTo>
                  <a:cubicBezTo>
                    <a:pt x="10408" y="20823"/>
                    <a:pt x="9607" y="19856"/>
                    <a:pt x="9374" y="18755"/>
                  </a:cubicBezTo>
                  <a:cubicBezTo>
                    <a:pt x="9207" y="17855"/>
                    <a:pt x="9507" y="16954"/>
                    <a:pt x="9374" y="16053"/>
                  </a:cubicBezTo>
                  <a:cubicBezTo>
                    <a:pt x="9374" y="16020"/>
                    <a:pt x="9374" y="16020"/>
                    <a:pt x="9374" y="16020"/>
                  </a:cubicBezTo>
                  <a:cubicBezTo>
                    <a:pt x="9407" y="15586"/>
                    <a:pt x="9507" y="15153"/>
                    <a:pt x="9574" y="14719"/>
                  </a:cubicBezTo>
                  <a:cubicBezTo>
                    <a:pt x="9641" y="14319"/>
                    <a:pt x="9607" y="13885"/>
                    <a:pt x="9541" y="13485"/>
                  </a:cubicBezTo>
                  <a:cubicBezTo>
                    <a:pt x="9474" y="13051"/>
                    <a:pt x="9341" y="12651"/>
                    <a:pt x="9140" y="12251"/>
                  </a:cubicBezTo>
                  <a:cubicBezTo>
                    <a:pt x="8907" y="11817"/>
                    <a:pt x="8740" y="11317"/>
                    <a:pt x="8707" y="10816"/>
                  </a:cubicBezTo>
                  <a:cubicBezTo>
                    <a:pt x="8707" y="10783"/>
                    <a:pt x="8740" y="10783"/>
                    <a:pt x="8740" y="10749"/>
                  </a:cubicBezTo>
                  <a:cubicBezTo>
                    <a:pt x="8765" y="10701"/>
                    <a:pt x="8717" y="10670"/>
                    <a:pt x="8677" y="10670"/>
                  </a:cubicBezTo>
                  <a:cubicBezTo>
                    <a:pt x="8663" y="10670"/>
                    <a:pt x="8649" y="10674"/>
                    <a:pt x="8640" y="10683"/>
                  </a:cubicBezTo>
                  <a:lnTo>
                    <a:pt x="8607" y="10749"/>
                  </a:lnTo>
                  <a:cubicBezTo>
                    <a:pt x="8573" y="10783"/>
                    <a:pt x="8573" y="10783"/>
                    <a:pt x="8573" y="10816"/>
                  </a:cubicBezTo>
                  <a:cubicBezTo>
                    <a:pt x="7806" y="12317"/>
                    <a:pt x="8740" y="13952"/>
                    <a:pt x="9140" y="15419"/>
                  </a:cubicBezTo>
                  <a:cubicBezTo>
                    <a:pt x="9240" y="15853"/>
                    <a:pt x="9307" y="16353"/>
                    <a:pt x="9274" y="16821"/>
                  </a:cubicBezTo>
                  <a:cubicBezTo>
                    <a:pt x="9274" y="17288"/>
                    <a:pt x="9174" y="17755"/>
                    <a:pt x="9174" y="18222"/>
                  </a:cubicBezTo>
                  <a:cubicBezTo>
                    <a:pt x="9207" y="18388"/>
                    <a:pt x="9207" y="18522"/>
                    <a:pt x="9240" y="18689"/>
                  </a:cubicBezTo>
                  <a:cubicBezTo>
                    <a:pt x="9040" y="18155"/>
                    <a:pt x="8773" y="17621"/>
                    <a:pt x="8473" y="17154"/>
                  </a:cubicBezTo>
                  <a:cubicBezTo>
                    <a:pt x="8006" y="16487"/>
                    <a:pt x="7639" y="15786"/>
                    <a:pt x="7372" y="15019"/>
                  </a:cubicBezTo>
                  <a:cubicBezTo>
                    <a:pt x="7356" y="14986"/>
                    <a:pt x="7322" y="14969"/>
                    <a:pt x="7289" y="14969"/>
                  </a:cubicBezTo>
                  <a:cubicBezTo>
                    <a:pt x="7256" y="14969"/>
                    <a:pt x="7222" y="14986"/>
                    <a:pt x="7206" y="15019"/>
                  </a:cubicBezTo>
                  <a:cubicBezTo>
                    <a:pt x="7006" y="15920"/>
                    <a:pt x="7206" y="16887"/>
                    <a:pt x="7706" y="17654"/>
                  </a:cubicBezTo>
                  <a:cubicBezTo>
                    <a:pt x="8240" y="18422"/>
                    <a:pt x="9074" y="18889"/>
                    <a:pt x="9541" y="19689"/>
                  </a:cubicBezTo>
                  <a:cubicBezTo>
                    <a:pt x="9641" y="19889"/>
                    <a:pt x="9741" y="20123"/>
                    <a:pt x="9841" y="20323"/>
                  </a:cubicBezTo>
                  <a:cubicBezTo>
                    <a:pt x="10241" y="20990"/>
                    <a:pt x="10475" y="21724"/>
                    <a:pt x="10541" y="22491"/>
                  </a:cubicBezTo>
                  <a:cubicBezTo>
                    <a:pt x="10408" y="23192"/>
                    <a:pt x="10275" y="23859"/>
                    <a:pt x="10141" y="24559"/>
                  </a:cubicBezTo>
                  <a:cubicBezTo>
                    <a:pt x="9374" y="23926"/>
                    <a:pt x="8607" y="23225"/>
                    <a:pt x="7940" y="22491"/>
                  </a:cubicBezTo>
                  <a:cubicBezTo>
                    <a:pt x="7206" y="21691"/>
                    <a:pt x="6539" y="20857"/>
                    <a:pt x="5971" y="19923"/>
                  </a:cubicBezTo>
                  <a:cubicBezTo>
                    <a:pt x="4871" y="18155"/>
                    <a:pt x="4070" y="16153"/>
                    <a:pt x="3670" y="14085"/>
                  </a:cubicBezTo>
                  <a:cubicBezTo>
                    <a:pt x="3436" y="12951"/>
                    <a:pt x="3303" y="11817"/>
                    <a:pt x="3336" y="10649"/>
                  </a:cubicBezTo>
                  <a:cubicBezTo>
                    <a:pt x="3336" y="10583"/>
                    <a:pt x="3370" y="10516"/>
                    <a:pt x="3403" y="10449"/>
                  </a:cubicBezTo>
                  <a:cubicBezTo>
                    <a:pt x="3403" y="10349"/>
                    <a:pt x="3403" y="10349"/>
                    <a:pt x="3436" y="10316"/>
                  </a:cubicBezTo>
                  <a:cubicBezTo>
                    <a:pt x="3536" y="10116"/>
                    <a:pt x="3737" y="9982"/>
                    <a:pt x="3937" y="9882"/>
                  </a:cubicBezTo>
                  <a:cubicBezTo>
                    <a:pt x="4337" y="9815"/>
                    <a:pt x="4671" y="9582"/>
                    <a:pt x="4871" y="9248"/>
                  </a:cubicBezTo>
                  <a:lnTo>
                    <a:pt x="4904" y="9182"/>
                  </a:lnTo>
                  <a:lnTo>
                    <a:pt x="4937" y="9182"/>
                  </a:lnTo>
                  <a:cubicBezTo>
                    <a:pt x="5471" y="9182"/>
                    <a:pt x="6038" y="8982"/>
                    <a:pt x="6472" y="8648"/>
                  </a:cubicBezTo>
                  <a:cubicBezTo>
                    <a:pt x="6805" y="8414"/>
                    <a:pt x="7172" y="7981"/>
                    <a:pt x="7006" y="7581"/>
                  </a:cubicBezTo>
                  <a:cubicBezTo>
                    <a:pt x="6933" y="7423"/>
                    <a:pt x="6799" y="7367"/>
                    <a:pt x="6643" y="7367"/>
                  </a:cubicBezTo>
                  <a:cubicBezTo>
                    <a:pt x="6370" y="7367"/>
                    <a:pt x="6029" y="7541"/>
                    <a:pt x="5838" y="7647"/>
                  </a:cubicBezTo>
                  <a:lnTo>
                    <a:pt x="5705" y="7781"/>
                  </a:lnTo>
                  <a:cubicBezTo>
                    <a:pt x="5705" y="7714"/>
                    <a:pt x="5705" y="7681"/>
                    <a:pt x="5705" y="7647"/>
                  </a:cubicBezTo>
                  <a:cubicBezTo>
                    <a:pt x="5771" y="7480"/>
                    <a:pt x="5771" y="7347"/>
                    <a:pt x="5771" y="7180"/>
                  </a:cubicBezTo>
                  <a:cubicBezTo>
                    <a:pt x="5738" y="7047"/>
                    <a:pt x="5605" y="6913"/>
                    <a:pt x="5471" y="6880"/>
                  </a:cubicBezTo>
                  <a:cubicBezTo>
                    <a:pt x="5408" y="6866"/>
                    <a:pt x="5344" y="6859"/>
                    <a:pt x="5280" y="6859"/>
                  </a:cubicBezTo>
                  <a:cubicBezTo>
                    <a:pt x="5035" y="6859"/>
                    <a:pt x="4782" y="6955"/>
                    <a:pt x="4570" y="7114"/>
                  </a:cubicBezTo>
                  <a:cubicBezTo>
                    <a:pt x="4537" y="7114"/>
                    <a:pt x="4537" y="7147"/>
                    <a:pt x="4504" y="7180"/>
                  </a:cubicBezTo>
                  <a:cubicBezTo>
                    <a:pt x="4504" y="6913"/>
                    <a:pt x="4370" y="6680"/>
                    <a:pt x="4137" y="6580"/>
                  </a:cubicBezTo>
                  <a:cubicBezTo>
                    <a:pt x="4015" y="6524"/>
                    <a:pt x="3889" y="6498"/>
                    <a:pt x="3766" y="6498"/>
                  </a:cubicBezTo>
                  <a:cubicBezTo>
                    <a:pt x="3522" y="6498"/>
                    <a:pt x="3292" y="6602"/>
                    <a:pt x="3136" y="6780"/>
                  </a:cubicBezTo>
                  <a:cubicBezTo>
                    <a:pt x="3103" y="6813"/>
                    <a:pt x="3103" y="6847"/>
                    <a:pt x="3069" y="6847"/>
                  </a:cubicBezTo>
                  <a:cubicBezTo>
                    <a:pt x="2969" y="6513"/>
                    <a:pt x="2736" y="6246"/>
                    <a:pt x="2436" y="6079"/>
                  </a:cubicBezTo>
                  <a:cubicBezTo>
                    <a:pt x="2286" y="5984"/>
                    <a:pt x="2120" y="5939"/>
                    <a:pt x="1955" y="5939"/>
                  </a:cubicBezTo>
                  <a:cubicBezTo>
                    <a:pt x="1716" y="5939"/>
                    <a:pt x="1479" y="6035"/>
                    <a:pt x="1301" y="6213"/>
                  </a:cubicBezTo>
                  <a:cubicBezTo>
                    <a:pt x="1268" y="6246"/>
                    <a:pt x="1268" y="6280"/>
                    <a:pt x="1235" y="6313"/>
                  </a:cubicBezTo>
                  <a:cubicBezTo>
                    <a:pt x="1101" y="6113"/>
                    <a:pt x="901" y="6013"/>
                    <a:pt x="701" y="5946"/>
                  </a:cubicBezTo>
                  <a:cubicBezTo>
                    <a:pt x="675" y="5942"/>
                    <a:pt x="650" y="5940"/>
                    <a:pt x="625" y="5940"/>
                  </a:cubicBezTo>
                  <a:cubicBezTo>
                    <a:pt x="459" y="5940"/>
                    <a:pt x="321" y="6034"/>
                    <a:pt x="234" y="6180"/>
                  </a:cubicBezTo>
                  <a:cubicBezTo>
                    <a:pt x="1" y="6613"/>
                    <a:pt x="1" y="7147"/>
                    <a:pt x="234" y="7581"/>
                  </a:cubicBezTo>
                  <a:cubicBezTo>
                    <a:pt x="501" y="8014"/>
                    <a:pt x="868" y="8348"/>
                    <a:pt x="1335" y="8581"/>
                  </a:cubicBezTo>
                  <a:cubicBezTo>
                    <a:pt x="1535" y="8681"/>
                    <a:pt x="1768" y="8781"/>
                    <a:pt x="2002" y="8848"/>
                  </a:cubicBezTo>
                  <a:cubicBezTo>
                    <a:pt x="2002" y="8881"/>
                    <a:pt x="2002" y="8915"/>
                    <a:pt x="2002" y="8948"/>
                  </a:cubicBezTo>
                  <a:cubicBezTo>
                    <a:pt x="2002" y="9248"/>
                    <a:pt x="2102" y="9515"/>
                    <a:pt x="2302" y="9715"/>
                  </a:cubicBezTo>
                  <a:cubicBezTo>
                    <a:pt x="2436" y="9849"/>
                    <a:pt x="2569" y="9949"/>
                    <a:pt x="2702" y="10049"/>
                  </a:cubicBezTo>
                  <a:cubicBezTo>
                    <a:pt x="2869" y="10116"/>
                    <a:pt x="2969" y="10249"/>
                    <a:pt x="3069" y="10383"/>
                  </a:cubicBezTo>
                  <a:cubicBezTo>
                    <a:pt x="3069" y="10416"/>
                    <a:pt x="3069" y="10416"/>
                    <a:pt x="3103" y="10416"/>
                  </a:cubicBezTo>
                  <a:cubicBezTo>
                    <a:pt x="3069" y="10449"/>
                    <a:pt x="3036" y="10483"/>
                    <a:pt x="3036" y="10549"/>
                  </a:cubicBezTo>
                  <a:cubicBezTo>
                    <a:pt x="3003" y="14886"/>
                    <a:pt x="4537" y="19122"/>
                    <a:pt x="7406" y="22391"/>
                  </a:cubicBezTo>
                  <a:cubicBezTo>
                    <a:pt x="8173" y="23325"/>
                    <a:pt x="9107" y="24126"/>
                    <a:pt x="10108" y="24793"/>
                  </a:cubicBezTo>
                  <a:cubicBezTo>
                    <a:pt x="9707" y="26894"/>
                    <a:pt x="9274" y="28963"/>
                    <a:pt x="8807" y="31031"/>
                  </a:cubicBezTo>
                  <a:cubicBezTo>
                    <a:pt x="8273" y="33499"/>
                    <a:pt x="7673" y="36001"/>
                    <a:pt x="7039" y="38469"/>
                  </a:cubicBezTo>
                  <a:cubicBezTo>
                    <a:pt x="7020" y="38605"/>
                    <a:pt x="7124" y="38695"/>
                    <a:pt x="7228" y="38695"/>
                  </a:cubicBezTo>
                  <a:cubicBezTo>
                    <a:pt x="7303" y="38695"/>
                    <a:pt x="7378" y="38648"/>
                    <a:pt x="7406" y="38536"/>
                  </a:cubicBezTo>
                  <a:cubicBezTo>
                    <a:pt x="8073" y="35834"/>
                    <a:pt x="8707" y="33132"/>
                    <a:pt x="9307" y="30397"/>
                  </a:cubicBezTo>
                  <a:lnTo>
                    <a:pt x="9541" y="30230"/>
                  </a:lnTo>
                  <a:lnTo>
                    <a:pt x="9607" y="30230"/>
                  </a:lnTo>
                  <a:cubicBezTo>
                    <a:pt x="11375" y="29396"/>
                    <a:pt x="13243" y="28896"/>
                    <a:pt x="14844" y="27762"/>
                  </a:cubicBezTo>
                  <a:cubicBezTo>
                    <a:pt x="16212" y="26861"/>
                    <a:pt x="17380" y="25660"/>
                    <a:pt x="18280" y="24259"/>
                  </a:cubicBezTo>
                  <a:cubicBezTo>
                    <a:pt x="18681" y="23692"/>
                    <a:pt x="19014" y="23058"/>
                    <a:pt x="19281" y="22425"/>
                  </a:cubicBezTo>
                  <a:cubicBezTo>
                    <a:pt x="19314" y="22425"/>
                    <a:pt x="19314" y="22391"/>
                    <a:pt x="19314" y="22391"/>
                  </a:cubicBezTo>
                  <a:cubicBezTo>
                    <a:pt x="19348" y="22324"/>
                    <a:pt x="19381" y="22258"/>
                    <a:pt x="19381" y="22191"/>
                  </a:cubicBezTo>
                  <a:lnTo>
                    <a:pt x="19481" y="21991"/>
                  </a:lnTo>
                  <a:cubicBezTo>
                    <a:pt x="19514" y="21924"/>
                    <a:pt x="19514" y="21857"/>
                    <a:pt x="19548" y="21824"/>
                  </a:cubicBezTo>
                  <a:lnTo>
                    <a:pt x="19615" y="21691"/>
                  </a:lnTo>
                  <a:cubicBezTo>
                    <a:pt x="19781" y="21524"/>
                    <a:pt x="19981" y="21424"/>
                    <a:pt x="20182" y="21390"/>
                  </a:cubicBezTo>
                  <a:cubicBezTo>
                    <a:pt x="20415" y="21390"/>
                    <a:pt x="20649" y="21324"/>
                    <a:pt x="20882" y="21224"/>
                  </a:cubicBezTo>
                  <a:cubicBezTo>
                    <a:pt x="21016" y="21157"/>
                    <a:pt x="21116" y="21090"/>
                    <a:pt x="21216" y="20957"/>
                  </a:cubicBezTo>
                  <a:lnTo>
                    <a:pt x="21282" y="20890"/>
                  </a:lnTo>
                  <a:cubicBezTo>
                    <a:pt x="21434" y="20917"/>
                    <a:pt x="21586" y="20929"/>
                    <a:pt x="21737" y="20929"/>
                  </a:cubicBezTo>
                  <a:cubicBezTo>
                    <a:pt x="22149" y="20929"/>
                    <a:pt x="22551" y="20836"/>
                    <a:pt x="22917" y="20690"/>
                  </a:cubicBezTo>
                  <a:cubicBezTo>
                    <a:pt x="23317" y="20523"/>
                    <a:pt x="23751" y="20156"/>
                    <a:pt x="23684" y="19723"/>
                  </a:cubicBezTo>
                  <a:cubicBezTo>
                    <a:pt x="23638" y="19476"/>
                    <a:pt x="23456" y="19400"/>
                    <a:pt x="23244" y="19400"/>
                  </a:cubicBezTo>
                  <a:cubicBezTo>
                    <a:pt x="22998" y="19400"/>
                    <a:pt x="22711" y="19502"/>
                    <a:pt x="22550" y="19556"/>
                  </a:cubicBezTo>
                  <a:lnTo>
                    <a:pt x="22350" y="19623"/>
                  </a:lnTo>
                  <a:cubicBezTo>
                    <a:pt x="22350" y="19589"/>
                    <a:pt x="22383" y="19556"/>
                    <a:pt x="22417" y="19522"/>
                  </a:cubicBezTo>
                  <a:cubicBezTo>
                    <a:pt x="22483" y="19389"/>
                    <a:pt x="22517" y="19222"/>
                    <a:pt x="22550" y="19055"/>
                  </a:cubicBezTo>
                  <a:cubicBezTo>
                    <a:pt x="22517" y="18922"/>
                    <a:pt x="22450" y="18789"/>
                    <a:pt x="22316" y="18722"/>
                  </a:cubicBezTo>
                  <a:cubicBezTo>
                    <a:pt x="22185" y="18663"/>
                    <a:pt x="22040" y="18637"/>
                    <a:pt x="21897" y="18637"/>
                  </a:cubicBezTo>
                  <a:cubicBezTo>
                    <a:pt x="21714" y="18637"/>
                    <a:pt x="21532" y="18680"/>
                    <a:pt x="21382" y="18755"/>
                  </a:cubicBezTo>
                  <a:lnTo>
                    <a:pt x="21316" y="18789"/>
                  </a:lnTo>
                  <a:cubicBezTo>
                    <a:pt x="21349" y="18555"/>
                    <a:pt x="21249" y="18288"/>
                    <a:pt x="21016" y="18121"/>
                  </a:cubicBezTo>
                  <a:cubicBezTo>
                    <a:pt x="20873" y="18036"/>
                    <a:pt x="20717" y="17993"/>
                    <a:pt x="20563" y="17993"/>
                  </a:cubicBezTo>
                  <a:cubicBezTo>
                    <a:pt x="20357" y="17993"/>
                    <a:pt x="20153" y="18069"/>
                    <a:pt x="19981" y="18222"/>
                  </a:cubicBezTo>
                  <a:cubicBezTo>
                    <a:pt x="19948" y="17855"/>
                    <a:pt x="19748" y="17521"/>
                    <a:pt x="19481" y="17321"/>
                  </a:cubicBezTo>
                  <a:cubicBezTo>
                    <a:pt x="19287" y="17166"/>
                    <a:pt x="19059" y="17078"/>
                    <a:pt x="18830" y="17078"/>
                  </a:cubicBezTo>
                  <a:cubicBezTo>
                    <a:pt x="18665" y="17078"/>
                    <a:pt x="18500" y="17123"/>
                    <a:pt x="18347" y="17221"/>
                  </a:cubicBezTo>
                  <a:cubicBezTo>
                    <a:pt x="18314" y="17221"/>
                    <a:pt x="18280" y="17254"/>
                    <a:pt x="18280" y="17321"/>
                  </a:cubicBezTo>
                  <a:cubicBezTo>
                    <a:pt x="18180" y="17087"/>
                    <a:pt x="18013" y="16954"/>
                    <a:pt x="17813" y="16854"/>
                  </a:cubicBezTo>
                  <a:cubicBezTo>
                    <a:pt x="17758" y="16821"/>
                    <a:pt x="17698" y="16806"/>
                    <a:pt x="17639" y="16806"/>
                  </a:cubicBezTo>
                  <a:cubicBezTo>
                    <a:pt x="17520" y="16806"/>
                    <a:pt x="17402" y="16865"/>
                    <a:pt x="17313" y="16954"/>
                  </a:cubicBezTo>
                  <a:cubicBezTo>
                    <a:pt x="16979" y="17321"/>
                    <a:pt x="16879" y="17821"/>
                    <a:pt x="17013" y="18288"/>
                  </a:cubicBezTo>
                  <a:cubicBezTo>
                    <a:pt x="17179" y="18789"/>
                    <a:pt x="17480" y="19222"/>
                    <a:pt x="17913" y="19556"/>
                  </a:cubicBezTo>
                  <a:cubicBezTo>
                    <a:pt x="18080" y="19689"/>
                    <a:pt x="18280" y="19856"/>
                    <a:pt x="18514" y="19956"/>
                  </a:cubicBezTo>
                  <a:cubicBezTo>
                    <a:pt x="18480" y="19989"/>
                    <a:pt x="18480" y="20023"/>
                    <a:pt x="18480" y="20056"/>
                  </a:cubicBezTo>
                  <a:cubicBezTo>
                    <a:pt x="18414" y="20356"/>
                    <a:pt x="18480" y="20657"/>
                    <a:pt x="18647" y="20890"/>
                  </a:cubicBezTo>
                  <a:cubicBezTo>
                    <a:pt x="18814" y="21190"/>
                    <a:pt x="19181" y="21357"/>
                    <a:pt x="19214" y="21691"/>
                  </a:cubicBezTo>
                  <a:cubicBezTo>
                    <a:pt x="19214" y="21754"/>
                    <a:pt x="19255" y="21777"/>
                    <a:pt x="19301" y="21777"/>
                  </a:cubicBezTo>
                  <a:cubicBezTo>
                    <a:pt x="19328" y="21777"/>
                    <a:pt x="19357" y="21770"/>
                    <a:pt x="19381" y="21757"/>
                  </a:cubicBezTo>
                  <a:lnTo>
                    <a:pt x="19381" y="21757"/>
                  </a:lnTo>
                  <a:cubicBezTo>
                    <a:pt x="19281" y="21924"/>
                    <a:pt x="19248" y="22091"/>
                    <a:pt x="19214" y="22258"/>
                  </a:cubicBezTo>
                  <a:cubicBezTo>
                    <a:pt x="17880" y="25193"/>
                    <a:pt x="15478" y="27495"/>
                    <a:pt x="12543" y="28729"/>
                  </a:cubicBezTo>
                  <a:cubicBezTo>
                    <a:pt x="11842" y="28996"/>
                    <a:pt x="11175" y="29263"/>
                    <a:pt x="10508" y="29530"/>
                  </a:cubicBezTo>
                  <a:cubicBezTo>
                    <a:pt x="10708" y="29363"/>
                    <a:pt x="10908" y="29196"/>
                    <a:pt x="11108" y="29029"/>
                  </a:cubicBezTo>
                  <a:cubicBezTo>
                    <a:pt x="11709" y="28629"/>
                    <a:pt x="12209" y="28095"/>
                    <a:pt x="12643" y="27495"/>
                  </a:cubicBezTo>
                  <a:cubicBezTo>
                    <a:pt x="13010" y="26828"/>
                    <a:pt x="13343" y="26127"/>
                    <a:pt x="13610" y="25393"/>
                  </a:cubicBezTo>
                  <a:lnTo>
                    <a:pt x="13644" y="25327"/>
                  </a:lnTo>
                  <a:cubicBezTo>
                    <a:pt x="13644" y="25327"/>
                    <a:pt x="13677" y="25327"/>
                    <a:pt x="13677" y="25293"/>
                  </a:cubicBezTo>
                  <a:cubicBezTo>
                    <a:pt x="13710" y="25160"/>
                    <a:pt x="13777" y="25060"/>
                    <a:pt x="13877" y="24960"/>
                  </a:cubicBezTo>
                  <a:cubicBezTo>
                    <a:pt x="13894" y="24976"/>
                    <a:pt x="13910" y="24985"/>
                    <a:pt x="13927" y="24985"/>
                  </a:cubicBezTo>
                  <a:cubicBezTo>
                    <a:pt x="13944" y="24985"/>
                    <a:pt x="13961" y="24976"/>
                    <a:pt x="13977" y="24960"/>
                  </a:cubicBezTo>
                  <a:cubicBezTo>
                    <a:pt x="14311" y="24760"/>
                    <a:pt x="14644" y="24626"/>
                    <a:pt x="15011" y="24559"/>
                  </a:cubicBezTo>
                  <a:cubicBezTo>
                    <a:pt x="15311" y="24459"/>
                    <a:pt x="15612" y="24293"/>
                    <a:pt x="15845" y="24092"/>
                  </a:cubicBezTo>
                  <a:cubicBezTo>
                    <a:pt x="16112" y="23892"/>
                    <a:pt x="16346" y="23659"/>
                    <a:pt x="16512" y="23392"/>
                  </a:cubicBezTo>
                  <a:cubicBezTo>
                    <a:pt x="16746" y="23092"/>
                    <a:pt x="16879" y="22791"/>
                    <a:pt x="17079" y="22491"/>
                  </a:cubicBezTo>
                  <a:cubicBezTo>
                    <a:pt x="17079" y="22468"/>
                    <a:pt x="17063" y="22444"/>
                    <a:pt x="17041" y="22444"/>
                  </a:cubicBezTo>
                  <a:cubicBezTo>
                    <a:pt x="17032" y="22444"/>
                    <a:pt x="17022" y="22448"/>
                    <a:pt x="17013" y="22458"/>
                  </a:cubicBezTo>
                  <a:cubicBezTo>
                    <a:pt x="16412" y="23025"/>
                    <a:pt x="15778" y="23559"/>
                    <a:pt x="15078" y="24026"/>
                  </a:cubicBezTo>
                  <a:cubicBezTo>
                    <a:pt x="14778" y="24192"/>
                    <a:pt x="14478" y="24359"/>
                    <a:pt x="14177" y="24559"/>
                  </a:cubicBezTo>
                  <a:lnTo>
                    <a:pt x="14144" y="24593"/>
                  </a:lnTo>
                  <a:cubicBezTo>
                    <a:pt x="14044" y="24659"/>
                    <a:pt x="13977" y="24693"/>
                    <a:pt x="13910" y="24726"/>
                  </a:cubicBezTo>
                  <a:cubicBezTo>
                    <a:pt x="14111" y="24259"/>
                    <a:pt x="14311" y="23759"/>
                    <a:pt x="14511" y="23292"/>
                  </a:cubicBezTo>
                  <a:cubicBezTo>
                    <a:pt x="14544" y="23292"/>
                    <a:pt x="14611" y="23292"/>
                    <a:pt x="14611" y="23258"/>
                  </a:cubicBezTo>
                  <a:cubicBezTo>
                    <a:pt x="14578" y="23192"/>
                    <a:pt x="14578" y="23158"/>
                    <a:pt x="14611" y="23125"/>
                  </a:cubicBezTo>
                  <a:lnTo>
                    <a:pt x="14644" y="23025"/>
                  </a:lnTo>
                  <a:cubicBezTo>
                    <a:pt x="14644" y="23025"/>
                    <a:pt x="14644" y="22992"/>
                    <a:pt x="14644" y="22992"/>
                  </a:cubicBezTo>
                  <a:cubicBezTo>
                    <a:pt x="14644" y="22825"/>
                    <a:pt x="14678" y="22691"/>
                    <a:pt x="14678" y="22558"/>
                  </a:cubicBezTo>
                  <a:lnTo>
                    <a:pt x="14744" y="22391"/>
                  </a:lnTo>
                  <a:cubicBezTo>
                    <a:pt x="14811" y="22124"/>
                    <a:pt x="14878" y="21891"/>
                    <a:pt x="14945" y="21624"/>
                  </a:cubicBezTo>
                  <a:cubicBezTo>
                    <a:pt x="15045" y="21124"/>
                    <a:pt x="15178" y="20623"/>
                    <a:pt x="15311" y="20123"/>
                  </a:cubicBezTo>
                  <a:cubicBezTo>
                    <a:pt x="15378" y="19689"/>
                    <a:pt x="15412" y="19222"/>
                    <a:pt x="15378" y="18755"/>
                  </a:cubicBezTo>
                  <a:cubicBezTo>
                    <a:pt x="15311" y="18222"/>
                    <a:pt x="15311" y="17721"/>
                    <a:pt x="15378" y="17187"/>
                  </a:cubicBezTo>
                  <a:cubicBezTo>
                    <a:pt x="15399" y="17145"/>
                    <a:pt x="15354" y="17103"/>
                    <a:pt x="15309" y="17103"/>
                  </a:cubicBezTo>
                  <a:cubicBezTo>
                    <a:pt x="15283" y="17103"/>
                    <a:pt x="15257" y="17117"/>
                    <a:pt x="15245" y="17154"/>
                  </a:cubicBezTo>
                  <a:cubicBezTo>
                    <a:pt x="14844" y="17988"/>
                    <a:pt x="14578" y="18922"/>
                    <a:pt x="14511" y="19856"/>
                  </a:cubicBezTo>
                  <a:cubicBezTo>
                    <a:pt x="14478" y="20356"/>
                    <a:pt x="14478" y="20857"/>
                    <a:pt x="14511" y="21324"/>
                  </a:cubicBezTo>
                  <a:cubicBezTo>
                    <a:pt x="14544" y="21724"/>
                    <a:pt x="14578" y="22124"/>
                    <a:pt x="14544" y="22491"/>
                  </a:cubicBezTo>
                  <a:cubicBezTo>
                    <a:pt x="14511" y="22691"/>
                    <a:pt x="14478" y="22892"/>
                    <a:pt x="14478" y="23092"/>
                  </a:cubicBezTo>
                  <a:lnTo>
                    <a:pt x="13744" y="24860"/>
                  </a:lnTo>
                  <a:cubicBezTo>
                    <a:pt x="13677" y="24926"/>
                    <a:pt x="13644" y="24960"/>
                    <a:pt x="13610" y="25026"/>
                  </a:cubicBezTo>
                  <a:cubicBezTo>
                    <a:pt x="13677" y="23859"/>
                    <a:pt x="13677" y="22725"/>
                    <a:pt x="13610" y="21557"/>
                  </a:cubicBezTo>
                  <a:cubicBezTo>
                    <a:pt x="13610" y="21516"/>
                    <a:pt x="13572" y="21488"/>
                    <a:pt x="13535" y="21488"/>
                  </a:cubicBezTo>
                  <a:cubicBezTo>
                    <a:pt x="13512" y="21488"/>
                    <a:pt x="13490" y="21498"/>
                    <a:pt x="13477" y="21524"/>
                  </a:cubicBezTo>
                  <a:cubicBezTo>
                    <a:pt x="13210" y="22058"/>
                    <a:pt x="13110" y="22625"/>
                    <a:pt x="13210" y="23225"/>
                  </a:cubicBezTo>
                  <a:cubicBezTo>
                    <a:pt x="13243" y="23826"/>
                    <a:pt x="13377" y="24393"/>
                    <a:pt x="13477" y="24993"/>
                  </a:cubicBezTo>
                  <a:lnTo>
                    <a:pt x="13477" y="25193"/>
                  </a:lnTo>
                  <a:cubicBezTo>
                    <a:pt x="13477" y="25217"/>
                    <a:pt x="13494" y="25240"/>
                    <a:pt x="13515" y="25240"/>
                  </a:cubicBezTo>
                  <a:cubicBezTo>
                    <a:pt x="13524" y="25240"/>
                    <a:pt x="13534" y="25236"/>
                    <a:pt x="13544" y="25227"/>
                  </a:cubicBezTo>
                  <a:lnTo>
                    <a:pt x="13544" y="25227"/>
                  </a:lnTo>
                  <a:cubicBezTo>
                    <a:pt x="13510" y="25260"/>
                    <a:pt x="13510" y="25293"/>
                    <a:pt x="13544" y="25293"/>
                  </a:cubicBezTo>
                  <a:cubicBezTo>
                    <a:pt x="13277" y="25994"/>
                    <a:pt x="12976" y="26661"/>
                    <a:pt x="12643" y="27295"/>
                  </a:cubicBezTo>
                  <a:cubicBezTo>
                    <a:pt x="12209" y="27928"/>
                    <a:pt x="11676" y="28462"/>
                    <a:pt x="11042" y="28862"/>
                  </a:cubicBezTo>
                  <a:cubicBezTo>
                    <a:pt x="10541" y="29229"/>
                    <a:pt x="10008" y="29563"/>
                    <a:pt x="9507" y="29930"/>
                  </a:cubicBezTo>
                  <a:lnTo>
                    <a:pt x="9441" y="29963"/>
                  </a:lnTo>
                  <a:cubicBezTo>
                    <a:pt x="9441" y="29963"/>
                    <a:pt x="9407" y="29997"/>
                    <a:pt x="9407" y="29997"/>
                  </a:cubicBezTo>
                  <a:cubicBezTo>
                    <a:pt x="9741" y="28429"/>
                    <a:pt x="10074" y="26861"/>
                    <a:pt x="10375" y="25260"/>
                  </a:cubicBezTo>
                  <a:cubicBezTo>
                    <a:pt x="10675" y="23659"/>
                    <a:pt x="10975" y="21958"/>
                    <a:pt x="11275" y="20323"/>
                  </a:cubicBezTo>
                  <a:cubicBezTo>
                    <a:pt x="11709" y="19055"/>
                    <a:pt x="12276" y="17821"/>
                    <a:pt x="12943" y="16654"/>
                  </a:cubicBezTo>
                  <a:cubicBezTo>
                    <a:pt x="13844" y="14919"/>
                    <a:pt x="14611" y="13084"/>
                    <a:pt x="15445" y="11317"/>
                  </a:cubicBezTo>
                  <a:cubicBezTo>
                    <a:pt x="15912" y="10316"/>
                    <a:pt x="16446" y="9382"/>
                    <a:pt x="17046" y="8448"/>
                  </a:cubicBezTo>
                  <a:cubicBezTo>
                    <a:pt x="17090" y="8383"/>
                    <a:pt x="17048" y="8332"/>
                    <a:pt x="16995" y="8332"/>
                  </a:cubicBezTo>
                  <a:cubicBezTo>
                    <a:pt x="16967" y="8332"/>
                    <a:pt x="16936" y="8346"/>
                    <a:pt x="16913" y="8381"/>
                  </a:cubicBezTo>
                  <a:cubicBezTo>
                    <a:pt x="15812" y="10049"/>
                    <a:pt x="14878" y="11850"/>
                    <a:pt x="14077" y="13685"/>
                  </a:cubicBezTo>
                  <a:cubicBezTo>
                    <a:pt x="13677" y="14586"/>
                    <a:pt x="13243" y="15486"/>
                    <a:pt x="12810" y="16387"/>
                  </a:cubicBezTo>
                  <a:cubicBezTo>
                    <a:pt x="12343" y="17288"/>
                    <a:pt x="11876" y="18155"/>
                    <a:pt x="11509" y="19055"/>
                  </a:cubicBezTo>
                  <a:cubicBezTo>
                    <a:pt x="11499" y="19065"/>
                    <a:pt x="11492" y="19075"/>
                    <a:pt x="11487" y="19085"/>
                  </a:cubicBezTo>
                  <a:lnTo>
                    <a:pt x="11487" y="19085"/>
                  </a:lnTo>
                  <a:cubicBezTo>
                    <a:pt x="11883" y="16674"/>
                    <a:pt x="12246" y="14262"/>
                    <a:pt x="12576" y="11817"/>
                  </a:cubicBezTo>
                  <a:cubicBezTo>
                    <a:pt x="12610" y="11517"/>
                    <a:pt x="12643" y="11183"/>
                    <a:pt x="12710" y="10850"/>
                  </a:cubicBezTo>
                  <a:cubicBezTo>
                    <a:pt x="12810" y="10616"/>
                    <a:pt x="12910" y="10416"/>
                    <a:pt x="13077" y="10182"/>
                  </a:cubicBezTo>
                  <a:cubicBezTo>
                    <a:pt x="13477" y="9649"/>
                    <a:pt x="14044" y="9282"/>
                    <a:pt x="14377" y="8715"/>
                  </a:cubicBezTo>
                  <a:cubicBezTo>
                    <a:pt x="14411" y="8648"/>
                    <a:pt x="14411" y="8615"/>
                    <a:pt x="14444" y="8548"/>
                  </a:cubicBezTo>
                  <a:cubicBezTo>
                    <a:pt x="14911" y="8081"/>
                    <a:pt x="15245" y="7514"/>
                    <a:pt x="15512" y="6913"/>
                  </a:cubicBezTo>
                  <a:cubicBezTo>
                    <a:pt x="15712" y="6246"/>
                    <a:pt x="15845" y="5546"/>
                    <a:pt x="15845" y="4845"/>
                  </a:cubicBezTo>
                  <a:lnTo>
                    <a:pt x="15879" y="4812"/>
                  </a:lnTo>
                  <a:cubicBezTo>
                    <a:pt x="15930" y="4734"/>
                    <a:pt x="15882" y="4657"/>
                    <a:pt x="15826" y="4657"/>
                  </a:cubicBezTo>
                  <a:cubicBezTo>
                    <a:pt x="15810" y="4657"/>
                    <a:pt x="15794" y="4663"/>
                    <a:pt x="15778" y="4678"/>
                  </a:cubicBezTo>
                  <a:cubicBezTo>
                    <a:pt x="15278" y="5179"/>
                    <a:pt x="14911" y="5813"/>
                    <a:pt x="14711" y="6513"/>
                  </a:cubicBezTo>
                  <a:cubicBezTo>
                    <a:pt x="14578" y="7247"/>
                    <a:pt x="14611" y="8014"/>
                    <a:pt x="14211" y="8681"/>
                  </a:cubicBezTo>
                  <a:cubicBezTo>
                    <a:pt x="14044" y="8915"/>
                    <a:pt x="13877" y="9115"/>
                    <a:pt x="13710" y="9282"/>
                  </a:cubicBezTo>
                  <a:cubicBezTo>
                    <a:pt x="14311" y="8648"/>
                    <a:pt x="14011" y="7614"/>
                    <a:pt x="14177" y="6847"/>
                  </a:cubicBezTo>
                  <a:cubicBezTo>
                    <a:pt x="14177" y="6847"/>
                    <a:pt x="14177" y="6813"/>
                    <a:pt x="14211" y="6813"/>
                  </a:cubicBezTo>
                  <a:cubicBezTo>
                    <a:pt x="14211" y="6813"/>
                    <a:pt x="14211" y="6771"/>
                    <a:pt x="14194" y="6771"/>
                  </a:cubicBezTo>
                  <a:cubicBezTo>
                    <a:pt x="14189" y="6771"/>
                    <a:pt x="14184" y="6773"/>
                    <a:pt x="14177" y="6780"/>
                  </a:cubicBezTo>
                  <a:cubicBezTo>
                    <a:pt x="13610" y="7447"/>
                    <a:pt x="13777" y="8348"/>
                    <a:pt x="13644" y="9182"/>
                  </a:cubicBezTo>
                  <a:lnTo>
                    <a:pt x="13610" y="9215"/>
                  </a:lnTo>
                  <a:cubicBezTo>
                    <a:pt x="13577" y="9248"/>
                    <a:pt x="13577" y="9282"/>
                    <a:pt x="13610" y="9315"/>
                  </a:cubicBezTo>
                  <a:cubicBezTo>
                    <a:pt x="13610" y="9348"/>
                    <a:pt x="13577" y="9415"/>
                    <a:pt x="13577" y="9449"/>
                  </a:cubicBezTo>
                  <a:cubicBezTo>
                    <a:pt x="13310" y="9715"/>
                    <a:pt x="13077" y="9982"/>
                    <a:pt x="12876" y="10282"/>
                  </a:cubicBezTo>
                  <a:cubicBezTo>
                    <a:pt x="12810" y="10349"/>
                    <a:pt x="12810" y="10416"/>
                    <a:pt x="12776" y="10483"/>
                  </a:cubicBezTo>
                  <a:cubicBezTo>
                    <a:pt x="12976" y="8781"/>
                    <a:pt x="13177" y="7047"/>
                    <a:pt x="13377" y="5346"/>
                  </a:cubicBezTo>
                  <a:cubicBezTo>
                    <a:pt x="13377" y="5346"/>
                    <a:pt x="13410" y="5312"/>
                    <a:pt x="13410" y="5312"/>
                  </a:cubicBezTo>
                  <a:cubicBezTo>
                    <a:pt x="13443" y="5112"/>
                    <a:pt x="13477" y="4912"/>
                    <a:pt x="13544" y="4712"/>
                  </a:cubicBezTo>
                  <a:cubicBezTo>
                    <a:pt x="13544" y="4678"/>
                    <a:pt x="13577" y="4645"/>
                    <a:pt x="13577" y="4612"/>
                  </a:cubicBezTo>
                  <a:cubicBezTo>
                    <a:pt x="13710" y="4412"/>
                    <a:pt x="13910" y="4278"/>
                    <a:pt x="14111" y="4211"/>
                  </a:cubicBezTo>
                  <a:cubicBezTo>
                    <a:pt x="14478" y="4078"/>
                    <a:pt x="14911" y="3945"/>
                    <a:pt x="15111" y="3578"/>
                  </a:cubicBezTo>
                  <a:cubicBezTo>
                    <a:pt x="15111" y="3544"/>
                    <a:pt x="15111" y="3544"/>
                    <a:pt x="15111" y="3511"/>
                  </a:cubicBezTo>
                  <a:lnTo>
                    <a:pt x="15145" y="3511"/>
                  </a:lnTo>
                  <a:cubicBezTo>
                    <a:pt x="15712" y="3511"/>
                    <a:pt x="16279" y="3344"/>
                    <a:pt x="16746" y="3044"/>
                  </a:cubicBezTo>
                  <a:cubicBezTo>
                    <a:pt x="17079" y="2810"/>
                    <a:pt x="17446" y="2377"/>
                    <a:pt x="17280" y="1943"/>
                  </a:cubicBezTo>
                  <a:cubicBezTo>
                    <a:pt x="17222" y="1805"/>
                    <a:pt x="17100" y="1754"/>
                    <a:pt x="16953" y="1754"/>
                  </a:cubicBezTo>
                  <a:cubicBezTo>
                    <a:pt x="16676" y="1754"/>
                    <a:pt x="16308" y="1934"/>
                    <a:pt x="16112" y="2043"/>
                  </a:cubicBezTo>
                  <a:cubicBezTo>
                    <a:pt x="16045" y="2043"/>
                    <a:pt x="16012" y="2077"/>
                    <a:pt x="15979" y="2110"/>
                  </a:cubicBezTo>
                  <a:cubicBezTo>
                    <a:pt x="15979" y="2077"/>
                    <a:pt x="15979" y="2043"/>
                    <a:pt x="16012" y="2010"/>
                  </a:cubicBezTo>
                  <a:cubicBezTo>
                    <a:pt x="16045" y="1843"/>
                    <a:pt x="16079" y="1710"/>
                    <a:pt x="16079" y="1543"/>
                  </a:cubicBezTo>
                  <a:cubicBezTo>
                    <a:pt x="16045" y="1376"/>
                    <a:pt x="15945" y="1276"/>
                    <a:pt x="15812" y="1209"/>
                  </a:cubicBezTo>
                  <a:cubicBezTo>
                    <a:pt x="15711" y="1189"/>
                    <a:pt x="15610" y="1178"/>
                    <a:pt x="15511" y="1178"/>
                  </a:cubicBezTo>
                  <a:cubicBezTo>
                    <a:pt x="15282" y="1178"/>
                    <a:pt x="15064" y="1237"/>
                    <a:pt x="14878" y="1376"/>
                  </a:cubicBezTo>
                  <a:lnTo>
                    <a:pt x="14811" y="1409"/>
                  </a:lnTo>
                  <a:cubicBezTo>
                    <a:pt x="14811" y="1143"/>
                    <a:pt x="14678" y="909"/>
                    <a:pt x="14444" y="809"/>
                  </a:cubicBezTo>
                  <a:cubicBezTo>
                    <a:pt x="14322" y="753"/>
                    <a:pt x="14196" y="727"/>
                    <a:pt x="14074" y="727"/>
                  </a:cubicBezTo>
                  <a:cubicBezTo>
                    <a:pt x="13829" y="727"/>
                    <a:pt x="13599" y="831"/>
                    <a:pt x="13443" y="1009"/>
                  </a:cubicBezTo>
                  <a:cubicBezTo>
                    <a:pt x="13410" y="1009"/>
                    <a:pt x="13410" y="1043"/>
                    <a:pt x="13377" y="1043"/>
                  </a:cubicBezTo>
                  <a:cubicBezTo>
                    <a:pt x="13310" y="709"/>
                    <a:pt x="13077" y="409"/>
                    <a:pt x="12776" y="242"/>
                  </a:cubicBezTo>
                  <a:cubicBezTo>
                    <a:pt x="12611" y="137"/>
                    <a:pt x="12432" y="86"/>
                    <a:pt x="12255" y="86"/>
                  </a:cubicBezTo>
                  <a:cubicBezTo>
                    <a:pt x="12039" y="86"/>
                    <a:pt x="11826" y="162"/>
                    <a:pt x="11642" y="309"/>
                  </a:cubicBezTo>
                  <a:cubicBezTo>
                    <a:pt x="11609" y="342"/>
                    <a:pt x="11609" y="375"/>
                    <a:pt x="11575" y="409"/>
                  </a:cubicBezTo>
                  <a:cubicBezTo>
                    <a:pt x="11442" y="209"/>
                    <a:pt x="11275" y="75"/>
                    <a:pt x="11042" y="8"/>
                  </a:cubicBezTo>
                  <a:cubicBezTo>
                    <a:pt x="11008" y="3"/>
                    <a:pt x="10976" y="0"/>
                    <a:pt x="1094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80" name="Google Shape;280;p12"/>
            <p:cNvPicPr preferRelativeResize="0"/>
            <p:nvPr/>
          </p:nvPicPr>
          <p:blipFill rotWithShape="1">
            <a:blip r:embed="rId4">
              <a:alphaModFix amt="91000"/>
            </a:blip>
            <a:srcRect b="0" l="0" r="0" t="0"/>
            <a:stretch/>
          </p:blipFill>
          <p:spPr>
            <a:xfrm flipH="1" rot="585025">
              <a:off x="4506670" y="4276699"/>
              <a:ext cx="788901" cy="419100"/>
            </a:xfrm>
            <a:prstGeom prst="rect">
              <a:avLst/>
            </a:prstGeom>
            <a:noFill/>
            <a:ln>
              <a:noFill/>
            </a:ln>
          </p:spPr>
        </p:pic>
      </p:grpSp>
      <p:pic>
        <p:nvPicPr>
          <p:cNvPr id="281" name="Google Shape;281;p12"/>
          <p:cNvPicPr preferRelativeResize="0"/>
          <p:nvPr/>
        </p:nvPicPr>
        <p:blipFill rotWithShape="1">
          <a:blip r:embed="rId5">
            <a:alphaModFix/>
          </a:blip>
          <a:srcRect b="0" l="0" r="0" t="0"/>
          <a:stretch/>
        </p:blipFill>
        <p:spPr>
          <a:xfrm>
            <a:off x="289941" y="367629"/>
            <a:ext cx="992296" cy="389609"/>
          </a:xfrm>
          <a:prstGeom prst="rect">
            <a:avLst/>
          </a:prstGeom>
          <a:noFill/>
          <a:ln>
            <a:noFill/>
          </a:ln>
        </p:spPr>
      </p:pic>
      <p:graphicFrame>
        <p:nvGraphicFramePr>
          <p:cNvPr id="282" name="Google Shape;282;p12"/>
          <p:cNvGraphicFramePr/>
          <p:nvPr/>
        </p:nvGraphicFramePr>
        <p:xfrm>
          <a:off x="810077" y="920080"/>
          <a:ext cx="3000000" cy="3000000"/>
        </p:xfrm>
        <a:graphic>
          <a:graphicData uri="http://schemas.openxmlformats.org/drawingml/2006/table">
            <a:tbl>
              <a:tblPr bandRow="1" firstCol="1" firstRow="1">
                <a:noFill/>
                <a:tableStyleId>{989CBAEE-A71E-403D-971C-9937A8A2928E}</a:tableStyleId>
              </a:tblPr>
              <a:tblGrid>
                <a:gridCol w="1302075"/>
                <a:gridCol w="1599875"/>
                <a:gridCol w="3066150"/>
                <a:gridCol w="1918600"/>
              </a:tblGrid>
              <a:tr h="204300">
                <a:tc>
                  <a:txBody>
                    <a:bodyPr/>
                    <a:lstStyle/>
                    <a:p>
                      <a:pPr indent="0" lvl="0" marL="0" marR="0" rtl="0" algn="ctr">
                        <a:lnSpc>
                          <a:spcPct val="150000"/>
                        </a:lnSpc>
                        <a:spcBef>
                          <a:spcPts val="0"/>
                        </a:spcBef>
                        <a:spcAft>
                          <a:spcPts val="0"/>
                        </a:spcAft>
                        <a:buNone/>
                      </a:pPr>
                      <a:r>
                        <a:rPr b="1" lang="vi-VN" sz="2000" u="none" cap="none" strike="noStrike">
                          <a:solidFill>
                            <a:schemeClr val="accent6"/>
                          </a:solidFill>
                        </a:rPr>
                        <a:t>Hình 18.2</a:t>
                      </a:r>
                      <a:endParaRPr b="1" sz="2000" u="none" cap="none" strike="noStrike">
                        <a:solidFill>
                          <a:schemeClr val="accent6"/>
                        </a:solidFill>
                        <a:latin typeface="Times New Roman"/>
                        <a:ea typeface="Times New Roman"/>
                        <a:cs typeface="Times New Roman"/>
                        <a:sym typeface="Times New Roman"/>
                      </a:endParaRPr>
                    </a:p>
                  </a:txBody>
                  <a:tcPr marT="0" marB="0" marR="45400" marL="454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3B687B"/>
                    </a:solidFill>
                  </a:tcPr>
                </a:tc>
                <a:tc>
                  <a:txBody>
                    <a:bodyPr/>
                    <a:lstStyle/>
                    <a:p>
                      <a:pPr indent="0" lvl="0" marL="0" marR="0" rtl="0" algn="ctr">
                        <a:lnSpc>
                          <a:spcPct val="150000"/>
                        </a:lnSpc>
                        <a:spcBef>
                          <a:spcPts val="0"/>
                        </a:spcBef>
                        <a:spcAft>
                          <a:spcPts val="0"/>
                        </a:spcAft>
                        <a:buNone/>
                      </a:pPr>
                      <a:r>
                        <a:rPr b="1" lang="vi-VN" sz="2000" u="none" cap="none" strike="noStrike">
                          <a:solidFill>
                            <a:schemeClr val="accent6"/>
                          </a:solidFill>
                        </a:rPr>
                        <a:t>Tên sản phẩm</a:t>
                      </a:r>
                      <a:endParaRPr b="1" sz="2000" u="none" cap="none" strike="noStrike">
                        <a:solidFill>
                          <a:schemeClr val="accent6"/>
                        </a:solidFill>
                        <a:latin typeface="Times New Roman"/>
                        <a:ea typeface="Times New Roman"/>
                        <a:cs typeface="Times New Roman"/>
                        <a:sym typeface="Times New Roman"/>
                      </a:endParaRPr>
                    </a:p>
                  </a:txBody>
                  <a:tcPr marT="0" marB="0" marR="45400" marL="454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3B687B"/>
                    </a:solidFill>
                  </a:tcPr>
                </a:tc>
                <a:tc>
                  <a:txBody>
                    <a:bodyPr/>
                    <a:lstStyle/>
                    <a:p>
                      <a:pPr indent="0" lvl="0" marL="0" marR="0" rtl="0" algn="ctr">
                        <a:lnSpc>
                          <a:spcPct val="150000"/>
                        </a:lnSpc>
                        <a:spcBef>
                          <a:spcPts val="0"/>
                        </a:spcBef>
                        <a:spcAft>
                          <a:spcPts val="0"/>
                        </a:spcAft>
                        <a:buNone/>
                      </a:pPr>
                      <a:r>
                        <a:rPr b="1" lang="vi-VN" sz="2000" u="none" cap="none" strike="noStrike">
                          <a:solidFill>
                            <a:schemeClr val="accent6"/>
                          </a:solidFill>
                        </a:rPr>
                        <a:t>Mục đích thiết kế</a:t>
                      </a:r>
                      <a:endParaRPr b="1" sz="2000" u="none" cap="none" strike="noStrike">
                        <a:solidFill>
                          <a:schemeClr val="accent6"/>
                        </a:solidFill>
                        <a:latin typeface="Times New Roman"/>
                        <a:ea typeface="Times New Roman"/>
                        <a:cs typeface="Times New Roman"/>
                        <a:sym typeface="Times New Roman"/>
                      </a:endParaRPr>
                    </a:p>
                  </a:txBody>
                  <a:tcPr marT="0" marB="0" marR="45400" marL="454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3B687B"/>
                    </a:solidFill>
                  </a:tcPr>
                </a:tc>
                <a:tc>
                  <a:txBody>
                    <a:bodyPr/>
                    <a:lstStyle/>
                    <a:p>
                      <a:pPr indent="0" lvl="0" marL="0" marR="0" rtl="0" algn="ctr">
                        <a:lnSpc>
                          <a:spcPct val="150000"/>
                        </a:lnSpc>
                        <a:spcBef>
                          <a:spcPts val="0"/>
                        </a:spcBef>
                        <a:spcAft>
                          <a:spcPts val="0"/>
                        </a:spcAft>
                        <a:buNone/>
                      </a:pPr>
                      <a:r>
                        <a:rPr b="1" lang="vi-VN" sz="2000" u="none" cap="none" strike="noStrike">
                          <a:solidFill>
                            <a:schemeClr val="accent6"/>
                          </a:solidFill>
                        </a:rPr>
                        <a:t>Lĩnh vực</a:t>
                      </a:r>
                      <a:endParaRPr b="1" sz="2000" u="none" cap="none" strike="noStrike">
                        <a:solidFill>
                          <a:schemeClr val="accent6"/>
                        </a:solidFill>
                        <a:latin typeface="Times New Roman"/>
                        <a:ea typeface="Times New Roman"/>
                        <a:cs typeface="Times New Roman"/>
                        <a:sym typeface="Times New Roman"/>
                      </a:endParaRPr>
                    </a:p>
                  </a:txBody>
                  <a:tcPr marT="0" marB="0" marR="45400" marL="454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3B687B"/>
                    </a:solidFill>
                  </a:tcPr>
                </a:tc>
              </a:tr>
              <a:tr h="612875">
                <a:tc>
                  <a:txBody>
                    <a:bodyPr/>
                    <a:lstStyle/>
                    <a:p>
                      <a:pPr indent="0" lvl="0" marL="0" marR="0" rtl="0" algn="ctr">
                        <a:lnSpc>
                          <a:spcPct val="150000"/>
                        </a:lnSpc>
                        <a:spcBef>
                          <a:spcPts val="0"/>
                        </a:spcBef>
                        <a:spcAft>
                          <a:spcPts val="0"/>
                        </a:spcAft>
                        <a:buNone/>
                      </a:pPr>
                      <a:r>
                        <a:rPr lang="vi-VN" sz="2000" u="none" cap="none" strike="noStrike"/>
                        <a:t>a</a:t>
                      </a:r>
                      <a:endParaRPr sz="2000" u="none" cap="none" strike="noStrike">
                        <a:latin typeface="Times New Roman"/>
                        <a:ea typeface="Times New Roman"/>
                        <a:cs typeface="Times New Roman"/>
                        <a:sym typeface="Times New Roman"/>
                      </a:endParaRPr>
                    </a:p>
                  </a:txBody>
                  <a:tcPr marT="0" marB="0" marR="45400" marL="454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6"/>
                    </a:solidFill>
                  </a:tcPr>
                </a:tc>
                <a:tc>
                  <a:txBody>
                    <a:bodyPr/>
                    <a:lstStyle/>
                    <a:p>
                      <a:pPr indent="0" lvl="0" marL="0" marR="0" rtl="0" algn="ctr">
                        <a:lnSpc>
                          <a:spcPct val="150000"/>
                        </a:lnSpc>
                        <a:spcBef>
                          <a:spcPts val="0"/>
                        </a:spcBef>
                        <a:spcAft>
                          <a:spcPts val="0"/>
                        </a:spcAft>
                        <a:buNone/>
                      </a:pPr>
                      <a:r>
                        <a:rPr lang="vi-VN" sz="2000" u="none" cap="none" strike="noStrike"/>
                        <a:t>Chân giả</a:t>
                      </a:r>
                      <a:endParaRPr sz="2000" u="none" cap="none" strike="noStrike">
                        <a:latin typeface="Times New Roman"/>
                        <a:ea typeface="Times New Roman"/>
                        <a:cs typeface="Times New Roman"/>
                        <a:sym typeface="Times New Roman"/>
                      </a:endParaRPr>
                    </a:p>
                  </a:txBody>
                  <a:tcPr marT="0" marB="0" marR="45400" marL="454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6"/>
                    </a:solidFill>
                  </a:tcPr>
                </a:tc>
                <a:tc>
                  <a:txBody>
                    <a:bodyPr/>
                    <a:lstStyle/>
                    <a:p>
                      <a:pPr indent="0" lvl="0" marL="0" marR="0" rtl="0" algn="ctr">
                        <a:lnSpc>
                          <a:spcPct val="150000"/>
                        </a:lnSpc>
                        <a:spcBef>
                          <a:spcPts val="0"/>
                        </a:spcBef>
                        <a:spcAft>
                          <a:spcPts val="0"/>
                        </a:spcAft>
                        <a:buNone/>
                      </a:pPr>
                      <a:r>
                        <a:rPr lang="vi-VN" sz="2000" u="none" cap="none" strike="noStrike"/>
                        <a:t>Giải quyết việc di chuyển, đi lại của con người</a:t>
                      </a:r>
                      <a:endParaRPr sz="2000" u="none" cap="none" strike="noStrike">
                        <a:latin typeface="Times New Roman"/>
                        <a:ea typeface="Times New Roman"/>
                        <a:cs typeface="Times New Roman"/>
                        <a:sym typeface="Times New Roman"/>
                      </a:endParaRPr>
                    </a:p>
                  </a:txBody>
                  <a:tcPr marT="0" marB="0" marR="45400" marL="454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6"/>
                    </a:solidFill>
                  </a:tcPr>
                </a:tc>
                <a:tc>
                  <a:txBody>
                    <a:bodyPr/>
                    <a:lstStyle/>
                    <a:p>
                      <a:pPr indent="0" lvl="0" marL="0" marR="0" rtl="0" algn="ctr">
                        <a:lnSpc>
                          <a:spcPct val="150000"/>
                        </a:lnSpc>
                        <a:spcBef>
                          <a:spcPts val="0"/>
                        </a:spcBef>
                        <a:spcAft>
                          <a:spcPts val="0"/>
                        </a:spcAft>
                        <a:buNone/>
                      </a:pPr>
                      <a:r>
                        <a:rPr lang="vi-VN" sz="2000" u="none" cap="none" strike="noStrike"/>
                        <a:t>Thiết kế kĩ thuật</a:t>
                      </a:r>
                      <a:endParaRPr sz="2000" u="none" cap="none" strike="noStrike">
                        <a:latin typeface="Times New Roman"/>
                        <a:ea typeface="Times New Roman"/>
                        <a:cs typeface="Times New Roman"/>
                        <a:sym typeface="Times New Roman"/>
                      </a:endParaRPr>
                    </a:p>
                  </a:txBody>
                  <a:tcPr marT="0" marB="0" marR="45400" marL="454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6"/>
                    </a:solidFill>
                  </a:tcPr>
                </a:tc>
              </a:tr>
              <a:tr h="408575">
                <a:tc>
                  <a:txBody>
                    <a:bodyPr/>
                    <a:lstStyle/>
                    <a:p>
                      <a:pPr indent="0" lvl="0" marL="0" marR="0" rtl="0" algn="ctr">
                        <a:lnSpc>
                          <a:spcPct val="150000"/>
                        </a:lnSpc>
                        <a:spcBef>
                          <a:spcPts val="0"/>
                        </a:spcBef>
                        <a:spcAft>
                          <a:spcPts val="0"/>
                        </a:spcAft>
                        <a:buNone/>
                      </a:pPr>
                      <a:r>
                        <a:rPr lang="vi-VN" sz="2000" u="none" cap="none" strike="noStrike"/>
                        <a:t>b</a:t>
                      </a:r>
                      <a:endParaRPr sz="2000" u="none" cap="none" strike="noStrike">
                        <a:latin typeface="Times New Roman"/>
                        <a:ea typeface="Times New Roman"/>
                        <a:cs typeface="Times New Roman"/>
                        <a:sym typeface="Times New Roman"/>
                      </a:endParaRPr>
                    </a:p>
                  </a:txBody>
                  <a:tcPr marT="0" marB="0" marR="45400" marL="454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6"/>
                    </a:solidFill>
                  </a:tcPr>
                </a:tc>
                <a:tc>
                  <a:txBody>
                    <a:bodyPr/>
                    <a:lstStyle/>
                    <a:p>
                      <a:pPr indent="0" lvl="0" marL="0" marR="0" rtl="0" algn="ctr">
                        <a:lnSpc>
                          <a:spcPct val="150000"/>
                        </a:lnSpc>
                        <a:spcBef>
                          <a:spcPts val="0"/>
                        </a:spcBef>
                        <a:spcAft>
                          <a:spcPts val="0"/>
                        </a:spcAft>
                        <a:buNone/>
                      </a:pPr>
                      <a:r>
                        <a:rPr lang="vi-VN" sz="2000" u="none" cap="none" strike="noStrike"/>
                        <a:t>Bơm nước tự động</a:t>
                      </a:r>
                      <a:endParaRPr sz="2000" u="none" cap="none" strike="noStrike">
                        <a:latin typeface="Times New Roman"/>
                        <a:ea typeface="Times New Roman"/>
                        <a:cs typeface="Times New Roman"/>
                        <a:sym typeface="Times New Roman"/>
                      </a:endParaRPr>
                    </a:p>
                  </a:txBody>
                  <a:tcPr marT="0" marB="0" marR="45400" marL="454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6"/>
                    </a:solidFill>
                  </a:tcPr>
                </a:tc>
                <a:tc>
                  <a:txBody>
                    <a:bodyPr/>
                    <a:lstStyle/>
                    <a:p>
                      <a:pPr indent="0" lvl="0" marL="0" marR="0" rtl="0" algn="ctr">
                        <a:lnSpc>
                          <a:spcPct val="150000"/>
                        </a:lnSpc>
                        <a:spcBef>
                          <a:spcPts val="0"/>
                        </a:spcBef>
                        <a:spcAft>
                          <a:spcPts val="0"/>
                        </a:spcAft>
                        <a:buNone/>
                      </a:pPr>
                      <a:r>
                        <a:rPr lang="vi-VN" sz="2000" u="none" cap="none" strike="noStrike"/>
                        <a:t>Giải quyết vấn đề bơm nước tự động</a:t>
                      </a:r>
                      <a:endParaRPr sz="2000" u="none" cap="none" strike="noStrike">
                        <a:latin typeface="Times New Roman"/>
                        <a:ea typeface="Times New Roman"/>
                        <a:cs typeface="Times New Roman"/>
                        <a:sym typeface="Times New Roman"/>
                      </a:endParaRPr>
                    </a:p>
                  </a:txBody>
                  <a:tcPr marT="0" marB="0" marR="45400" marL="454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6"/>
                    </a:solidFill>
                  </a:tcPr>
                </a:tc>
                <a:tc>
                  <a:txBody>
                    <a:bodyPr/>
                    <a:lstStyle/>
                    <a:p>
                      <a:pPr indent="0" lvl="0" marL="0" marR="0" rtl="0" algn="ctr">
                        <a:lnSpc>
                          <a:spcPct val="150000"/>
                        </a:lnSpc>
                        <a:spcBef>
                          <a:spcPts val="0"/>
                        </a:spcBef>
                        <a:spcAft>
                          <a:spcPts val="0"/>
                        </a:spcAft>
                        <a:buNone/>
                      </a:pPr>
                      <a:r>
                        <a:rPr lang="vi-VN" sz="2000" u="none" cap="none" strike="noStrike"/>
                        <a:t>Thiết kế kĩ thuật</a:t>
                      </a:r>
                      <a:endParaRPr sz="2000" u="none" cap="none" strike="noStrike">
                        <a:latin typeface="Times New Roman"/>
                        <a:ea typeface="Times New Roman"/>
                        <a:cs typeface="Times New Roman"/>
                        <a:sym typeface="Times New Roman"/>
                      </a:endParaRPr>
                    </a:p>
                  </a:txBody>
                  <a:tcPr marT="0" marB="0" marR="45400" marL="454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6"/>
                    </a:solidFill>
                  </a:tcPr>
                </a:tc>
              </a:tr>
              <a:tr h="408575">
                <a:tc>
                  <a:txBody>
                    <a:bodyPr/>
                    <a:lstStyle/>
                    <a:p>
                      <a:pPr indent="0" lvl="0" marL="0" marR="0" rtl="0" algn="ctr">
                        <a:lnSpc>
                          <a:spcPct val="150000"/>
                        </a:lnSpc>
                        <a:spcBef>
                          <a:spcPts val="0"/>
                        </a:spcBef>
                        <a:spcAft>
                          <a:spcPts val="0"/>
                        </a:spcAft>
                        <a:buNone/>
                      </a:pPr>
                      <a:r>
                        <a:rPr lang="vi-VN" sz="2000" u="none" cap="none" strike="noStrike"/>
                        <a:t>c</a:t>
                      </a:r>
                      <a:endParaRPr sz="2000" u="none" cap="none" strike="noStrike">
                        <a:latin typeface="Times New Roman"/>
                        <a:ea typeface="Times New Roman"/>
                        <a:cs typeface="Times New Roman"/>
                        <a:sym typeface="Times New Roman"/>
                      </a:endParaRPr>
                    </a:p>
                  </a:txBody>
                  <a:tcPr marT="0" marB="0" marR="45400" marL="454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6"/>
                    </a:solidFill>
                  </a:tcPr>
                </a:tc>
                <a:tc>
                  <a:txBody>
                    <a:bodyPr/>
                    <a:lstStyle/>
                    <a:p>
                      <a:pPr indent="0" lvl="0" marL="0" marR="0" rtl="0" algn="ctr">
                        <a:lnSpc>
                          <a:spcPct val="150000"/>
                        </a:lnSpc>
                        <a:spcBef>
                          <a:spcPts val="0"/>
                        </a:spcBef>
                        <a:spcAft>
                          <a:spcPts val="0"/>
                        </a:spcAft>
                        <a:buNone/>
                      </a:pPr>
                      <a:r>
                        <a:rPr lang="vi-VN" sz="2000" u="none" cap="none" strike="noStrike"/>
                        <a:t>Cấp ẩm cho không khí</a:t>
                      </a:r>
                      <a:endParaRPr sz="2000" u="none" cap="none" strike="noStrike">
                        <a:latin typeface="Times New Roman"/>
                        <a:ea typeface="Times New Roman"/>
                        <a:cs typeface="Times New Roman"/>
                        <a:sym typeface="Times New Roman"/>
                      </a:endParaRPr>
                    </a:p>
                  </a:txBody>
                  <a:tcPr marT="0" marB="0" marR="45400" marL="454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6"/>
                    </a:solidFill>
                  </a:tcPr>
                </a:tc>
                <a:tc>
                  <a:txBody>
                    <a:bodyPr/>
                    <a:lstStyle/>
                    <a:p>
                      <a:pPr indent="0" lvl="0" marL="0" marR="0" rtl="0" algn="ctr">
                        <a:lnSpc>
                          <a:spcPct val="150000"/>
                        </a:lnSpc>
                        <a:spcBef>
                          <a:spcPts val="0"/>
                        </a:spcBef>
                        <a:spcAft>
                          <a:spcPts val="0"/>
                        </a:spcAft>
                        <a:buNone/>
                      </a:pPr>
                      <a:r>
                        <a:rPr lang="vi-VN" sz="2000" u="none" cap="none" strike="noStrike"/>
                        <a:t>Giải quyết vấn đề cấp ẩm cho không khí</a:t>
                      </a:r>
                      <a:endParaRPr sz="2000" u="none" cap="none" strike="noStrike">
                        <a:latin typeface="Times New Roman"/>
                        <a:ea typeface="Times New Roman"/>
                        <a:cs typeface="Times New Roman"/>
                        <a:sym typeface="Times New Roman"/>
                      </a:endParaRPr>
                    </a:p>
                  </a:txBody>
                  <a:tcPr marT="0" marB="0" marR="45400" marL="454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6"/>
                    </a:solidFill>
                  </a:tcPr>
                </a:tc>
                <a:tc>
                  <a:txBody>
                    <a:bodyPr/>
                    <a:lstStyle/>
                    <a:p>
                      <a:pPr indent="0" lvl="0" marL="0" marR="0" rtl="0" algn="ctr">
                        <a:lnSpc>
                          <a:spcPct val="150000"/>
                        </a:lnSpc>
                        <a:spcBef>
                          <a:spcPts val="0"/>
                        </a:spcBef>
                        <a:spcAft>
                          <a:spcPts val="0"/>
                        </a:spcAft>
                        <a:buNone/>
                      </a:pPr>
                      <a:r>
                        <a:rPr lang="vi-VN" sz="2000" u="none" cap="none" strike="noStrike"/>
                        <a:t>Thiết kế kĩ thuật</a:t>
                      </a:r>
                      <a:endParaRPr sz="2000" u="none" cap="none" strike="noStrike">
                        <a:latin typeface="Times New Roman"/>
                        <a:ea typeface="Times New Roman"/>
                        <a:cs typeface="Times New Roman"/>
                        <a:sym typeface="Times New Roman"/>
                      </a:endParaRPr>
                    </a:p>
                  </a:txBody>
                  <a:tcPr marT="0" marB="0" marR="45400" marL="454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6"/>
                    </a:solidFill>
                  </a:tcPr>
                </a:tc>
              </a:tr>
            </a:tbl>
          </a:graphicData>
        </a:graphic>
      </p:graphicFrame>
      <p:grpSp>
        <p:nvGrpSpPr>
          <p:cNvPr id="283" name="Google Shape;283;p12"/>
          <p:cNvGrpSpPr/>
          <p:nvPr/>
        </p:nvGrpSpPr>
        <p:grpSpPr>
          <a:xfrm>
            <a:off x="3303916" y="246062"/>
            <a:ext cx="2899020" cy="553998"/>
            <a:chOff x="179773" y="689317"/>
            <a:chExt cx="2899020" cy="553998"/>
          </a:xfrm>
        </p:grpSpPr>
        <p:sp>
          <p:nvSpPr>
            <p:cNvPr id="284" name="Google Shape;284;p12"/>
            <p:cNvSpPr/>
            <p:nvPr/>
          </p:nvSpPr>
          <p:spPr>
            <a:xfrm>
              <a:off x="720048" y="689317"/>
              <a:ext cx="2358745" cy="553998"/>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vi-VN" sz="2000" u="none" cap="none" strike="noStrike">
                  <a:solidFill>
                    <a:srgbClr val="C00000"/>
                  </a:solidFill>
                  <a:latin typeface="Arial"/>
                  <a:ea typeface="Arial"/>
                  <a:cs typeface="Arial"/>
                  <a:sym typeface="Arial"/>
                </a:rPr>
                <a:t>Hướng dẫn trả lời</a:t>
              </a:r>
              <a:endParaRPr b="1" i="0" sz="2000" u="none" cap="none" strike="noStrike">
                <a:solidFill>
                  <a:srgbClr val="C00000"/>
                </a:solidFill>
                <a:latin typeface="Arial"/>
                <a:ea typeface="Arial"/>
                <a:cs typeface="Arial"/>
                <a:sym typeface="Arial"/>
              </a:endParaRPr>
            </a:p>
          </p:txBody>
        </p:sp>
        <p:pic>
          <p:nvPicPr>
            <p:cNvPr descr="Clip Art Take Note - Note Taking Png, Transparent Png , Transparent Png  Image - PNGitem" id="285" name="Google Shape;285;p12"/>
            <p:cNvPicPr preferRelativeResize="0"/>
            <p:nvPr/>
          </p:nvPicPr>
          <p:blipFill rotWithShape="1">
            <a:blip r:embed="rId6">
              <a:alphaModFix/>
            </a:blip>
            <a:srcRect b="0" l="0" r="0" t="0"/>
            <a:stretch/>
          </p:blipFill>
          <p:spPr>
            <a:xfrm>
              <a:off x="179773" y="754708"/>
              <a:ext cx="529914" cy="459960"/>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3"/>
                                        </p:tgtEl>
                                        <p:attrNameLst>
                                          <p:attrName>style.visibility</p:attrName>
                                        </p:attrNameLst>
                                      </p:cBhvr>
                                      <p:to>
                                        <p:strVal val="visible"/>
                                      </p:to>
                                    </p:set>
                                    <p:anim calcmode="lin" valueType="num">
                                      <p:cBhvr additive="base">
                                        <p:cTn dur="500"/>
                                        <p:tgtEl>
                                          <p:spTgt spid="283"/>
                                        </p:tgtEl>
                                        <p:attrNameLst>
                                          <p:attrName>ppt_w</p:attrName>
                                        </p:attrNameLst>
                                      </p:cBhvr>
                                      <p:tavLst>
                                        <p:tav fmla="" tm="0">
                                          <p:val>
                                            <p:strVal val="0"/>
                                          </p:val>
                                        </p:tav>
                                        <p:tav fmla="" tm="100000">
                                          <p:val>
                                            <p:strVal val="#ppt_w"/>
                                          </p:val>
                                        </p:tav>
                                      </p:tavLst>
                                    </p:anim>
                                    <p:anim calcmode="lin" valueType="num">
                                      <p:cBhvr additive="base">
                                        <p:cTn dur="500"/>
                                        <p:tgtEl>
                                          <p:spTgt spid="28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500"/>
                                        <p:tgtEl>
                                          <p:spTgt spid="2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pic>
        <p:nvPicPr>
          <p:cNvPr id="290" name="Google Shape;290;p13"/>
          <p:cNvPicPr preferRelativeResize="0"/>
          <p:nvPr/>
        </p:nvPicPr>
        <p:blipFill rotWithShape="1">
          <a:blip r:embed="rId3">
            <a:alphaModFix/>
          </a:blip>
          <a:srcRect b="0" l="3870" r="0" t="0"/>
          <a:stretch/>
        </p:blipFill>
        <p:spPr>
          <a:xfrm>
            <a:off x="566056" y="204787"/>
            <a:ext cx="8374743" cy="4722813"/>
          </a:xfrm>
          <a:prstGeom prst="rect">
            <a:avLst/>
          </a:prstGeom>
          <a:noFill/>
          <a:ln>
            <a:noFill/>
          </a:ln>
        </p:spPr>
      </p:pic>
      <p:grpSp>
        <p:nvGrpSpPr>
          <p:cNvPr id="291" name="Google Shape;291;p13"/>
          <p:cNvGrpSpPr/>
          <p:nvPr/>
        </p:nvGrpSpPr>
        <p:grpSpPr>
          <a:xfrm rot="-721844">
            <a:off x="7780355" y="3551669"/>
            <a:ext cx="1030105" cy="1364108"/>
            <a:chOff x="4476879" y="3598123"/>
            <a:chExt cx="877070" cy="1161452"/>
          </a:xfrm>
        </p:grpSpPr>
        <p:sp>
          <p:nvSpPr>
            <p:cNvPr id="292" name="Google Shape;292;p13"/>
            <p:cNvSpPr/>
            <p:nvPr/>
          </p:nvSpPr>
          <p:spPr>
            <a:xfrm rot="294764">
              <a:off x="4762575" y="3620397"/>
              <a:ext cx="556328" cy="842329"/>
            </a:xfrm>
            <a:custGeom>
              <a:rect b="b" l="l" r="r" t="t"/>
              <a:pathLst>
                <a:path extrusionOk="0" h="38696" w="23751">
                  <a:moveTo>
                    <a:pt x="14094" y="1100"/>
                  </a:moveTo>
                  <a:cubicBezTo>
                    <a:pt x="14089" y="1100"/>
                    <a:pt x="14084" y="1103"/>
                    <a:pt x="14077" y="1109"/>
                  </a:cubicBezTo>
                  <a:cubicBezTo>
                    <a:pt x="13910" y="1143"/>
                    <a:pt x="13777" y="1276"/>
                    <a:pt x="13677" y="1409"/>
                  </a:cubicBezTo>
                  <a:cubicBezTo>
                    <a:pt x="13577" y="1576"/>
                    <a:pt x="13510" y="1743"/>
                    <a:pt x="13510" y="1943"/>
                  </a:cubicBezTo>
                  <a:cubicBezTo>
                    <a:pt x="13510" y="1960"/>
                    <a:pt x="13535" y="1968"/>
                    <a:pt x="13560" y="1968"/>
                  </a:cubicBezTo>
                  <a:cubicBezTo>
                    <a:pt x="13585" y="1968"/>
                    <a:pt x="13610" y="1960"/>
                    <a:pt x="13610" y="1943"/>
                  </a:cubicBezTo>
                  <a:cubicBezTo>
                    <a:pt x="13610" y="1776"/>
                    <a:pt x="13677" y="1610"/>
                    <a:pt x="13744" y="1476"/>
                  </a:cubicBezTo>
                  <a:cubicBezTo>
                    <a:pt x="13844" y="1343"/>
                    <a:pt x="13977" y="1209"/>
                    <a:pt x="14111" y="1143"/>
                  </a:cubicBezTo>
                  <a:cubicBezTo>
                    <a:pt x="14111" y="1143"/>
                    <a:pt x="14111" y="1100"/>
                    <a:pt x="14094" y="1100"/>
                  </a:cubicBezTo>
                  <a:close/>
                  <a:moveTo>
                    <a:pt x="15237" y="1570"/>
                  </a:moveTo>
                  <a:cubicBezTo>
                    <a:pt x="15229" y="1570"/>
                    <a:pt x="15221" y="1572"/>
                    <a:pt x="15211" y="1576"/>
                  </a:cubicBezTo>
                  <a:cubicBezTo>
                    <a:pt x="15145" y="1610"/>
                    <a:pt x="15111" y="1643"/>
                    <a:pt x="15045" y="1676"/>
                  </a:cubicBezTo>
                  <a:cubicBezTo>
                    <a:pt x="15011" y="1743"/>
                    <a:pt x="14945" y="1776"/>
                    <a:pt x="14911" y="1843"/>
                  </a:cubicBezTo>
                  <a:cubicBezTo>
                    <a:pt x="14878" y="1876"/>
                    <a:pt x="14844" y="1910"/>
                    <a:pt x="14778" y="1977"/>
                  </a:cubicBezTo>
                  <a:cubicBezTo>
                    <a:pt x="14744" y="2043"/>
                    <a:pt x="14711" y="2077"/>
                    <a:pt x="14678" y="2143"/>
                  </a:cubicBezTo>
                  <a:cubicBezTo>
                    <a:pt x="14678" y="2192"/>
                    <a:pt x="14731" y="2223"/>
                    <a:pt x="14760" y="2223"/>
                  </a:cubicBezTo>
                  <a:cubicBezTo>
                    <a:pt x="14771" y="2223"/>
                    <a:pt x="14778" y="2219"/>
                    <a:pt x="14778" y="2210"/>
                  </a:cubicBezTo>
                  <a:lnTo>
                    <a:pt x="14778" y="2177"/>
                  </a:lnTo>
                  <a:cubicBezTo>
                    <a:pt x="14811" y="2143"/>
                    <a:pt x="14844" y="2077"/>
                    <a:pt x="14878" y="2010"/>
                  </a:cubicBezTo>
                  <a:cubicBezTo>
                    <a:pt x="14878" y="1977"/>
                    <a:pt x="14945" y="1910"/>
                    <a:pt x="14978" y="1876"/>
                  </a:cubicBezTo>
                  <a:cubicBezTo>
                    <a:pt x="15011" y="1843"/>
                    <a:pt x="15078" y="1810"/>
                    <a:pt x="15111" y="1776"/>
                  </a:cubicBezTo>
                  <a:cubicBezTo>
                    <a:pt x="15178" y="1743"/>
                    <a:pt x="15211" y="1710"/>
                    <a:pt x="15278" y="1676"/>
                  </a:cubicBezTo>
                  <a:cubicBezTo>
                    <a:pt x="15307" y="1648"/>
                    <a:pt x="15286" y="1570"/>
                    <a:pt x="15237" y="1570"/>
                  </a:cubicBezTo>
                  <a:close/>
                  <a:moveTo>
                    <a:pt x="13510" y="2243"/>
                  </a:moveTo>
                  <a:cubicBezTo>
                    <a:pt x="13477" y="2243"/>
                    <a:pt x="13443" y="2277"/>
                    <a:pt x="13443" y="2310"/>
                  </a:cubicBezTo>
                  <a:lnTo>
                    <a:pt x="13443" y="2510"/>
                  </a:lnTo>
                  <a:cubicBezTo>
                    <a:pt x="13443" y="2510"/>
                    <a:pt x="13477" y="2544"/>
                    <a:pt x="13510" y="2544"/>
                  </a:cubicBezTo>
                  <a:cubicBezTo>
                    <a:pt x="13544" y="2544"/>
                    <a:pt x="13544" y="2510"/>
                    <a:pt x="13544" y="2510"/>
                  </a:cubicBezTo>
                  <a:lnTo>
                    <a:pt x="13544" y="2310"/>
                  </a:lnTo>
                  <a:cubicBezTo>
                    <a:pt x="13544" y="2277"/>
                    <a:pt x="13544" y="2243"/>
                    <a:pt x="13510" y="2243"/>
                  </a:cubicBezTo>
                  <a:close/>
                  <a:moveTo>
                    <a:pt x="12229" y="341"/>
                  </a:moveTo>
                  <a:cubicBezTo>
                    <a:pt x="12244" y="341"/>
                    <a:pt x="12260" y="341"/>
                    <a:pt x="12276" y="342"/>
                  </a:cubicBezTo>
                  <a:cubicBezTo>
                    <a:pt x="12776" y="375"/>
                    <a:pt x="13143" y="742"/>
                    <a:pt x="13243" y="1209"/>
                  </a:cubicBezTo>
                  <a:cubicBezTo>
                    <a:pt x="13243" y="1243"/>
                    <a:pt x="13277" y="1243"/>
                    <a:pt x="13277" y="1276"/>
                  </a:cubicBezTo>
                  <a:cubicBezTo>
                    <a:pt x="13143" y="1543"/>
                    <a:pt x="13110" y="1876"/>
                    <a:pt x="13143" y="2177"/>
                  </a:cubicBezTo>
                  <a:cubicBezTo>
                    <a:pt x="13143" y="2343"/>
                    <a:pt x="13177" y="2477"/>
                    <a:pt x="13177" y="2610"/>
                  </a:cubicBezTo>
                  <a:lnTo>
                    <a:pt x="13143" y="2510"/>
                  </a:lnTo>
                  <a:cubicBezTo>
                    <a:pt x="13043" y="2343"/>
                    <a:pt x="12943" y="2143"/>
                    <a:pt x="12876" y="1977"/>
                  </a:cubicBezTo>
                  <a:cubicBezTo>
                    <a:pt x="12866" y="1956"/>
                    <a:pt x="12849" y="1948"/>
                    <a:pt x="12832" y="1948"/>
                  </a:cubicBezTo>
                  <a:cubicBezTo>
                    <a:pt x="12794" y="1948"/>
                    <a:pt x="12753" y="1987"/>
                    <a:pt x="12776" y="2010"/>
                  </a:cubicBezTo>
                  <a:cubicBezTo>
                    <a:pt x="12843" y="2210"/>
                    <a:pt x="12943" y="2377"/>
                    <a:pt x="13043" y="2544"/>
                  </a:cubicBezTo>
                  <a:cubicBezTo>
                    <a:pt x="13077" y="2644"/>
                    <a:pt x="13110" y="2710"/>
                    <a:pt x="13143" y="2810"/>
                  </a:cubicBezTo>
                  <a:cubicBezTo>
                    <a:pt x="13143" y="2877"/>
                    <a:pt x="13177" y="2944"/>
                    <a:pt x="13177" y="3011"/>
                  </a:cubicBezTo>
                  <a:cubicBezTo>
                    <a:pt x="13077" y="2844"/>
                    <a:pt x="12943" y="2677"/>
                    <a:pt x="12810" y="2544"/>
                  </a:cubicBezTo>
                  <a:cubicBezTo>
                    <a:pt x="12476" y="2177"/>
                    <a:pt x="12176" y="1810"/>
                    <a:pt x="11909" y="1409"/>
                  </a:cubicBezTo>
                  <a:cubicBezTo>
                    <a:pt x="11681" y="1018"/>
                    <a:pt x="11580" y="341"/>
                    <a:pt x="12229" y="341"/>
                  </a:cubicBezTo>
                  <a:close/>
                  <a:moveTo>
                    <a:pt x="11009" y="176"/>
                  </a:moveTo>
                  <a:cubicBezTo>
                    <a:pt x="11218" y="176"/>
                    <a:pt x="11393" y="410"/>
                    <a:pt x="11475" y="576"/>
                  </a:cubicBezTo>
                  <a:cubicBezTo>
                    <a:pt x="11509" y="609"/>
                    <a:pt x="11509" y="609"/>
                    <a:pt x="11542" y="609"/>
                  </a:cubicBezTo>
                  <a:cubicBezTo>
                    <a:pt x="11509" y="876"/>
                    <a:pt x="11575" y="1176"/>
                    <a:pt x="11709" y="1409"/>
                  </a:cubicBezTo>
                  <a:cubicBezTo>
                    <a:pt x="11942" y="1776"/>
                    <a:pt x="12176" y="2143"/>
                    <a:pt x="12509" y="2444"/>
                  </a:cubicBezTo>
                  <a:cubicBezTo>
                    <a:pt x="12676" y="2610"/>
                    <a:pt x="12843" y="2810"/>
                    <a:pt x="13010" y="3011"/>
                  </a:cubicBezTo>
                  <a:lnTo>
                    <a:pt x="13043" y="3044"/>
                  </a:lnTo>
                  <a:lnTo>
                    <a:pt x="12976" y="3011"/>
                  </a:lnTo>
                  <a:cubicBezTo>
                    <a:pt x="12810" y="2944"/>
                    <a:pt x="12610" y="2877"/>
                    <a:pt x="12476" y="2777"/>
                  </a:cubicBezTo>
                  <a:cubicBezTo>
                    <a:pt x="12143" y="2510"/>
                    <a:pt x="11876" y="2177"/>
                    <a:pt x="11709" y="1810"/>
                  </a:cubicBezTo>
                  <a:lnTo>
                    <a:pt x="11676" y="1810"/>
                  </a:lnTo>
                  <a:cubicBezTo>
                    <a:pt x="11776" y="2177"/>
                    <a:pt x="11976" y="2510"/>
                    <a:pt x="12276" y="2810"/>
                  </a:cubicBezTo>
                  <a:cubicBezTo>
                    <a:pt x="12176" y="2777"/>
                    <a:pt x="12076" y="2744"/>
                    <a:pt x="12009" y="2710"/>
                  </a:cubicBezTo>
                  <a:cubicBezTo>
                    <a:pt x="11642" y="2510"/>
                    <a:pt x="11309" y="2277"/>
                    <a:pt x="11008" y="1943"/>
                  </a:cubicBezTo>
                  <a:cubicBezTo>
                    <a:pt x="10742" y="1610"/>
                    <a:pt x="10575" y="1209"/>
                    <a:pt x="10608" y="776"/>
                  </a:cubicBezTo>
                  <a:cubicBezTo>
                    <a:pt x="10575" y="542"/>
                    <a:pt x="10675" y="342"/>
                    <a:pt x="10875" y="209"/>
                  </a:cubicBezTo>
                  <a:cubicBezTo>
                    <a:pt x="10921" y="186"/>
                    <a:pt x="10966" y="176"/>
                    <a:pt x="11009" y="176"/>
                  </a:cubicBezTo>
                  <a:close/>
                  <a:moveTo>
                    <a:pt x="15678" y="1343"/>
                  </a:moveTo>
                  <a:cubicBezTo>
                    <a:pt x="15778" y="1343"/>
                    <a:pt x="15879" y="1409"/>
                    <a:pt x="15912" y="1510"/>
                  </a:cubicBezTo>
                  <a:cubicBezTo>
                    <a:pt x="15912" y="1610"/>
                    <a:pt x="15912" y="1676"/>
                    <a:pt x="15879" y="1776"/>
                  </a:cubicBezTo>
                  <a:cubicBezTo>
                    <a:pt x="15845" y="1910"/>
                    <a:pt x="15778" y="2043"/>
                    <a:pt x="15712" y="2210"/>
                  </a:cubicBezTo>
                  <a:cubicBezTo>
                    <a:pt x="15678" y="2243"/>
                    <a:pt x="15678" y="2277"/>
                    <a:pt x="15645" y="2310"/>
                  </a:cubicBezTo>
                  <a:lnTo>
                    <a:pt x="15478" y="2444"/>
                  </a:lnTo>
                  <a:cubicBezTo>
                    <a:pt x="15412" y="2477"/>
                    <a:pt x="15345" y="2544"/>
                    <a:pt x="15311" y="2610"/>
                  </a:cubicBezTo>
                  <a:cubicBezTo>
                    <a:pt x="15278" y="2644"/>
                    <a:pt x="15278" y="2644"/>
                    <a:pt x="15278" y="2677"/>
                  </a:cubicBezTo>
                  <a:lnTo>
                    <a:pt x="15245" y="2710"/>
                  </a:lnTo>
                  <a:cubicBezTo>
                    <a:pt x="15145" y="2810"/>
                    <a:pt x="15111" y="2944"/>
                    <a:pt x="15011" y="3044"/>
                  </a:cubicBezTo>
                  <a:cubicBezTo>
                    <a:pt x="14844" y="3211"/>
                    <a:pt x="14544" y="3177"/>
                    <a:pt x="14277" y="3211"/>
                  </a:cubicBezTo>
                  <a:cubicBezTo>
                    <a:pt x="14344" y="3177"/>
                    <a:pt x="14377" y="3144"/>
                    <a:pt x="14411" y="3144"/>
                  </a:cubicBezTo>
                  <a:cubicBezTo>
                    <a:pt x="14444" y="3111"/>
                    <a:pt x="14478" y="3077"/>
                    <a:pt x="14511" y="3077"/>
                  </a:cubicBezTo>
                  <a:lnTo>
                    <a:pt x="14544" y="3011"/>
                  </a:lnTo>
                  <a:cubicBezTo>
                    <a:pt x="14578" y="2944"/>
                    <a:pt x="14644" y="2911"/>
                    <a:pt x="14644" y="2844"/>
                  </a:cubicBezTo>
                  <a:cubicBezTo>
                    <a:pt x="14661" y="2810"/>
                    <a:pt x="14661" y="2802"/>
                    <a:pt x="14657" y="2802"/>
                  </a:cubicBezTo>
                  <a:lnTo>
                    <a:pt x="14657" y="2802"/>
                  </a:lnTo>
                  <a:cubicBezTo>
                    <a:pt x="14653" y="2802"/>
                    <a:pt x="14644" y="2810"/>
                    <a:pt x="14644" y="2810"/>
                  </a:cubicBezTo>
                  <a:cubicBezTo>
                    <a:pt x="14611" y="2877"/>
                    <a:pt x="14544" y="2911"/>
                    <a:pt x="14511" y="2944"/>
                  </a:cubicBezTo>
                  <a:lnTo>
                    <a:pt x="14444" y="3011"/>
                  </a:lnTo>
                  <a:cubicBezTo>
                    <a:pt x="14411" y="3011"/>
                    <a:pt x="14377" y="3044"/>
                    <a:pt x="14344" y="3044"/>
                  </a:cubicBezTo>
                  <a:cubicBezTo>
                    <a:pt x="14311" y="3077"/>
                    <a:pt x="14277" y="3111"/>
                    <a:pt x="14211" y="3144"/>
                  </a:cubicBezTo>
                  <a:cubicBezTo>
                    <a:pt x="14177" y="3144"/>
                    <a:pt x="14144" y="3177"/>
                    <a:pt x="14144" y="3177"/>
                  </a:cubicBezTo>
                  <a:cubicBezTo>
                    <a:pt x="14144" y="3077"/>
                    <a:pt x="14177" y="3011"/>
                    <a:pt x="14211" y="2911"/>
                  </a:cubicBezTo>
                  <a:cubicBezTo>
                    <a:pt x="14244" y="2677"/>
                    <a:pt x="14311" y="2477"/>
                    <a:pt x="14377" y="2243"/>
                  </a:cubicBezTo>
                  <a:cubicBezTo>
                    <a:pt x="14478" y="1876"/>
                    <a:pt x="14778" y="1576"/>
                    <a:pt x="15145" y="1409"/>
                  </a:cubicBezTo>
                  <a:lnTo>
                    <a:pt x="15145" y="1443"/>
                  </a:lnTo>
                  <a:cubicBezTo>
                    <a:pt x="15311" y="1343"/>
                    <a:pt x="15512" y="1343"/>
                    <a:pt x="15678" y="1343"/>
                  </a:cubicBezTo>
                  <a:close/>
                  <a:moveTo>
                    <a:pt x="14177" y="876"/>
                  </a:moveTo>
                  <a:cubicBezTo>
                    <a:pt x="14544" y="909"/>
                    <a:pt x="14778" y="1276"/>
                    <a:pt x="14611" y="1610"/>
                  </a:cubicBezTo>
                  <a:cubicBezTo>
                    <a:pt x="14611" y="1610"/>
                    <a:pt x="14611" y="1610"/>
                    <a:pt x="14611" y="1643"/>
                  </a:cubicBezTo>
                  <a:cubicBezTo>
                    <a:pt x="14478" y="1776"/>
                    <a:pt x="14377" y="1977"/>
                    <a:pt x="14277" y="2177"/>
                  </a:cubicBezTo>
                  <a:cubicBezTo>
                    <a:pt x="14177" y="2410"/>
                    <a:pt x="14111" y="2644"/>
                    <a:pt x="14044" y="2877"/>
                  </a:cubicBezTo>
                  <a:cubicBezTo>
                    <a:pt x="14011" y="3011"/>
                    <a:pt x="13977" y="3111"/>
                    <a:pt x="13977" y="3244"/>
                  </a:cubicBezTo>
                  <a:cubicBezTo>
                    <a:pt x="13977" y="3244"/>
                    <a:pt x="13977" y="3277"/>
                    <a:pt x="13977" y="3277"/>
                  </a:cubicBezTo>
                  <a:cubicBezTo>
                    <a:pt x="13910" y="3244"/>
                    <a:pt x="13877" y="3177"/>
                    <a:pt x="13810" y="3177"/>
                  </a:cubicBezTo>
                  <a:cubicBezTo>
                    <a:pt x="13810" y="3011"/>
                    <a:pt x="13810" y="2844"/>
                    <a:pt x="13810" y="2710"/>
                  </a:cubicBezTo>
                  <a:lnTo>
                    <a:pt x="13844" y="2210"/>
                  </a:lnTo>
                  <a:cubicBezTo>
                    <a:pt x="13844" y="2193"/>
                    <a:pt x="13835" y="2185"/>
                    <a:pt x="13827" y="2185"/>
                  </a:cubicBezTo>
                  <a:cubicBezTo>
                    <a:pt x="13819" y="2185"/>
                    <a:pt x="13810" y="2193"/>
                    <a:pt x="13810" y="2210"/>
                  </a:cubicBezTo>
                  <a:cubicBezTo>
                    <a:pt x="13810" y="2377"/>
                    <a:pt x="13777" y="2544"/>
                    <a:pt x="13744" y="2677"/>
                  </a:cubicBezTo>
                  <a:cubicBezTo>
                    <a:pt x="13744" y="2844"/>
                    <a:pt x="13744" y="2977"/>
                    <a:pt x="13710" y="3144"/>
                  </a:cubicBezTo>
                  <a:cubicBezTo>
                    <a:pt x="13672" y="3119"/>
                    <a:pt x="13629" y="3108"/>
                    <a:pt x="13587" y="3108"/>
                  </a:cubicBezTo>
                  <a:cubicBezTo>
                    <a:pt x="13518" y="3108"/>
                    <a:pt x="13451" y="3136"/>
                    <a:pt x="13410" y="3177"/>
                  </a:cubicBezTo>
                  <a:cubicBezTo>
                    <a:pt x="13377" y="3211"/>
                    <a:pt x="13377" y="3211"/>
                    <a:pt x="13343" y="3244"/>
                  </a:cubicBezTo>
                  <a:cubicBezTo>
                    <a:pt x="13343" y="3011"/>
                    <a:pt x="13343" y="2744"/>
                    <a:pt x="13343" y="2477"/>
                  </a:cubicBezTo>
                  <a:cubicBezTo>
                    <a:pt x="13243" y="2110"/>
                    <a:pt x="13243" y="1743"/>
                    <a:pt x="13377" y="1376"/>
                  </a:cubicBezTo>
                  <a:cubicBezTo>
                    <a:pt x="13544" y="1076"/>
                    <a:pt x="13844" y="909"/>
                    <a:pt x="14177" y="876"/>
                  </a:cubicBezTo>
                  <a:close/>
                  <a:moveTo>
                    <a:pt x="16969" y="1939"/>
                  </a:moveTo>
                  <a:cubicBezTo>
                    <a:pt x="17038" y="1939"/>
                    <a:pt x="17095" y="1969"/>
                    <a:pt x="17113" y="2077"/>
                  </a:cubicBezTo>
                  <a:cubicBezTo>
                    <a:pt x="17113" y="2310"/>
                    <a:pt x="17013" y="2544"/>
                    <a:pt x="16813" y="2710"/>
                  </a:cubicBezTo>
                  <a:cubicBezTo>
                    <a:pt x="16346" y="3011"/>
                    <a:pt x="15812" y="3211"/>
                    <a:pt x="15245" y="3277"/>
                  </a:cubicBezTo>
                  <a:cubicBezTo>
                    <a:pt x="15211" y="3244"/>
                    <a:pt x="15211" y="3211"/>
                    <a:pt x="15178" y="3211"/>
                  </a:cubicBezTo>
                  <a:lnTo>
                    <a:pt x="15278" y="3177"/>
                  </a:lnTo>
                  <a:lnTo>
                    <a:pt x="15545" y="3077"/>
                  </a:lnTo>
                  <a:cubicBezTo>
                    <a:pt x="15712" y="3011"/>
                    <a:pt x="15879" y="2944"/>
                    <a:pt x="16045" y="2844"/>
                  </a:cubicBezTo>
                  <a:cubicBezTo>
                    <a:pt x="16072" y="2817"/>
                    <a:pt x="16056" y="2768"/>
                    <a:pt x="16013" y="2768"/>
                  </a:cubicBezTo>
                  <a:cubicBezTo>
                    <a:pt x="16003" y="2768"/>
                    <a:pt x="15991" y="2771"/>
                    <a:pt x="15979" y="2777"/>
                  </a:cubicBezTo>
                  <a:cubicBezTo>
                    <a:pt x="15812" y="2844"/>
                    <a:pt x="15645" y="2911"/>
                    <a:pt x="15478" y="2977"/>
                  </a:cubicBezTo>
                  <a:lnTo>
                    <a:pt x="15311" y="3044"/>
                  </a:lnTo>
                  <a:cubicBezTo>
                    <a:pt x="15412" y="2877"/>
                    <a:pt x="15545" y="2710"/>
                    <a:pt x="15712" y="2577"/>
                  </a:cubicBezTo>
                  <a:cubicBezTo>
                    <a:pt x="15912" y="2410"/>
                    <a:pt x="16145" y="2243"/>
                    <a:pt x="16379" y="2110"/>
                  </a:cubicBezTo>
                  <a:lnTo>
                    <a:pt x="16412" y="2143"/>
                  </a:lnTo>
                  <a:cubicBezTo>
                    <a:pt x="16512" y="2077"/>
                    <a:pt x="16646" y="2010"/>
                    <a:pt x="16779" y="1977"/>
                  </a:cubicBezTo>
                  <a:cubicBezTo>
                    <a:pt x="16841" y="1961"/>
                    <a:pt x="16910" y="1939"/>
                    <a:pt x="16969" y="1939"/>
                  </a:cubicBezTo>
                  <a:close/>
                  <a:moveTo>
                    <a:pt x="14945" y="3411"/>
                  </a:moveTo>
                  <a:cubicBezTo>
                    <a:pt x="14911" y="3444"/>
                    <a:pt x="14878" y="3478"/>
                    <a:pt x="14878" y="3511"/>
                  </a:cubicBezTo>
                  <a:lnTo>
                    <a:pt x="14878" y="3544"/>
                  </a:lnTo>
                  <a:cubicBezTo>
                    <a:pt x="14711" y="3711"/>
                    <a:pt x="14478" y="3811"/>
                    <a:pt x="14244" y="3878"/>
                  </a:cubicBezTo>
                  <a:cubicBezTo>
                    <a:pt x="14302" y="3820"/>
                    <a:pt x="14260" y="3738"/>
                    <a:pt x="14204" y="3738"/>
                  </a:cubicBezTo>
                  <a:cubicBezTo>
                    <a:pt x="14196" y="3738"/>
                    <a:pt x="14186" y="3740"/>
                    <a:pt x="14177" y="3744"/>
                  </a:cubicBezTo>
                  <a:cubicBezTo>
                    <a:pt x="14077" y="3811"/>
                    <a:pt x="14011" y="3845"/>
                    <a:pt x="13944" y="3878"/>
                  </a:cubicBezTo>
                  <a:lnTo>
                    <a:pt x="13877" y="3878"/>
                  </a:lnTo>
                  <a:cubicBezTo>
                    <a:pt x="13944" y="3811"/>
                    <a:pt x="13977" y="3711"/>
                    <a:pt x="14011" y="3611"/>
                  </a:cubicBezTo>
                  <a:cubicBezTo>
                    <a:pt x="14011" y="3578"/>
                    <a:pt x="14044" y="3544"/>
                    <a:pt x="14044" y="3511"/>
                  </a:cubicBezTo>
                  <a:cubicBezTo>
                    <a:pt x="14190" y="3462"/>
                    <a:pt x="14337" y="3431"/>
                    <a:pt x="14483" y="3431"/>
                  </a:cubicBezTo>
                  <a:cubicBezTo>
                    <a:pt x="14537" y="3431"/>
                    <a:pt x="14591" y="3435"/>
                    <a:pt x="14644" y="3444"/>
                  </a:cubicBezTo>
                  <a:cubicBezTo>
                    <a:pt x="14744" y="3444"/>
                    <a:pt x="14844" y="3411"/>
                    <a:pt x="14945" y="3411"/>
                  </a:cubicBezTo>
                  <a:close/>
                  <a:moveTo>
                    <a:pt x="13510" y="3311"/>
                  </a:moveTo>
                  <a:cubicBezTo>
                    <a:pt x="13610" y="3311"/>
                    <a:pt x="13710" y="3344"/>
                    <a:pt x="13777" y="3444"/>
                  </a:cubicBezTo>
                  <a:cubicBezTo>
                    <a:pt x="13810" y="3511"/>
                    <a:pt x="13810" y="3578"/>
                    <a:pt x="13810" y="3644"/>
                  </a:cubicBezTo>
                  <a:lnTo>
                    <a:pt x="13810" y="3678"/>
                  </a:lnTo>
                  <a:cubicBezTo>
                    <a:pt x="13744" y="3811"/>
                    <a:pt x="13677" y="3911"/>
                    <a:pt x="13577" y="4045"/>
                  </a:cubicBezTo>
                  <a:lnTo>
                    <a:pt x="13577" y="4011"/>
                  </a:lnTo>
                  <a:lnTo>
                    <a:pt x="13577" y="3845"/>
                  </a:lnTo>
                  <a:lnTo>
                    <a:pt x="13577" y="3678"/>
                  </a:lnTo>
                  <a:cubicBezTo>
                    <a:pt x="13560" y="3661"/>
                    <a:pt x="13552" y="3653"/>
                    <a:pt x="13544" y="3653"/>
                  </a:cubicBezTo>
                  <a:cubicBezTo>
                    <a:pt x="13535" y="3653"/>
                    <a:pt x="13527" y="3661"/>
                    <a:pt x="13510" y="3678"/>
                  </a:cubicBezTo>
                  <a:lnTo>
                    <a:pt x="13477" y="3845"/>
                  </a:lnTo>
                  <a:cubicBezTo>
                    <a:pt x="13477" y="3878"/>
                    <a:pt x="13443" y="3945"/>
                    <a:pt x="13443" y="3978"/>
                  </a:cubicBezTo>
                  <a:lnTo>
                    <a:pt x="13410" y="3845"/>
                  </a:lnTo>
                  <a:cubicBezTo>
                    <a:pt x="13410" y="3845"/>
                    <a:pt x="13410" y="3811"/>
                    <a:pt x="13410" y="3811"/>
                  </a:cubicBezTo>
                  <a:lnTo>
                    <a:pt x="13377" y="3644"/>
                  </a:lnTo>
                  <a:cubicBezTo>
                    <a:pt x="13377" y="3644"/>
                    <a:pt x="13377" y="3611"/>
                    <a:pt x="13377" y="3611"/>
                  </a:cubicBezTo>
                  <a:cubicBezTo>
                    <a:pt x="13377" y="3478"/>
                    <a:pt x="13377" y="3344"/>
                    <a:pt x="13510" y="3311"/>
                  </a:cubicBezTo>
                  <a:close/>
                  <a:moveTo>
                    <a:pt x="12409" y="3044"/>
                  </a:moveTo>
                  <a:lnTo>
                    <a:pt x="12543" y="3111"/>
                  </a:lnTo>
                  <a:lnTo>
                    <a:pt x="12576" y="3111"/>
                  </a:lnTo>
                  <a:cubicBezTo>
                    <a:pt x="12710" y="3144"/>
                    <a:pt x="12810" y="3211"/>
                    <a:pt x="12910" y="3277"/>
                  </a:cubicBezTo>
                  <a:cubicBezTo>
                    <a:pt x="13010" y="3344"/>
                    <a:pt x="13077" y="3411"/>
                    <a:pt x="13143" y="3511"/>
                  </a:cubicBezTo>
                  <a:cubicBezTo>
                    <a:pt x="13243" y="3711"/>
                    <a:pt x="13310" y="3911"/>
                    <a:pt x="13310" y="4145"/>
                  </a:cubicBezTo>
                  <a:cubicBezTo>
                    <a:pt x="13310" y="4145"/>
                    <a:pt x="13277" y="4178"/>
                    <a:pt x="13277" y="4211"/>
                  </a:cubicBezTo>
                  <a:cubicBezTo>
                    <a:pt x="13277" y="4211"/>
                    <a:pt x="13243" y="4111"/>
                    <a:pt x="13243" y="4078"/>
                  </a:cubicBezTo>
                  <a:cubicBezTo>
                    <a:pt x="13177" y="3945"/>
                    <a:pt x="13110" y="3811"/>
                    <a:pt x="13043" y="3711"/>
                  </a:cubicBezTo>
                  <a:lnTo>
                    <a:pt x="13077" y="3711"/>
                  </a:lnTo>
                  <a:cubicBezTo>
                    <a:pt x="13077" y="3700"/>
                    <a:pt x="13069" y="3696"/>
                    <a:pt x="13059" y="3696"/>
                  </a:cubicBezTo>
                  <a:cubicBezTo>
                    <a:pt x="13040" y="3696"/>
                    <a:pt x="13010" y="3711"/>
                    <a:pt x="13010" y="3711"/>
                  </a:cubicBezTo>
                  <a:cubicBezTo>
                    <a:pt x="13077" y="3845"/>
                    <a:pt x="13110" y="3978"/>
                    <a:pt x="13143" y="4111"/>
                  </a:cubicBezTo>
                  <a:cubicBezTo>
                    <a:pt x="13143" y="4111"/>
                    <a:pt x="13143" y="4111"/>
                    <a:pt x="13143" y="4145"/>
                  </a:cubicBezTo>
                  <a:cubicBezTo>
                    <a:pt x="13077" y="4078"/>
                    <a:pt x="13010" y="4011"/>
                    <a:pt x="12943" y="3978"/>
                  </a:cubicBezTo>
                  <a:cubicBezTo>
                    <a:pt x="12743" y="3811"/>
                    <a:pt x="12576" y="3644"/>
                    <a:pt x="12476" y="3411"/>
                  </a:cubicBezTo>
                  <a:cubicBezTo>
                    <a:pt x="12443" y="3277"/>
                    <a:pt x="12409" y="3177"/>
                    <a:pt x="12409" y="3044"/>
                  </a:cubicBezTo>
                  <a:close/>
                  <a:moveTo>
                    <a:pt x="3793" y="6865"/>
                  </a:moveTo>
                  <a:cubicBezTo>
                    <a:pt x="3788" y="6865"/>
                    <a:pt x="3781" y="6869"/>
                    <a:pt x="3770" y="6880"/>
                  </a:cubicBezTo>
                  <a:cubicBezTo>
                    <a:pt x="3603" y="6913"/>
                    <a:pt x="3470" y="7047"/>
                    <a:pt x="3370" y="7214"/>
                  </a:cubicBezTo>
                  <a:cubicBezTo>
                    <a:pt x="3303" y="7380"/>
                    <a:pt x="3236" y="7547"/>
                    <a:pt x="3236" y="7714"/>
                  </a:cubicBezTo>
                  <a:cubicBezTo>
                    <a:pt x="3236" y="7747"/>
                    <a:pt x="3261" y="7764"/>
                    <a:pt x="3286" y="7764"/>
                  </a:cubicBezTo>
                  <a:cubicBezTo>
                    <a:pt x="3311" y="7764"/>
                    <a:pt x="3336" y="7747"/>
                    <a:pt x="3336" y="7714"/>
                  </a:cubicBezTo>
                  <a:cubicBezTo>
                    <a:pt x="3336" y="7547"/>
                    <a:pt x="3370" y="7380"/>
                    <a:pt x="3470" y="7247"/>
                  </a:cubicBezTo>
                  <a:cubicBezTo>
                    <a:pt x="3536" y="7114"/>
                    <a:pt x="3670" y="6980"/>
                    <a:pt x="3803" y="6880"/>
                  </a:cubicBezTo>
                  <a:cubicBezTo>
                    <a:pt x="3803" y="6880"/>
                    <a:pt x="3803" y="6865"/>
                    <a:pt x="3793" y="6865"/>
                  </a:cubicBezTo>
                  <a:close/>
                  <a:moveTo>
                    <a:pt x="15578" y="5212"/>
                  </a:moveTo>
                  <a:cubicBezTo>
                    <a:pt x="15512" y="5379"/>
                    <a:pt x="15478" y="5546"/>
                    <a:pt x="15412" y="5679"/>
                  </a:cubicBezTo>
                  <a:cubicBezTo>
                    <a:pt x="15311" y="5946"/>
                    <a:pt x="15211" y="6246"/>
                    <a:pt x="15111" y="6546"/>
                  </a:cubicBezTo>
                  <a:cubicBezTo>
                    <a:pt x="14945" y="6980"/>
                    <a:pt x="14811" y="7414"/>
                    <a:pt x="14678" y="7847"/>
                  </a:cubicBezTo>
                  <a:cubicBezTo>
                    <a:pt x="14744" y="7514"/>
                    <a:pt x="14778" y="7114"/>
                    <a:pt x="14811" y="6780"/>
                  </a:cubicBezTo>
                  <a:cubicBezTo>
                    <a:pt x="14945" y="6213"/>
                    <a:pt x="15178" y="5646"/>
                    <a:pt x="15578" y="5212"/>
                  </a:cubicBezTo>
                  <a:close/>
                  <a:moveTo>
                    <a:pt x="4960" y="7295"/>
                  </a:moveTo>
                  <a:cubicBezTo>
                    <a:pt x="4952" y="7295"/>
                    <a:pt x="4944" y="7300"/>
                    <a:pt x="4937" y="7314"/>
                  </a:cubicBezTo>
                  <a:cubicBezTo>
                    <a:pt x="4871" y="7314"/>
                    <a:pt x="4804" y="7380"/>
                    <a:pt x="4771" y="7414"/>
                  </a:cubicBezTo>
                  <a:cubicBezTo>
                    <a:pt x="4704" y="7447"/>
                    <a:pt x="4671" y="7514"/>
                    <a:pt x="4637" y="7547"/>
                  </a:cubicBezTo>
                  <a:cubicBezTo>
                    <a:pt x="4604" y="7614"/>
                    <a:pt x="4537" y="7647"/>
                    <a:pt x="4504" y="7714"/>
                  </a:cubicBezTo>
                  <a:cubicBezTo>
                    <a:pt x="4470" y="7781"/>
                    <a:pt x="4437" y="7847"/>
                    <a:pt x="4437" y="7914"/>
                  </a:cubicBezTo>
                  <a:cubicBezTo>
                    <a:pt x="4418" y="7933"/>
                    <a:pt x="4443" y="7953"/>
                    <a:pt x="4474" y="7953"/>
                  </a:cubicBezTo>
                  <a:cubicBezTo>
                    <a:pt x="4497" y="7953"/>
                    <a:pt x="4523" y="7942"/>
                    <a:pt x="4537" y="7914"/>
                  </a:cubicBezTo>
                  <a:cubicBezTo>
                    <a:pt x="4537" y="7881"/>
                    <a:pt x="4570" y="7814"/>
                    <a:pt x="4604" y="7747"/>
                  </a:cubicBezTo>
                  <a:cubicBezTo>
                    <a:pt x="4604" y="7714"/>
                    <a:pt x="4637" y="7647"/>
                    <a:pt x="4704" y="7614"/>
                  </a:cubicBezTo>
                  <a:cubicBezTo>
                    <a:pt x="4737" y="7581"/>
                    <a:pt x="4771" y="7514"/>
                    <a:pt x="4837" y="7480"/>
                  </a:cubicBezTo>
                  <a:cubicBezTo>
                    <a:pt x="4871" y="7447"/>
                    <a:pt x="4937" y="7414"/>
                    <a:pt x="4971" y="7380"/>
                  </a:cubicBezTo>
                  <a:cubicBezTo>
                    <a:pt x="5024" y="7380"/>
                    <a:pt x="4992" y="7295"/>
                    <a:pt x="4960" y="7295"/>
                  </a:cubicBezTo>
                  <a:close/>
                  <a:moveTo>
                    <a:pt x="15712" y="5212"/>
                  </a:moveTo>
                  <a:cubicBezTo>
                    <a:pt x="15712" y="5779"/>
                    <a:pt x="15612" y="6346"/>
                    <a:pt x="15445" y="6880"/>
                  </a:cubicBezTo>
                  <a:cubicBezTo>
                    <a:pt x="15245" y="7347"/>
                    <a:pt x="14978" y="7781"/>
                    <a:pt x="14644" y="8148"/>
                  </a:cubicBezTo>
                  <a:cubicBezTo>
                    <a:pt x="14811" y="7614"/>
                    <a:pt x="15011" y="7080"/>
                    <a:pt x="15211" y="6546"/>
                  </a:cubicBezTo>
                  <a:lnTo>
                    <a:pt x="15512" y="5713"/>
                  </a:lnTo>
                  <a:cubicBezTo>
                    <a:pt x="15578" y="5546"/>
                    <a:pt x="15645" y="5379"/>
                    <a:pt x="15712" y="5212"/>
                  </a:cubicBezTo>
                  <a:close/>
                  <a:moveTo>
                    <a:pt x="3236" y="8048"/>
                  </a:moveTo>
                  <a:cubicBezTo>
                    <a:pt x="3203" y="8048"/>
                    <a:pt x="3203" y="8081"/>
                    <a:pt x="3203" y="8081"/>
                  </a:cubicBezTo>
                  <a:lnTo>
                    <a:pt x="3203" y="8281"/>
                  </a:lnTo>
                  <a:cubicBezTo>
                    <a:pt x="3203" y="8314"/>
                    <a:pt x="3203" y="8348"/>
                    <a:pt x="3236" y="8348"/>
                  </a:cubicBezTo>
                  <a:cubicBezTo>
                    <a:pt x="3270" y="8348"/>
                    <a:pt x="3303" y="8314"/>
                    <a:pt x="3303" y="8281"/>
                  </a:cubicBezTo>
                  <a:cubicBezTo>
                    <a:pt x="3303" y="8214"/>
                    <a:pt x="3303" y="8148"/>
                    <a:pt x="3303" y="8081"/>
                  </a:cubicBezTo>
                  <a:cubicBezTo>
                    <a:pt x="3270" y="8081"/>
                    <a:pt x="3270" y="8048"/>
                    <a:pt x="3236" y="8048"/>
                  </a:cubicBezTo>
                  <a:close/>
                  <a:moveTo>
                    <a:pt x="4418" y="8576"/>
                  </a:moveTo>
                  <a:cubicBezTo>
                    <a:pt x="4415" y="8576"/>
                    <a:pt x="4404" y="8595"/>
                    <a:pt x="4404" y="8615"/>
                  </a:cubicBezTo>
                  <a:cubicBezTo>
                    <a:pt x="4418" y="8586"/>
                    <a:pt x="4420" y="8576"/>
                    <a:pt x="4418" y="8576"/>
                  </a:cubicBezTo>
                  <a:close/>
                  <a:moveTo>
                    <a:pt x="629" y="6091"/>
                  </a:moveTo>
                  <a:cubicBezTo>
                    <a:pt x="811" y="6091"/>
                    <a:pt x="1016" y="6305"/>
                    <a:pt x="1101" y="6446"/>
                  </a:cubicBezTo>
                  <a:cubicBezTo>
                    <a:pt x="1135" y="6480"/>
                    <a:pt x="1168" y="6480"/>
                    <a:pt x="1201" y="6480"/>
                  </a:cubicBezTo>
                  <a:cubicBezTo>
                    <a:pt x="1168" y="6780"/>
                    <a:pt x="1235" y="7047"/>
                    <a:pt x="1402" y="7280"/>
                  </a:cubicBezTo>
                  <a:cubicBezTo>
                    <a:pt x="1635" y="7647"/>
                    <a:pt x="1902" y="7981"/>
                    <a:pt x="2235" y="8281"/>
                  </a:cubicBezTo>
                  <a:cubicBezTo>
                    <a:pt x="2402" y="8448"/>
                    <a:pt x="2569" y="8615"/>
                    <a:pt x="2736" y="8815"/>
                  </a:cubicBezTo>
                  <a:lnTo>
                    <a:pt x="2769" y="8848"/>
                  </a:lnTo>
                  <a:lnTo>
                    <a:pt x="2736" y="8848"/>
                  </a:lnTo>
                  <a:cubicBezTo>
                    <a:pt x="2536" y="8781"/>
                    <a:pt x="2369" y="8715"/>
                    <a:pt x="2202" y="8615"/>
                  </a:cubicBezTo>
                  <a:cubicBezTo>
                    <a:pt x="1869" y="8381"/>
                    <a:pt x="1568" y="8081"/>
                    <a:pt x="1368" y="7714"/>
                  </a:cubicBezTo>
                  <a:cubicBezTo>
                    <a:pt x="1368" y="7697"/>
                    <a:pt x="1360" y="7689"/>
                    <a:pt x="1352" y="7689"/>
                  </a:cubicBezTo>
                  <a:cubicBezTo>
                    <a:pt x="1343" y="7689"/>
                    <a:pt x="1335" y="7697"/>
                    <a:pt x="1335" y="7714"/>
                  </a:cubicBezTo>
                  <a:cubicBezTo>
                    <a:pt x="1468" y="8081"/>
                    <a:pt x="1702" y="8414"/>
                    <a:pt x="2002" y="8648"/>
                  </a:cubicBezTo>
                  <a:lnTo>
                    <a:pt x="2002" y="8681"/>
                  </a:lnTo>
                  <a:cubicBezTo>
                    <a:pt x="1902" y="8648"/>
                    <a:pt x="1802" y="8615"/>
                    <a:pt x="1702" y="8548"/>
                  </a:cubicBezTo>
                  <a:cubicBezTo>
                    <a:pt x="1335" y="8381"/>
                    <a:pt x="968" y="8114"/>
                    <a:pt x="701" y="7814"/>
                  </a:cubicBezTo>
                  <a:cubicBezTo>
                    <a:pt x="401" y="7514"/>
                    <a:pt x="234" y="7080"/>
                    <a:pt x="234" y="6680"/>
                  </a:cubicBezTo>
                  <a:cubicBezTo>
                    <a:pt x="234" y="6480"/>
                    <a:pt x="301" y="6180"/>
                    <a:pt x="534" y="6113"/>
                  </a:cubicBezTo>
                  <a:cubicBezTo>
                    <a:pt x="564" y="6098"/>
                    <a:pt x="596" y="6091"/>
                    <a:pt x="629" y="6091"/>
                  </a:cubicBezTo>
                  <a:close/>
                  <a:moveTo>
                    <a:pt x="1904" y="6176"/>
                  </a:moveTo>
                  <a:cubicBezTo>
                    <a:pt x="1925" y="6176"/>
                    <a:pt x="1947" y="6177"/>
                    <a:pt x="1969" y="6180"/>
                  </a:cubicBezTo>
                  <a:lnTo>
                    <a:pt x="1935" y="6213"/>
                  </a:lnTo>
                  <a:cubicBezTo>
                    <a:pt x="2402" y="6246"/>
                    <a:pt x="2803" y="6580"/>
                    <a:pt x="2936" y="7047"/>
                  </a:cubicBezTo>
                  <a:cubicBezTo>
                    <a:pt x="2936" y="7047"/>
                    <a:pt x="2936" y="7080"/>
                    <a:pt x="2969" y="7080"/>
                  </a:cubicBezTo>
                  <a:cubicBezTo>
                    <a:pt x="2836" y="7347"/>
                    <a:pt x="2803" y="7681"/>
                    <a:pt x="2869" y="7981"/>
                  </a:cubicBezTo>
                  <a:cubicBezTo>
                    <a:pt x="2903" y="8114"/>
                    <a:pt x="2903" y="8281"/>
                    <a:pt x="2936" y="8448"/>
                  </a:cubicBezTo>
                  <a:lnTo>
                    <a:pt x="2903" y="8381"/>
                  </a:lnTo>
                  <a:cubicBezTo>
                    <a:pt x="2803" y="8181"/>
                    <a:pt x="2669" y="8014"/>
                    <a:pt x="2569" y="7847"/>
                  </a:cubicBezTo>
                  <a:cubicBezTo>
                    <a:pt x="2556" y="7822"/>
                    <a:pt x="2539" y="7811"/>
                    <a:pt x="2524" y="7811"/>
                  </a:cubicBezTo>
                  <a:cubicBezTo>
                    <a:pt x="2499" y="7811"/>
                    <a:pt x="2482" y="7840"/>
                    <a:pt x="2502" y="7881"/>
                  </a:cubicBezTo>
                  <a:lnTo>
                    <a:pt x="2769" y="8414"/>
                  </a:lnTo>
                  <a:cubicBezTo>
                    <a:pt x="2803" y="8481"/>
                    <a:pt x="2869" y="8548"/>
                    <a:pt x="2903" y="8648"/>
                  </a:cubicBezTo>
                  <a:cubicBezTo>
                    <a:pt x="2903" y="8715"/>
                    <a:pt x="2936" y="8781"/>
                    <a:pt x="2936" y="8881"/>
                  </a:cubicBezTo>
                  <a:cubicBezTo>
                    <a:pt x="2803" y="8681"/>
                    <a:pt x="2669" y="8548"/>
                    <a:pt x="2536" y="8381"/>
                  </a:cubicBezTo>
                  <a:cubicBezTo>
                    <a:pt x="2202" y="8081"/>
                    <a:pt x="1869" y="7714"/>
                    <a:pt x="1602" y="7347"/>
                  </a:cubicBezTo>
                  <a:cubicBezTo>
                    <a:pt x="1468" y="7147"/>
                    <a:pt x="1402" y="6913"/>
                    <a:pt x="1402" y="6647"/>
                  </a:cubicBezTo>
                  <a:cubicBezTo>
                    <a:pt x="1402" y="6368"/>
                    <a:pt x="1631" y="6176"/>
                    <a:pt x="1904" y="6176"/>
                  </a:cubicBezTo>
                  <a:close/>
                  <a:moveTo>
                    <a:pt x="5338" y="7047"/>
                  </a:moveTo>
                  <a:cubicBezTo>
                    <a:pt x="5438" y="7047"/>
                    <a:pt x="5504" y="7080"/>
                    <a:pt x="5571" y="7147"/>
                  </a:cubicBezTo>
                  <a:cubicBezTo>
                    <a:pt x="5605" y="7247"/>
                    <a:pt x="5605" y="7347"/>
                    <a:pt x="5571" y="7447"/>
                  </a:cubicBezTo>
                  <a:cubicBezTo>
                    <a:pt x="5538" y="7614"/>
                    <a:pt x="5504" y="7781"/>
                    <a:pt x="5438" y="7947"/>
                  </a:cubicBezTo>
                  <a:cubicBezTo>
                    <a:pt x="5438" y="7981"/>
                    <a:pt x="5404" y="8014"/>
                    <a:pt x="5371" y="8048"/>
                  </a:cubicBezTo>
                  <a:cubicBezTo>
                    <a:pt x="5338" y="8081"/>
                    <a:pt x="5304" y="8114"/>
                    <a:pt x="5238" y="8148"/>
                  </a:cubicBezTo>
                  <a:lnTo>
                    <a:pt x="5238" y="8181"/>
                  </a:lnTo>
                  <a:cubicBezTo>
                    <a:pt x="5171" y="8214"/>
                    <a:pt x="5104" y="8281"/>
                    <a:pt x="5037" y="8348"/>
                  </a:cubicBezTo>
                  <a:cubicBezTo>
                    <a:pt x="5037" y="8348"/>
                    <a:pt x="5004" y="8381"/>
                    <a:pt x="5037" y="8414"/>
                  </a:cubicBezTo>
                  <a:cubicBezTo>
                    <a:pt x="4937" y="8548"/>
                    <a:pt x="4871" y="8648"/>
                    <a:pt x="4804" y="8748"/>
                  </a:cubicBezTo>
                  <a:cubicBezTo>
                    <a:pt x="4637" y="8982"/>
                    <a:pt x="4304" y="8915"/>
                    <a:pt x="4070" y="8982"/>
                  </a:cubicBezTo>
                  <a:lnTo>
                    <a:pt x="4204" y="8915"/>
                  </a:lnTo>
                  <a:cubicBezTo>
                    <a:pt x="4204" y="8881"/>
                    <a:pt x="4237" y="8848"/>
                    <a:pt x="4270" y="8848"/>
                  </a:cubicBezTo>
                  <a:lnTo>
                    <a:pt x="4304" y="8781"/>
                  </a:lnTo>
                  <a:cubicBezTo>
                    <a:pt x="4337" y="8715"/>
                    <a:pt x="4404" y="8648"/>
                    <a:pt x="4404" y="8615"/>
                  </a:cubicBezTo>
                  <a:lnTo>
                    <a:pt x="4404" y="8615"/>
                  </a:lnTo>
                  <a:cubicBezTo>
                    <a:pt x="4370" y="8648"/>
                    <a:pt x="4304" y="8715"/>
                    <a:pt x="4270" y="8748"/>
                  </a:cubicBezTo>
                  <a:lnTo>
                    <a:pt x="4204" y="8781"/>
                  </a:lnTo>
                  <a:cubicBezTo>
                    <a:pt x="4170" y="8815"/>
                    <a:pt x="4137" y="8815"/>
                    <a:pt x="4137" y="8848"/>
                  </a:cubicBezTo>
                  <a:cubicBezTo>
                    <a:pt x="4070" y="8881"/>
                    <a:pt x="4037" y="8915"/>
                    <a:pt x="3970" y="8948"/>
                  </a:cubicBezTo>
                  <a:lnTo>
                    <a:pt x="3903" y="8982"/>
                  </a:lnTo>
                  <a:cubicBezTo>
                    <a:pt x="3903" y="8915"/>
                    <a:pt x="3937" y="8815"/>
                    <a:pt x="3937" y="8748"/>
                  </a:cubicBezTo>
                  <a:cubicBezTo>
                    <a:pt x="4003" y="8548"/>
                    <a:pt x="4037" y="8314"/>
                    <a:pt x="4103" y="8114"/>
                  </a:cubicBezTo>
                  <a:cubicBezTo>
                    <a:pt x="4137" y="7881"/>
                    <a:pt x="4237" y="7681"/>
                    <a:pt x="4370" y="7514"/>
                  </a:cubicBezTo>
                  <a:cubicBezTo>
                    <a:pt x="4370" y="7514"/>
                    <a:pt x="4404" y="7480"/>
                    <a:pt x="4404" y="7447"/>
                  </a:cubicBezTo>
                  <a:cubicBezTo>
                    <a:pt x="4437" y="7447"/>
                    <a:pt x="4437" y="7447"/>
                    <a:pt x="4470" y="7414"/>
                  </a:cubicBezTo>
                  <a:cubicBezTo>
                    <a:pt x="4570" y="7314"/>
                    <a:pt x="4671" y="7214"/>
                    <a:pt x="4804" y="7147"/>
                  </a:cubicBezTo>
                  <a:cubicBezTo>
                    <a:pt x="4971" y="7080"/>
                    <a:pt x="5171" y="7047"/>
                    <a:pt x="5338" y="7047"/>
                  </a:cubicBezTo>
                  <a:close/>
                  <a:moveTo>
                    <a:pt x="6679" y="7559"/>
                  </a:moveTo>
                  <a:cubicBezTo>
                    <a:pt x="6748" y="7559"/>
                    <a:pt x="6803" y="7591"/>
                    <a:pt x="6839" y="7681"/>
                  </a:cubicBezTo>
                  <a:cubicBezTo>
                    <a:pt x="6839" y="7947"/>
                    <a:pt x="6739" y="8181"/>
                    <a:pt x="6539" y="8348"/>
                  </a:cubicBezTo>
                  <a:cubicBezTo>
                    <a:pt x="6072" y="8681"/>
                    <a:pt x="5538" y="8915"/>
                    <a:pt x="5004" y="8982"/>
                  </a:cubicBezTo>
                  <a:cubicBezTo>
                    <a:pt x="4971" y="8948"/>
                    <a:pt x="4971" y="8948"/>
                    <a:pt x="4937" y="8915"/>
                  </a:cubicBezTo>
                  <a:lnTo>
                    <a:pt x="5037" y="8881"/>
                  </a:lnTo>
                  <a:cubicBezTo>
                    <a:pt x="5104" y="8848"/>
                    <a:pt x="5204" y="8815"/>
                    <a:pt x="5271" y="8781"/>
                  </a:cubicBezTo>
                  <a:cubicBezTo>
                    <a:pt x="5438" y="8681"/>
                    <a:pt x="5605" y="8615"/>
                    <a:pt x="5771" y="8515"/>
                  </a:cubicBezTo>
                  <a:cubicBezTo>
                    <a:pt x="5825" y="8488"/>
                    <a:pt x="5792" y="8439"/>
                    <a:pt x="5760" y="8439"/>
                  </a:cubicBezTo>
                  <a:cubicBezTo>
                    <a:pt x="5752" y="8439"/>
                    <a:pt x="5744" y="8441"/>
                    <a:pt x="5738" y="8448"/>
                  </a:cubicBezTo>
                  <a:cubicBezTo>
                    <a:pt x="5571" y="8515"/>
                    <a:pt x="5404" y="8581"/>
                    <a:pt x="5238" y="8681"/>
                  </a:cubicBezTo>
                  <a:lnTo>
                    <a:pt x="5071" y="8715"/>
                  </a:lnTo>
                  <a:cubicBezTo>
                    <a:pt x="5171" y="8548"/>
                    <a:pt x="5338" y="8414"/>
                    <a:pt x="5471" y="8248"/>
                  </a:cubicBezTo>
                  <a:cubicBezTo>
                    <a:pt x="5671" y="8081"/>
                    <a:pt x="5871" y="7914"/>
                    <a:pt x="6138" y="7781"/>
                  </a:cubicBezTo>
                  <a:cubicBezTo>
                    <a:pt x="6238" y="7714"/>
                    <a:pt x="6372" y="7647"/>
                    <a:pt x="6472" y="7614"/>
                  </a:cubicBezTo>
                  <a:cubicBezTo>
                    <a:pt x="6549" y="7583"/>
                    <a:pt x="6619" y="7559"/>
                    <a:pt x="6679" y="7559"/>
                  </a:cubicBezTo>
                  <a:close/>
                  <a:moveTo>
                    <a:pt x="14111" y="6947"/>
                  </a:moveTo>
                  <a:lnTo>
                    <a:pt x="14111" y="6947"/>
                  </a:lnTo>
                  <a:cubicBezTo>
                    <a:pt x="13910" y="7614"/>
                    <a:pt x="14111" y="8414"/>
                    <a:pt x="13744" y="9015"/>
                  </a:cubicBezTo>
                  <a:cubicBezTo>
                    <a:pt x="13777" y="8715"/>
                    <a:pt x="13810" y="8381"/>
                    <a:pt x="13810" y="8081"/>
                  </a:cubicBezTo>
                  <a:cubicBezTo>
                    <a:pt x="13810" y="7681"/>
                    <a:pt x="13910" y="7314"/>
                    <a:pt x="14111" y="6947"/>
                  </a:cubicBezTo>
                  <a:close/>
                  <a:moveTo>
                    <a:pt x="3870" y="6680"/>
                  </a:moveTo>
                  <a:cubicBezTo>
                    <a:pt x="4204" y="6713"/>
                    <a:pt x="4404" y="7047"/>
                    <a:pt x="4304" y="7380"/>
                  </a:cubicBezTo>
                  <a:cubicBezTo>
                    <a:pt x="4270" y="7380"/>
                    <a:pt x="4270" y="7380"/>
                    <a:pt x="4304" y="7414"/>
                  </a:cubicBezTo>
                  <a:cubicBezTo>
                    <a:pt x="4137" y="7581"/>
                    <a:pt x="4037" y="7781"/>
                    <a:pt x="3970" y="7981"/>
                  </a:cubicBezTo>
                  <a:cubicBezTo>
                    <a:pt x="3870" y="8214"/>
                    <a:pt x="3837" y="8448"/>
                    <a:pt x="3770" y="8681"/>
                  </a:cubicBezTo>
                  <a:cubicBezTo>
                    <a:pt x="3737" y="8815"/>
                    <a:pt x="3737" y="8915"/>
                    <a:pt x="3703" y="9048"/>
                  </a:cubicBezTo>
                  <a:cubicBezTo>
                    <a:pt x="3703" y="9082"/>
                    <a:pt x="3703" y="9082"/>
                    <a:pt x="3703" y="9082"/>
                  </a:cubicBezTo>
                  <a:cubicBezTo>
                    <a:pt x="3636" y="9048"/>
                    <a:pt x="3603" y="9015"/>
                    <a:pt x="3536" y="8982"/>
                  </a:cubicBezTo>
                  <a:cubicBezTo>
                    <a:pt x="3536" y="8815"/>
                    <a:pt x="3536" y="8648"/>
                    <a:pt x="3536" y="8515"/>
                  </a:cubicBezTo>
                  <a:lnTo>
                    <a:pt x="3536" y="8014"/>
                  </a:lnTo>
                  <a:cubicBezTo>
                    <a:pt x="3536" y="7998"/>
                    <a:pt x="3528" y="7989"/>
                    <a:pt x="3520" y="7989"/>
                  </a:cubicBezTo>
                  <a:cubicBezTo>
                    <a:pt x="3511" y="7989"/>
                    <a:pt x="3503" y="7998"/>
                    <a:pt x="3503" y="8014"/>
                  </a:cubicBezTo>
                  <a:lnTo>
                    <a:pt x="3503" y="8448"/>
                  </a:lnTo>
                  <a:cubicBezTo>
                    <a:pt x="3503" y="8581"/>
                    <a:pt x="3470" y="8748"/>
                    <a:pt x="3470" y="8881"/>
                  </a:cubicBezTo>
                  <a:cubicBezTo>
                    <a:pt x="3443" y="8873"/>
                    <a:pt x="3414" y="8868"/>
                    <a:pt x="3384" y="8868"/>
                  </a:cubicBezTo>
                  <a:cubicBezTo>
                    <a:pt x="3303" y="8868"/>
                    <a:pt x="3218" y="8899"/>
                    <a:pt x="3169" y="8948"/>
                  </a:cubicBezTo>
                  <a:cubicBezTo>
                    <a:pt x="3136" y="8982"/>
                    <a:pt x="3136" y="9015"/>
                    <a:pt x="3103" y="9048"/>
                  </a:cubicBezTo>
                  <a:lnTo>
                    <a:pt x="3103" y="9082"/>
                  </a:lnTo>
                  <a:cubicBezTo>
                    <a:pt x="3103" y="8815"/>
                    <a:pt x="3103" y="8581"/>
                    <a:pt x="3069" y="8314"/>
                  </a:cubicBezTo>
                  <a:cubicBezTo>
                    <a:pt x="2969" y="7947"/>
                    <a:pt x="2969" y="7581"/>
                    <a:pt x="3069" y="7214"/>
                  </a:cubicBezTo>
                  <a:cubicBezTo>
                    <a:pt x="3203" y="6880"/>
                    <a:pt x="3536" y="6680"/>
                    <a:pt x="3870" y="6680"/>
                  </a:cubicBezTo>
                  <a:close/>
                  <a:moveTo>
                    <a:pt x="4737" y="9148"/>
                  </a:moveTo>
                  <a:cubicBezTo>
                    <a:pt x="4704" y="9182"/>
                    <a:pt x="4671" y="9248"/>
                    <a:pt x="4637" y="9282"/>
                  </a:cubicBezTo>
                  <a:lnTo>
                    <a:pt x="4537" y="9348"/>
                  </a:lnTo>
                  <a:lnTo>
                    <a:pt x="4504" y="9382"/>
                  </a:lnTo>
                  <a:cubicBezTo>
                    <a:pt x="4437" y="9449"/>
                    <a:pt x="4370" y="9482"/>
                    <a:pt x="4304" y="9515"/>
                  </a:cubicBezTo>
                  <a:cubicBezTo>
                    <a:pt x="4204" y="9582"/>
                    <a:pt x="4137" y="9615"/>
                    <a:pt x="4037" y="9615"/>
                  </a:cubicBezTo>
                  <a:lnTo>
                    <a:pt x="3903" y="9649"/>
                  </a:lnTo>
                  <a:lnTo>
                    <a:pt x="4003" y="9615"/>
                  </a:lnTo>
                  <a:cubicBezTo>
                    <a:pt x="4090" y="9558"/>
                    <a:pt x="4052" y="9475"/>
                    <a:pt x="3976" y="9475"/>
                  </a:cubicBezTo>
                  <a:cubicBezTo>
                    <a:pt x="3963" y="9475"/>
                    <a:pt x="3950" y="9477"/>
                    <a:pt x="3937" y="9482"/>
                  </a:cubicBezTo>
                  <a:cubicBezTo>
                    <a:pt x="3870" y="9549"/>
                    <a:pt x="3803" y="9582"/>
                    <a:pt x="3737" y="9649"/>
                  </a:cubicBezTo>
                  <a:lnTo>
                    <a:pt x="3670" y="9649"/>
                  </a:lnTo>
                  <a:cubicBezTo>
                    <a:pt x="3737" y="9582"/>
                    <a:pt x="3770" y="9482"/>
                    <a:pt x="3770" y="9382"/>
                  </a:cubicBezTo>
                  <a:cubicBezTo>
                    <a:pt x="3770" y="9348"/>
                    <a:pt x="3803" y="9315"/>
                    <a:pt x="3837" y="9282"/>
                  </a:cubicBezTo>
                  <a:cubicBezTo>
                    <a:pt x="3962" y="9207"/>
                    <a:pt x="4106" y="9169"/>
                    <a:pt x="4254" y="9169"/>
                  </a:cubicBezTo>
                  <a:cubicBezTo>
                    <a:pt x="4304" y="9169"/>
                    <a:pt x="4354" y="9173"/>
                    <a:pt x="4404" y="9182"/>
                  </a:cubicBezTo>
                  <a:cubicBezTo>
                    <a:pt x="4504" y="9182"/>
                    <a:pt x="4604" y="9148"/>
                    <a:pt x="4737" y="9148"/>
                  </a:cubicBezTo>
                  <a:close/>
                  <a:moveTo>
                    <a:pt x="3271" y="9713"/>
                  </a:moveTo>
                  <a:cubicBezTo>
                    <a:pt x="3283" y="9722"/>
                    <a:pt x="3303" y="9731"/>
                    <a:pt x="3303" y="9749"/>
                  </a:cubicBezTo>
                  <a:lnTo>
                    <a:pt x="3303" y="9782"/>
                  </a:lnTo>
                  <a:cubicBezTo>
                    <a:pt x="3280" y="9759"/>
                    <a:pt x="3273" y="9736"/>
                    <a:pt x="3271" y="9713"/>
                  </a:cubicBezTo>
                  <a:close/>
                  <a:moveTo>
                    <a:pt x="3383" y="9135"/>
                  </a:moveTo>
                  <a:cubicBezTo>
                    <a:pt x="3551" y="9135"/>
                    <a:pt x="3690" y="9309"/>
                    <a:pt x="3603" y="9482"/>
                  </a:cubicBezTo>
                  <a:cubicBezTo>
                    <a:pt x="3536" y="9615"/>
                    <a:pt x="3436" y="9749"/>
                    <a:pt x="3336" y="9882"/>
                  </a:cubicBezTo>
                  <a:lnTo>
                    <a:pt x="3336" y="9849"/>
                  </a:lnTo>
                  <a:cubicBezTo>
                    <a:pt x="3370" y="9782"/>
                    <a:pt x="3370" y="9749"/>
                    <a:pt x="3336" y="9682"/>
                  </a:cubicBezTo>
                  <a:lnTo>
                    <a:pt x="3336" y="9515"/>
                  </a:lnTo>
                  <a:cubicBezTo>
                    <a:pt x="3336" y="9499"/>
                    <a:pt x="3328" y="9490"/>
                    <a:pt x="3320" y="9490"/>
                  </a:cubicBezTo>
                  <a:cubicBezTo>
                    <a:pt x="3311" y="9490"/>
                    <a:pt x="3303" y="9499"/>
                    <a:pt x="3303" y="9515"/>
                  </a:cubicBezTo>
                  <a:cubicBezTo>
                    <a:pt x="3303" y="9549"/>
                    <a:pt x="3303" y="9615"/>
                    <a:pt x="3270" y="9682"/>
                  </a:cubicBezTo>
                  <a:cubicBezTo>
                    <a:pt x="3270" y="9649"/>
                    <a:pt x="3270" y="9649"/>
                    <a:pt x="3270" y="9649"/>
                  </a:cubicBezTo>
                  <a:cubicBezTo>
                    <a:pt x="3270" y="9582"/>
                    <a:pt x="3236" y="9549"/>
                    <a:pt x="3236" y="9482"/>
                  </a:cubicBezTo>
                  <a:cubicBezTo>
                    <a:pt x="3236" y="9482"/>
                    <a:pt x="3236" y="9449"/>
                    <a:pt x="3203" y="9415"/>
                  </a:cubicBezTo>
                  <a:cubicBezTo>
                    <a:pt x="3203" y="9315"/>
                    <a:pt x="3203" y="9182"/>
                    <a:pt x="3303" y="9148"/>
                  </a:cubicBezTo>
                  <a:cubicBezTo>
                    <a:pt x="3330" y="9139"/>
                    <a:pt x="3357" y="9135"/>
                    <a:pt x="3383" y="9135"/>
                  </a:cubicBezTo>
                  <a:close/>
                  <a:moveTo>
                    <a:pt x="2169" y="8915"/>
                  </a:moveTo>
                  <a:lnTo>
                    <a:pt x="2302" y="8948"/>
                  </a:lnTo>
                  <a:lnTo>
                    <a:pt x="2336" y="8982"/>
                  </a:lnTo>
                  <a:cubicBezTo>
                    <a:pt x="2469" y="9015"/>
                    <a:pt x="2569" y="9048"/>
                    <a:pt x="2669" y="9082"/>
                  </a:cubicBezTo>
                  <a:cubicBezTo>
                    <a:pt x="2769" y="9148"/>
                    <a:pt x="2836" y="9248"/>
                    <a:pt x="2903" y="9315"/>
                  </a:cubicBezTo>
                  <a:cubicBezTo>
                    <a:pt x="3036" y="9549"/>
                    <a:pt x="3136" y="9815"/>
                    <a:pt x="3136" y="10082"/>
                  </a:cubicBezTo>
                  <a:cubicBezTo>
                    <a:pt x="3103" y="10016"/>
                    <a:pt x="3069" y="9949"/>
                    <a:pt x="3036" y="9882"/>
                  </a:cubicBezTo>
                  <a:lnTo>
                    <a:pt x="3036" y="9916"/>
                  </a:lnTo>
                  <a:lnTo>
                    <a:pt x="2869" y="9549"/>
                  </a:lnTo>
                  <a:lnTo>
                    <a:pt x="2803" y="9549"/>
                  </a:lnTo>
                  <a:cubicBezTo>
                    <a:pt x="2869" y="9682"/>
                    <a:pt x="2903" y="9782"/>
                    <a:pt x="2969" y="9916"/>
                  </a:cubicBezTo>
                  <a:lnTo>
                    <a:pt x="2969" y="9949"/>
                  </a:lnTo>
                  <a:cubicBezTo>
                    <a:pt x="2869" y="9882"/>
                    <a:pt x="2803" y="9849"/>
                    <a:pt x="2736" y="9782"/>
                  </a:cubicBezTo>
                  <a:cubicBezTo>
                    <a:pt x="2502" y="9649"/>
                    <a:pt x="2336" y="9482"/>
                    <a:pt x="2235" y="9248"/>
                  </a:cubicBezTo>
                  <a:cubicBezTo>
                    <a:pt x="2202" y="9148"/>
                    <a:pt x="2169" y="9015"/>
                    <a:pt x="2169" y="8915"/>
                  </a:cubicBezTo>
                  <a:close/>
                  <a:moveTo>
                    <a:pt x="3270" y="10316"/>
                  </a:moveTo>
                  <a:lnTo>
                    <a:pt x="3236" y="10349"/>
                  </a:lnTo>
                  <a:cubicBezTo>
                    <a:pt x="3236" y="10349"/>
                    <a:pt x="3236" y="10349"/>
                    <a:pt x="3236" y="10316"/>
                  </a:cubicBezTo>
                  <a:close/>
                  <a:moveTo>
                    <a:pt x="8573" y="11250"/>
                  </a:moveTo>
                  <a:cubicBezTo>
                    <a:pt x="8440" y="11917"/>
                    <a:pt x="8507" y="12617"/>
                    <a:pt x="8773" y="13218"/>
                  </a:cubicBezTo>
                  <a:cubicBezTo>
                    <a:pt x="8974" y="13585"/>
                    <a:pt x="9107" y="13985"/>
                    <a:pt x="9207" y="14385"/>
                  </a:cubicBezTo>
                  <a:cubicBezTo>
                    <a:pt x="9240" y="14652"/>
                    <a:pt x="9274" y="14919"/>
                    <a:pt x="9240" y="15219"/>
                  </a:cubicBezTo>
                  <a:cubicBezTo>
                    <a:pt x="9040" y="14652"/>
                    <a:pt x="8874" y="14152"/>
                    <a:pt x="8707" y="13618"/>
                  </a:cubicBezTo>
                  <a:lnTo>
                    <a:pt x="8707" y="13618"/>
                  </a:lnTo>
                  <a:lnTo>
                    <a:pt x="8740" y="13652"/>
                  </a:lnTo>
                  <a:cubicBezTo>
                    <a:pt x="8440" y="12884"/>
                    <a:pt x="8407" y="12050"/>
                    <a:pt x="8573" y="11250"/>
                  </a:cubicBezTo>
                  <a:close/>
                  <a:moveTo>
                    <a:pt x="7339" y="15386"/>
                  </a:moveTo>
                  <a:lnTo>
                    <a:pt x="7372" y="15486"/>
                  </a:lnTo>
                  <a:lnTo>
                    <a:pt x="7339" y="15486"/>
                  </a:lnTo>
                  <a:cubicBezTo>
                    <a:pt x="7306" y="15453"/>
                    <a:pt x="7339" y="15419"/>
                    <a:pt x="7339" y="15386"/>
                  </a:cubicBezTo>
                  <a:close/>
                  <a:moveTo>
                    <a:pt x="8673" y="11350"/>
                  </a:moveTo>
                  <a:cubicBezTo>
                    <a:pt x="8707" y="11617"/>
                    <a:pt x="8807" y="11850"/>
                    <a:pt x="8907" y="12084"/>
                  </a:cubicBezTo>
                  <a:cubicBezTo>
                    <a:pt x="9107" y="12517"/>
                    <a:pt x="9274" y="13018"/>
                    <a:pt x="9407" y="13485"/>
                  </a:cubicBezTo>
                  <a:cubicBezTo>
                    <a:pt x="9507" y="13985"/>
                    <a:pt x="9507" y="14519"/>
                    <a:pt x="9441" y="15019"/>
                  </a:cubicBezTo>
                  <a:cubicBezTo>
                    <a:pt x="9441" y="15186"/>
                    <a:pt x="9407" y="15386"/>
                    <a:pt x="9374" y="15553"/>
                  </a:cubicBezTo>
                  <a:cubicBezTo>
                    <a:pt x="9407" y="14852"/>
                    <a:pt x="9274" y="14185"/>
                    <a:pt x="9007" y="13551"/>
                  </a:cubicBezTo>
                  <a:lnTo>
                    <a:pt x="9040" y="13551"/>
                  </a:lnTo>
                  <a:cubicBezTo>
                    <a:pt x="8840" y="13185"/>
                    <a:pt x="8707" y="12818"/>
                    <a:pt x="8640" y="12417"/>
                  </a:cubicBezTo>
                  <a:cubicBezTo>
                    <a:pt x="8573" y="12050"/>
                    <a:pt x="8573" y="11717"/>
                    <a:pt x="8673" y="11350"/>
                  </a:cubicBezTo>
                  <a:close/>
                  <a:moveTo>
                    <a:pt x="7339" y="15720"/>
                  </a:moveTo>
                  <a:lnTo>
                    <a:pt x="7339" y="15720"/>
                  </a:lnTo>
                  <a:cubicBezTo>
                    <a:pt x="7706" y="16720"/>
                    <a:pt x="8206" y="17688"/>
                    <a:pt x="8840" y="18555"/>
                  </a:cubicBezTo>
                  <a:cubicBezTo>
                    <a:pt x="8540" y="18322"/>
                    <a:pt x="8306" y="18088"/>
                    <a:pt x="8040" y="17821"/>
                  </a:cubicBezTo>
                  <a:lnTo>
                    <a:pt x="8073" y="17821"/>
                  </a:lnTo>
                  <a:cubicBezTo>
                    <a:pt x="7573" y="17221"/>
                    <a:pt x="7306" y="16487"/>
                    <a:pt x="7339" y="15720"/>
                  </a:cubicBezTo>
                  <a:close/>
                  <a:moveTo>
                    <a:pt x="7497" y="15802"/>
                  </a:moveTo>
                  <a:cubicBezTo>
                    <a:pt x="7725" y="16251"/>
                    <a:pt x="7983" y="16670"/>
                    <a:pt x="8273" y="17121"/>
                  </a:cubicBezTo>
                  <a:cubicBezTo>
                    <a:pt x="8473" y="17454"/>
                    <a:pt x="8673" y="17755"/>
                    <a:pt x="8840" y="18121"/>
                  </a:cubicBezTo>
                  <a:cubicBezTo>
                    <a:pt x="8974" y="18322"/>
                    <a:pt x="9040" y="18588"/>
                    <a:pt x="9140" y="18822"/>
                  </a:cubicBezTo>
                  <a:cubicBezTo>
                    <a:pt x="8392" y="17911"/>
                    <a:pt x="7834" y="16904"/>
                    <a:pt x="7497" y="15802"/>
                  </a:cubicBezTo>
                  <a:close/>
                  <a:moveTo>
                    <a:pt x="20694" y="18374"/>
                  </a:moveTo>
                  <a:cubicBezTo>
                    <a:pt x="20688" y="18374"/>
                    <a:pt x="20682" y="18379"/>
                    <a:pt x="20682" y="18388"/>
                  </a:cubicBezTo>
                  <a:cubicBezTo>
                    <a:pt x="20482" y="18388"/>
                    <a:pt x="20348" y="18488"/>
                    <a:pt x="20215" y="18622"/>
                  </a:cubicBezTo>
                  <a:cubicBezTo>
                    <a:pt x="20082" y="18755"/>
                    <a:pt x="20015" y="18922"/>
                    <a:pt x="19981" y="19089"/>
                  </a:cubicBezTo>
                  <a:cubicBezTo>
                    <a:pt x="19962" y="19128"/>
                    <a:pt x="19977" y="19144"/>
                    <a:pt x="19999" y="19144"/>
                  </a:cubicBezTo>
                  <a:cubicBezTo>
                    <a:pt x="20015" y="19144"/>
                    <a:pt x="20034" y="19136"/>
                    <a:pt x="20048" y="19122"/>
                  </a:cubicBezTo>
                  <a:cubicBezTo>
                    <a:pt x="20082" y="18955"/>
                    <a:pt x="20182" y="18822"/>
                    <a:pt x="20282" y="18689"/>
                  </a:cubicBezTo>
                  <a:cubicBezTo>
                    <a:pt x="20315" y="18622"/>
                    <a:pt x="20382" y="18588"/>
                    <a:pt x="20448" y="18522"/>
                  </a:cubicBezTo>
                  <a:cubicBezTo>
                    <a:pt x="20515" y="18488"/>
                    <a:pt x="20615" y="18455"/>
                    <a:pt x="20682" y="18422"/>
                  </a:cubicBezTo>
                  <a:cubicBezTo>
                    <a:pt x="20729" y="18398"/>
                    <a:pt x="20710" y="18374"/>
                    <a:pt x="20694" y="18374"/>
                  </a:cubicBezTo>
                  <a:close/>
                  <a:moveTo>
                    <a:pt x="21683" y="18989"/>
                  </a:moveTo>
                  <a:cubicBezTo>
                    <a:pt x="21616" y="19022"/>
                    <a:pt x="21549" y="19055"/>
                    <a:pt x="21516" y="19089"/>
                  </a:cubicBezTo>
                  <a:cubicBezTo>
                    <a:pt x="21449" y="19122"/>
                    <a:pt x="21382" y="19156"/>
                    <a:pt x="21349" y="19189"/>
                  </a:cubicBezTo>
                  <a:cubicBezTo>
                    <a:pt x="21282" y="19256"/>
                    <a:pt x="21249" y="19289"/>
                    <a:pt x="21216" y="19322"/>
                  </a:cubicBezTo>
                  <a:cubicBezTo>
                    <a:pt x="21149" y="19389"/>
                    <a:pt x="21116" y="19422"/>
                    <a:pt x="21082" y="19489"/>
                  </a:cubicBezTo>
                  <a:cubicBezTo>
                    <a:pt x="21058" y="19538"/>
                    <a:pt x="21105" y="19569"/>
                    <a:pt x="21145" y="19569"/>
                  </a:cubicBezTo>
                  <a:cubicBezTo>
                    <a:pt x="21160" y="19569"/>
                    <a:pt x="21173" y="19565"/>
                    <a:pt x="21182" y="19556"/>
                  </a:cubicBezTo>
                  <a:cubicBezTo>
                    <a:pt x="21182" y="19489"/>
                    <a:pt x="21216" y="19456"/>
                    <a:pt x="21282" y="19389"/>
                  </a:cubicBezTo>
                  <a:cubicBezTo>
                    <a:pt x="21316" y="19356"/>
                    <a:pt x="21349" y="19289"/>
                    <a:pt x="21416" y="19256"/>
                  </a:cubicBezTo>
                  <a:cubicBezTo>
                    <a:pt x="21449" y="19222"/>
                    <a:pt x="21516" y="19222"/>
                    <a:pt x="21549" y="19189"/>
                  </a:cubicBezTo>
                  <a:cubicBezTo>
                    <a:pt x="21616" y="19156"/>
                    <a:pt x="21649" y="19122"/>
                    <a:pt x="21716" y="19122"/>
                  </a:cubicBezTo>
                  <a:cubicBezTo>
                    <a:pt x="21783" y="19089"/>
                    <a:pt x="21749" y="18989"/>
                    <a:pt x="21683" y="18989"/>
                  </a:cubicBezTo>
                  <a:close/>
                  <a:moveTo>
                    <a:pt x="19886" y="19442"/>
                  </a:moveTo>
                  <a:cubicBezTo>
                    <a:pt x="19865" y="19442"/>
                    <a:pt x="19848" y="19465"/>
                    <a:pt x="19848" y="19489"/>
                  </a:cubicBezTo>
                  <a:lnTo>
                    <a:pt x="19815" y="19656"/>
                  </a:lnTo>
                  <a:cubicBezTo>
                    <a:pt x="19815" y="19689"/>
                    <a:pt x="19815" y="19689"/>
                    <a:pt x="19848" y="19723"/>
                  </a:cubicBezTo>
                  <a:lnTo>
                    <a:pt x="19881" y="19723"/>
                  </a:lnTo>
                  <a:cubicBezTo>
                    <a:pt x="19881" y="19689"/>
                    <a:pt x="19915" y="19689"/>
                    <a:pt x="19915" y="19656"/>
                  </a:cubicBezTo>
                  <a:lnTo>
                    <a:pt x="19915" y="19489"/>
                  </a:lnTo>
                  <a:cubicBezTo>
                    <a:pt x="19915" y="19456"/>
                    <a:pt x="19915" y="19456"/>
                    <a:pt x="19915" y="19456"/>
                  </a:cubicBezTo>
                  <a:cubicBezTo>
                    <a:pt x="19905" y="19446"/>
                    <a:pt x="19895" y="19442"/>
                    <a:pt x="19886" y="19442"/>
                  </a:cubicBezTo>
                  <a:close/>
                  <a:moveTo>
                    <a:pt x="17646" y="16987"/>
                  </a:moveTo>
                  <a:cubicBezTo>
                    <a:pt x="17913" y="16987"/>
                    <a:pt x="18047" y="17288"/>
                    <a:pt x="18147" y="17488"/>
                  </a:cubicBezTo>
                  <a:cubicBezTo>
                    <a:pt x="18147" y="17488"/>
                    <a:pt x="18180" y="17521"/>
                    <a:pt x="18180" y="17521"/>
                  </a:cubicBezTo>
                  <a:cubicBezTo>
                    <a:pt x="18113" y="17788"/>
                    <a:pt x="18147" y="18055"/>
                    <a:pt x="18214" y="18288"/>
                  </a:cubicBezTo>
                  <a:cubicBezTo>
                    <a:pt x="18380" y="18689"/>
                    <a:pt x="18580" y="19089"/>
                    <a:pt x="18847" y="19456"/>
                  </a:cubicBezTo>
                  <a:cubicBezTo>
                    <a:pt x="18981" y="19656"/>
                    <a:pt x="19114" y="19856"/>
                    <a:pt x="19248" y="20056"/>
                  </a:cubicBezTo>
                  <a:lnTo>
                    <a:pt x="19281" y="20123"/>
                  </a:lnTo>
                  <a:cubicBezTo>
                    <a:pt x="19114" y="20023"/>
                    <a:pt x="18947" y="19923"/>
                    <a:pt x="18814" y="19789"/>
                  </a:cubicBezTo>
                  <a:cubicBezTo>
                    <a:pt x="18514" y="19489"/>
                    <a:pt x="18314" y="19122"/>
                    <a:pt x="18180" y="18722"/>
                  </a:cubicBezTo>
                  <a:lnTo>
                    <a:pt x="18147" y="18722"/>
                  </a:lnTo>
                  <a:cubicBezTo>
                    <a:pt x="18214" y="19122"/>
                    <a:pt x="18347" y="19456"/>
                    <a:pt x="18547" y="19756"/>
                  </a:cubicBezTo>
                  <a:lnTo>
                    <a:pt x="18580" y="19823"/>
                  </a:lnTo>
                  <a:lnTo>
                    <a:pt x="18347" y="19656"/>
                  </a:lnTo>
                  <a:cubicBezTo>
                    <a:pt x="17980" y="19389"/>
                    <a:pt x="17680" y="19089"/>
                    <a:pt x="17446" y="18722"/>
                  </a:cubicBezTo>
                  <a:cubicBezTo>
                    <a:pt x="17213" y="18355"/>
                    <a:pt x="17146" y="17921"/>
                    <a:pt x="17246" y="17488"/>
                  </a:cubicBezTo>
                  <a:cubicBezTo>
                    <a:pt x="17280" y="17288"/>
                    <a:pt x="17413" y="16987"/>
                    <a:pt x="17646" y="16987"/>
                  </a:cubicBezTo>
                  <a:close/>
                  <a:moveTo>
                    <a:pt x="18794" y="17329"/>
                  </a:moveTo>
                  <a:cubicBezTo>
                    <a:pt x="18850" y="17329"/>
                    <a:pt x="18912" y="17337"/>
                    <a:pt x="18981" y="17354"/>
                  </a:cubicBezTo>
                  <a:cubicBezTo>
                    <a:pt x="19448" y="17454"/>
                    <a:pt x="19781" y="17855"/>
                    <a:pt x="19781" y="18355"/>
                  </a:cubicBezTo>
                  <a:cubicBezTo>
                    <a:pt x="19781" y="18355"/>
                    <a:pt x="19781" y="18388"/>
                    <a:pt x="19815" y="18388"/>
                  </a:cubicBezTo>
                  <a:cubicBezTo>
                    <a:pt x="19615" y="18655"/>
                    <a:pt x="19548" y="18989"/>
                    <a:pt x="19548" y="19289"/>
                  </a:cubicBezTo>
                  <a:lnTo>
                    <a:pt x="19581" y="19322"/>
                  </a:lnTo>
                  <a:cubicBezTo>
                    <a:pt x="19548" y="19456"/>
                    <a:pt x="19548" y="19589"/>
                    <a:pt x="19514" y="19723"/>
                  </a:cubicBezTo>
                  <a:lnTo>
                    <a:pt x="19514" y="19656"/>
                  </a:lnTo>
                  <a:cubicBezTo>
                    <a:pt x="19448" y="19456"/>
                    <a:pt x="19381" y="19256"/>
                    <a:pt x="19314" y="19055"/>
                  </a:cubicBezTo>
                  <a:cubicBezTo>
                    <a:pt x="19301" y="19042"/>
                    <a:pt x="19275" y="19034"/>
                    <a:pt x="19253" y="19034"/>
                  </a:cubicBezTo>
                  <a:cubicBezTo>
                    <a:pt x="19221" y="19034"/>
                    <a:pt x="19195" y="19050"/>
                    <a:pt x="19214" y="19089"/>
                  </a:cubicBezTo>
                  <a:cubicBezTo>
                    <a:pt x="19248" y="19289"/>
                    <a:pt x="19314" y="19456"/>
                    <a:pt x="19381" y="19623"/>
                  </a:cubicBezTo>
                  <a:cubicBezTo>
                    <a:pt x="19414" y="19723"/>
                    <a:pt x="19414" y="19823"/>
                    <a:pt x="19448" y="19889"/>
                  </a:cubicBezTo>
                  <a:cubicBezTo>
                    <a:pt x="19448" y="19989"/>
                    <a:pt x="19448" y="20056"/>
                    <a:pt x="19448" y="20156"/>
                  </a:cubicBezTo>
                  <a:cubicBezTo>
                    <a:pt x="19348" y="19923"/>
                    <a:pt x="19214" y="19723"/>
                    <a:pt x="19114" y="19556"/>
                  </a:cubicBezTo>
                  <a:cubicBezTo>
                    <a:pt x="18814" y="19156"/>
                    <a:pt x="18614" y="18755"/>
                    <a:pt x="18414" y="18322"/>
                  </a:cubicBezTo>
                  <a:cubicBezTo>
                    <a:pt x="18294" y="17933"/>
                    <a:pt x="18309" y="17329"/>
                    <a:pt x="18794" y="17329"/>
                  </a:cubicBezTo>
                  <a:close/>
                  <a:moveTo>
                    <a:pt x="20656" y="18174"/>
                  </a:moveTo>
                  <a:cubicBezTo>
                    <a:pt x="20708" y="18174"/>
                    <a:pt x="20761" y="18178"/>
                    <a:pt x="20815" y="18188"/>
                  </a:cubicBezTo>
                  <a:cubicBezTo>
                    <a:pt x="21149" y="18255"/>
                    <a:pt x="21316" y="18689"/>
                    <a:pt x="21082" y="18989"/>
                  </a:cubicBezTo>
                  <a:cubicBezTo>
                    <a:pt x="20915" y="19122"/>
                    <a:pt x="20749" y="19322"/>
                    <a:pt x="20649" y="19522"/>
                  </a:cubicBezTo>
                  <a:cubicBezTo>
                    <a:pt x="20515" y="19723"/>
                    <a:pt x="20415" y="19923"/>
                    <a:pt x="20315" y="20123"/>
                  </a:cubicBezTo>
                  <a:cubicBezTo>
                    <a:pt x="20248" y="20223"/>
                    <a:pt x="20215" y="20323"/>
                    <a:pt x="20182" y="20423"/>
                  </a:cubicBezTo>
                  <a:lnTo>
                    <a:pt x="20182" y="20456"/>
                  </a:lnTo>
                  <a:cubicBezTo>
                    <a:pt x="20148" y="20423"/>
                    <a:pt x="20115" y="20356"/>
                    <a:pt x="20048" y="20323"/>
                  </a:cubicBezTo>
                  <a:cubicBezTo>
                    <a:pt x="20082" y="20156"/>
                    <a:pt x="20115" y="20023"/>
                    <a:pt x="20148" y="19856"/>
                  </a:cubicBezTo>
                  <a:lnTo>
                    <a:pt x="20248" y="19389"/>
                  </a:lnTo>
                  <a:cubicBezTo>
                    <a:pt x="20248" y="19372"/>
                    <a:pt x="20240" y="19364"/>
                    <a:pt x="20228" y="19364"/>
                  </a:cubicBezTo>
                  <a:cubicBezTo>
                    <a:pt x="20215" y="19364"/>
                    <a:pt x="20198" y="19372"/>
                    <a:pt x="20182" y="19389"/>
                  </a:cubicBezTo>
                  <a:lnTo>
                    <a:pt x="20082" y="19856"/>
                  </a:lnTo>
                  <a:cubicBezTo>
                    <a:pt x="20048" y="19989"/>
                    <a:pt x="20015" y="20156"/>
                    <a:pt x="19948" y="20290"/>
                  </a:cubicBezTo>
                  <a:cubicBezTo>
                    <a:pt x="19915" y="20273"/>
                    <a:pt x="19873" y="20265"/>
                    <a:pt x="19827" y="20265"/>
                  </a:cubicBezTo>
                  <a:cubicBezTo>
                    <a:pt x="19781" y="20265"/>
                    <a:pt x="19731" y="20273"/>
                    <a:pt x="19681" y="20290"/>
                  </a:cubicBezTo>
                  <a:cubicBezTo>
                    <a:pt x="19648" y="20290"/>
                    <a:pt x="19615" y="20323"/>
                    <a:pt x="19581" y="20356"/>
                  </a:cubicBezTo>
                  <a:cubicBezTo>
                    <a:pt x="19581" y="20130"/>
                    <a:pt x="19644" y="19872"/>
                    <a:pt x="19678" y="19613"/>
                  </a:cubicBezTo>
                  <a:lnTo>
                    <a:pt x="19678" y="19613"/>
                  </a:lnTo>
                  <a:cubicBezTo>
                    <a:pt x="19679" y="19627"/>
                    <a:pt x="19680" y="19642"/>
                    <a:pt x="19681" y="19656"/>
                  </a:cubicBezTo>
                  <a:lnTo>
                    <a:pt x="19681" y="19589"/>
                  </a:lnTo>
                  <a:cubicBezTo>
                    <a:pt x="19680" y="19597"/>
                    <a:pt x="19679" y="19605"/>
                    <a:pt x="19678" y="19613"/>
                  </a:cubicBezTo>
                  <a:lnTo>
                    <a:pt x="19678" y="19613"/>
                  </a:lnTo>
                  <a:cubicBezTo>
                    <a:pt x="19655" y="19229"/>
                    <a:pt x="19754" y="18878"/>
                    <a:pt x="19915" y="18588"/>
                  </a:cubicBezTo>
                  <a:cubicBezTo>
                    <a:pt x="20085" y="18333"/>
                    <a:pt x="20353" y="18174"/>
                    <a:pt x="20656" y="18174"/>
                  </a:cubicBezTo>
                  <a:close/>
                  <a:moveTo>
                    <a:pt x="21912" y="18839"/>
                  </a:moveTo>
                  <a:cubicBezTo>
                    <a:pt x="22008" y="18839"/>
                    <a:pt x="22100" y="18855"/>
                    <a:pt x="22183" y="18889"/>
                  </a:cubicBezTo>
                  <a:cubicBezTo>
                    <a:pt x="22250" y="18889"/>
                    <a:pt x="22316" y="18955"/>
                    <a:pt x="22383" y="19022"/>
                  </a:cubicBezTo>
                  <a:cubicBezTo>
                    <a:pt x="22417" y="19122"/>
                    <a:pt x="22383" y="19222"/>
                    <a:pt x="22316" y="19322"/>
                  </a:cubicBezTo>
                  <a:cubicBezTo>
                    <a:pt x="22250" y="19456"/>
                    <a:pt x="22183" y="19623"/>
                    <a:pt x="22116" y="19756"/>
                  </a:cubicBezTo>
                  <a:cubicBezTo>
                    <a:pt x="22083" y="19789"/>
                    <a:pt x="22050" y="19823"/>
                    <a:pt x="22016" y="19856"/>
                  </a:cubicBezTo>
                  <a:cubicBezTo>
                    <a:pt x="21950" y="19889"/>
                    <a:pt x="21916" y="19923"/>
                    <a:pt x="21849" y="19956"/>
                  </a:cubicBezTo>
                  <a:cubicBezTo>
                    <a:pt x="21783" y="19989"/>
                    <a:pt x="21683" y="20023"/>
                    <a:pt x="21616" y="20090"/>
                  </a:cubicBezTo>
                  <a:cubicBezTo>
                    <a:pt x="21583" y="20090"/>
                    <a:pt x="21549" y="20090"/>
                    <a:pt x="21549" y="20123"/>
                  </a:cubicBezTo>
                  <a:cubicBezTo>
                    <a:pt x="21449" y="20256"/>
                    <a:pt x="21316" y="20356"/>
                    <a:pt x="21216" y="20456"/>
                  </a:cubicBezTo>
                  <a:lnTo>
                    <a:pt x="21249" y="20490"/>
                  </a:lnTo>
                  <a:cubicBezTo>
                    <a:pt x="21169" y="20543"/>
                    <a:pt x="21078" y="20559"/>
                    <a:pt x="20983" y="20559"/>
                  </a:cubicBezTo>
                  <a:cubicBezTo>
                    <a:pt x="20841" y="20559"/>
                    <a:pt x="20689" y="20523"/>
                    <a:pt x="20549" y="20523"/>
                  </a:cubicBezTo>
                  <a:lnTo>
                    <a:pt x="20682" y="20456"/>
                  </a:lnTo>
                  <a:cubicBezTo>
                    <a:pt x="20749" y="20423"/>
                    <a:pt x="20782" y="20390"/>
                    <a:pt x="20815" y="20356"/>
                  </a:cubicBezTo>
                  <a:cubicBezTo>
                    <a:pt x="20882" y="20323"/>
                    <a:pt x="20915" y="20256"/>
                    <a:pt x="20949" y="20223"/>
                  </a:cubicBezTo>
                  <a:cubicBezTo>
                    <a:pt x="20982" y="20190"/>
                    <a:pt x="20982" y="20181"/>
                    <a:pt x="20974" y="20181"/>
                  </a:cubicBezTo>
                  <a:cubicBezTo>
                    <a:pt x="20966" y="20181"/>
                    <a:pt x="20949" y="20190"/>
                    <a:pt x="20949" y="20190"/>
                  </a:cubicBezTo>
                  <a:cubicBezTo>
                    <a:pt x="20882" y="20223"/>
                    <a:pt x="20849" y="20256"/>
                    <a:pt x="20782" y="20290"/>
                  </a:cubicBezTo>
                  <a:lnTo>
                    <a:pt x="20715" y="20323"/>
                  </a:lnTo>
                  <a:lnTo>
                    <a:pt x="20649" y="20390"/>
                  </a:lnTo>
                  <a:cubicBezTo>
                    <a:pt x="20582" y="20390"/>
                    <a:pt x="20515" y="20423"/>
                    <a:pt x="20482" y="20456"/>
                  </a:cubicBezTo>
                  <a:lnTo>
                    <a:pt x="20382" y="20456"/>
                  </a:lnTo>
                  <a:lnTo>
                    <a:pt x="20482" y="20256"/>
                  </a:lnTo>
                  <a:cubicBezTo>
                    <a:pt x="20549" y="20056"/>
                    <a:pt x="20649" y="19823"/>
                    <a:pt x="20749" y="19623"/>
                  </a:cubicBezTo>
                  <a:cubicBezTo>
                    <a:pt x="20849" y="19456"/>
                    <a:pt x="20949" y="19289"/>
                    <a:pt x="21082" y="19156"/>
                  </a:cubicBezTo>
                  <a:cubicBezTo>
                    <a:pt x="21249" y="19022"/>
                    <a:pt x="21416" y="18922"/>
                    <a:pt x="21616" y="18889"/>
                  </a:cubicBezTo>
                  <a:cubicBezTo>
                    <a:pt x="21716" y="18855"/>
                    <a:pt x="21816" y="18839"/>
                    <a:pt x="21912" y="18839"/>
                  </a:cubicBezTo>
                  <a:close/>
                  <a:moveTo>
                    <a:pt x="23344" y="19599"/>
                  </a:moveTo>
                  <a:cubicBezTo>
                    <a:pt x="23428" y="19599"/>
                    <a:pt x="23484" y="19638"/>
                    <a:pt x="23484" y="19789"/>
                  </a:cubicBezTo>
                  <a:cubicBezTo>
                    <a:pt x="23451" y="20023"/>
                    <a:pt x="23284" y="20256"/>
                    <a:pt x="23050" y="20356"/>
                  </a:cubicBezTo>
                  <a:lnTo>
                    <a:pt x="23084" y="20390"/>
                  </a:lnTo>
                  <a:cubicBezTo>
                    <a:pt x="22671" y="20583"/>
                    <a:pt x="22212" y="20707"/>
                    <a:pt x="21745" y="20707"/>
                  </a:cubicBezTo>
                  <a:cubicBezTo>
                    <a:pt x="21647" y="20707"/>
                    <a:pt x="21548" y="20702"/>
                    <a:pt x="21449" y="20690"/>
                  </a:cubicBezTo>
                  <a:cubicBezTo>
                    <a:pt x="21449" y="20690"/>
                    <a:pt x="21416" y="20657"/>
                    <a:pt x="21416" y="20657"/>
                  </a:cubicBezTo>
                  <a:lnTo>
                    <a:pt x="21516" y="20657"/>
                  </a:lnTo>
                  <a:cubicBezTo>
                    <a:pt x="21583" y="20623"/>
                    <a:pt x="21683" y="20623"/>
                    <a:pt x="21783" y="20590"/>
                  </a:cubicBezTo>
                  <a:cubicBezTo>
                    <a:pt x="21950" y="20557"/>
                    <a:pt x="22116" y="20490"/>
                    <a:pt x="22283" y="20423"/>
                  </a:cubicBezTo>
                  <a:cubicBezTo>
                    <a:pt x="22340" y="20423"/>
                    <a:pt x="22324" y="20350"/>
                    <a:pt x="22297" y="20350"/>
                  </a:cubicBezTo>
                  <a:cubicBezTo>
                    <a:pt x="22293" y="20350"/>
                    <a:pt x="22288" y="20352"/>
                    <a:pt x="22283" y="20356"/>
                  </a:cubicBezTo>
                  <a:cubicBezTo>
                    <a:pt x="22083" y="20390"/>
                    <a:pt x="21916" y="20423"/>
                    <a:pt x="21749" y="20456"/>
                  </a:cubicBezTo>
                  <a:lnTo>
                    <a:pt x="21549" y="20490"/>
                  </a:lnTo>
                  <a:cubicBezTo>
                    <a:pt x="21716" y="20356"/>
                    <a:pt x="21849" y="20256"/>
                    <a:pt x="22016" y="20123"/>
                  </a:cubicBezTo>
                  <a:cubicBezTo>
                    <a:pt x="22250" y="19956"/>
                    <a:pt x="22483" y="19823"/>
                    <a:pt x="22750" y="19723"/>
                  </a:cubicBezTo>
                  <a:cubicBezTo>
                    <a:pt x="22884" y="19656"/>
                    <a:pt x="23050" y="19623"/>
                    <a:pt x="23184" y="19623"/>
                  </a:cubicBezTo>
                  <a:cubicBezTo>
                    <a:pt x="23243" y="19611"/>
                    <a:pt x="23298" y="19599"/>
                    <a:pt x="23344" y="19599"/>
                  </a:cubicBezTo>
                  <a:close/>
                  <a:moveTo>
                    <a:pt x="19815" y="20490"/>
                  </a:moveTo>
                  <a:cubicBezTo>
                    <a:pt x="19915" y="20523"/>
                    <a:pt x="19981" y="20557"/>
                    <a:pt x="20015" y="20657"/>
                  </a:cubicBezTo>
                  <a:cubicBezTo>
                    <a:pt x="20048" y="20723"/>
                    <a:pt x="20015" y="20823"/>
                    <a:pt x="19981" y="20890"/>
                  </a:cubicBezTo>
                  <a:cubicBezTo>
                    <a:pt x="19895" y="20977"/>
                    <a:pt x="19809" y="21063"/>
                    <a:pt x="19700" y="21128"/>
                  </a:cubicBezTo>
                  <a:lnTo>
                    <a:pt x="19700" y="21128"/>
                  </a:lnTo>
                  <a:cubicBezTo>
                    <a:pt x="19717" y="21093"/>
                    <a:pt x="19723" y="21049"/>
                    <a:pt x="19748" y="21024"/>
                  </a:cubicBezTo>
                  <a:lnTo>
                    <a:pt x="19781" y="20857"/>
                  </a:lnTo>
                  <a:cubicBezTo>
                    <a:pt x="19765" y="20840"/>
                    <a:pt x="19756" y="20832"/>
                    <a:pt x="19748" y="20832"/>
                  </a:cubicBezTo>
                  <a:cubicBezTo>
                    <a:pt x="19740" y="20832"/>
                    <a:pt x="19731" y="20840"/>
                    <a:pt x="19715" y="20857"/>
                  </a:cubicBezTo>
                  <a:cubicBezTo>
                    <a:pt x="19715" y="20890"/>
                    <a:pt x="19681" y="20957"/>
                    <a:pt x="19681" y="20990"/>
                  </a:cubicBezTo>
                  <a:cubicBezTo>
                    <a:pt x="19648" y="21057"/>
                    <a:pt x="19615" y="21090"/>
                    <a:pt x="19615" y="21157"/>
                  </a:cubicBezTo>
                  <a:lnTo>
                    <a:pt x="19615" y="21024"/>
                  </a:lnTo>
                  <a:cubicBezTo>
                    <a:pt x="19615" y="21024"/>
                    <a:pt x="19615" y="20990"/>
                    <a:pt x="19615" y="20990"/>
                  </a:cubicBezTo>
                  <a:lnTo>
                    <a:pt x="19615" y="20823"/>
                  </a:lnTo>
                  <a:cubicBezTo>
                    <a:pt x="19615" y="20790"/>
                    <a:pt x="19615" y="20790"/>
                    <a:pt x="19615" y="20790"/>
                  </a:cubicBezTo>
                  <a:cubicBezTo>
                    <a:pt x="19615" y="20723"/>
                    <a:pt x="19615" y="20690"/>
                    <a:pt x="19615" y="20657"/>
                  </a:cubicBezTo>
                  <a:cubicBezTo>
                    <a:pt x="19648" y="20557"/>
                    <a:pt x="19715" y="20490"/>
                    <a:pt x="19815" y="20490"/>
                  </a:cubicBezTo>
                  <a:close/>
                  <a:moveTo>
                    <a:pt x="20519" y="20673"/>
                  </a:moveTo>
                  <a:cubicBezTo>
                    <a:pt x="20615" y="20673"/>
                    <a:pt x="20715" y="20690"/>
                    <a:pt x="20815" y="20723"/>
                  </a:cubicBezTo>
                  <a:lnTo>
                    <a:pt x="21149" y="20723"/>
                  </a:lnTo>
                  <a:cubicBezTo>
                    <a:pt x="21082" y="20790"/>
                    <a:pt x="21049" y="20857"/>
                    <a:pt x="21016" y="20890"/>
                  </a:cubicBezTo>
                  <a:lnTo>
                    <a:pt x="21016" y="20923"/>
                  </a:lnTo>
                  <a:cubicBezTo>
                    <a:pt x="20982" y="20957"/>
                    <a:pt x="20949" y="20990"/>
                    <a:pt x="20915" y="20990"/>
                  </a:cubicBezTo>
                  <a:lnTo>
                    <a:pt x="20882" y="21024"/>
                  </a:lnTo>
                  <a:cubicBezTo>
                    <a:pt x="20782" y="21057"/>
                    <a:pt x="20715" y="21090"/>
                    <a:pt x="20615" y="21124"/>
                  </a:cubicBezTo>
                  <a:cubicBezTo>
                    <a:pt x="20549" y="21157"/>
                    <a:pt x="20448" y="21157"/>
                    <a:pt x="20348" y="21157"/>
                  </a:cubicBezTo>
                  <a:lnTo>
                    <a:pt x="20215" y="21157"/>
                  </a:lnTo>
                  <a:lnTo>
                    <a:pt x="20382" y="21124"/>
                  </a:lnTo>
                  <a:cubicBezTo>
                    <a:pt x="20415" y="21124"/>
                    <a:pt x="20448" y="21057"/>
                    <a:pt x="20415" y="21024"/>
                  </a:cubicBezTo>
                  <a:cubicBezTo>
                    <a:pt x="20439" y="20976"/>
                    <a:pt x="20396" y="20929"/>
                    <a:pt x="20357" y="20929"/>
                  </a:cubicBezTo>
                  <a:cubicBezTo>
                    <a:pt x="20340" y="20929"/>
                    <a:pt x="20325" y="20937"/>
                    <a:pt x="20315" y="20957"/>
                  </a:cubicBezTo>
                  <a:cubicBezTo>
                    <a:pt x="20215" y="20990"/>
                    <a:pt x="20148" y="21024"/>
                    <a:pt x="20082" y="21057"/>
                  </a:cubicBezTo>
                  <a:lnTo>
                    <a:pt x="20015" y="21057"/>
                  </a:lnTo>
                  <a:cubicBezTo>
                    <a:pt x="20082" y="20990"/>
                    <a:pt x="20115" y="20890"/>
                    <a:pt x="20182" y="20823"/>
                  </a:cubicBezTo>
                  <a:lnTo>
                    <a:pt x="20248" y="20723"/>
                  </a:lnTo>
                  <a:cubicBezTo>
                    <a:pt x="20332" y="20690"/>
                    <a:pt x="20423" y="20673"/>
                    <a:pt x="20519" y="20673"/>
                  </a:cubicBezTo>
                  <a:close/>
                  <a:moveTo>
                    <a:pt x="18714" y="20056"/>
                  </a:moveTo>
                  <a:cubicBezTo>
                    <a:pt x="18747" y="20090"/>
                    <a:pt x="18781" y="20090"/>
                    <a:pt x="18814" y="20123"/>
                  </a:cubicBezTo>
                  <a:lnTo>
                    <a:pt x="18847" y="20123"/>
                  </a:lnTo>
                  <a:cubicBezTo>
                    <a:pt x="18947" y="20190"/>
                    <a:pt x="19047" y="20223"/>
                    <a:pt x="19114" y="20290"/>
                  </a:cubicBezTo>
                  <a:cubicBezTo>
                    <a:pt x="19214" y="20390"/>
                    <a:pt x="19281" y="20456"/>
                    <a:pt x="19348" y="20557"/>
                  </a:cubicBezTo>
                  <a:cubicBezTo>
                    <a:pt x="19409" y="20802"/>
                    <a:pt x="19442" y="21075"/>
                    <a:pt x="19395" y="21325"/>
                  </a:cubicBezTo>
                  <a:lnTo>
                    <a:pt x="19395" y="21325"/>
                  </a:lnTo>
                  <a:cubicBezTo>
                    <a:pt x="19383" y="21286"/>
                    <a:pt x="19365" y="21243"/>
                    <a:pt x="19348" y="21190"/>
                  </a:cubicBezTo>
                  <a:lnTo>
                    <a:pt x="19248" y="20790"/>
                  </a:lnTo>
                  <a:cubicBezTo>
                    <a:pt x="19248" y="20779"/>
                    <a:pt x="19240" y="20775"/>
                    <a:pt x="19230" y="20775"/>
                  </a:cubicBezTo>
                  <a:cubicBezTo>
                    <a:pt x="19211" y="20775"/>
                    <a:pt x="19181" y="20790"/>
                    <a:pt x="19181" y="20790"/>
                  </a:cubicBezTo>
                  <a:cubicBezTo>
                    <a:pt x="19214" y="20923"/>
                    <a:pt x="19248" y="21057"/>
                    <a:pt x="19248" y="21190"/>
                  </a:cubicBezTo>
                  <a:lnTo>
                    <a:pt x="19248" y="21224"/>
                  </a:lnTo>
                  <a:cubicBezTo>
                    <a:pt x="19214" y="21157"/>
                    <a:pt x="19148" y="21090"/>
                    <a:pt x="19081" y="21057"/>
                  </a:cubicBezTo>
                  <a:cubicBezTo>
                    <a:pt x="18914" y="20890"/>
                    <a:pt x="18781" y="20657"/>
                    <a:pt x="18714" y="20423"/>
                  </a:cubicBezTo>
                  <a:cubicBezTo>
                    <a:pt x="18681" y="20290"/>
                    <a:pt x="18681" y="20190"/>
                    <a:pt x="18714" y="20056"/>
                  </a:cubicBezTo>
                  <a:close/>
                  <a:moveTo>
                    <a:pt x="15178" y="17654"/>
                  </a:moveTo>
                  <a:cubicBezTo>
                    <a:pt x="15178" y="17955"/>
                    <a:pt x="15178" y="18255"/>
                    <a:pt x="15211" y="18522"/>
                  </a:cubicBezTo>
                  <a:cubicBezTo>
                    <a:pt x="15278" y="19089"/>
                    <a:pt x="15245" y="19623"/>
                    <a:pt x="15145" y="20156"/>
                  </a:cubicBezTo>
                  <a:cubicBezTo>
                    <a:pt x="15045" y="20590"/>
                    <a:pt x="14911" y="20990"/>
                    <a:pt x="14811" y="21424"/>
                  </a:cubicBezTo>
                  <a:cubicBezTo>
                    <a:pt x="14878" y="20957"/>
                    <a:pt x="14878" y="20490"/>
                    <a:pt x="14945" y="20023"/>
                  </a:cubicBezTo>
                  <a:cubicBezTo>
                    <a:pt x="15011" y="19322"/>
                    <a:pt x="15045" y="18622"/>
                    <a:pt x="15078" y="17888"/>
                  </a:cubicBezTo>
                  <a:cubicBezTo>
                    <a:pt x="15111" y="17821"/>
                    <a:pt x="15145" y="17755"/>
                    <a:pt x="15178" y="17654"/>
                  </a:cubicBezTo>
                  <a:close/>
                  <a:moveTo>
                    <a:pt x="19481" y="21624"/>
                  </a:moveTo>
                  <a:cubicBezTo>
                    <a:pt x="19448" y="21624"/>
                    <a:pt x="19448" y="21624"/>
                    <a:pt x="19448" y="21657"/>
                  </a:cubicBezTo>
                  <a:lnTo>
                    <a:pt x="19448" y="21624"/>
                  </a:lnTo>
                  <a:close/>
                  <a:moveTo>
                    <a:pt x="15045" y="18055"/>
                  </a:moveTo>
                  <a:cubicBezTo>
                    <a:pt x="15011" y="18689"/>
                    <a:pt x="14945" y="19322"/>
                    <a:pt x="14878" y="19989"/>
                  </a:cubicBezTo>
                  <a:cubicBezTo>
                    <a:pt x="14878" y="20557"/>
                    <a:pt x="14811" y="21124"/>
                    <a:pt x="14678" y="21691"/>
                  </a:cubicBezTo>
                  <a:cubicBezTo>
                    <a:pt x="14644" y="21190"/>
                    <a:pt x="14611" y="20657"/>
                    <a:pt x="14644" y="20123"/>
                  </a:cubicBezTo>
                  <a:cubicBezTo>
                    <a:pt x="14678" y="19422"/>
                    <a:pt x="14811" y="18722"/>
                    <a:pt x="15045" y="18055"/>
                  </a:cubicBezTo>
                  <a:close/>
                  <a:moveTo>
                    <a:pt x="16913" y="22625"/>
                  </a:moveTo>
                  <a:lnTo>
                    <a:pt x="16813" y="22758"/>
                  </a:lnTo>
                  <a:cubicBezTo>
                    <a:pt x="16813" y="22758"/>
                    <a:pt x="16813" y="22725"/>
                    <a:pt x="16813" y="22725"/>
                  </a:cubicBezTo>
                  <a:lnTo>
                    <a:pt x="16913" y="22625"/>
                  </a:lnTo>
                  <a:close/>
                  <a:moveTo>
                    <a:pt x="16446" y="23192"/>
                  </a:moveTo>
                  <a:cubicBezTo>
                    <a:pt x="16412" y="23225"/>
                    <a:pt x="16412" y="23225"/>
                    <a:pt x="16446" y="23258"/>
                  </a:cubicBezTo>
                  <a:cubicBezTo>
                    <a:pt x="16446" y="23225"/>
                    <a:pt x="16446" y="23225"/>
                    <a:pt x="16446" y="23192"/>
                  </a:cubicBezTo>
                  <a:close/>
                  <a:moveTo>
                    <a:pt x="16779" y="22825"/>
                  </a:moveTo>
                  <a:cubicBezTo>
                    <a:pt x="16646" y="22992"/>
                    <a:pt x="16546" y="23158"/>
                    <a:pt x="16412" y="23325"/>
                  </a:cubicBezTo>
                  <a:cubicBezTo>
                    <a:pt x="16179" y="23592"/>
                    <a:pt x="15945" y="23826"/>
                    <a:pt x="15645" y="24026"/>
                  </a:cubicBezTo>
                  <a:cubicBezTo>
                    <a:pt x="15445" y="24159"/>
                    <a:pt x="15211" y="24259"/>
                    <a:pt x="14945" y="24326"/>
                  </a:cubicBezTo>
                  <a:cubicBezTo>
                    <a:pt x="15412" y="24092"/>
                    <a:pt x="15812" y="23826"/>
                    <a:pt x="16212" y="23492"/>
                  </a:cubicBezTo>
                  <a:cubicBezTo>
                    <a:pt x="16245" y="23492"/>
                    <a:pt x="16212" y="23459"/>
                    <a:pt x="16179" y="23459"/>
                  </a:cubicBezTo>
                  <a:cubicBezTo>
                    <a:pt x="15712" y="23792"/>
                    <a:pt x="15211" y="24059"/>
                    <a:pt x="14678" y="24293"/>
                  </a:cubicBezTo>
                  <a:lnTo>
                    <a:pt x="14511" y="24359"/>
                  </a:lnTo>
                  <a:cubicBezTo>
                    <a:pt x="14778" y="24226"/>
                    <a:pt x="15011" y="24092"/>
                    <a:pt x="15245" y="23959"/>
                  </a:cubicBezTo>
                  <a:cubicBezTo>
                    <a:pt x="15745" y="23625"/>
                    <a:pt x="16245" y="23258"/>
                    <a:pt x="16679" y="22825"/>
                  </a:cubicBezTo>
                  <a:close/>
                  <a:moveTo>
                    <a:pt x="13510" y="21824"/>
                  </a:moveTo>
                  <a:cubicBezTo>
                    <a:pt x="13577" y="22725"/>
                    <a:pt x="13577" y="23625"/>
                    <a:pt x="13510" y="24526"/>
                  </a:cubicBezTo>
                  <a:lnTo>
                    <a:pt x="13510" y="24559"/>
                  </a:lnTo>
                  <a:cubicBezTo>
                    <a:pt x="13477" y="24126"/>
                    <a:pt x="13377" y="23725"/>
                    <a:pt x="13343" y="23292"/>
                  </a:cubicBezTo>
                  <a:cubicBezTo>
                    <a:pt x="13277" y="22791"/>
                    <a:pt x="13343" y="22291"/>
                    <a:pt x="13510" y="21824"/>
                  </a:cubicBezTo>
                  <a:close/>
                  <a:moveTo>
                    <a:pt x="10945" y="0"/>
                  </a:moveTo>
                  <a:cubicBezTo>
                    <a:pt x="10788" y="0"/>
                    <a:pt x="10658" y="70"/>
                    <a:pt x="10575" y="209"/>
                  </a:cubicBezTo>
                  <a:cubicBezTo>
                    <a:pt x="10308" y="642"/>
                    <a:pt x="10308" y="1143"/>
                    <a:pt x="10508" y="1610"/>
                  </a:cubicBezTo>
                  <a:cubicBezTo>
                    <a:pt x="10742" y="2043"/>
                    <a:pt x="11108" y="2410"/>
                    <a:pt x="11575" y="2644"/>
                  </a:cubicBezTo>
                  <a:cubicBezTo>
                    <a:pt x="11776" y="2777"/>
                    <a:pt x="11976" y="2877"/>
                    <a:pt x="12209" y="2977"/>
                  </a:cubicBezTo>
                  <a:cubicBezTo>
                    <a:pt x="12209" y="3011"/>
                    <a:pt x="12209" y="3044"/>
                    <a:pt x="12209" y="3077"/>
                  </a:cubicBezTo>
                  <a:cubicBezTo>
                    <a:pt x="12209" y="3344"/>
                    <a:pt x="12309" y="3644"/>
                    <a:pt x="12509" y="3845"/>
                  </a:cubicBezTo>
                  <a:cubicBezTo>
                    <a:pt x="12710" y="4111"/>
                    <a:pt x="13110" y="4211"/>
                    <a:pt x="13210" y="4545"/>
                  </a:cubicBezTo>
                  <a:cubicBezTo>
                    <a:pt x="12943" y="6913"/>
                    <a:pt x="12643" y="9248"/>
                    <a:pt x="12309" y="11583"/>
                  </a:cubicBezTo>
                  <a:cubicBezTo>
                    <a:pt x="12309" y="11650"/>
                    <a:pt x="12309" y="11717"/>
                    <a:pt x="12276" y="11784"/>
                  </a:cubicBezTo>
                  <a:cubicBezTo>
                    <a:pt x="12009" y="13752"/>
                    <a:pt x="11709" y="15753"/>
                    <a:pt x="11375" y="17721"/>
                  </a:cubicBezTo>
                  <a:cubicBezTo>
                    <a:pt x="11142" y="19122"/>
                    <a:pt x="10875" y="20523"/>
                    <a:pt x="10641" y="21924"/>
                  </a:cubicBezTo>
                  <a:cubicBezTo>
                    <a:pt x="10408" y="20823"/>
                    <a:pt x="9607" y="19856"/>
                    <a:pt x="9374" y="18755"/>
                  </a:cubicBezTo>
                  <a:cubicBezTo>
                    <a:pt x="9207" y="17855"/>
                    <a:pt x="9507" y="16954"/>
                    <a:pt x="9374" y="16053"/>
                  </a:cubicBezTo>
                  <a:cubicBezTo>
                    <a:pt x="9374" y="16020"/>
                    <a:pt x="9374" y="16020"/>
                    <a:pt x="9374" y="16020"/>
                  </a:cubicBezTo>
                  <a:cubicBezTo>
                    <a:pt x="9407" y="15586"/>
                    <a:pt x="9507" y="15153"/>
                    <a:pt x="9574" y="14719"/>
                  </a:cubicBezTo>
                  <a:cubicBezTo>
                    <a:pt x="9641" y="14319"/>
                    <a:pt x="9607" y="13885"/>
                    <a:pt x="9541" y="13485"/>
                  </a:cubicBezTo>
                  <a:cubicBezTo>
                    <a:pt x="9474" y="13051"/>
                    <a:pt x="9341" y="12651"/>
                    <a:pt x="9140" y="12251"/>
                  </a:cubicBezTo>
                  <a:cubicBezTo>
                    <a:pt x="8907" y="11817"/>
                    <a:pt x="8740" y="11317"/>
                    <a:pt x="8707" y="10816"/>
                  </a:cubicBezTo>
                  <a:cubicBezTo>
                    <a:pt x="8707" y="10783"/>
                    <a:pt x="8740" y="10783"/>
                    <a:pt x="8740" y="10749"/>
                  </a:cubicBezTo>
                  <a:cubicBezTo>
                    <a:pt x="8765" y="10701"/>
                    <a:pt x="8717" y="10670"/>
                    <a:pt x="8677" y="10670"/>
                  </a:cubicBezTo>
                  <a:cubicBezTo>
                    <a:pt x="8663" y="10670"/>
                    <a:pt x="8649" y="10674"/>
                    <a:pt x="8640" y="10683"/>
                  </a:cubicBezTo>
                  <a:lnTo>
                    <a:pt x="8607" y="10749"/>
                  </a:lnTo>
                  <a:cubicBezTo>
                    <a:pt x="8573" y="10783"/>
                    <a:pt x="8573" y="10783"/>
                    <a:pt x="8573" y="10816"/>
                  </a:cubicBezTo>
                  <a:cubicBezTo>
                    <a:pt x="7806" y="12317"/>
                    <a:pt x="8740" y="13952"/>
                    <a:pt x="9140" y="15419"/>
                  </a:cubicBezTo>
                  <a:cubicBezTo>
                    <a:pt x="9240" y="15853"/>
                    <a:pt x="9307" y="16353"/>
                    <a:pt x="9274" y="16821"/>
                  </a:cubicBezTo>
                  <a:cubicBezTo>
                    <a:pt x="9274" y="17288"/>
                    <a:pt x="9174" y="17755"/>
                    <a:pt x="9174" y="18222"/>
                  </a:cubicBezTo>
                  <a:cubicBezTo>
                    <a:pt x="9207" y="18388"/>
                    <a:pt x="9207" y="18522"/>
                    <a:pt x="9240" y="18689"/>
                  </a:cubicBezTo>
                  <a:cubicBezTo>
                    <a:pt x="9040" y="18155"/>
                    <a:pt x="8773" y="17621"/>
                    <a:pt x="8473" y="17154"/>
                  </a:cubicBezTo>
                  <a:cubicBezTo>
                    <a:pt x="8006" y="16487"/>
                    <a:pt x="7639" y="15786"/>
                    <a:pt x="7372" y="15019"/>
                  </a:cubicBezTo>
                  <a:cubicBezTo>
                    <a:pt x="7356" y="14986"/>
                    <a:pt x="7322" y="14969"/>
                    <a:pt x="7289" y="14969"/>
                  </a:cubicBezTo>
                  <a:cubicBezTo>
                    <a:pt x="7256" y="14969"/>
                    <a:pt x="7222" y="14986"/>
                    <a:pt x="7206" y="15019"/>
                  </a:cubicBezTo>
                  <a:cubicBezTo>
                    <a:pt x="7006" y="15920"/>
                    <a:pt x="7206" y="16887"/>
                    <a:pt x="7706" y="17654"/>
                  </a:cubicBezTo>
                  <a:cubicBezTo>
                    <a:pt x="8240" y="18422"/>
                    <a:pt x="9074" y="18889"/>
                    <a:pt x="9541" y="19689"/>
                  </a:cubicBezTo>
                  <a:cubicBezTo>
                    <a:pt x="9641" y="19889"/>
                    <a:pt x="9741" y="20123"/>
                    <a:pt x="9841" y="20323"/>
                  </a:cubicBezTo>
                  <a:cubicBezTo>
                    <a:pt x="10241" y="20990"/>
                    <a:pt x="10475" y="21724"/>
                    <a:pt x="10541" y="22491"/>
                  </a:cubicBezTo>
                  <a:cubicBezTo>
                    <a:pt x="10408" y="23192"/>
                    <a:pt x="10275" y="23859"/>
                    <a:pt x="10141" y="24559"/>
                  </a:cubicBezTo>
                  <a:cubicBezTo>
                    <a:pt x="9374" y="23926"/>
                    <a:pt x="8607" y="23225"/>
                    <a:pt x="7940" y="22491"/>
                  </a:cubicBezTo>
                  <a:cubicBezTo>
                    <a:pt x="7206" y="21691"/>
                    <a:pt x="6539" y="20857"/>
                    <a:pt x="5971" y="19923"/>
                  </a:cubicBezTo>
                  <a:cubicBezTo>
                    <a:pt x="4871" y="18155"/>
                    <a:pt x="4070" y="16153"/>
                    <a:pt x="3670" y="14085"/>
                  </a:cubicBezTo>
                  <a:cubicBezTo>
                    <a:pt x="3436" y="12951"/>
                    <a:pt x="3303" y="11817"/>
                    <a:pt x="3336" y="10649"/>
                  </a:cubicBezTo>
                  <a:cubicBezTo>
                    <a:pt x="3336" y="10583"/>
                    <a:pt x="3370" y="10516"/>
                    <a:pt x="3403" y="10449"/>
                  </a:cubicBezTo>
                  <a:cubicBezTo>
                    <a:pt x="3403" y="10349"/>
                    <a:pt x="3403" y="10349"/>
                    <a:pt x="3436" y="10316"/>
                  </a:cubicBezTo>
                  <a:cubicBezTo>
                    <a:pt x="3536" y="10116"/>
                    <a:pt x="3737" y="9982"/>
                    <a:pt x="3937" y="9882"/>
                  </a:cubicBezTo>
                  <a:cubicBezTo>
                    <a:pt x="4337" y="9815"/>
                    <a:pt x="4671" y="9582"/>
                    <a:pt x="4871" y="9248"/>
                  </a:cubicBezTo>
                  <a:lnTo>
                    <a:pt x="4904" y="9182"/>
                  </a:lnTo>
                  <a:lnTo>
                    <a:pt x="4937" y="9182"/>
                  </a:lnTo>
                  <a:cubicBezTo>
                    <a:pt x="5471" y="9182"/>
                    <a:pt x="6038" y="8982"/>
                    <a:pt x="6472" y="8648"/>
                  </a:cubicBezTo>
                  <a:cubicBezTo>
                    <a:pt x="6805" y="8414"/>
                    <a:pt x="7172" y="7981"/>
                    <a:pt x="7006" y="7581"/>
                  </a:cubicBezTo>
                  <a:cubicBezTo>
                    <a:pt x="6933" y="7423"/>
                    <a:pt x="6799" y="7367"/>
                    <a:pt x="6643" y="7367"/>
                  </a:cubicBezTo>
                  <a:cubicBezTo>
                    <a:pt x="6370" y="7367"/>
                    <a:pt x="6029" y="7541"/>
                    <a:pt x="5838" y="7647"/>
                  </a:cubicBezTo>
                  <a:lnTo>
                    <a:pt x="5705" y="7781"/>
                  </a:lnTo>
                  <a:cubicBezTo>
                    <a:pt x="5705" y="7714"/>
                    <a:pt x="5705" y="7681"/>
                    <a:pt x="5705" y="7647"/>
                  </a:cubicBezTo>
                  <a:cubicBezTo>
                    <a:pt x="5771" y="7480"/>
                    <a:pt x="5771" y="7347"/>
                    <a:pt x="5771" y="7180"/>
                  </a:cubicBezTo>
                  <a:cubicBezTo>
                    <a:pt x="5738" y="7047"/>
                    <a:pt x="5605" y="6913"/>
                    <a:pt x="5471" y="6880"/>
                  </a:cubicBezTo>
                  <a:cubicBezTo>
                    <a:pt x="5408" y="6866"/>
                    <a:pt x="5344" y="6859"/>
                    <a:pt x="5280" y="6859"/>
                  </a:cubicBezTo>
                  <a:cubicBezTo>
                    <a:pt x="5035" y="6859"/>
                    <a:pt x="4782" y="6955"/>
                    <a:pt x="4570" y="7114"/>
                  </a:cubicBezTo>
                  <a:cubicBezTo>
                    <a:pt x="4537" y="7114"/>
                    <a:pt x="4537" y="7147"/>
                    <a:pt x="4504" y="7180"/>
                  </a:cubicBezTo>
                  <a:cubicBezTo>
                    <a:pt x="4504" y="6913"/>
                    <a:pt x="4370" y="6680"/>
                    <a:pt x="4137" y="6580"/>
                  </a:cubicBezTo>
                  <a:cubicBezTo>
                    <a:pt x="4015" y="6524"/>
                    <a:pt x="3889" y="6498"/>
                    <a:pt x="3766" y="6498"/>
                  </a:cubicBezTo>
                  <a:cubicBezTo>
                    <a:pt x="3522" y="6498"/>
                    <a:pt x="3292" y="6602"/>
                    <a:pt x="3136" y="6780"/>
                  </a:cubicBezTo>
                  <a:cubicBezTo>
                    <a:pt x="3103" y="6813"/>
                    <a:pt x="3103" y="6847"/>
                    <a:pt x="3069" y="6847"/>
                  </a:cubicBezTo>
                  <a:cubicBezTo>
                    <a:pt x="2969" y="6513"/>
                    <a:pt x="2736" y="6246"/>
                    <a:pt x="2436" y="6079"/>
                  </a:cubicBezTo>
                  <a:cubicBezTo>
                    <a:pt x="2286" y="5984"/>
                    <a:pt x="2120" y="5939"/>
                    <a:pt x="1955" y="5939"/>
                  </a:cubicBezTo>
                  <a:cubicBezTo>
                    <a:pt x="1716" y="5939"/>
                    <a:pt x="1479" y="6035"/>
                    <a:pt x="1301" y="6213"/>
                  </a:cubicBezTo>
                  <a:cubicBezTo>
                    <a:pt x="1268" y="6246"/>
                    <a:pt x="1268" y="6280"/>
                    <a:pt x="1235" y="6313"/>
                  </a:cubicBezTo>
                  <a:cubicBezTo>
                    <a:pt x="1101" y="6113"/>
                    <a:pt x="901" y="6013"/>
                    <a:pt x="701" y="5946"/>
                  </a:cubicBezTo>
                  <a:cubicBezTo>
                    <a:pt x="675" y="5942"/>
                    <a:pt x="650" y="5940"/>
                    <a:pt x="625" y="5940"/>
                  </a:cubicBezTo>
                  <a:cubicBezTo>
                    <a:pt x="459" y="5940"/>
                    <a:pt x="321" y="6034"/>
                    <a:pt x="234" y="6180"/>
                  </a:cubicBezTo>
                  <a:cubicBezTo>
                    <a:pt x="1" y="6613"/>
                    <a:pt x="1" y="7147"/>
                    <a:pt x="234" y="7581"/>
                  </a:cubicBezTo>
                  <a:cubicBezTo>
                    <a:pt x="501" y="8014"/>
                    <a:pt x="868" y="8348"/>
                    <a:pt x="1335" y="8581"/>
                  </a:cubicBezTo>
                  <a:cubicBezTo>
                    <a:pt x="1535" y="8681"/>
                    <a:pt x="1768" y="8781"/>
                    <a:pt x="2002" y="8848"/>
                  </a:cubicBezTo>
                  <a:cubicBezTo>
                    <a:pt x="2002" y="8881"/>
                    <a:pt x="2002" y="8915"/>
                    <a:pt x="2002" y="8948"/>
                  </a:cubicBezTo>
                  <a:cubicBezTo>
                    <a:pt x="2002" y="9248"/>
                    <a:pt x="2102" y="9515"/>
                    <a:pt x="2302" y="9715"/>
                  </a:cubicBezTo>
                  <a:cubicBezTo>
                    <a:pt x="2436" y="9849"/>
                    <a:pt x="2569" y="9949"/>
                    <a:pt x="2702" y="10049"/>
                  </a:cubicBezTo>
                  <a:cubicBezTo>
                    <a:pt x="2869" y="10116"/>
                    <a:pt x="2969" y="10249"/>
                    <a:pt x="3069" y="10383"/>
                  </a:cubicBezTo>
                  <a:cubicBezTo>
                    <a:pt x="3069" y="10416"/>
                    <a:pt x="3069" y="10416"/>
                    <a:pt x="3103" y="10416"/>
                  </a:cubicBezTo>
                  <a:cubicBezTo>
                    <a:pt x="3069" y="10449"/>
                    <a:pt x="3036" y="10483"/>
                    <a:pt x="3036" y="10549"/>
                  </a:cubicBezTo>
                  <a:cubicBezTo>
                    <a:pt x="3003" y="14886"/>
                    <a:pt x="4537" y="19122"/>
                    <a:pt x="7406" y="22391"/>
                  </a:cubicBezTo>
                  <a:cubicBezTo>
                    <a:pt x="8173" y="23325"/>
                    <a:pt x="9107" y="24126"/>
                    <a:pt x="10108" y="24793"/>
                  </a:cubicBezTo>
                  <a:cubicBezTo>
                    <a:pt x="9707" y="26894"/>
                    <a:pt x="9274" y="28963"/>
                    <a:pt x="8807" y="31031"/>
                  </a:cubicBezTo>
                  <a:cubicBezTo>
                    <a:pt x="8273" y="33499"/>
                    <a:pt x="7673" y="36001"/>
                    <a:pt x="7039" y="38469"/>
                  </a:cubicBezTo>
                  <a:cubicBezTo>
                    <a:pt x="7020" y="38605"/>
                    <a:pt x="7124" y="38695"/>
                    <a:pt x="7228" y="38695"/>
                  </a:cubicBezTo>
                  <a:cubicBezTo>
                    <a:pt x="7303" y="38695"/>
                    <a:pt x="7378" y="38648"/>
                    <a:pt x="7406" y="38536"/>
                  </a:cubicBezTo>
                  <a:cubicBezTo>
                    <a:pt x="8073" y="35834"/>
                    <a:pt x="8707" y="33132"/>
                    <a:pt x="9307" y="30397"/>
                  </a:cubicBezTo>
                  <a:lnTo>
                    <a:pt x="9541" y="30230"/>
                  </a:lnTo>
                  <a:lnTo>
                    <a:pt x="9607" y="30230"/>
                  </a:lnTo>
                  <a:cubicBezTo>
                    <a:pt x="11375" y="29396"/>
                    <a:pt x="13243" y="28896"/>
                    <a:pt x="14844" y="27762"/>
                  </a:cubicBezTo>
                  <a:cubicBezTo>
                    <a:pt x="16212" y="26861"/>
                    <a:pt x="17380" y="25660"/>
                    <a:pt x="18280" y="24259"/>
                  </a:cubicBezTo>
                  <a:cubicBezTo>
                    <a:pt x="18681" y="23692"/>
                    <a:pt x="19014" y="23058"/>
                    <a:pt x="19281" y="22425"/>
                  </a:cubicBezTo>
                  <a:cubicBezTo>
                    <a:pt x="19314" y="22425"/>
                    <a:pt x="19314" y="22391"/>
                    <a:pt x="19314" y="22391"/>
                  </a:cubicBezTo>
                  <a:cubicBezTo>
                    <a:pt x="19348" y="22324"/>
                    <a:pt x="19381" y="22258"/>
                    <a:pt x="19381" y="22191"/>
                  </a:cubicBezTo>
                  <a:lnTo>
                    <a:pt x="19481" y="21991"/>
                  </a:lnTo>
                  <a:cubicBezTo>
                    <a:pt x="19514" y="21924"/>
                    <a:pt x="19514" y="21857"/>
                    <a:pt x="19548" y="21824"/>
                  </a:cubicBezTo>
                  <a:lnTo>
                    <a:pt x="19615" y="21691"/>
                  </a:lnTo>
                  <a:cubicBezTo>
                    <a:pt x="19781" y="21524"/>
                    <a:pt x="19981" y="21424"/>
                    <a:pt x="20182" y="21390"/>
                  </a:cubicBezTo>
                  <a:cubicBezTo>
                    <a:pt x="20415" y="21390"/>
                    <a:pt x="20649" y="21324"/>
                    <a:pt x="20882" y="21224"/>
                  </a:cubicBezTo>
                  <a:cubicBezTo>
                    <a:pt x="21016" y="21157"/>
                    <a:pt x="21116" y="21090"/>
                    <a:pt x="21216" y="20957"/>
                  </a:cubicBezTo>
                  <a:lnTo>
                    <a:pt x="21282" y="20890"/>
                  </a:lnTo>
                  <a:cubicBezTo>
                    <a:pt x="21434" y="20917"/>
                    <a:pt x="21586" y="20929"/>
                    <a:pt x="21737" y="20929"/>
                  </a:cubicBezTo>
                  <a:cubicBezTo>
                    <a:pt x="22149" y="20929"/>
                    <a:pt x="22551" y="20836"/>
                    <a:pt x="22917" y="20690"/>
                  </a:cubicBezTo>
                  <a:cubicBezTo>
                    <a:pt x="23317" y="20523"/>
                    <a:pt x="23751" y="20156"/>
                    <a:pt x="23684" y="19723"/>
                  </a:cubicBezTo>
                  <a:cubicBezTo>
                    <a:pt x="23638" y="19476"/>
                    <a:pt x="23456" y="19400"/>
                    <a:pt x="23244" y="19400"/>
                  </a:cubicBezTo>
                  <a:cubicBezTo>
                    <a:pt x="22998" y="19400"/>
                    <a:pt x="22711" y="19502"/>
                    <a:pt x="22550" y="19556"/>
                  </a:cubicBezTo>
                  <a:lnTo>
                    <a:pt x="22350" y="19623"/>
                  </a:lnTo>
                  <a:cubicBezTo>
                    <a:pt x="22350" y="19589"/>
                    <a:pt x="22383" y="19556"/>
                    <a:pt x="22417" y="19522"/>
                  </a:cubicBezTo>
                  <a:cubicBezTo>
                    <a:pt x="22483" y="19389"/>
                    <a:pt x="22517" y="19222"/>
                    <a:pt x="22550" y="19055"/>
                  </a:cubicBezTo>
                  <a:cubicBezTo>
                    <a:pt x="22517" y="18922"/>
                    <a:pt x="22450" y="18789"/>
                    <a:pt x="22316" y="18722"/>
                  </a:cubicBezTo>
                  <a:cubicBezTo>
                    <a:pt x="22185" y="18663"/>
                    <a:pt x="22040" y="18637"/>
                    <a:pt x="21897" y="18637"/>
                  </a:cubicBezTo>
                  <a:cubicBezTo>
                    <a:pt x="21714" y="18637"/>
                    <a:pt x="21532" y="18680"/>
                    <a:pt x="21382" y="18755"/>
                  </a:cubicBezTo>
                  <a:lnTo>
                    <a:pt x="21316" y="18789"/>
                  </a:lnTo>
                  <a:cubicBezTo>
                    <a:pt x="21349" y="18555"/>
                    <a:pt x="21249" y="18288"/>
                    <a:pt x="21016" y="18121"/>
                  </a:cubicBezTo>
                  <a:cubicBezTo>
                    <a:pt x="20873" y="18036"/>
                    <a:pt x="20717" y="17993"/>
                    <a:pt x="20563" y="17993"/>
                  </a:cubicBezTo>
                  <a:cubicBezTo>
                    <a:pt x="20357" y="17993"/>
                    <a:pt x="20153" y="18069"/>
                    <a:pt x="19981" y="18222"/>
                  </a:cubicBezTo>
                  <a:cubicBezTo>
                    <a:pt x="19948" y="17855"/>
                    <a:pt x="19748" y="17521"/>
                    <a:pt x="19481" y="17321"/>
                  </a:cubicBezTo>
                  <a:cubicBezTo>
                    <a:pt x="19287" y="17166"/>
                    <a:pt x="19059" y="17078"/>
                    <a:pt x="18830" y="17078"/>
                  </a:cubicBezTo>
                  <a:cubicBezTo>
                    <a:pt x="18665" y="17078"/>
                    <a:pt x="18500" y="17123"/>
                    <a:pt x="18347" y="17221"/>
                  </a:cubicBezTo>
                  <a:cubicBezTo>
                    <a:pt x="18314" y="17221"/>
                    <a:pt x="18280" y="17254"/>
                    <a:pt x="18280" y="17321"/>
                  </a:cubicBezTo>
                  <a:cubicBezTo>
                    <a:pt x="18180" y="17087"/>
                    <a:pt x="18013" y="16954"/>
                    <a:pt x="17813" y="16854"/>
                  </a:cubicBezTo>
                  <a:cubicBezTo>
                    <a:pt x="17758" y="16821"/>
                    <a:pt x="17698" y="16806"/>
                    <a:pt x="17639" y="16806"/>
                  </a:cubicBezTo>
                  <a:cubicBezTo>
                    <a:pt x="17520" y="16806"/>
                    <a:pt x="17402" y="16865"/>
                    <a:pt x="17313" y="16954"/>
                  </a:cubicBezTo>
                  <a:cubicBezTo>
                    <a:pt x="16979" y="17321"/>
                    <a:pt x="16879" y="17821"/>
                    <a:pt x="17013" y="18288"/>
                  </a:cubicBezTo>
                  <a:cubicBezTo>
                    <a:pt x="17179" y="18789"/>
                    <a:pt x="17480" y="19222"/>
                    <a:pt x="17913" y="19556"/>
                  </a:cubicBezTo>
                  <a:cubicBezTo>
                    <a:pt x="18080" y="19689"/>
                    <a:pt x="18280" y="19856"/>
                    <a:pt x="18514" y="19956"/>
                  </a:cubicBezTo>
                  <a:cubicBezTo>
                    <a:pt x="18480" y="19989"/>
                    <a:pt x="18480" y="20023"/>
                    <a:pt x="18480" y="20056"/>
                  </a:cubicBezTo>
                  <a:cubicBezTo>
                    <a:pt x="18414" y="20356"/>
                    <a:pt x="18480" y="20657"/>
                    <a:pt x="18647" y="20890"/>
                  </a:cubicBezTo>
                  <a:cubicBezTo>
                    <a:pt x="18814" y="21190"/>
                    <a:pt x="19181" y="21357"/>
                    <a:pt x="19214" y="21691"/>
                  </a:cubicBezTo>
                  <a:cubicBezTo>
                    <a:pt x="19214" y="21754"/>
                    <a:pt x="19255" y="21777"/>
                    <a:pt x="19301" y="21777"/>
                  </a:cubicBezTo>
                  <a:cubicBezTo>
                    <a:pt x="19328" y="21777"/>
                    <a:pt x="19357" y="21770"/>
                    <a:pt x="19381" y="21757"/>
                  </a:cubicBezTo>
                  <a:lnTo>
                    <a:pt x="19381" y="21757"/>
                  </a:lnTo>
                  <a:cubicBezTo>
                    <a:pt x="19281" y="21924"/>
                    <a:pt x="19248" y="22091"/>
                    <a:pt x="19214" y="22258"/>
                  </a:cubicBezTo>
                  <a:cubicBezTo>
                    <a:pt x="17880" y="25193"/>
                    <a:pt x="15478" y="27495"/>
                    <a:pt x="12543" y="28729"/>
                  </a:cubicBezTo>
                  <a:cubicBezTo>
                    <a:pt x="11842" y="28996"/>
                    <a:pt x="11175" y="29263"/>
                    <a:pt x="10508" y="29530"/>
                  </a:cubicBezTo>
                  <a:cubicBezTo>
                    <a:pt x="10708" y="29363"/>
                    <a:pt x="10908" y="29196"/>
                    <a:pt x="11108" y="29029"/>
                  </a:cubicBezTo>
                  <a:cubicBezTo>
                    <a:pt x="11709" y="28629"/>
                    <a:pt x="12209" y="28095"/>
                    <a:pt x="12643" y="27495"/>
                  </a:cubicBezTo>
                  <a:cubicBezTo>
                    <a:pt x="13010" y="26828"/>
                    <a:pt x="13343" y="26127"/>
                    <a:pt x="13610" y="25393"/>
                  </a:cubicBezTo>
                  <a:lnTo>
                    <a:pt x="13644" y="25327"/>
                  </a:lnTo>
                  <a:cubicBezTo>
                    <a:pt x="13644" y="25327"/>
                    <a:pt x="13677" y="25327"/>
                    <a:pt x="13677" y="25293"/>
                  </a:cubicBezTo>
                  <a:cubicBezTo>
                    <a:pt x="13710" y="25160"/>
                    <a:pt x="13777" y="25060"/>
                    <a:pt x="13877" y="24960"/>
                  </a:cubicBezTo>
                  <a:cubicBezTo>
                    <a:pt x="13894" y="24976"/>
                    <a:pt x="13910" y="24985"/>
                    <a:pt x="13927" y="24985"/>
                  </a:cubicBezTo>
                  <a:cubicBezTo>
                    <a:pt x="13944" y="24985"/>
                    <a:pt x="13961" y="24976"/>
                    <a:pt x="13977" y="24960"/>
                  </a:cubicBezTo>
                  <a:cubicBezTo>
                    <a:pt x="14311" y="24760"/>
                    <a:pt x="14644" y="24626"/>
                    <a:pt x="15011" y="24559"/>
                  </a:cubicBezTo>
                  <a:cubicBezTo>
                    <a:pt x="15311" y="24459"/>
                    <a:pt x="15612" y="24293"/>
                    <a:pt x="15845" y="24092"/>
                  </a:cubicBezTo>
                  <a:cubicBezTo>
                    <a:pt x="16112" y="23892"/>
                    <a:pt x="16346" y="23659"/>
                    <a:pt x="16512" y="23392"/>
                  </a:cubicBezTo>
                  <a:cubicBezTo>
                    <a:pt x="16746" y="23092"/>
                    <a:pt x="16879" y="22791"/>
                    <a:pt x="17079" y="22491"/>
                  </a:cubicBezTo>
                  <a:cubicBezTo>
                    <a:pt x="17079" y="22468"/>
                    <a:pt x="17063" y="22444"/>
                    <a:pt x="17041" y="22444"/>
                  </a:cubicBezTo>
                  <a:cubicBezTo>
                    <a:pt x="17032" y="22444"/>
                    <a:pt x="17022" y="22448"/>
                    <a:pt x="17013" y="22458"/>
                  </a:cubicBezTo>
                  <a:cubicBezTo>
                    <a:pt x="16412" y="23025"/>
                    <a:pt x="15778" y="23559"/>
                    <a:pt x="15078" y="24026"/>
                  </a:cubicBezTo>
                  <a:cubicBezTo>
                    <a:pt x="14778" y="24192"/>
                    <a:pt x="14478" y="24359"/>
                    <a:pt x="14177" y="24559"/>
                  </a:cubicBezTo>
                  <a:lnTo>
                    <a:pt x="14144" y="24593"/>
                  </a:lnTo>
                  <a:cubicBezTo>
                    <a:pt x="14044" y="24659"/>
                    <a:pt x="13977" y="24693"/>
                    <a:pt x="13910" y="24726"/>
                  </a:cubicBezTo>
                  <a:cubicBezTo>
                    <a:pt x="14111" y="24259"/>
                    <a:pt x="14311" y="23759"/>
                    <a:pt x="14511" y="23292"/>
                  </a:cubicBezTo>
                  <a:cubicBezTo>
                    <a:pt x="14544" y="23292"/>
                    <a:pt x="14611" y="23292"/>
                    <a:pt x="14611" y="23258"/>
                  </a:cubicBezTo>
                  <a:cubicBezTo>
                    <a:pt x="14578" y="23192"/>
                    <a:pt x="14578" y="23158"/>
                    <a:pt x="14611" y="23125"/>
                  </a:cubicBezTo>
                  <a:lnTo>
                    <a:pt x="14644" y="23025"/>
                  </a:lnTo>
                  <a:cubicBezTo>
                    <a:pt x="14644" y="23025"/>
                    <a:pt x="14644" y="22992"/>
                    <a:pt x="14644" y="22992"/>
                  </a:cubicBezTo>
                  <a:cubicBezTo>
                    <a:pt x="14644" y="22825"/>
                    <a:pt x="14678" y="22691"/>
                    <a:pt x="14678" y="22558"/>
                  </a:cubicBezTo>
                  <a:lnTo>
                    <a:pt x="14744" y="22391"/>
                  </a:lnTo>
                  <a:cubicBezTo>
                    <a:pt x="14811" y="22124"/>
                    <a:pt x="14878" y="21891"/>
                    <a:pt x="14945" y="21624"/>
                  </a:cubicBezTo>
                  <a:cubicBezTo>
                    <a:pt x="15045" y="21124"/>
                    <a:pt x="15178" y="20623"/>
                    <a:pt x="15311" y="20123"/>
                  </a:cubicBezTo>
                  <a:cubicBezTo>
                    <a:pt x="15378" y="19689"/>
                    <a:pt x="15412" y="19222"/>
                    <a:pt x="15378" y="18755"/>
                  </a:cubicBezTo>
                  <a:cubicBezTo>
                    <a:pt x="15311" y="18222"/>
                    <a:pt x="15311" y="17721"/>
                    <a:pt x="15378" y="17187"/>
                  </a:cubicBezTo>
                  <a:cubicBezTo>
                    <a:pt x="15399" y="17145"/>
                    <a:pt x="15354" y="17103"/>
                    <a:pt x="15309" y="17103"/>
                  </a:cubicBezTo>
                  <a:cubicBezTo>
                    <a:pt x="15283" y="17103"/>
                    <a:pt x="15257" y="17117"/>
                    <a:pt x="15245" y="17154"/>
                  </a:cubicBezTo>
                  <a:cubicBezTo>
                    <a:pt x="14844" y="17988"/>
                    <a:pt x="14578" y="18922"/>
                    <a:pt x="14511" y="19856"/>
                  </a:cubicBezTo>
                  <a:cubicBezTo>
                    <a:pt x="14478" y="20356"/>
                    <a:pt x="14478" y="20857"/>
                    <a:pt x="14511" y="21324"/>
                  </a:cubicBezTo>
                  <a:cubicBezTo>
                    <a:pt x="14544" y="21724"/>
                    <a:pt x="14578" y="22124"/>
                    <a:pt x="14544" y="22491"/>
                  </a:cubicBezTo>
                  <a:cubicBezTo>
                    <a:pt x="14511" y="22691"/>
                    <a:pt x="14478" y="22892"/>
                    <a:pt x="14478" y="23092"/>
                  </a:cubicBezTo>
                  <a:lnTo>
                    <a:pt x="13744" y="24860"/>
                  </a:lnTo>
                  <a:cubicBezTo>
                    <a:pt x="13677" y="24926"/>
                    <a:pt x="13644" y="24960"/>
                    <a:pt x="13610" y="25026"/>
                  </a:cubicBezTo>
                  <a:cubicBezTo>
                    <a:pt x="13677" y="23859"/>
                    <a:pt x="13677" y="22725"/>
                    <a:pt x="13610" y="21557"/>
                  </a:cubicBezTo>
                  <a:cubicBezTo>
                    <a:pt x="13610" y="21516"/>
                    <a:pt x="13572" y="21488"/>
                    <a:pt x="13535" y="21488"/>
                  </a:cubicBezTo>
                  <a:cubicBezTo>
                    <a:pt x="13512" y="21488"/>
                    <a:pt x="13490" y="21498"/>
                    <a:pt x="13477" y="21524"/>
                  </a:cubicBezTo>
                  <a:cubicBezTo>
                    <a:pt x="13210" y="22058"/>
                    <a:pt x="13110" y="22625"/>
                    <a:pt x="13210" y="23225"/>
                  </a:cubicBezTo>
                  <a:cubicBezTo>
                    <a:pt x="13243" y="23826"/>
                    <a:pt x="13377" y="24393"/>
                    <a:pt x="13477" y="24993"/>
                  </a:cubicBezTo>
                  <a:lnTo>
                    <a:pt x="13477" y="25193"/>
                  </a:lnTo>
                  <a:cubicBezTo>
                    <a:pt x="13477" y="25217"/>
                    <a:pt x="13494" y="25240"/>
                    <a:pt x="13515" y="25240"/>
                  </a:cubicBezTo>
                  <a:cubicBezTo>
                    <a:pt x="13524" y="25240"/>
                    <a:pt x="13534" y="25236"/>
                    <a:pt x="13544" y="25227"/>
                  </a:cubicBezTo>
                  <a:lnTo>
                    <a:pt x="13544" y="25227"/>
                  </a:lnTo>
                  <a:cubicBezTo>
                    <a:pt x="13510" y="25260"/>
                    <a:pt x="13510" y="25293"/>
                    <a:pt x="13544" y="25293"/>
                  </a:cubicBezTo>
                  <a:cubicBezTo>
                    <a:pt x="13277" y="25994"/>
                    <a:pt x="12976" y="26661"/>
                    <a:pt x="12643" y="27295"/>
                  </a:cubicBezTo>
                  <a:cubicBezTo>
                    <a:pt x="12209" y="27928"/>
                    <a:pt x="11676" y="28462"/>
                    <a:pt x="11042" y="28862"/>
                  </a:cubicBezTo>
                  <a:cubicBezTo>
                    <a:pt x="10541" y="29229"/>
                    <a:pt x="10008" y="29563"/>
                    <a:pt x="9507" y="29930"/>
                  </a:cubicBezTo>
                  <a:lnTo>
                    <a:pt x="9441" y="29963"/>
                  </a:lnTo>
                  <a:cubicBezTo>
                    <a:pt x="9441" y="29963"/>
                    <a:pt x="9407" y="29997"/>
                    <a:pt x="9407" y="29997"/>
                  </a:cubicBezTo>
                  <a:cubicBezTo>
                    <a:pt x="9741" y="28429"/>
                    <a:pt x="10074" y="26861"/>
                    <a:pt x="10375" y="25260"/>
                  </a:cubicBezTo>
                  <a:cubicBezTo>
                    <a:pt x="10675" y="23659"/>
                    <a:pt x="10975" y="21958"/>
                    <a:pt x="11275" y="20323"/>
                  </a:cubicBezTo>
                  <a:cubicBezTo>
                    <a:pt x="11709" y="19055"/>
                    <a:pt x="12276" y="17821"/>
                    <a:pt x="12943" y="16654"/>
                  </a:cubicBezTo>
                  <a:cubicBezTo>
                    <a:pt x="13844" y="14919"/>
                    <a:pt x="14611" y="13084"/>
                    <a:pt x="15445" y="11317"/>
                  </a:cubicBezTo>
                  <a:cubicBezTo>
                    <a:pt x="15912" y="10316"/>
                    <a:pt x="16446" y="9382"/>
                    <a:pt x="17046" y="8448"/>
                  </a:cubicBezTo>
                  <a:cubicBezTo>
                    <a:pt x="17090" y="8383"/>
                    <a:pt x="17048" y="8332"/>
                    <a:pt x="16995" y="8332"/>
                  </a:cubicBezTo>
                  <a:cubicBezTo>
                    <a:pt x="16967" y="8332"/>
                    <a:pt x="16936" y="8346"/>
                    <a:pt x="16913" y="8381"/>
                  </a:cubicBezTo>
                  <a:cubicBezTo>
                    <a:pt x="15812" y="10049"/>
                    <a:pt x="14878" y="11850"/>
                    <a:pt x="14077" y="13685"/>
                  </a:cubicBezTo>
                  <a:cubicBezTo>
                    <a:pt x="13677" y="14586"/>
                    <a:pt x="13243" y="15486"/>
                    <a:pt x="12810" y="16387"/>
                  </a:cubicBezTo>
                  <a:cubicBezTo>
                    <a:pt x="12343" y="17288"/>
                    <a:pt x="11876" y="18155"/>
                    <a:pt x="11509" y="19055"/>
                  </a:cubicBezTo>
                  <a:cubicBezTo>
                    <a:pt x="11499" y="19065"/>
                    <a:pt x="11492" y="19075"/>
                    <a:pt x="11487" y="19085"/>
                  </a:cubicBezTo>
                  <a:lnTo>
                    <a:pt x="11487" y="19085"/>
                  </a:lnTo>
                  <a:cubicBezTo>
                    <a:pt x="11883" y="16674"/>
                    <a:pt x="12246" y="14262"/>
                    <a:pt x="12576" y="11817"/>
                  </a:cubicBezTo>
                  <a:cubicBezTo>
                    <a:pt x="12610" y="11517"/>
                    <a:pt x="12643" y="11183"/>
                    <a:pt x="12710" y="10850"/>
                  </a:cubicBezTo>
                  <a:cubicBezTo>
                    <a:pt x="12810" y="10616"/>
                    <a:pt x="12910" y="10416"/>
                    <a:pt x="13077" y="10182"/>
                  </a:cubicBezTo>
                  <a:cubicBezTo>
                    <a:pt x="13477" y="9649"/>
                    <a:pt x="14044" y="9282"/>
                    <a:pt x="14377" y="8715"/>
                  </a:cubicBezTo>
                  <a:cubicBezTo>
                    <a:pt x="14411" y="8648"/>
                    <a:pt x="14411" y="8615"/>
                    <a:pt x="14444" y="8548"/>
                  </a:cubicBezTo>
                  <a:cubicBezTo>
                    <a:pt x="14911" y="8081"/>
                    <a:pt x="15245" y="7514"/>
                    <a:pt x="15512" y="6913"/>
                  </a:cubicBezTo>
                  <a:cubicBezTo>
                    <a:pt x="15712" y="6246"/>
                    <a:pt x="15845" y="5546"/>
                    <a:pt x="15845" y="4845"/>
                  </a:cubicBezTo>
                  <a:lnTo>
                    <a:pt x="15879" y="4812"/>
                  </a:lnTo>
                  <a:cubicBezTo>
                    <a:pt x="15930" y="4734"/>
                    <a:pt x="15882" y="4657"/>
                    <a:pt x="15826" y="4657"/>
                  </a:cubicBezTo>
                  <a:cubicBezTo>
                    <a:pt x="15810" y="4657"/>
                    <a:pt x="15794" y="4663"/>
                    <a:pt x="15778" y="4678"/>
                  </a:cubicBezTo>
                  <a:cubicBezTo>
                    <a:pt x="15278" y="5179"/>
                    <a:pt x="14911" y="5813"/>
                    <a:pt x="14711" y="6513"/>
                  </a:cubicBezTo>
                  <a:cubicBezTo>
                    <a:pt x="14578" y="7247"/>
                    <a:pt x="14611" y="8014"/>
                    <a:pt x="14211" y="8681"/>
                  </a:cubicBezTo>
                  <a:cubicBezTo>
                    <a:pt x="14044" y="8915"/>
                    <a:pt x="13877" y="9115"/>
                    <a:pt x="13710" y="9282"/>
                  </a:cubicBezTo>
                  <a:cubicBezTo>
                    <a:pt x="14311" y="8648"/>
                    <a:pt x="14011" y="7614"/>
                    <a:pt x="14177" y="6847"/>
                  </a:cubicBezTo>
                  <a:cubicBezTo>
                    <a:pt x="14177" y="6847"/>
                    <a:pt x="14177" y="6813"/>
                    <a:pt x="14211" y="6813"/>
                  </a:cubicBezTo>
                  <a:cubicBezTo>
                    <a:pt x="14211" y="6813"/>
                    <a:pt x="14211" y="6771"/>
                    <a:pt x="14194" y="6771"/>
                  </a:cubicBezTo>
                  <a:cubicBezTo>
                    <a:pt x="14189" y="6771"/>
                    <a:pt x="14184" y="6773"/>
                    <a:pt x="14177" y="6780"/>
                  </a:cubicBezTo>
                  <a:cubicBezTo>
                    <a:pt x="13610" y="7447"/>
                    <a:pt x="13777" y="8348"/>
                    <a:pt x="13644" y="9182"/>
                  </a:cubicBezTo>
                  <a:lnTo>
                    <a:pt x="13610" y="9215"/>
                  </a:lnTo>
                  <a:cubicBezTo>
                    <a:pt x="13577" y="9248"/>
                    <a:pt x="13577" y="9282"/>
                    <a:pt x="13610" y="9315"/>
                  </a:cubicBezTo>
                  <a:cubicBezTo>
                    <a:pt x="13610" y="9348"/>
                    <a:pt x="13577" y="9415"/>
                    <a:pt x="13577" y="9449"/>
                  </a:cubicBezTo>
                  <a:cubicBezTo>
                    <a:pt x="13310" y="9715"/>
                    <a:pt x="13077" y="9982"/>
                    <a:pt x="12876" y="10282"/>
                  </a:cubicBezTo>
                  <a:cubicBezTo>
                    <a:pt x="12810" y="10349"/>
                    <a:pt x="12810" y="10416"/>
                    <a:pt x="12776" y="10483"/>
                  </a:cubicBezTo>
                  <a:cubicBezTo>
                    <a:pt x="12976" y="8781"/>
                    <a:pt x="13177" y="7047"/>
                    <a:pt x="13377" y="5346"/>
                  </a:cubicBezTo>
                  <a:cubicBezTo>
                    <a:pt x="13377" y="5346"/>
                    <a:pt x="13410" y="5312"/>
                    <a:pt x="13410" y="5312"/>
                  </a:cubicBezTo>
                  <a:cubicBezTo>
                    <a:pt x="13443" y="5112"/>
                    <a:pt x="13477" y="4912"/>
                    <a:pt x="13544" y="4712"/>
                  </a:cubicBezTo>
                  <a:cubicBezTo>
                    <a:pt x="13544" y="4678"/>
                    <a:pt x="13577" y="4645"/>
                    <a:pt x="13577" y="4612"/>
                  </a:cubicBezTo>
                  <a:cubicBezTo>
                    <a:pt x="13710" y="4412"/>
                    <a:pt x="13910" y="4278"/>
                    <a:pt x="14111" y="4211"/>
                  </a:cubicBezTo>
                  <a:cubicBezTo>
                    <a:pt x="14478" y="4078"/>
                    <a:pt x="14911" y="3945"/>
                    <a:pt x="15111" y="3578"/>
                  </a:cubicBezTo>
                  <a:cubicBezTo>
                    <a:pt x="15111" y="3544"/>
                    <a:pt x="15111" y="3544"/>
                    <a:pt x="15111" y="3511"/>
                  </a:cubicBezTo>
                  <a:lnTo>
                    <a:pt x="15145" y="3511"/>
                  </a:lnTo>
                  <a:cubicBezTo>
                    <a:pt x="15712" y="3511"/>
                    <a:pt x="16279" y="3344"/>
                    <a:pt x="16746" y="3044"/>
                  </a:cubicBezTo>
                  <a:cubicBezTo>
                    <a:pt x="17079" y="2810"/>
                    <a:pt x="17446" y="2377"/>
                    <a:pt x="17280" y="1943"/>
                  </a:cubicBezTo>
                  <a:cubicBezTo>
                    <a:pt x="17222" y="1805"/>
                    <a:pt x="17100" y="1754"/>
                    <a:pt x="16953" y="1754"/>
                  </a:cubicBezTo>
                  <a:cubicBezTo>
                    <a:pt x="16676" y="1754"/>
                    <a:pt x="16308" y="1934"/>
                    <a:pt x="16112" y="2043"/>
                  </a:cubicBezTo>
                  <a:cubicBezTo>
                    <a:pt x="16045" y="2043"/>
                    <a:pt x="16012" y="2077"/>
                    <a:pt x="15979" y="2110"/>
                  </a:cubicBezTo>
                  <a:cubicBezTo>
                    <a:pt x="15979" y="2077"/>
                    <a:pt x="15979" y="2043"/>
                    <a:pt x="16012" y="2010"/>
                  </a:cubicBezTo>
                  <a:cubicBezTo>
                    <a:pt x="16045" y="1843"/>
                    <a:pt x="16079" y="1710"/>
                    <a:pt x="16079" y="1543"/>
                  </a:cubicBezTo>
                  <a:cubicBezTo>
                    <a:pt x="16045" y="1376"/>
                    <a:pt x="15945" y="1276"/>
                    <a:pt x="15812" y="1209"/>
                  </a:cubicBezTo>
                  <a:cubicBezTo>
                    <a:pt x="15711" y="1189"/>
                    <a:pt x="15610" y="1178"/>
                    <a:pt x="15511" y="1178"/>
                  </a:cubicBezTo>
                  <a:cubicBezTo>
                    <a:pt x="15282" y="1178"/>
                    <a:pt x="15064" y="1237"/>
                    <a:pt x="14878" y="1376"/>
                  </a:cubicBezTo>
                  <a:lnTo>
                    <a:pt x="14811" y="1409"/>
                  </a:lnTo>
                  <a:cubicBezTo>
                    <a:pt x="14811" y="1143"/>
                    <a:pt x="14678" y="909"/>
                    <a:pt x="14444" y="809"/>
                  </a:cubicBezTo>
                  <a:cubicBezTo>
                    <a:pt x="14322" y="753"/>
                    <a:pt x="14196" y="727"/>
                    <a:pt x="14074" y="727"/>
                  </a:cubicBezTo>
                  <a:cubicBezTo>
                    <a:pt x="13829" y="727"/>
                    <a:pt x="13599" y="831"/>
                    <a:pt x="13443" y="1009"/>
                  </a:cubicBezTo>
                  <a:cubicBezTo>
                    <a:pt x="13410" y="1009"/>
                    <a:pt x="13410" y="1043"/>
                    <a:pt x="13377" y="1043"/>
                  </a:cubicBezTo>
                  <a:cubicBezTo>
                    <a:pt x="13310" y="709"/>
                    <a:pt x="13077" y="409"/>
                    <a:pt x="12776" y="242"/>
                  </a:cubicBezTo>
                  <a:cubicBezTo>
                    <a:pt x="12611" y="137"/>
                    <a:pt x="12432" y="86"/>
                    <a:pt x="12255" y="86"/>
                  </a:cubicBezTo>
                  <a:cubicBezTo>
                    <a:pt x="12039" y="86"/>
                    <a:pt x="11826" y="162"/>
                    <a:pt x="11642" y="309"/>
                  </a:cubicBezTo>
                  <a:cubicBezTo>
                    <a:pt x="11609" y="342"/>
                    <a:pt x="11609" y="375"/>
                    <a:pt x="11575" y="409"/>
                  </a:cubicBezTo>
                  <a:cubicBezTo>
                    <a:pt x="11442" y="209"/>
                    <a:pt x="11275" y="75"/>
                    <a:pt x="11042" y="8"/>
                  </a:cubicBezTo>
                  <a:cubicBezTo>
                    <a:pt x="11008" y="3"/>
                    <a:pt x="10976" y="0"/>
                    <a:pt x="1094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93" name="Google Shape;293;p13"/>
            <p:cNvPicPr preferRelativeResize="0"/>
            <p:nvPr/>
          </p:nvPicPr>
          <p:blipFill rotWithShape="1">
            <a:blip r:embed="rId4">
              <a:alphaModFix amt="91000"/>
            </a:blip>
            <a:srcRect b="0" l="0" r="0" t="0"/>
            <a:stretch/>
          </p:blipFill>
          <p:spPr>
            <a:xfrm flipH="1" rot="585025">
              <a:off x="4506670" y="4276699"/>
              <a:ext cx="788901" cy="419100"/>
            </a:xfrm>
            <a:prstGeom prst="rect">
              <a:avLst/>
            </a:prstGeom>
            <a:noFill/>
            <a:ln>
              <a:noFill/>
            </a:ln>
          </p:spPr>
        </p:pic>
      </p:grpSp>
      <p:pic>
        <p:nvPicPr>
          <p:cNvPr id="294" name="Google Shape;294;p13"/>
          <p:cNvPicPr preferRelativeResize="0"/>
          <p:nvPr/>
        </p:nvPicPr>
        <p:blipFill rotWithShape="1">
          <a:blip r:embed="rId5">
            <a:alphaModFix/>
          </a:blip>
          <a:srcRect b="0" l="0" r="0" t="0"/>
          <a:stretch/>
        </p:blipFill>
        <p:spPr>
          <a:xfrm>
            <a:off x="289941" y="367629"/>
            <a:ext cx="992296" cy="389609"/>
          </a:xfrm>
          <a:prstGeom prst="rect">
            <a:avLst/>
          </a:prstGeom>
          <a:noFill/>
          <a:ln>
            <a:noFill/>
          </a:ln>
        </p:spPr>
      </p:pic>
      <p:graphicFrame>
        <p:nvGraphicFramePr>
          <p:cNvPr id="295" name="Google Shape;295;p13"/>
          <p:cNvGraphicFramePr/>
          <p:nvPr/>
        </p:nvGraphicFramePr>
        <p:xfrm>
          <a:off x="810077" y="920080"/>
          <a:ext cx="3000000" cy="3000000"/>
        </p:xfrm>
        <a:graphic>
          <a:graphicData uri="http://schemas.openxmlformats.org/drawingml/2006/table">
            <a:tbl>
              <a:tblPr bandRow="1" firstCol="1" firstRow="1">
                <a:noFill/>
                <a:tableStyleId>{989CBAEE-A71E-403D-971C-9937A8A2928E}</a:tableStyleId>
              </a:tblPr>
              <a:tblGrid>
                <a:gridCol w="1302075"/>
                <a:gridCol w="1599875"/>
                <a:gridCol w="3066150"/>
                <a:gridCol w="1918600"/>
              </a:tblGrid>
              <a:tr h="204300">
                <a:tc>
                  <a:txBody>
                    <a:bodyPr/>
                    <a:lstStyle/>
                    <a:p>
                      <a:pPr indent="0" lvl="0" marL="0" marR="0" rtl="0" algn="ctr">
                        <a:lnSpc>
                          <a:spcPct val="150000"/>
                        </a:lnSpc>
                        <a:spcBef>
                          <a:spcPts val="0"/>
                        </a:spcBef>
                        <a:spcAft>
                          <a:spcPts val="0"/>
                        </a:spcAft>
                        <a:buNone/>
                      </a:pPr>
                      <a:r>
                        <a:rPr b="1" lang="vi-VN" sz="2000" u="none" cap="none" strike="noStrike">
                          <a:solidFill>
                            <a:schemeClr val="accent6"/>
                          </a:solidFill>
                        </a:rPr>
                        <a:t>Hình 18.2</a:t>
                      </a:r>
                      <a:endParaRPr b="1" sz="2000" u="none" cap="none" strike="noStrike">
                        <a:solidFill>
                          <a:schemeClr val="accent6"/>
                        </a:solidFill>
                        <a:latin typeface="Times New Roman"/>
                        <a:ea typeface="Times New Roman"/>
                        <a:cs typeface="Times New Roman"/>
                        <a:sym typeface="Times New Roman"/>
                      </a:endParaRPr>
                    </a:p>
                  </a:txBody>
                  <a:tcPr marT="0" marB="0" marR="45400" marL="454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3B687B"/>
                    </a:solidFill>
                  </a:tcPr>
                </a:tc>
                <a:tc>
                  <a:txBody>
                    <a:bodyPr/>
                    <a:lstStyle/>
                    <a:p>
                      <a:pPr indent="0" lvl="0" marL="0" marR="0" rtl="0" algn="ctr">
                        <a:lnSpc>
                          <a:spcPct val="150000"/>
                        </a:lnSpc>
                        <a:spcBef>
                          <a:spcPts val="0"/>
                        </a:spcBef>
                        <a:spcAft>
                          <a:spcPts val="0"/>
                        </a:spcAft>
                        <a:buNone/>
                      </a:pPr>
                      <a:r>
                        <a:rPr b="1" lang="vi-VN" sz="2000" u="none" cap="none" strike="noStrike">
                          <a:solidFill>
                            <a:schemeClr val="accent6"/>
                          </a:solidFill>
                        </a:rPr>
                        <a:t>Tên sản phẩm</a:t>
                      </a:r>
                      <a:endParaRPr b="1" sz="2000" u="none" cap="none" strike="noStrike">
                        <a:solidFill>
                          <a:schemeClr val="accent6"/>
                        </a:solidFill>
                        <a:latin typeface="Times New Roman"/>
                        <a:ea typeface="Times New Roman"/>
                        <a:cs typeface="Times New Roman"/>
                        <a:sym typeface="Times New Roman"/>
                      </a:endParaRPr>
                    </a:p>
                  </a:txBody>
                  <a:tcPr marT="0" marB="0" marR="45400" marL="454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3B687B"/>
                    </a:solidFill>
                  </a:tcPr>
                </a:tc>
                <a:tc>
                  <a:txBody>
                    <a:bodyPr/>
                    <a:lstStyle/>
                    <a:p>
                      <a:pPr indent="0" lvl="0" marL="0" marR="0" rtl="0" algn="ctr">
                        <a:lnSpc>
                          <a:spcPct val="150000"/>
                        </a:lnSpc>
                        <a:spcBef>
                          <a:spcPts val="0"/>
                        </a:spcBef>
                        <a:spcAft>
                          <a:spcPts val="0"/>
                        </a:spcAft>
                        <a:buNone/>
                      </a:pPr>
                      <a:r>
                        <a:rPr b="1" lang="vi-VN" sz="2000" u="none" cap="none" strike="noStrike">
                          <a:solidFill>
                            <a:schemeClr val="accent6"/>
                          </a:solidFill>
                        </a:rPr>
                        <a:t>Mục đích thiết kế</a:t>
                      </a:r>
                      <a:endParaRPr b="1" sz="2000" u="none" cap="none" strike="noStrike">
                        <a:solidFill>
                          <a:schemeClr val="accent6"/>
                        </a:solidFill>
                        <a:latin typeface="Times New Roman"/>
                        <a:ea typeface="Times New Roman"/>
                        <a:cs typeface="Times New Roman"/>
                        <a:sym typeface="Times New Roman"/>
                      </a:endParaRPr>
                    </a:p>
                  </a:txBody>
                  <a:tcPr marT="0" marB="0" marR="45400" marL="454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3B687B"/>
                    </a:solidFill>
                  </a:tcPr>
                </a:tc>
                <a:tc>
                  <a:txBody>
                    <a:bodyPr/>
                    <a:lstStyle/>
                    <a:p>
                      <a:pPr indent="0" lvl="0" marL="0" marR="0" rtl="0" algn="ctr">
                        <a:lnSpc>
                          <a:spcPct val="150000"/>
                        </a:lnSpc>
                        <a:spcBef>
                          <a:spcPts val="0"/>
                        </a:spcBef>
                        <a:spcAft>
                          <a:spcPts val="0"/>
                        </a:spcAft>
                        <a:buNone/>
                      </a:pPr>
                      <a:r>
                        <a:rPr b="1" lang="vi-VN" sz="2000" u="none" cap="none" strike="noStrike">
                          <a:solidFill>
                            <a:schemeClr val="accent6"/>
                          </a:solidFill>
                        </a:rPr>
                        <a:t>Lĩnh vực</a:t>
                      </a:r>
                      <a:endParaRPr b="1" sz="2000" u="none" cap="none" strike="noStrike">
                        <a:solidFill>
                          <a:schemeClr val="accent6"/>
                        </a:solidFill>
                        <a:latin typeface="Times New Roman"/>
                        <a:ea typeface="Times New Roman"/>
                        <a:cs typeface="Times New Roman"/>
                        <a:sym typeface="Times New Roman"/>
                      </a:endParaRPr>
                    </a:p>
                  </a:txBody>
                  <a:tcPr marT="0" marB="0" marR="45400" marL="454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3B687B"/>
                    </a:solidFill>
                  </a:tcPr>
                </a:tc>
              </a:tr>
              <a:tr h="612875">
                <a:tc>
                  <a:txBody>
                    <a:bodyPr/>
                    <a:lstStyle/>
                    <a:p>
                      <a:pPr indent="0" lvl="0" marL="0" marR="0" rtl="0" algn="ctr">
                        <a:lnSpc>
                          <a:spcPct val="150000"/>
                        </a:lnSpc>
                        <a:spcBef>
                          <a:spcPts val="0"/>
                        </a:spcBef>
                        <a:spcAft>
                          <a:spcPts val="0"/>
                        </a:spcAft>
                        <a:buNone/>
                      </a:pPr>
                      <a:r>
                        <a:rPr lang="vi-VN" sz="2000" u="none" cap="none" strike="noStrike"/>
                        <a:t>d</a:t>
                      </a:r>
                      <a:endParaRPr sz="2000" u="none" cap="none" strike="noStrike">
                        <a:latin typeface="Times New Roman"/>
                        <a:ea typeface="Times New Roman"/>
                        <a:cs typeface="Times New Roman"/>
                        <a:sym typeface="Times New Roman"/>
                      </a:endParaRPr>
                    </a:p>
                  </a:txBody>
                  <a:tcPr marT="0" marB="0" marR="45400" marL="454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6"/>
                    </a:solidFill>
                  </a:tcPr>
                </a:tc>
                <a:tc>
                  <a:txBody>
                    <a:bodyPr/>
                    <a:lstStyle/>
                    <a:p>
                      <a:pPr indent="0" lvl="0" marL="0" marR="0" rtl="0" algn="ctr">
                        <a:lnSpc>
                          <a:spcPct val="150000"/>
                        </a:lnSpc>
                        <a:spcBef>
                          <a:spcPts val="0"/>
                        </a:spcBef>
                        <a:spcAft>
                          <a:spcPts val="0"/>
                        </a:spcAft>
                        <a:buNone/>
                      </a:pPr>
                      <a:r>
                        <a:rPr lang="vi-VN" sz="2000" u="none" cap="none" strike="noStrike"/>
                        <a:t>Tạo điện bằng sức gió</a:t>
                      </a:r>
                      <a:endParaRPr sz="2000" u="none" cap="none" strike="noStrike">
                        <a:latin typeface="Times New Roman"/>
                        <a:ea typeface="Times New Roman"/>
                        <a:cs typeface="Times New Roman"/>
                        <a:sym typeface="Times New Roman"/>
                      </a:endParaRPr>
                    </a:p>
                  </a:txBody>
                  <a:tcPr marT="0" marB="0" marR="45400" marL="454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6"/>
                    </a:solidFill>
                  </a:tcPr>
                </a:tc>
                <a:tc>
                  <a:txBody>
                    <a:bodyPr/>
                    <a:lstStyle/>
                    <a:p>
                      <a:pPr indent="0" lvl="0" marL="0" marR="0" rtl="0" algn="ctr">
                        <a:lnSpc>
                          <a:spcPct val="150000"/>
                        </a:lnSpc>
                        <a:spcBef>
                          <a:spcPts val="0"/>
                        </a:spcBef>
                        <a:spcAft>
                          <a:spcPts val="0"/>
                        </a:spcAft>
                        <a:buNone/>
                      </a:pPr>
                      <a:r>
                        <a:rPr lang="vi-VN" sz="2000" u="none" cap="none" strike="noStrike"/>
                        <a:t>Giải quyết vấn đề nguồn điện cho con người</a:t>
                      </a:r>
                      <a:endParaRPr sz="2000" u="none" cap="none" strike="noStrike">
                        <a:latin typeface="Times New Roman"/>
                        <a:ea typeface="Times New Roman"/>
                        <a:cs typeface="Times New Roman"/>
                        <a:sym typeface="Times New Roman"/>
                      </a:endParaRPr>
                    </a:p>
                  </a:txBody>
                  <a:tcPr marT="0" marB="0" marR="45400" marL="454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6"/>
                    </a:solidFill>
                  </a:tcPr>
                </a:tc>
                <a:tc>
                  <a:txBody>
                    <a:bodyPr/>
                    <a:lstStyle/>
                    <a:p>
                      <a:pPr indent="0" lvl="0" marL="0" marR="0" rtl="0" algn="ctr">
                        <a:lnSpc>
                          <a:spcPct val="150000"/>
                        </a:lnSpc>
                        <a:spcBef>
                          <a:spcPts val="0"/>
                        </a:spcBef>
                        <a:spcAft>
                          <a:spcPts val="0"/>
                        </a:spcAft>
                        <a:buNone/>
                      </a:pPr>
                      <a:r>
                        <a:rPr lang="vi-VN" sz="2000" u="none" cap="none" strike="noStrike"/>
                        <a:t>Thiết kế kĩ thuật</a:t>
                      </a:r>
                      <a:endParaRPr sz="2000" u="none" cap="none" strike="noStrike">
                        <a:latin typeface="Times New Roman"/>
                        <a:ea typeface="Times New Roman"/>
                        <a:cs typeface="Times New Roman"/>
                        <a:sym typeface="Times New Roman"/>
                      </a:endParaRPr>
                    </a:p>
                  </a:txBody>
                  <a:tcPr marT="0" marB="0" marR="45400" marL="454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6"/>
                    </a:solidFill>
                  </a:tcPr>
                </a:tc>
              </a:tr>
              <a:tr h="408575">
                <a:tc>
                  <a:txBody>
                    <a:bodyPr/>
                    <a:lstStyle/>
                    <a:p>
                      <a:pPr indent="0" lvl="0" marL="0" marR="0" rtl="0" algn="ctr">
                        <a:lnSpc>
                          <a:spcPct val="150000"/>
                        </a:lnSpc>
                        <a:spcBef>
                          <a:spcPts val="0"/>
                        </a:spcBef>
                        <a:spcAft>
                          <a:spcPts val="0"/>
                        </a:spcAft>
                        <a:buNone/>
                      </a:pPr>
                      <a:r>
                        <a:rPr lang="vi-VN" sz="2000" u="none" cap="none" strike="noStrike"/>
                        <a:t>e</a:t>
                      </a:r>
                      <a:endParaRPr sz="2000" u="none" cap="none" strike="noStrike">
                        <a:latin typeface="Times New Roman"/>
                        <a:ea typeface="Times New Roman"/>
                        <a:cs typeface="Times New Roman"/>
                        <a:sym typeface="Times New Roman"/>
                      </a:endParaRPr>
                    </a:p>
                  </a:txBody>
                  <a:tcPr marT="0" marB="0" marR="45400" marL="454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6"/>
                    </a:solidFill>
                  </a:tcPr>
                </a:tc>
                <a:tc>
                  <a:txBody>
                    <a:bodyPr/>
                    <a:lstStyle/>
                    <a:p>
                      <a:pPr indent="0" lvl="0" marL="0" marR="0" rtl="0" algn="ctr">
                        <a:lnSpc>
                          <a:spcPct val="150000"/>
                        </a:lnSpc>
                        <a:spcBef>
                          <a:spcPts val="0"/>
                        </a:spcBef>
                        <a:spcAft>
                          <a:spcPts val="0"/>
                        </a:spcAft>
                        <a:buNone/>
                      </a:pPr>
                      <a:r>
                        <a:rPr lang="vi-VN" sz="2000" u="none" cap="none" strike="noStrike"/>
                        <a:t>Xây dựng</a:t>
                      </a:r>
                      <a:endParaRPr sz="2000" u="none" cap="none" strike="noStrike">
                        <a:latin typeface="Times New Roman"/>
                        <a:ea typeface="Times New Roman"/>
                        <a:cs typeface="Times New Roman"/>
                        <a:sym typeface="Times New Roman"/>
                      </a:endParaRPr>
                    </a:p>
                  </a:txBody>
                  <a:tcPr marT="0" marB="0" marR="45400" marL="454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6"/>
                    </a:solidFill>
                  </a:tcPr>
                </a:tc>
                <a:tc>
                  <a:txBody>
                    <a:bodyPr/>
                    <a:lstStyle/>
                    <a:p>
                      <a:pPr indent="0" lvl="0" marL="0" marR="0" rtl="0" algn="ctr">
                        <a:lnSpc>
                          <a:spcPct val="150000"/>
                        </a:lnSpc>
                        <a:spcBef>
                          <a:spcPts val="0"/>
                        </a:spcBef>
                        <a:spcAft>
                          <a:spcPts val="0"/>
                        </a:spcAft>
                        <a:buNone/>
                      </a:pPr>
                      <a:r>
                        <a:rPr lang="vi-VN" sz="2000" u="none" cap="none" strike="noStrike"/>
                        <a:t>Giải quyết vấn đề ánh sáng/độ sáng</a:t>
                      </a:r>
                      <a:endParaRPr sz="2000" u="none" cap="none" strike="noStrike">
                        <a:latin typeface="Times New Roman"/>
                        <a:ea typeface="Times New Roman"/>
                        <a:cs typeface="Times New Roman"/>
                        <a:sym typeface="Times New Roman"/>
                      </a:endParaRPr>
                    </a:p>
                  </a:txBody>
                  <a:tcPr marT="0" marB="0" marR="45400" marL="454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6"/>
                    </a:solidFill>
                  </a:tcPr>
                </a:tc>
                <a:tc>
                  <a:txBody>
                    <a:bodyPr/>
                    <a:lstStyle/>
                    <a:p>
                      <a:pPr indent="0" lvl="0" marL="0" marR="0" rtl="0" algn="ctr">
                        <a:lnSpc>
                          <a:spcPct val="150000"/>
                        </a:lnSpc>
                        <a:spcBef>
                          <a:spcPts val="0"/>
                        </a:spcBef>
                        <a:spcAft>
                          <a:spcPts val="0"/>
                        </a:spcAft>
                        <a:buNone/>
                      </a:pPr>
                      <a:r>
                        <a:rPr lang="vi-VN" sz="2000" u="none" cap="none" strike="noStrike"/>
                        <a:t>Thiết kế kĩ thuật</a:t>
                      </a:r>
                      <a:endParaRPr sz="2000" u="none" cap="none" strike="noStrike">
                        <a:latin typeface="Times New Roman"/>
                        <a:ea typeface="Times New Roman"/>
                        <a:cs typeface="Times New Roman"/>
                        <a:sym typeface="Times New Roman"/>
                      </a:endParaRPr>
                    </a:p>
                  </a:txBody>
                  <a:tcPr marT="0" marB="0" marR="45400" marL="454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6"/>
                    </a:solidFill>
                  </a:tcPr>
                </a:tc>
              </a:tr>
              <a:tr h="612875">
                <a:tc>
                  <a:txBody>
                    <a:bodyPr/>
                    <a:lstStyle/>
                    <a:p>
                      <a:pPr indent="0" lvl="0" marL="0" marR="0" rtl="0" algn="ctr">
                        <a:lnSpc>
                          <a:spcPct val="150000"/>
                        </a:lnSpc>
                        <a:spcBef>
                          <a:spcPts val="0"/>
                        </a:spcBef>
                        <a:spcAft>
                          <a:spcPts val="0"/>
                        </a:spcAft>
                        <a:buNone/>
                      </a:pPr>
                      <a:r>
                        <a:rPr lang="vi-VN" sz="2000" u="none" cap="none" strike="noStrike"/>
                        <a:t>g</a:t>
                      </a:r>
                      <a:endParaRPr sz="2000" u="none" cap="none" strike="noStrike">
                        <a:latin typeface="Times New Roman"/>
                        <a:ea typeface="Times New Roman"/>
                        <a:cs typeface="Times New Roman"/>
                        <a:sym typeface="Times New Roman"/>
                      </a:endParaRPr>
                    </a:p>
                  </a:txBody>
                  <a:tcPr marT="0" marB="0" marR="45400" marL="454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6"/>
                    </a:solidFill>
                  </a:tcPr>
                </a:tc>
                <a:tc>
                  <a:txBody>
                    <a:bodyPr/>
                    <a:lstStyle/>
                    <a:p>
                      <a:pPr indent="0" lvl="0" marL="0" marR="0" rtl="0" algn="ctr">
                        <a:lnSpc>
                          <a:spcPct val="150000"/>
                        </a:lnSpc>
                        <a:spcBef>
                          <a:spcPts val="0"/>
                        </a:spcBef>
                        <a:spcAft>
                          <a:spcPts val="0"/>
                        </a:spcAft>
                        <a:buNone/>
                      </a:pPr>
                      <a:r>
                        <a:rPr lang="vi-VN" sz="2000" u="none" cap="none" strike="noStrike"/>
                        <a:t>Tạo điện bằng nước</a:t>
                      </a:r>
                      <a:endParaRPr sz="2000" u="none" cap="none" strike="noStrike">
                        <a:latin typeface="Times New Roman"/>
                        <a:ea typeface="Times New Roman"/>
                        <a:cs typeface="Times New Roman"/>
                        <a:sym typeface="Times New Roman"/>
                      </a:endParaRPr>
                    </a:p>
                  </a:txBody>
                  <a:tcPr marT="0" marB="0" marR="45400" marL="454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6"/>
                    </a:solidFill>
                  </a:tcPr>
                </a:tc>
                <a:tc>
                  <a:txBody>
                    <a:bodyPr/>
                    <a:lstStyle/>
                    <a:p>
                      <a:pPr indent="0" lvl="0" marL="0" marR="0" rtl="0" algn="ctr">
                        <a:lnSpc>
                          <a:spcPct val="150000"/>
                        </a:lnSpc>
                        <a:spcBef>
                          <a:spcPts val="0"/>
                        </a:spcBef>
                        <a:spcAft>
                          <a:spcPts val="0"/>
                        </a:spcAft>
                        <a:buNone/>
                      </a:pPr>
                      <a:r>
                        <a:rPr lang="vi-VN" sz="2000" u="none" cap="none" strike="noStrike"/>
                        <a:t>Giải quyết vấn đề nguồn điện cho con người</a:t>
                      </a:r>
                      <a:endParaRPr sz="2000" u="none" cap="none" strike="noStrike">
                        <a:latin typeface="Times New Roman"/>
                        <a:ea typeface="Times New Roman"/>
                        <a:cs typeface="Times New Roman"/>
                        <a:sym typeface="Times New Roman"/>
                      </a:endParaRPr>
                    </a:p>
                  </a:txBody>
                  <a:tcPr marT="0" marB="0" marR="45400" marL="454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6"/>
                    </a:solidFill>
                  </a:tcPr>
                </a:tc>
                <a:tc>
                  <a:txBody>
                    <a:bodyPr/>
                    <a:lstStyle/>
                    <a:p>
                      <a:pPr indent="0" lvl="0" marL="0" marR="0" rtl="0" algn="ctr">
                        <a:lnSpc>
                          <a:spcPct val="150000"/>
                        </a:lnSpc>
                        <a:spcBef>
                          <a:spcPts val="0"/>
                        </a:spcBef>
                        <a:spcAft>
                          <a:spcPts val="0"/>
                        </a:spcAft>
                        <a:buNone/>
                      </a:pPr>
                      <a:r>
                        <a:rPr lang="vi-VN" sz="2000" u="none" cap="none" strike="noStrike"/>
                        <a:t>Thiết kế kĩ thuật</a:t>
                      </a:r>
                      <a:endParaRPr sz="2000" u="none" cap="none" strike="noStrike">
                        <a:latin typeface="Times New Roman"/>
                        <a:ea typeface="Times New Roman"/>
                        <a:cs typeface="Times New Roman"/>
                        <a:sym typeface="Times New Roman"/>
                      </a:endParaRPr>
                    </a:p>
                  </a:txBody>
                  <a:tcPr marT="0" marB="0" marR="45400" marL="454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6"/>
                    </a:solidFill>
                  </a:tcPr>
                </a:tc>
              </a:tr>
            </a:tbl>
          </a:graphicData>
        </a:graphic>
      </p:graphicFrame>
      <p:grpSp>
        <p:nvGrpSpPr>
          <p:cNvPr id="296" name="Google Shape;296;p13"/>
          <p:cNvGrpSpPr/>
          <p:nvPr/>
        </p:nvGrpSpPr>
        <p:grpSpPr>
          <a:xfrm>
            <a:off x="3303916" y="246062"/>
            <a:ext cx="2899020" cy="553998"/>
            <a:chOff x="179773" y="689317"/>
            <a:chExt cx="2899020" cy="553998"/>
          </a:xfrm>
        </p:grpSpPr>
        <p:sp>
          <p:nvSpPr>
            <p:cNvPr id="297" name="Google Shape;297;p13"/>
            <p:cNvSpPr/>
            <p:nvPr/>
          </p:nvSpPr>
          <p:spPr>
            <a:xfrm>
              <a:off x="720048" y="689317"/>
              <a:ext cx="2358745" cy="553998"/>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vi-VN" sz="2000" u="none" cap="none" strike="noStrike">
                  <a:solidFill>
                    <a:srgbClr val="C00000"/>
                  </a:solidFill>
                  <a:latin typeface="Arial"/>
                  <a:ea typeface="Arial"/>
                  <a:cs typeface="Arial"/>
                  <a:sym typeface="Arial"/>
                </a:rPr>
                <a:t>Hướng dẫn trả lời</a:t>
              </a:r>
              <a:endParaRPr b="1" i="0" sz="2000" u="none" cap="none" strike="noStrike">
                <a:solidFill>
                  <a:srgbClr val="C00000"/>
                </a:solidFill>
                <a:latin typeface="Arial"/>
                <a:ea typeface="Arial"/>
                <a:cs typeface="Arial"/>
                <a:sym typeface="Arial"/>
              </a:endParaRPr>
            </a:p>
          </p:txBody>
        </p:sp>
        <p:pic>
          <p:nvPicPr>
            <p:cNvPr descr="Clip Art Take Note - Note Taking Png, Transparent Png , Transparent Png  Image - PNGitem" id="298" name="Google Shape;298;p13"/>
            <p:cNvPicPr preferRelativeResize="0"/>
            <p:nvPr/>
          </p:nvPicPr>
          <p:blipFill rotWithShape="1">
            <a:blip r:embed="rId6">
              <a:alphaModFix/>
            </a:blip>
            <a:srcRect b="0" l="0" r="0" t="0"/>
            <a:stretch/>
          </p:blipFill>
          <p:spPr>
            <a:xfrm>
              <a:off x="179773" y="754708"/>
              <a:ext cx="529914" cy="459960"/>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500"/>
                                        <p:tgtEl>
                                          <p:spTgt spid="2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pic>
        <p:nvPicPr>
          <p:cNvPr id="303" name="Google Shape;303;p14"/>
          <p:cNvPicPr preferRelativeResize="0"/>
          <p:nvPr/>
        </p:nvPicPr>
        <p:blipFill rotWithShape="1">
          <a:blip r:embed="rId3">
            <a:alphaModFix/>
          </a:blip>
          <a:srcRect b="0" l="3870" r="0" t="0"/>
          <a:stretch/>
        </p:blipFill>
        <p:spPr>
          <a:xfrm>
            <a:off x="566056" y="204787"/>
            <a:ext cx="8374743" cy="4722813"/>
          </a:xfrm>
          <a:prstGeom prst="rect">
            <a:avLst/>
          </a:prstGeom>
          <a:noFill/>
          <a:ln>
            <a:noFill/>
          </a:ln>
        </p:spPr>
      </p:pic>
      <p:sp>
        <p:nvSpPr>
          <p:cNvPr id="304" name="Google Shape;304;p14"/>
          <p:cNvSpPr txBox="1"/>
          <p:nvPr>
            <p:ph type="title"/>
          </p:nvPr>
        </p:nvSpPr>
        <p:spPr>
          <a:xfrm>
            <a:off x="566056" y="204787"/>
            <a:ext cx="8374743" cy="6489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SzPts val="3200"/>
              <a:buNone/>
            </a:pPr>
            <a:r>
              <a:rPr b="1" lang="vi-VN" sz="2600">
                <a:solidFill>
                  <a:srgbClr val="C00000"/>
                </a:solidFill>
                <a:latin typeface="Arial"/>
                <a:ea typeface="Arial"/>
                <a:cs typeface="Arial"/>
                <a:sym typeface="Arial"/>
              </a:rPr>
              <a:t>I. Mục đích và vai trò của thiết kế kĩ thuật</a:t>
            </a:r>
            <a:endParaRPr b="1" sz="2600">
              <a:solidFill>
                <a:srgbClr val="C00000"/>
              </a:solidFill>
              <a:latin typeface="Arial"/>
              <a:ea typeface="Arial"/>
              <a:cs typeface="Arial"/>
              <a:sym typeface="Arial"/>
            </a:endParaRPr>
          </a:p>
        </p:txBody>
      </p:sp>
      <p:grpSp>
        <p:nvGrpSpPr>
          <p:cNvPr id="305" name="Google Shape;305;p14"/>
          <p:cNvGrpSpPr/>
          <p:nvPr/>
        </p:nvGrpSpPr>
        <p:grpSpPr>
          <a:xfrm rot="-721844">
            <a:off x="7780355" y="3551669"/>
            <a:ext cx="1030105" cy="1364108"/>
            <a:chOff x="4476879" y="3598123"/>
            <a:chExt cx="877070" cy="1161452"/>
          </a:xfrm>
        </p:grpSpPr>
        <p:sp>
          <p:nvSpPr>
            <p:cNvPr id="306" name="Google Shape;306;p14"/>
            <p:cNvSpPr/>
            <p:nvPr/>
          </p:nvSpPr>
          <p:spPr>
            <a:xfrm rot="294764">
              <a:off x="4762575" y="3620397"/>
              <a:ext cx="556328" cy="842329"/>
            </a:xfrm>
            <a:custGeom>
              <a:rect b="b" l="l" r="r" t="t"/>
              <a:pathLst>
                <a:path extrusionOk="0" h="38696" w="23751">
                  <a:moveTo>
                    <a:pt x="14094" y="1100"/>
                  </a:moveTo>
                  <a:cubicBezTo>
                    <a:pt x="14089" y="1100"/>
                    <a:pt x="14084" y="1103"/>
                    <a:pt x="14077" y="1109"/>
                  </a:cubicBezTo>
                  <a:cubicBezTo>
                    <a:pt x="13910" y="1143"/>
                    <a:pt x="13777" y="1276"/>
                    <a:pt x="13677" y="1409"/>
                  </a:cubicBezTo>
                  <a:cubicBezTo>
                    <a:pt x="13577" y="1576"/>
                    <a:pt x="13510" y="1743"/>
                    <a:pt x="13510" y="1943"/>
                  </a:cubicBezTo>
                  <a:cubicBezTo>
                    <a:pt x="13510" y="1960"/>
                    <a:pt x="13535" y="1968"/>
                    <a:pt x="13560" y="1968"/>
                  </a:cubicBezTo>
                  <a:cubicBezTo>
                    <a:pt x="13585" y="1968"/>
                    <a:pt x="13610" y="1960"/>
                    <a:pt x="13610" y="1943"/>
                  </a:cubicBezTo>
                  <a:cubicBezTo>
                    <a:pt x="13610" y="1776"/>
                    <a:pt x="13677" y="1610"/>
                    <a:pt x="13744" y="1476"/>
                  </a:cubicBezTo>
                  <a:cubicBezTo>
                    <a:pt x="13844" y="1343"/>
                    <a:pt x="13977" y="1209"/>
                    <a:pt x="14111" y="1143"/>
                  </a:cubicBezTo>
                  <a:cubicBezTo>
                    <a:pt x="14111" y="1143"/>
                    <a:pt x="14111" y="1100"/>
                    <a:pt x="14094" y="1100"/>
                  </a:cubicBezTo>
                  <a:close/>
                  <a:moveTo>
                    <a:pt x="15237" y="1570"/>
                  </a:moveTo>
                  <a:cubicBezTo>
                    <a:pt x="15229" y="1570"/>
                    <a:pt x="15221" y="1572"/>
                    <a:pt x="15211" y="1576"/>
                  </a:cubicBezTo>
                  <a:cubicBezTo>
                    <a:pt x="15145" y="1610"/>
                    <a:pt x="15111" y="1643"/>
                    <a:pt x="15045" y="1676"/>
                  </a:cubicBezTo>
                  <a:cubicBezTo>
                    <a:pt x="15011" y="1743"/>
                    <a:pt x="14945" y="1776"/>
                    <a:pt x="14911" y="1843"/>
                  </a:cubicBezTo>
                  <a:cubicBezTo>
                    <a:pt x="14878" y="1876"/>
                    <a:pt x="14844" y="1910"/>
                    <a:pt x="14778" y="1977"/>
                  </a:cubicBezTo>
                  <a:cubicBezTo>
                    <a:pt x="14744" y="2043"/>
                    <a:pt x="14711" y="2077"/>
                    <a:pt x="14678" y="2143"/>
                  </a:cubicBezTo>
                  <a:cubicBezTo>
                    <a:pt x="14678" y="2192"/>
                    <a:pt x="14731" y="2223"/>
                    <a:pt x="14760" y="2223"/>
                  </a:cubicBezTo>
                  <a:cubicBezTo>
                    <a:pt x="14771" y="2223"/>
                    <a:pt x="14778" y="2219"/>
                    <a:pt x="14778" y="2210"/>
                  </a:cubicBezTo>
                  <a:lnTo>
                    <a:pt x="14778" y="2177"/>
                  </a:lnTo>
                  <a:cubicBezTo>
                    <a:pt x="14811" y="2143"/>
                    <a:pt x="14844" y="2077"/>
                    <a:pt x="14878" y="2010"/>
                  </a:cubicBezTo>
                  <a:cubicBezTo>
                    <a:pt x="14878" y="1977"/>
                    <a:pt x="14945" y="1910"/>
                    <a:pt x="14978" y="1876"/>
                  </a:cubicBezTo>
                  <a:cubicBezTo>
                    <a:pt x="15011" y="1843"/>
                    <a:pt x="15078" y="1810"/>
                    <a:pt x="15111" y="1776"/>
                  </a:cubicBezTo>
                  <a:cubicBezTo>
                    <a:pt x="15178" y="1743"/>
                    <a:pt x="15211" y="1710"/>
                    <a:pt x="15278" y="1676"/>
                  </a:cubicBezTo>
                  <a:cubicBezTo>
                    <a:pt x="15307" y="1648"/>
                    <a:pt x="15286" y="1570"/>
                    <a:pt x="15237" y="1570"/>
                  </a:cubicBezTo>
                  <a:close/>
                  <a:moveTo>
                    <a:pt x="13510" y="2243"/>
                  </a:moveTo>
                  <a:cubicBezTo>
                    <a:pt x="13477" y="2243"/>
                    <a:pt x="13443" y="2277"/>
                    <a:pt x="13443" y="2310"/>
                  </a:cubicBezTo>
                  <a:lnTo>
                    <a:pt x="13443" y="2510"/>
                  </a:lnTo>
                  <a:cubicBezTo>
                    <a:pt x="13443" y="2510"/>
                    <a:pt x="13477" y="2544"/>
                    <a:pt x="13510" y="2544"/>
                  </a:cubicBezTo>
                  <a:cubicBezTo>
                    <a:pt x="13544" y="2544"/>
                    <a:pt x="13544" y="2510"/>
                    <a:pt x="13544" y="2510"/>
                  </a:cubicBezTo>
                  <a:lnTo>
                    <a:pt x="13544" y="2310"/>
                  </a:lnTo>
                  <a:cubicBezTo>
                    <a:pt x="13544" y="2277"/>
                    <a:pt x="13544" y="2243"/>
                    <a:pt x="13510" y="2243"/>
                  </a:cubicBezTo>
                  <a:close/>
                  <a:moveTo>
                    <a:pt x="12229" y="341"/>
                  </a:moveTo>
                  <a:cubicBezTo>
                    <a:pt x="12244" y="341"/>
                    <a:pt x="12260" y="341"/>
                    <a:pt x="12276" y="342"/>
                  </a:cubicBezTo>
                  <a:cubicBezTo>
                    <a:pt x="12776" y="375"/>
                    <a:pt x="13143" y="742"/>
                    <a:pt x="13243" y="1209"/>
                  </a:cubicBezTo>
                  <a:cubicBezTo>
                    <a:pt x="13243" y="1243"/>
                    <a:pt x="13277" y="1243"/>
                    <a:pt x="13277" y="1276"/>
                  </a:cubicBezTo>
                  <a:cubicBezTo>
                    <a:pt x="13143" y="1543"/>
                    <a:pt x="13110" y="1876"/>
                    <a:pt x="13143" y="2177"/>
                  </a:cubicBezTo>
                  <a:cubicBezTo>
                    <a:pt x="13143" y="2343"/>
                    <a:pt x="13177" y="2477"/>
                    <a:pt x="13177" y="2610"/>
                  </a:cubicBezTo>
                  <a:lnTo>
                    <a:pt x="13143" y="2510"/>
                  </a:lnTo>
                  <a:cubicBezTo>
                    <a:pt x="13043" y="2343"/>
                    <a:pt x="12943" y="2143"/>
                    <a:pt x="12876" y="1977"/>
                  </a:cubicBezTo>
                  <a:cubicBezTo>
                    <a:pt x="12866" y="1956"/>
                    <a:pt x="12849" y="1948"/>
                    <a:pt x="12832" y="1948"/>
                  </a:cubicBezTo>
                  <a:cubicBezTo>
                    <a:pt x="12794" y="1948"/>
                    <a:pt x="12753" y="1987"/>
                    <a:pt x="12776" y="2010"/>
                  </a:cubicBezTo>
                  <a:cubicBezTo>
                    <a:pt x="12843" y="2210"/>
                    <a:pt x="12943" y="2377"/>
                    <a:pt x="13043" y="2544"/>
                  </a:cubicBezTo>
                  <a:cubicBezTo>
                    <a:pt x="13077" y="2644"/>
                    <a:pt x="13110" y="2710"/>
                    <a:pt x="13143" y="2810"/>
                  </a:cubicBezTo>
                  <a:cubicBezTo>
                    <a:pt x="13143" y="2877"/>
                    <a:pt x="13177" y="2944"/>
                    <a:pt x="13177" y="3011"/>
                  </a:cubicBezTo>
                  <a:cubicBezTo>
                    <a:pt x="13077" y="2844"/>
                    <a:pt x="12943" y="2677"/>
                    <a:pt x="12810" y="2544"/>
                  </a:cubicBezTo>
                  <a:cubicBezTo>
                    <a:pt x="12476" y="2177"/>
                    <a:pt x="12176" y="1810"/>
                    <a:pt x="11909" y="1409"/>
                  </a:cubicBezTo>
                  <a:cubicBezTo>
                    <a:pt x="11681" y="1018"/>
                    <a:pt x="11580" y="341"/>
                    <a:pt x="12229" y="341"/>
                  </a:cubicBezTo>
                  <a:close/>
                  <a:moveTo>
                    <a:pt x="11009" y="176"/>
                  </a:moveTo>
                  <a:cubicBezTo>
                    <a:pt x="11218" y="176"/>
                    <a:pt x="11393" y="410"/>
                    <a:pt x="11475" y="576"/>
                  </a:cubicBezTo>
                  <a:cubicBezTo>
                    <a:pt x="11509" y="609"/>
                    <a:pt x="11509" y="609"/>
                    <a:pt x="11542" y="609"/>
                  </a:cubicBezTo>
                  <a:cubicBezTo>
                    <a:pt x="11509" y="876"/>
                    <a:pt x="11575" y="1176"/>
                    <a:pt x="11709" y="1409"/>
                  </a:cubicBezTo>
                  <a:cubicBezTo>
                    <a:pt x="11942" y="1776"/>
                    <a:pt x="12176" y="2143"/>
                    <a:pt x="12509" y="2444"/>
                  </a:cubicBezTo>
                  <a:cubicBezTo>
                    <a:pt x="12676" y="2610"/>
                    <a:pt x="12843" y="2810"/>
                    <a:pt x="13010" y="3011"/>
                  </a:cubicBezTo>
                  <a:lnTo>
                    <a:pt x="13043" y="3044"/>
                  </a:lnTo>
                  <a:lnTo>
                    <a:pt x="12976" y="3011"/>
                  </a:lnTo>
                  <a:cubicBezTo>
                    <a:pt x="12810" y="2944"/>
                    <a:pt x="12610" y="2877"/>
                    <a:pt x="12476" y="2777"/>
                  </a:cubicBezTo>
                  <a:cubicBezTo>
                    <a:pt x="12143" y="2510"/>
                    <a:pt x="11876" y="2177"/>
                    <a:pt x="11709" y="1810"/>
                  </a:cubicBezTo>
                  <a:lnTo>
                    <a:pt x="11676" y="1810"/>
                  </a:lnTo>
                  <a:cubicBezTo>
                    <a:pt x="11776" y="2177"/>
                    <a:pt x="11976" y="2510"/>
                    <a:pt x="12276" y="2810"/>
                  </a:cubicBezTo>
                  <a:cubicBezTo>
                    <a:pt x="12176" y="2777"/>
                    <a:pt x="12076" y="2744"/>
                    <a:pt x="12009" y="2710"/>
                  </a:cubicBezTo>
                  <a:cubicBezTo>
                    <a:pt x="11642" y="2510"/>
                    <a:pt x="11309" y="2277"/>
                    <a:pt x="11008" y="1943"/>
                  </a:cubicBezTo>
                  <a:cubicBezTo>
                    <a:pt x="10742" y="1610"/>
                    <a:pt x="10575" y="1209"/>
                    <a:pt x="10608" y="776"/>
                  </a:cubicBezTo>
                  <a:cubicBezTo>
                    <a:pt x="10575" y="542"/>
                    <a:pt x="10675" y="342"/>
                    <a:pt x="10875" y="209"/>
                  </a:cubicBezTo>
                  <a:cubicBezTo>
                    <a:pt x="10921" y="186"/>
                    <a:pt x="10966" y="176"/>
                    <a:pt x="11009" y="176"/>
                  </a:cubicBezTo>
                  <a:close/>
                  <a:moveTo>
                    <a:pt x="15678" y="1343"/>
                  </a:moveTo>
                  <a:cubicBezTo>
                    <a:pt x="15778" y="1343"/>
                    <a:pt x="15879" y="1409"/>
                    <a:pt x="15912" y="1510"/>
                  </a:cubicBezTo>
                  <a:cubicBezTo>
                    <a:pt x="15912" y="1610"/>
                    <a:pt x="15912" y="1676"/>
                    <a:pt x="15879" y="1776"/>
                  </a:cubicBezTo>
                  <a:cubicBezTo>
                    <a:pt x="15845" y="1910"/>
                    <a:pt x="15778" y="2043"/>
                    <a:pt x="15712" y="2210"/>
                  </a:cubicBezTo>
                  <a:cubicBezTo>
                    <a:pt x="15678" y="2243"/>
                    <a:pt x="15678" y="2277"/>
                    <a:pt x="15645" y="2310"/>
                  </a:cubicBezTo>
                  <a:lnTo>
                    <a:pt x="15478" y="2444"/>
                  </a:lnTo>
                  <a:cubicBezTo>
                    <a:pt x="15412" y="2477"/>
                    <a:pt x="15345" y="2544"/>
                    <a:pt x="15311" y="2610"/>
                  </a:cubicBezTo>
                  <a:cubicBezTo>
                    <a:pt x="15278" y="2644"/>
                    <a:pt x="15278" y="2644"/>
                    <a:pt x="15278" y="2677"/>
                  </a:cubicBezTo>
                  <a:lnTo>
                    <a:pt x="15245" y="2710"/>
                  </a:lnTo>
                  <a:cubicBezTo>
                    <a:pt x="15145" y="2810"/>
                    <a:pt x="15111" y="2944"/>
                    <a:pt x="15011" y="3044"/>
                  </a:cubicBezTo>
                  <a:cubicBezTo>
                    <a:pt x="14844" y="3211"/>
                    <a:pt x="14544" y="3177"/>
                    <a:pt x="14277" y="3211"/>
                  </a:cubicBezTo>
                  <a:cubicBezTo>
                    <a:pt x="14344" y="3177"/>
                    <a:pt x="14377" y="3144"/>
                    <a:pt x="14411" y="3144"/>
                  </a:cubicBezTo>
                  <a:cubicBezTo>
                    <a:pt x="14444" y="3111"/>
                    <a:pt x="14478" y="3077"/>
                    <a:pt x="14511" y="3077"/>
                  </a:cubicBezTo>
                  <a:lnTo>
                    <a:pt x="14544" y="3011"/>
                  </a:lnTo>
                  <a:cubicBezTo>
                    <a:pt x="14578" y="2944"/>
                    <a:pt x="14644" y="2911"/>
                    <a:pt x="14644" y="2844"/>
                  </a:cubicBezTo>
                  <a:cubicBezTo>
                    <a:pt x="14661" y="2810"/>
                    <a:pt x="14661" y="2802"/>
                    <a:pt x="14657" y="2802"/>
                  </a:cubicBezTo>
                  <a:lnTo>
                    <a:pt x="14657" y="2802"/>
                  </a:lnTo>
                  <a:cubicBezTo>
                    <a:pt x="14653" y="2802"/>
                    <a:pt x="14644" y="2810"/>
                    <a:pt x="14644" y="2810"/>
                  </a:cubicBezTo>
                  <a:cubicBezTo>
                    <a:pt x="14611" y="2877"/>
                    <a:pt x="14544" y="2911"/>
                    <a:pt x="14511" y="2944"/>
                  </a:cubicBezTo>
                  <a:lnTo>
                    <a:pt x="14444" y="3011"/>
                  </a:lnTo>
                  <a:cubicBezTo>
                    <a:pt x="14411" y="3011"/>
                    <a:pt x="14377" y="3044"/>
                    <a:pt x="14344" y="3044"/>
                  </a:cubicBezTo>
                  <a:cubicBezTo>
                    <a:pt x="14311" y="3077"/>
                    <a:pt x="14277" y="3111"/>
                    <a:pt x="14211" y="3144"/>
                  </a:cubicBezTo>
                  <a:cubicBezTo>
                    <a:pt x="14177" y="3144"/>
                    <a:pt x="14144" y="3177"/>
                    <a:pt x="14144" y="3177"/>
                  </a:cubicBezTo>
                  <a:cubicBezTo>
                    <a:pt x="14144" y="3077"/>
                    <a:pt x="14177" y="3011"/>
                    <a:pt x="14211" y="2911"/>
                  </a:cubicBezTo>
                  <a:cubicBezTo>
                    <a:pt x="14244" y="2677"/>
                    <a:pt x="14311" y="2477"/>
                    <a:pt x="14377" y="2243"/>
                  </a:cubicBezTo>
                  <a:cubicBezTo>
                    <a:pt x="14478" y="1876"/>
                    <a:pt x="14778" y="1576"/>
                    <a:pt x="15145" y="1409"/>
                  </a:cubicBezTo>
                  <a:lnTo>
                    <a:pt x="15145" y="1443"/>
                  </a:lnTo>
                  <a:cubicBezTo>
                    <a:pt x="15311" y="1343"/>
                    <a:pt x="15512" y="1343"/>
                    <a:pt x="15678" y="1343"/>
                  </a:cubicBezTo>
                  <a:close/>
                  <a:moveTo>
                    <a:pt x="14177" y="876"/>
                  </a:moveTo>
                  <a:cubicBezTo>
                    <a:pt x="14544" y="909"/>
                    <a:pt x="14778" y="1276"/>
                    <a:pt x="14611" y="1610"/>
                  </a:cubicBezTo>
                  <a:cubicBezTo>
                    <a:pt x="14611" y="1610"/>
                    <a:pt x="14611" y="1610"/>
                    <a:pt x="14611" y="1643"/>
                  </a:cubicBezTo>
                  <a:cubicBezTo>
                    <a:pt x="14478" y="1776"/>
                    <a:pt x="14377" y="1977"/>
                    <a:pt x="14277" y="2177"/>
                  </a:cubicBezTo>
                  <a:cubicBezTo>
                    <a:pt x="14177" y="2410"/>
                    <a:pt x="14111" y="2644"/>
                    <a:pt x="14044" y="2877"/>
                  </a:cubicBezTo>
                  <a:cubicBezTo>
                    <a:pt x="14011" y="3011"/>
                    <a:pt x="13977" y="3111"/>
                    <a:pt x="13977" y="3244"/>
                  </a:cubicBezTo>
                  <a:cubicBezTo>
                    <a:pt x="13977" y="3244"/>
                    <a:pt x="13977" y="3277"/>
                    <a:pt x="13977" y="3277"/>
                  </a:cubicBezTo>
                  <a:cubicBezTo>
                    <a:pt x="13910" y="3244"/>
                    <a:pt x="13877" y="3177"/>
                    <a:pt x="13810" y="3177"/>
                  </a:cubicBezTo>
                  <a:cubicBezTo>
                    <a:pt x="13810" y="3011"/>
                    <a:pt x="13810" y="2844"/>
                    <a:pt x="13810" y="2710"/>
                  </a:cubicBezTo>
                  <a:lnTo>
                    <a:pt x="13844" y="2210"/>
                  </a:lnTo>
                  <a:cubicBezTo>
                    <a:pt x="13844" y="2193"/>
                    <a:pt x="13835" y="2185"/>
                    <a:pt x="13827" y="2185"/>
                  </a:cubicBezTo>
                  <a:cubicBezTo>
                    <a:pt x="13819" y="2185"/>
                    <a:pt x="13810" y="2193"/>
                    <a:pt x="13810" y="2210"/>
                  </a:cubicBezTo>
                  <a:cubicBezTo>
                    <a:pt x="13810" y="2377"/>
                    <a:pt x="13777" y="2544"/>
                    <a:pt x="13744" y="2677"/>
                  </a:cubicBezTo>
                  <a:cubicBezTo>
                    <a:pt x="13744" y="2844"/>
                    <a:pt x="13744" y="2977"/>
                    <a:pt x="13710" y="3144"/>
                  </a:cubicBezTo>
                  <a:cubicBezTo>
                    <a:pt x="13672" y="3119"/>
                    <a:pt x="13629" y="3108"/>
                    <a:pt x="13587" y="3108"/>
                  </a:cubicBezTo>
                  <a:cubicBezTo>
                    <a:pt x="13518" y="3108"/>
                    <a:pt x="13451" y="3136"/>
                    <a:pt x="13410" y="3177"/>
                  </a:cubicBezTo>
                  <a:cubicBezTo>
                    <a:pt x="13377" y="3211"/>
                    <a:pt x="13377" y="3211"/>
                    <a:pt x="13343" y="3244"/>
                  </a:cubicBezTo>
                  <a:cubicBezTo>
                    <a:pt x="13343" y="3011"/>
                    <a:pt x="13343" y="2744"/>
                    <a:pt x="13343" y="2477"/>
                  </a:cubicBezTo>
                  <a:cubicBezTo>
                    <a:pt x="13243" y="2110"/>
                    <a:pt x="13243" y="1743"/>
                    <a:pt x="13377" y="1376"/>
                  </a:cubicBezTo>
                  <a:cubicBezTo>
                    <a:pt x="13544" y="1076"/>
                    <a:pt x="13844" y="909"/>
                    <a:pt x="14177" y="876"/>
                  </a:cubicBezTo>
                  <a:close/>
                  <a:moveTo>
                    <a:pt x="16969" y="1939"/>
                  </a:moveTo>
                  <a:cubicBezTo>
                    <a:pt x="17038" y="1939"/>
                    <a:pt x="17095" y="1969"/>
                    <a:pt x="17113" y="2077"/>
                  </a:cubicBezTo>
                  <a:cubicBezTo>
                    <a:pt x="17113" y="2310"/>
                    <a:pt x="17013" y="2544"/>
                    <a:pt x="16813" y="2710"/>
                  </a:cubicBezTo>
                  <a:cubicBezTo>
                    <a:pt x="16346" y="3011"/>
                    <a:pt x="15812" y="3211"/>
                    <a:pt x="15245" y="3277"/>
                  </a:cubicBezTo>
                  <a:cubicBezTo>
                    <a:pt x="15211" y="3244"/>
                    <a:pt x="15211" y="3211"/>
                    <a:pt x="15178" y="3211"/>
                  </a:cubicBezTo>
                  <a:lnTo>
                    <a:pt x="15278" y="3177"/>
                  </a:lnTo>
                  <a:lnTo>
                    <a:pt x="15545" y="3077"/>
                  </a:lnTo>
                  <a:cubicBezTo>
                    <a:pt x="15712" y="3011"/>
                    <a:pt x="15879" y="2944"/>
                    <a:pt x="16045" y="2844"/>
                  </a:cubicBezTo>
                  <a:cubicBezTo>
                    <a:pt x="16072" y="2817"/>
                    <a:pt x="16056" y="2768"/>
                    <a:pt x="16013" y="2768"/>
                  </a:cubicBezTo>
                  <a:cubicBezTo>
                    <a:pt x="16003" y="2768"/>
                    <a:pt x="15991" y="2771"/>
                    <a:pt x="15979" y="2777"/>
                  </a:cubicBezTo>
                  <a:cubicBezTo>
                    <a:pt x="15812" y="2844"/>
                    <a:pt x="15645" y="2911"/>
                    <a:pt x="15478" y="2977"/>
                  </a:cubicBezTo>
                  <a:lnTo>
                    <a:pt x="15311" y="3044"/>
                  </a:lnTo>
                  <a:cubicBezTo>
                    <a:pt x="15412" y="2877"/>
                    <a:pt x="15545" y="2710"/>
                    <a:pt x="15712" y="2577"/>
                  </a:cubicBezTo>
                  <a:cubicBezTo>
                    <a:pt x="15912" y="2410"/>
                    <a:pt x="16145" y="2243"/>
                    <a:pt x="16379" y="2110"/>
                  </a:cubicBezTo>
                  <a:lnTo>
                    <a:pt x="16412" y="2143"/>
                  </a:lnTo>
                  <a:cubicBezTo>
                    <a:pt x="16512" y="2077"/>
                    <a:pt x="16646" y="2010"/>
                    <a:pt x="16779" y="1977"/>
                  </a:cubicBezTo>
                  <a:cubicBezTo>
                    <a:pt x="16841" y="1961"/>
                    <a:pt x="16910" y="1939"/>
                    <a:pt x="16969" y="1939"/>
                  </a:cubicBezTo>
                  <a:close/>
                  <a:moveTo>
                    <a:pt x="14945" y="3411"/>
                  </a:moveTo>
                  <a:cubicBezTo>
                    <a:pt x="14911" y="3444"/>
                    <a:pt x="14878" y="3478"/>
                    <a:pt x="14878" y="3511"/>
                  </a:cubicBezTo>
                  <a:lnTo>
                    <a:pt x="14878" y="3544"/>
                  </a:lnTo>
                  <a:cubicBezTo>
                    <a:pt x="14711" y="3711"/>
                    <a:pt x="14478" y="3811"/>
                    <a:pt x="14244" y="3878"/>
                  </a:cubicBezTo>
                  <a:cubicBezTo>
                    <a:pt x="14302" y="3820"/>
                    <a:pt x="14260" y="3738"/>
                    <a:pt x="14204" y="3738"/>
                  </a:cubicBezTo>
                  <a:cubicBezTo>
                    <a:pt x="14196" y="3738"/>
                    <a:pt x="14186" y="3740"/>
                    <a:pt x="14177" y="3744"/>
                  </a:cubicBezTo>
                  <a:cubicBezTo>
                    <a:pt x="14077" y="3811"/>
                    <a:pt x="14011" y="3845"/>
                    <a:pt x="13944" y="3878"/>
                  </a:cubicBezTo>
                  <a:lnTo>
                    <a:pt x="13877" y="3878"/>
                  </a:lnTo>
                  <a:cubicBezTo>
                    <a:pt x="13944" y="3811"/>
                    <a:pt x="13977" y="3711"/>
                    <a:pt x="14011" y="3611"/>
                  </a:cubicBezTo>
                  <a:cubicBezTo>
                    <a:pt x="14011" y="3578"/>
                    <a:pt x="14044" y="3544"/>
                    <a:pt x="14044" y="3511"/>
                  </a:cubicBezTo>
                  <a:cubicBezTo>
                    <a:pt x="14190" y="3462"/>
                    <a:pt x="14337" y="3431"/>
                    <a:pt x="14483" y="3431"/>
                  </a:cubicBezTo>
                  <a:cubicBezTo>
                    <a:pt x="14537" y="3431"/>
                    <a:pt x="14591" y="3435"/>
                    <a:pt x="14644" y="3444"/>
                  </a:cubicBezTo>
                  <a:cubicBezTo>
                    <a:pt x="14744" y="3444"/>
                    <a:pt x="14844" y="3411"/>
                    <a:pt x="14945" y="3411"/>
                  </a:cubicBezTo>
                  <a:close/>
                  <a:moveTo>
                    <a:pt x="13510" y="3311"/>
                  </a:moveTo>
                  <a:cubicBezTo>
                    <a:pt x="13610" y="3311"/>
                    <a:pt x="13710" y="3344"/>
                    <a:pt x="13777" y="3444"/>
                  </a:cubicBezTo>
                  <a:cubicBezTo>
                    <a:pt x="13810" y="3511"/>
                    <a:pt x="13810" y="3578"/>
                    <a:pt x="13810" y="3644"/>
                  </a:cubicBezTo>
                  <a:lnTo>
                    <a:pt x="13810" y="3678"/>
                  </a:lnTo>
                  <a:cubicBezTo>
                    <a:pt x="13744" y="3811"/>
                    <a:pt x="13677" y="3911"/>
                    <a:pt x="13577" y="4045"/>
                  </a:cubicBezTo>
                  <a:lnTo>
                    <a:pt x="13577" y="4011"/>
                  </a:lnTo>
                  <a:lnTo>
                    <a:pt x="13577" y="3845"/>
                  </a:lnTo>
                  <a:lnTo>
                    <a:pt x="13577" y="3678"/>
                  </a:lnTo>
                  <a:cubicBezTo>
                    <a:pt x="13560" y="3661"/>
                    <a:pt x="13552" y="3653"/>
                    <a:pt x="13544" y="3653"/>
                  </a:cubicBezTo>
                  <a:cubicBezTo>
                    <a:pt x="13535" y="3653"/>
                    <a:pt x="13527" y="3661"/>
                    <a:pt x="13510" y="3678"/>
                  </a:cubicBezTo>
                  <a:lnTo>
                    <a:pt x="13477" y="3845"/>
                  </a:lnTo>
                  <a:cubicBezTo>
                    <a:pt x="13477" y="3878"/>
                    <a:pt x="13443" y="3945"/>
                    <a:pt x="13443" y="3978"/>
                  </a:cubicBezTo>
                  <a:lnTo>
                    <a:pt x="13410" y="3845"/>
                  </a:lnTo>
                  <a:cubicBezTo>
                    <a:pt x="13410" y="3845"/>
                    <a:pt x="13410" y="3811"/>
                    <a:pt x="13410" y="3811"/>
                  </a:cubicBezTo>
                  <a:lnTo>
                    <a:pt x="13377" y="3644"/>
                  </a:lnTo>
                  <a:cubicBezTo>
                    <a:pt x="13377" y="3644"/>
                    <a:pt x="13377" y="3611"/>
                    <a:pt x="13377" y="3611"/>
                  </a:cubicBezTo>
                  <a:cubicBezTo>
                    <a:pt x="13377" y="3478"/>
                    <a:pt x="13377" y="3344"/>
                    <a:pt x="13510" y="3311"/>
                  </a:cubicBezTo>
                  <a:close/>
                  <a:moveTo>
                    <a:pt x="12409" y="3044"/>
                  </a:moveTo>
                  <a:lnTo>
                    <a:pt x="12543" y="3111"/>
                  </a:lnTo>
                  <a:lnTo>
                    <a:pt x="12576" y="3111"/>
                  </a:lnTo>
                  <a:cubicBezTo>
                    <a:pt x="12710" y="3144"/>
                    <a:pt x="12810" y="3211"/>
                    <a:pt x="12910" y="3277"/>
                  </a:cubicBezTo>
                  <a:cubicBezTo>
                    <a:pt x="13010" y="3344"/>
                    <a:pt x="13077" y="3411"/>
                    <a:pt x="13143" y="3511"/>
                  </a:cubicBezTo>
                  <a:cubicBezTo>
                    <a:pt x="13243" y="3711"/>
                    <a:pt x="13310" y="3911"/>
                    <a:pt x="13310" y="4145"/>
                  </a:cubicBezTo>
                  <a:cubicBezTo>
                    <a:pt x="13310" y="4145"/>
                    <a:pt x="13277" y="4178"/>
                    <a:pt x="13277" y="4211"/>
                  </a:cubicBezTo>
                  <a:cubicBezTo>
                    <a:pt x="13277" y="4211"/>
                    <a:pt x="13243" y="4111"/>
                    <a:pt x="13243" y="4078"/>
                  </a:cubicBezTo>
                  <a:cubicBezTo>
                    <a:pt x="13177" y="3945"/>
                    <a:pt x="13110" y="3811"/>
                    <a:pt x="13043" y="3711"/>
                  </a:cubicBezTo>
                  <a:lnTo>
                    <a:pt x="13077" y="3711"/>
                  </a:lnTo>
                  <a:cubicBezTo>
                    <a:pt x="13077" y="3700"/>
                    <a:pt x="13069" y="3696"/>
                    <a:pt x="13059" y="3696"/>
                  </a:cubicBezTo>
                  <a:cubicBezTo>
                    <a:pt x="13040" y="3696"/>
                    <a:pt x="13010" y="3711"/>
                    <a:pt x="13010" y="3711"/>
                  </a:cubicBezTo>
                  <a:cubicBezTo>
                    <a:pt x="13077" y="3845"/>
                    <a:pt x="13110" y="3978"/>
                    <a:pt x="13143" y="4111"/>
                  </a:cubicBezTo>
                  <a:cubicBezTo>
                    <a:pt x="13143" y="4111"/>
                    <a:pt x="13143" y="4111"/>
                    <a:pt x="13143" y="4145"/>
                  </a:cubicBezTo>
                  <a:cubicBezTo>
                    <a:pt x="13077" y="4078"/>
                    <a:pt x="13010" y="4011"/>
                    <a:pt x="12943" y="3978"/>
                  </a:cubicBezTo>
                  <a:cubicBezTo>
                    <a:pt x="12743" y="3811"/>
                    <a:pt x="12576" y="3644"/>
                    <a:pt x="12476" y="3411"/>
                  </a:cubicBezTo>
                  <a:cubicBezTo>
                    <a:pt x="12443" y="3277"/>
                    <a:pt x="12409" y="3177"/>
                    <a:pt x="12409" y="3044"/>
                  </a:cubicBezTo>
                  <a:close/>
                  <a:moveTo>
                    <a:pt x="3793" y="6865"/>
                  </a:moveTo>
                  <a:cubicBezTo>
                    <a:pt x="3788" y="6865"/>
                    <a:pt x="3781" y="6869"/>
                    <a:pt x="3770" y="6880"/>
                  </a:cubicBezTo>
                  <a:cubicBezTo>
                    <a:pt x="3603" y="6913"/>
                    <a:pt x="3470" y="7047"/>
                    <a:pt x="3370" y="7214"/>
                  </a:cubicBezTo>
                  <a:cubicBezTo>
                    <a:pt x="3303" y="7380"/>
                    <a:pt x="3236" y="7547"/>
                    <a:pt x="3236" y="7714"/>
                  </a:cubicBezTo>
                  <a:cubicBezTo>
                    <a:pt x="3236" y="7747"/>
                    <a:pt x="3261" y="7764"/>
                    <a:pt x="3286" y="7764"/>
                  </a:cubicBezTo>
                  <a:cubicBezTo>
                    <a:pt x="3311" y="7764"/>
                    <a:pt x="3336" y="7747"/>
                    <a:pt x="3336" y="7714"/>
                  </a:cubicBezTo>
                  <a:cubicBezTo>
                    <a:pt x="3336" y="7547"/>
                    <a:pt x="3370" y="7380"/>
                    <a:pt x="3470" y="7247"/>
                  </a:cubicBezTo>
                  <a:cubicBezTo>
                    <a:pt x="3536" y="7114"/>
                    <a:pt x="3670" y="6980"/>
                    <a:pt x="3803" y="6880"/>
                  </a:cubicBezTo>
                  <a:cubicBezTo>
                    <a:pt x="3803" y="6880"/>
                    <a:pt x="3803" y="6865"/>
                    <a:pt x="3793" y="6865"/>
                  </a:cubicBezTo>
                  <a:close/>
                  <a:moveTo>
                    <a:pt x="15578" y="5212"/>
                  </a:moveTo>
                  <a:cubicBezTo>
                    <a:pt x="15512" y="5379"/>
                    <a:pt x="15478" y="5546"/>
                    <a:pt x="15412" y="5679"/>
                  </a:cubicBezTo>
                  <a:cubicBezTo>
                    <a:pt x="15311" y="5946"/>
                    <a:pt x="15211" y="6246"/>
                    <a:pt x="15111" y="6546"/>
                  </a:cubicBezTo>
                  <a:cubicBezTo>
                    <a:pt x="14945" y="6980"/>
                    <a:pt x="14811" y="7414"/>
                    <a:pt x="14678" y="7847"/>
                  </a:cubicBezTo>
                  <a:cubicBezTo>
                    <a:pt x="14744" y="7514"/>
                    <a:pt x="14778" y="7114"/>
                    <a:pt x="14811" y="6780"/>
                  </a:cubicBezTo>
                  <a:cubicBezTo>
                    <a:pt x="14945" y="6213"/>
                    <a:pt x="15178" y="5646"/>
                    <a:pt x="15578" y="5212"/>
                  </a:cubicBezTo>
                  <a:close/>
                  <a:moveTo>
                    <a:pt x="4960" y="7295"/>
                  </a:moveTo>
                  <a:cubicBezTo>
                    <a:pt x="4952" y="7295"/>
                    <a:pt x="4944" y="7300"/>
                    <a:pt x="4937" y="7314"/>
                  </a:cubicBezTo>
                  <a:cubicBezTo>
                    <a:pt x="4871" y="7314"/>
                    <a:pt x="4804" y="7380"/>
                    <a:pt x="4771" y="7414"/>
                  </a:cubicBezTo>
                  <a:cubicBezTo>
                    <a:pt x="4704" y="7447"/>
                    <a:pt x="4671" y="7514"/>
                    <a:pt x="4637" y="7547"/>
                  </a:cubicBezTo>
                  <a:cubicBezTo>
                    <a:pt x="4604" y="7614"/>
                    <a:pt x="4537" y="7647"/>
                    <a:pt x="4504" y="7714"/>
                  </a:cubicBezTo>
                  <a:cubicBezTo>
                    <a:pt x="4470" y="7781"/>
                    <a:pt x="4437" y="7847"/>
                    <a:pt x="4437" y="7914"/>
                  </a:cubicBezTo>
                  <a:cubicBezTo>
                    <a:pt x="4418" y="7933"/>
                    <a:pt x="4443" y="7953"/>
                    <a:pt x="4474" y="7953"/>
                  </a:cubicBezTo>
                  <a:cubicBezTo>
                    <a:pt x="4497" y="7953"/>
                    <a:pt x="4523" y="7942"/>
                    <a:pt x="4537" y="7914"/>
                  </a:cubicBezTo>
                  <a:cubicBezTo>
                    <a:pt x="4537" y="7881"/>
                    <a:pt x="4570" y="7814"/>
                    <a:pt x="4604" y="7747"/>
                  </a:cubicBezTo>
                  <a:cubicBezTo>
                    <a:pt x="4604" y="7714"/>
                    <a:pt x="4637" y="7647"/>
                    <a:pt x="4704" y="7614"/>
                  </a:cubicBezTo>
                  <a:cubicBezTo>
                    <a:pt x="4737" y="7581"/>
                    <a:pt x="4771" y="7514"/>
                    <a:pt x="4837" y="7480"/>
                  </a:cubicBezTo>
                  <a:cubicBezTo>
                    <a:pt x="4871" y="7447"/>
                    <a:pt x="4937" y="7414"/>
                    <a:pt x="4971" y="7380"/>
                  </a:cubicBezTo>
                  <a:cubicBezTo>
                    <a:pt x="5024" y="7380"/>
                    <a:pt x="4992" y="7295"/>
                    <a:pt x="4960" y="7295"/>
                  </a:cubicBezTo>
                  <a:close/>
                  <a:moveTo>
                    <a:pt x="15712" y="5212"/>
                  </a:moveTo>
                  <a:cubicBezTo>
                    <a:pt x="15712" y="5779"/>
                    <a:pt x="15612" y="6346"/>
                    <a:pt x="15445" y="6880"/>
                  </a:cubicBezTo>
                  <a:cubicBezTo>
                    <a:pt x="15245" y="7347"/>
                    <a:pt x="14978" y="7781"/>
                    <a:pt x="14644" y="8148"/>
                  </a:cubicBezTo>
                  <a:cubicBezTo>
                    <a:pt x="14811" y="7614"/>
                    <a:pt x="15011" y="7080"/>
                    <a:pt x="15211" y="6546"/>
                  </a:cubicBezTo>
                  <a:lnTo>
                    <a:pt x="15512" y="5713"/>
                  </a:lnTo>
                  <a:cubicBezTo>
                    <a:pt x="15578" y="5546"/>
                    <a:pt x="15645" y="5379"/>
                    <a:pt x="15712" y="5212"/>
                  </a:cubicBezTo>
                  <a:close/>
                  <a:moveTo>
                    <a:pt x="3236" y="8048"/>
                  </a:moveTo>
                  <a:cubicBezTo>
                    <a:pt x="3203" y="8048"/>
                    <a:pt x="3203" y="8081"/>
                    <a:pt x="3203" y="8081"/>
                  </a:cubicBezTo>
                  <a:lnTo>
                    <a:pt x="3203" y="8281"/>
                  </a:lnTo>
                  <a:cubicBezTo>
                    <a:pt x="3203" y="8314"/>
                    <a:pt x="3203" y="8348"/>
                    <a:pt x="3236" y="8348"/>
                  </a:cubicBezTo>
                  <a:cubicBezTo>
                    <a:pt x="3270" y="8348"/>
                    <a:pt x="3303" y="8314"/>
                    <a:pt x="3303" y="8281"/>
                  </a:cubicBezTo>
                  <a:cubicBezTo>
                    <a:pt x="3303" y="8214"/>
                    <a:pt x="3303" y="8148"/>
                    <a:pt x="3303" y="8081"/>
                  </a:cubicBezTo>
                  <a:cubicBezTo>
                    <a:pt x="3270" y="8081"/>
                    <a:pt x="3270" y="8048"/>
                    <a:pt x="3236" y="8048"/>
                  </a:cubicBezTo>
                  <a:close/>
                  <a:moveTo>
                    <a:pt x="4418" y="8576"/>
                  </a:moveTo>
                  <a:cubicBezTo>
                    <a:pt x="4415" y="8576"/>
                    <a:pt x="4404" y="8595"/>
                    <a:pt x="4404" y="8615"/>
                  </a:cubicBezTo>
                  <a:cubicBezTo>
                    <a:pt x="4418" y="8586"/>
                    <a:pt x="4420" y="8576"/>
                    <a:pt x="4418" y="8576"/>
                  </a:cubicBezTo>
                  <a:close/>
                  <a:moveTo>
                    <a:pt x="629" y="6091"/>
                  </a:moveTo>
                  <a:cubicBezTo>
                    <a:pt x="811" y="6091"/>
                    <a:pt x="1016" y="6305"/>
                    <a:pt x="1101" y="6446"/>
                  </a:cubicBezTo>
                  <a:cubicBezTo>
                    <a:pt x="1135" y="6480"/>
                    <a:pt x="1168" y="6480"/>
                    <a:pt x="1201" y="6480"/>
                  </a:cubicBezTo>
                  <a:cubicBezTo>
                    <a:pt x="1168" y="6780"/>
                    <a:pt x="1235" y="7047"/>
                    <a:pt x="1402" y="7280"/>
                  </a:cubicBezTo>
                  <a:cubicBezTo>
                    <a:pt x="1635" y="7647"/>
                    <a:pt x="1902" y="7981"/>
                    <a:pt x="2235" y="8281"/>
                  </a:cubicBezTo>
                  <a:cubicBezTo>
                    <a:pt x="2402" y="8448"/>
                    <a:pt x="2569" y="8615"/>
                    <a:pt x="2736" y="8815"/>
                  </a:cubicBezTo>
                  <a:lnTo>
                    <a:pt x="2769" y="8848"/>
                  </a:lnTo>
                  <a:lnTo>
                    <a:pt x="2736" y="8848"/>
                  </a:lnTo>
                  <a:cubicBezTo>
                    <a:pt x="2536" y="8781"/>
                    <a:pt x="2369" y="8715"/>
                    <a:pt x="2202" y="8615"/>
                  </a:cubicBezTo>
                  <a:cubicBezTo>
                    <a:pt x="1869" y="8381"/>
                    <a:pt x="1568" y="8081"/>
                    <a:pt x="1368" y="7714"/>
                  </a:cubicBezTo>
                  <a:cubicBezTo>
                    <a:pt x="1368" y="7697"/>
                    <a:pt x="1360" y="7689"/>
                    <a:pt x="1352" y="7689"/>
                  </a:cubicBezTo>
                  <a:cubicBezTo>
                    <a:pt x="1343" y="7689"/>
                    <a:pt x="1335" y="7697"/>
                    <a:pt x="1335" y="7714"/>
                  </a:cubicBezTo>
                  <a:cubicBezTo>
                    <a:pt x="1468" y="8081"/>
                    <a:pt x="1702" y="8414"/>
                    <a:pt x="2002" y="8648"/>
                  </a:cubicBezTo>
                  <a:lnTo>
                    <a:pt x="2002" y="8681"/>
                  </a:lnTo>
                  <a:cubicBezTo>
                    <a:pt x="1902" y="8648"/>
                    <a:pt x="1802" y="8615"/>
                    <a:pt x="1702" y="8548"/>
                  </a:cubicBezTo>
                  <a:cubicBezTo>
                    <a:pt x="1335" y="8381"/>
                    <a:pt x="968" y="8114"/>
                    <a:pt x="701" y="7814"/>
                  </a:cubicBezTo>
                  <a:cubicBezTo>
                    <a:pt x="401" y="7514"/>
                    <a:pt x="234" y="7080"/>
                    <a:pt x="234" y="6680"/>
                  </a:cubicBezTo>
                  <a:cubicBezTo>
                    <a:pt x="234" y="6480"/>
                    <a:pt x="301" y="6180"/>
                    <a:pt x="534" y="6113"/>
                  </a:cubicBezTo>
                  <a:cubicBezTo>
                    <a:pt x="564" y="6098"/>
                    <a:pt x="596" y="6091"/>
                    <a:pt x="629" y="6091"/>
                  </a:cubicBezTo>
                  <a:close/>
                  <a:moveTo>
                    <a:pt x="1904" y="6176"/>
                  </a:moveTo>
                  <a:cubicBezTo>
                    <a:pt x="1925" y="6176"/>
                    <a:pt x="1947" y="6177"/>
                    <a:pt x="1969" y="6180"/>
                  </a:cubicBezTo>
                  <a:lnTo>
                    <a:pt x="1935" y="6213"/>
                  </a:lnTo>
                  <a:cubicBezTo>
                    <a:pt x="2402" y="6246"/>
                    <a:pt x="2803" y="6580"/>
                    <a:pt x="2936" y="7047"/>
                  </a:cubicBezTo>
                  <a:cubicBezTo>
                    <a:pt x="2936" y="7047"/>
                    <a:pt x="2936" y="7080"/>
                    <a:pt x="2969" y="7080"/>
                  </a:cubicBezTo>
                  <a:cubicBezTo>
                    <a:pt x="2836" y="7347"/>
                    <a:pt x="2803" y="7681"/>
                    <a:pt x="2869" y="7981"/>
                  </a:cubicBezTo>
                  <a:cubicBezTo>
                    <a:pt x="2903" y="8114"/>
                    <a:pt x="2903" y="8281"/>
                    <a:pt x="2936" y="8448"/>
                  </a:cubicBezTo>
                  <a:lnTo>
                    <a:pt x="2903" y="8381"/>
                  </a:lnTo>
                  <a:cubicBezTo>
                    <a:pt x="2803" y="8181"/>
                    <a:pt x="2669" y="8014"/>
                    <a:pt x="2569" y="7847"/>
                  </a:cubicBezTo>
                  <a:cubicBezTo>
                    <a:pt x="2556" y="7822"/>
                    <a:pt x="2539" y="7811"/>
                    <a:pt x="2524" y="7811"/>
                  </a:cubicBezTo>
                  <a:cubicBezTo>
                    <a:pt x="2499" y="7811"/>
                    <a:pt x="2482" y="7840"/>
                    <a:pt x="2502" y="7881"/>
                  </a:cubicBezTo>
                  <a:lnTo>
                    <a:pt x="2769" y="8414"/>
                  </a:lnTo>
                  <a:cubicBezTo>
                    <a:pt x="2803" y="8481"/>
                    <a:pt x="2869" y="8548"/>
                    <a:pt x="2903" y="8648"/>
                  </a:cubicBezTo>
                  <a:cubicBezTo>
                    <a:pt x="2903" y="8715"/>
                    <a:pt x="2936" y="8781"/>
                    <a:pt x="2936" y="8881"/>
                  </a:cubicBezTo>
                  <a:cubicBezTo>
                    <a:pt x="2803" y="8681"/>
                    <a:pt x="2669" y="8548"/>
                    <a:pt x="2536" y="8381"/>
                  </a:cubicBezTo>
                  <a:cubicBezTo>
                    <a:pt x="2202" y="8081"/>
                    <a:pt x="1869" y="7714"/>
                    <a:pt x="1602" y="7347"/>
                  </a:cubicBezTo>
                  <a:cubicBezTo>
                    <a:pt x="1468" y="7147"/>
                    <a:pt x="1402" y="6913"/>
                    <a:pt x="1402" y="6647"/>
                  </a:cubicBezTo>
                  <a:cubicBezTo>
                    <a:pt x="1402" y="6368"/>
                    <a:pt x="1631" y="6176"/>
                    <a:pt x="1904" y="6176"/>
                  </a:cubicBezTo>
                  <a:close/>
                  <a:moveTo>
                    <a:pt x="5338" y="7047"/>
                  </a:moveTo>
                  <a:cubicBezTo>
                    <a:pt x="5438" y="7047"/>
                    <a:pt x="5504" y="7080"/>
                    <a:pt x="5571" y="7147"/>
                  </a:cubicBezTo>
                  <a:cubicBezTo>
                    <a:pt x="5605" y="7247"/>
                    <a:pt x="5605" y="7347"/>
                    <a:pt x="5571" y="7447"/>
                  </a:cubicBezTo>
                  <a:cubicBezTo>
                    <a:pt x="5538" y="7614"/>
                    <a:pt x="5504" y="7781"/>
                    <a:pt x="5438" y="7947"/>
                  </a:cubicBezTo>
                  <a:cubicBezTo>
                    <a:pt x="5438" y="7981"/>
                    <a:pt x="5404" y="8014"/>
                    <a:pt x="5371" y="8048"/>
                  </a:cubicBezTo>
                  <a:cubicBezTo>
                    <a:pt x="5338" y="8081"/>
                    <a:pt x="5304" y="8114"/>
                    <a:pt x="5238" y="8148"/>
                  </a:cubicBezTo>
                  <a:lnTo>
                    <a:pt x="5238" y="8181"/>
                  </a:lnTo>
                  <a:cubicBezTo>
                    <a:pt x="5171" y="8214"/>
                    <a:pt x="5104" y="8281"/>
                    <a:pt x="5037" y="8348"/>
                  </a:cubicBezTo>
                  <a:cubicBezTo>
                    <a:pt x="5037" y="8348"/>
                    <a:pt x="5004" y="8381"/>
                    <a:pt x="5037" y="8414"/>
                  </a:cubicBezTo>
                  <a:cubicBezTo>
                    <a:pt x="4937" y="8548"/>
                    <a:pt x="4871" y="8648"/>
                    <a:pt x="4804" y="8748"/>
                  </a:cubicBezTo>
                  <a:cubicBezTo>
                    <a:pt x="4637" y="8982"/>
                    <a:pt x="4304" y="8915"/>
                    <a:pt x="4070" y="8982"/>
                  </a:cubicBezTo>
                  <a:lnTo>
                    <a:pt x="4204" y="8915"/>
                  </a:lnTo>
                  <a:cubicBezTo>
                    <a:pt x="4204" y="8881"/>
                    <a:pt x="4237" y="8848"/>
                    <a:pt x="4270" y="8848"/>
                  </a:cubicBezTo>
                  <a:lnTo>
                    <a:pt x="4304" y="8781"/>
                  </a:lnTo>
                  <a:cubicBezTo>
                    <a:pt x="4337" y="8715"/>
                    <a:pt x="4404" y="8648"/>
                    <a:pt x="4404" y="8615"/>
                  </a:cubicBezTo>
                  <a:lnTo>
                    <a:pt x="4404" y="8615"/>
                  </a:lnTo>
                  <a:cubicBezTo>
                    <a:pt x="4370" y="8648"/>
                    <a:pt x="4304" y="8715"/>
                    <a:pt x="4270" y="8748"/>
                  </a:cubicBezTo>
                  <a:lnTo>
                    <a:pt x="4204" y="8781"/>
                  </a:lnTo>
                  <a:cubicBezTo>
                    <a:pt x="4170" y="8815"/>
                    <a:pt x="4137" y="8815"/>
                    <a:pt x="4137" y="8848"/>
                  </a:cubicBezTo>
                  <a:cubicBezTo>
                    <a:pt x="4070" y="8881"/>
                    <a:pt x="4037" y="8915"/>
                    <a:pt x="3970" y="8948"/>
                  </a:cubicBezTo>
                  <a:lnTo>
                    <a:pt x="3903" y="8982"/>
                  </a:lnTo>
                  <a:cubicBezTo>
                    <a:pt x="3903" y="8915"/>
                    <a:pt x="3937" y="8815"/>
                    <a:pt x="3937" y="8748"/>
                  </a:cubicBezTo>
                  <a:cubicBezTo>
                    <a:pt x="4003" y="8548"/>
                    <a:pt x="4037" y="8314"/>
                    <a:pt x="4103" y="8114"/>
                  </a:cubicBezTo>
                  <a:cubicBezTo>
                    <a:pt x="4137" y="7881"/>
                    <a:pt x="4237" y="7681"/>
                    <a:pt x="4370" y="7514"/>
                  </a:cubicBezTo>
                  <a:cubicBezTo>
                    <a:pt x="4370" y="7514"/>
                    <a:pt x="4404" y="7480"/>
                    <a:pt x="4404" y="7447"/>
                  </a:cubicBezTo>
                  <a:cubicBezTo>
                    <a:pt x="4437" y="7447"/>
                    <a:pt x="4437" y="7447"/>
                    <a:pt x="4470" y="7414"/>
                  </a:cubicBezTo>
                  <a:cubicBezTo>
                    <a:pt x="4570" y="7314"/>
                    <a:pt x="4671" y="7214"/>
                    <a:pt x="4804" y="7147"/>
                  </a:cubicBezTo>
                  <a:cubicBezTo>
                    <a:pt x="4971" y="7080"/>
                    <a:pt x="5171" y="7047"/>
                    <a:pt x="5338" y="7047"/>
                  </a:cubicBezTo>
                  <a:close/>
                  <a:moveTo>
                    <a:pt x="6679" y="7559"/>
                  </a:moveTo>
                  <a:cubicBezTo>
                    <a:pt x="6748" y="7559"/>
                    <a:pt x="6803" y="7591"/>
                    <a:pt x="6839" y="7681"/>
                  </a:cubicBezTo>
                  <a:cubicBezTo>
                    <a:pt x="6839" y="7947"/>
                    <a:pt x="6739" y="8181"/>
                    <a:pt x="6539" y="8348"/>
                  </a:cubicBezTo>
                  <a:cubicBezTo>
                    <a:pt x="6072" y="8681"/>
                    <a:pt x="5538" y="8915"/>
                    <a:pt x="5004" y="8982"/>
                  </a:cubicBezTo>
                  <a:cubicBezTo>
                    <a:pt x="4971" y="8948"/>
                    <a:pt x="4971" y="8948"/>
                    <a:pt x="4937" y="8915"/>
                  </a:cubicBezTo>
                  <a:lnTo>
                    <a:pt x="5037" y="8881"/>
                  </a:lnTo>
                  <a:cubicBezTo>
                    <a:pt x="5104" y="8848"/>
                    <a:pt x="5204" y="8815"/>
                    <a:pt x="5271" y="8781"/>
                  </a:cubicBezTo>
                  <a:cubicBezTo>
                    <a:pt x="5438" y="8681"/>
                    <a:pt x="5605" y="8615"/>
                    <a:pt x="5771" y="8515"/>
                  </a:cubicBezTo>
                  <a:cubicBezTo>
                    <a:pt x="5825" y="8488"/>
                    <a:pt x="5792" y="8439"/>
                    <a:pt x="5760" y="8439"/>
                  </a:cubicBezTo>
                  <a:cubicBezTo>
                    <a:pt x="5752" y="8439"/>
                    <a:pt x="5744" y="8441"/>
                    <a:pt x="5738" y="8448"/>
                  </a:cubicBezTo>
                  <a:cubicBezTo>
                    <a:pt x="5571" y="8515"/>
                    <a:pt x="5404" y="8581"/>
                    <a:pt x="5238" y="8681"/>
                  </a:cubicBezTo>
                  <a:lnTo>
                    <a:pt x="5071" y="8715"/>
                  </a:lnTo>
                  <a:cubicBezTo>
                    <a:pt x="5171" y="8548"/>
                    <a:pt x="5338" y="8414"/>
                    <a:pt x="5471" y="8248"/>
                  </a:cubicBezTo>
                  <a:cubicBezTo>
                    <a:pt x="5671" y="8081"/>
                    <a:pt x="5871" y="7914"/>
                    <a:pt x="6138" y="7781"/>
                  </a:cubicBezTo>
                  <a:cubicBezTo>
                    <a:pt x="6238" y="7714"/>
                    <a:pt x="6372" y="7647"/>
                    <a:pt x="6472" y="7614"/>
                  </a:cubicBezTo>
                  <a:cubicBezTo>
                    <a:pt x="6549" y="7583"/>
                    <a:pt x="6619" y="7559"/>
                    <a:pt x="6679" y="7559"/>
                  </a:cubicBezTo>
                  <a:close/>
                  <a:moveTo>
                    <a:pt x="14111" y="6947"/>
                  </a:moveTo>
                  <a:lnTo>
                    <a:pt x="14111" y="6947"/>
                  </a:lnTo>
                  <a:cubicBezTo>
                    <a:pt x="13910" y="7614"/>
                    <a:pt x="14111" y="8414"/>
                    <a:pt x="13744" y="9015"/>
                  </a:cubicBezTo>
                  <a:cubicBezTo>
                    <a:pt x="13777" y="8715"/>
                    <a:pt x="13810" y="8381"/>
                    <a:pt x="13810" y="8081"/>
                  </a:cubicBezTo>
                  <a:cubicBezTo>
                    <a:pt x="13810" y="7681"/>
                    <a:pt x="13910" y="7314"/>
                    <a:pt x="14111" y="6947"/>
                  </a:cubicBezTo>
                  <a:close/>
                  <a:moveTo>
                    <a:pt x="3870" y="6680"/>
                  </a:moveTo>
                  <a:cubicBezTo>
                    <a:pt x="4204" y="6713"/>
                    <a:pt x="4404" y="7047"/>
                    <a:pt x="4304" y="7380"/>
                  </a:cubicBezTo>
                  <a:cubicBezTo>
                    <a:pt x="4270" y="7380"/>
                    <a:pt x="4270" y="7380"/>
                    <a:pt x="4304" y="7414"/>
                  </a:cubicBezTo>
                  <a:cubicBezTo>
                    <a:pt x="4137" y="7581"/>
                    <a:pt x="4037" y="7781"/>
                    <a:pt x="3970" y="7981"/>
                  </a:cubicBezTo>
                  <a:cubicBezTo>
                    <a:pt x="3870" y="8214"/>
                    <a:pt x="3837" y="8448"/>
                    <a:pt x="3770" y="8681"/>
                  </a:cubicBezTo>
                  <a:cubicBezTo>
                    <a:pt x="3737" y="8815"/>
                    <a:pt x="3737" y="8915"/>
                    <a:pt x="3703" y="9048"/>
                  </a:cubicBezTo>
                  <a:cubicBezTo>
                    <a:pt x="3703" y="9082"/>
                    <a:pt x="3703" y="9082"/>
                    <a:pt x="3703" y="9082"/>
                  </a:cubicBezTo>
                  <a:cubicBezTo>
                    <a:pt x="3636" y="9048"/>
                    <a:pt x="3603" y="9015"/>
                    <a:pt x="3536" y="8982"/>
                  </a:cubicBezTo>
                  <a:cubicBezTo>
                    <a:pt x="3536" y="8815"/>
                    <a:pt x="3536" y="8648"/>
                    <a:pt x="3536" y="8515"/>
                  </a:cubicBezTo>
                  <a:lnTo>
                    <a:pt x="3536" y="8014"/>
                  </a:lnTo>
                  <a:cubicBezTo>
                    <a:pt x="3536" y="7998"/>
                    <a:pt x="3528" y="7989"/>
                    <a:pt x="3520" y="7989"/>
                  </a:cubicBezTo>
                  <a:cubicBezTo>
                    <a:pt x="3511" y="7989"/>
                    <a:pt x="3503" y="7998"/>
                    <a:pt x="3503" y="8014"/>
                  </a:cubicBezTo>
                  <a:lnTo>
                    <a:pt x="3503" y="8448"/>
                  </a:lnTo>
                  <a:cubicBezTo>
                    <a:pt x="3503" y="8581"/>
                    <a:pt x="3470" y="8748"/>
                    <a:pt x="3470" y="8881"/>
                  </a:cubicBezTo>
                  <a:cubicBezTo>
                    <a:pt x="3443" y="8873"/>
                    <a:pt x="3414" y="8868"/>
                    <a:pt x="3384" y="8868"/>
                  </a:cubicBezTo>
                  <a:cubicBezTo>
                    <a:pt x="3303" y="8868"/>
                    <a:pt x="3218" y="8899"/>
                    <a:pt x="3169" y="8948"/>
                  </a:cubicBezTo>
                  <a:cubicBezTo>
                    <a:pt x="3136" y="8982"/>
                    <a:pt x="3136" y="9015"/>
                    <a:pt x="3103" y="9048"/>
                  </a:cubicBezTo>
                  <a:lnTo>
                    <a:pt x="3103" y="9082"/>
                  </a:lnTo>
                  <a:cubicBezTo>
                    <a:pt x="3103" y="8815"/>
                    <a:pt x="3103" y="8581"/>
                    <a:pt x="3069" y="8314"/>
                  </a:cubicBezTo>
                  <a:cubicBezTo>
                    <a:pt x="2969" y="7947"/>
                    <a:pt x="2969" y="7581"/>
                    <a:pt x="3069" y="7214"/>
                  </a:cubicBezTo>
                  <a:cubicBezTo>
                    <a:pt x="3203" y="6880"/>
                    <a:pt x="3536" y="6680"/>
                    <a:pt x="3870" y="6680"/>
                  </a:cubicBezTo>
                  <a:close/>
                  <a:moveTo>
                    <a:pt x="4737" y="9148"/>
                  </a:moveTo>
                  <a:cubicBezTo>
                    <a:pt x="4704" y="9182"/>
                    <a:pt x="4671" y="9248"/>
                    <a:pt x="4637" y="9282"/>
                  </a:cubicBezTo>
                  <a:lnTo>
                    <a:pt x="4537" y="9348"/>
                  </a:lnTo>
                  <a:lnTo>
                    <a:pt x="4504" y="9382"/>
                  </a:lnTo>
                  <a:cubicBezTo>
                    <a:pt x="4437" y="9449"/>
                    <a:pt x="4370" y="9482"/>
                    <a:pt x="4304" y="9515"/>
                  </a:cubicBezTo>
                  <a:cubicBezTo>
                    <a:pt x="4204" y="9582"/>
                    <a:pt x="4137" y="9615"/>
                    <a:pt x="4037" y="9615"/>
                  </a:cubicBezTo>
                  <a:lnTo>
                    <a:pt x="3903" y="9649"/>
                  </a:lnTo>
                  <a:lnTo>
                    <a:pt x="4003" y="9615"/>
                  </a:lnTo>
                  <a:cubicBezTo>
                    <a:pt x="4090" y="9558"/>
                    <a:pt x="4052" y="9475"/>
                    <a:pt x="3976" y="9475"/>
                  </a:cubicBezTo>
                  <a:cubicBezTo>
                    <a:pt x="3963" y="9475"/>
                    <a:pt x="3950" y="9477"/>
                    <a:pt x="3937" y="9482"/>
                  </a:cubicBezTo>
                  <a:cubicBezTo>
                    <a:pt x="3870" y="9549"/>
                    <a:pt x="3803" y="9582"/>
                    <a:pt x="3737" y="9649"/>
                  </a:cubicBezTo>
                  <a:lnTo>
                    <a:pt x="3670" y="9649"/>
                  </a:lnTo>
                  <a:cubicBezTo>
                    <a:pt x="3737" y="9582"/>
                    <a:pt x="3770" y="9482"/>
                    <a:pt x="3770" y="9382"/>
                  </a:cubicBezTo>
                  <a:cubicBezTo>
                    <a:pt x="3770" y="9348"/>
                    <a:pt x="3803" y="9315"/>
                    <a:pt x="3837" y="9282"/>
                  </a:cubicBezTo>
                  <a:cubicBezTo>
                    <a:pt x="3962" y="9207"/>
                    <a:pt x="4106" y="9169"/>
                    <a:pt x="4254" y="9169"/>
                  </a:cubicBezTo>
                  <a:cubicBezTo>
                    <a:pt x="4304" y="9169"/>
                    <a:pt x="4354" y="9173"/>
                    <a:pt x="4404" y="9182"/>
                  </a:cubicBezTo>
                  <a:cubicBezTo>
                    <a:pt x="4504" y="9182"/>
                    <a:pt x="4604" y="9148"/>
                    <a:pt x="4737" y="9148"/>
                  </a:cubicBezTo>
                  <a:close/>
                  <a:moveTo>
                    <a:pt x="3271" y="9713"/>
                  </a:moveTo>
                  <a:cubicBezTo>
                    <a:pt x="3283" y="9722"/>
                    <a:pt x="3303" y="9731"/>
                    <a:pt x="3303" y="9749"/>
                  </a:cubicBezTo>
                  <a:lnTo>
                    <a:pt x="3303" y="9782"/>
                  </a:lnTo>
                  <a:cubicBezTo>
                    <a:pt x="3280" y="9759"/>
                    <a:pt x="3273" y="9736"/>
                    <a:pt x="3271" y="9713"/>
                  </a:cubicBezTo>
                  <a:close/>
                  <a:moveTo>
                    <a:pt x="3383" y="9135"/>
                  </a:moveTo>
                  <a:cubicBezTo>
                    <a:pt x="3551" y="9135"/>
                    <a:pt x="3690" y="9309"/>
                    <a:pt x="3603" y="9482"/>
                  </a:cubicBezTo>
                  <a:cubicBezTo>
                    <a:pt x="3536" y="9615"/>
                    <a:pt x="3436" y="9749"/>
                    <a:pt x="3336" y="9882"/>
                  </a:cubicBezTo>
                  <a:lnTo>
                    <a:pt x="3336" y="9849"/>
                  </a:lnTo>
                  <a:cubicBezTo>
                    <a:pt x="3370" y="9782"/>
                    <a:pt x="3370" y="9749"/>
                    <a:pt x="3336" y="9682"/>
                  </a:cubicBezTo>
                  <a:lnTo>
                    <a:pt x="3336" y="9515"/>
                  </a:lnTo>
                  <a:cubicBezTo>
                    <a:pt x="3336" y="9499"/>
                    <a:pt x="3328" y="9490"/>
                    <a:pt x="3320" y="9490"/>
                  </a:cubicBezTo>
                  <a:cubicBezTo>
                    <a:pt x="3311" y="9490"/>
                    <a:pt x="3303" y="9499"/>
                    <a:pt x="3303" y="9515"/>
                  </a:cubicBezTo>
                  <a:cubicBezTo>
                    <a:pt x="3303" y="9549"/>
                    <a:pt x="3303" y="9615"/>
                    <a:pt x="3270" y="9682"/>
                  </a:cubicBezTo>
                  <a:cubicBezTo>
                    <a:pt x="3270" y="9649"/>
                    <a:pt x="3270" y="9649"/>
                    <a:pt x="3270" y="9649"/>
                  </a:cubicBezTo>
                  <a:cubicBezTo>
                    <a:pt x="3270" y="9582"/>
                    <a:pt x="3236" y="9549"/>
                    <a:pt x="3236" y="9482"/>
                  </a:cubicBezTo>
                  <a:cubicBezTo>
                    <a:pt x="3236" y="9482"/>
                    <a:pt x="3236" y="9449"/>
                    <a:pt x="3203" y="9415"/>
                  </a:cubicBezTo>
                  <a:cubicBezTo>
                    <a:pt x="3203" y="9315"/>
                    <a:pt x="3203" y="9182"/>
                    <a:pt x="3303" y="9148"/>
                  </a:cubicBezTo>
                  <a:cubicBezTo>
                    <a:pt x="3330" y="9139"/>
                    <a:pt x="3357" y="9135"/>
                    <a:pt x="3383" y="9135"/>
                  </a:cubicBezTo>
                  <a:close/>
                  <a:moveTo>
                    <a:pt x="2169" y="8915"/>
                  </a:moveTo>
                  <a:lnTo>
                    <a:pt x="2302" y="8948"/>
                  </a:lnTo>
                  <a:lnTo>
                    <a:pt x="2336" y="8982"/>
                  </a:lnTo>
                  <a:cubicBezTo>
                    <a:pt x="2469" y="9015"/>
                    <a:pt x="2569" y="9048"/>
                    <a:pt x="2669" y="9082"/>
                  </a:cubicBezTo>
                  <a:cubicBezTo>
                    <a:pt x="2769" y="9148"/>
                    <a:pt x="2836" y="9248"/>
                    <a:pt x="2903" y="9315"/>
                  </a:cubicBezTo>
                  <a:cubicBezTo>
                    <a:pt x="3036" y="9549"/>
                    <a:pt x="3136" y="9815"/>
                    <a:pt x="3136" y="10082"/>
                  </a:cubicBezTo>
                  <a:cubicBezTo>
                    <a:pt x="3103" y="10016"/>
                    <a:pt x="3069" y="9949"/>
                    <a:pt x="3036" y="9882"/>
                  </a:cubicBezTo>
                  <a:lnTo>
                    <a:pt x="3036" y="9916"/>
                  </a:lnTo>
                  <a:lnTo>
                    <a:pt x="2869" y="9549"/>
                  </a:lnTo>
                  <a:lnTo>
                    <a:pt x="2803" y="9549"/>
                  </a:lnTo>
                  <a:cubicBezTo>
                    <a:pt x="2869" y="9682"/>
                    <a:pt x="2903" y="9782"/>
                    <a:pt x="2969" y="9916"/>
                  </a:cubicBezTo>
                  <a:lnTo>
                    <a:pt x="2969" y="9949"/>
                  </a:lnTo>
                  <a:cubicBezTo>
                    <a:pt x="2869" y="9882"/>
                    <a:pt x="2803" y="9849"/>
                    <a:pt x="2736" y="9782"/>
                  </a:cubicBezTo>
                  <a:cubicBezTo>
                    <a:pt x="2502" y="9649"/>
                    <a:pt x="2336" y="9482"/>
                    <a:pt x="2235" y="9248"/>
                  </a:cubicBezTo>
                  <a:cubicBezTo>
                    <a:pt x="2202" y="9148"/>
                    <a:pt x="2169" y="9015"/>
                    <a:pt x="2169" y="8915"/>
                  </a:cubicBezTo>
                  <a:close/>
                  <a:moveTo>
                    <a:pt x="3270" y="10316"/>
                  </a:moveTo>
                  <a:lnTo>
                    <a:pt x="3236" y="10349"/>
                  </a:lnTo>
                  <a:cubicBezTo>
                    <a:pt x="3236" y="10349"/>
                    <a:pt x="3236" y="10349"/>
                    <a:pt x="3236" y="10316"/>
                  </a:cubicBezTo>
                  <a:close/>
                  <a:moveTo>
                    <a:pt x="8573" y="11250"/>
                  </a:moveTo>
                  <a:cubicBezTo>
                    <a:pt x="8440" y="11917"/>
                    <a:pt x="8507" y="12617"/>
                    <a:pt x="8773" y="13218"/>
                  </a:cubicBezTo>
                  <a:cubicBezTo>
                    <a:pt x="8974" y="13585"/>
                    <a:pt x="9107" y="13985"/>
                    <a:pt x="9207" y="14385"/>
                  </a:cubicBezTo>
                  <a:cubicBezTo>
                    <a:pt x="9240" y="14652"/>
                    <a:pt x="9274" y="14919"/>
                    <a:pt x="9240" y="15219"/>
                  </a:cubicBezTo>
                  <a:cubicBezTo>
                    <a:pt x="9040" y="14652"/>
                    <a:pt x="8874" y="14152"/>
                    <a:pt x="8707" y="13618"/>
                  </a:cubicBezTo>
                  <a:lnTo>
                    <a:pt x="8707" y="13618"/>
                  </a:lnTo>
                  <a:lnTo>
                    <a:pt x="8740" y="13652"/>
                  </a:lnTo>
                  <a:cubicBezTo>
                    <a:pt x="8440" y="12884"/>
                    <a:pt x="8407" y="12050"/>
                    <a:pt x="8573" y="11250"/>
                  </a:cubicBezTo>
                  <a:close/>
                  <a:moveTo>
                    <a:pt x="7339" y="15386"/>
                  </a:moveTo>
                  <a:lnTo>
                    <a:pt x="7372" y="15486"/>
                  </a:lnTo>
                  <a:lnTo>
                    <a:pt x="7339" y="15486"/>
                  </a:lnTo>
                  <a:cubicBezTo>
                    <a:pt x="7306" y="15453"/>
                    <a:pt x="7339" y="15419"/>
                    <a:pt x="7339" y="15386"/>
                  </a:cubicBezTo>
                  <a:close/>
                  <a:moveTo>
                    <a:pt x="8673" y="11350"/>
                  </a:moveTo>
                  <a:cubicBezTo>
                    <a:pt x="8707" y="11617"/>
                    <a:pt x="8807" y="11850"/>
                    <a:pt x="8907" y="12084"/>
                  </a:cubicBezTo>
                  <a:cubicBezTo>
                    <a:pt x="9107" y="12517"/>
                    <a:pt x="9274" y="13018"/>
                    <a:pt x="9407" y="13485"/>
                  </a:cubicBezTo>
                  <a:cubicBezTo>
                    <a:pt x="9507" y="13985"/>
                    <a:pt x="9507" y="14519"/>
                    <a:pt x="9441" y="15019"/>
                  </a:cubicBezTo>
                  <a:cubicBezTo>
                    <a:pt x="9441" y="15186"/>
                    <a:pt x="9407" y="15386"/>
                    <a:pt x="9374" y="15553"/>
                  </a:cubicBezTo>
                  <a:cubicBezTo>
                    <a:pt x="9407" y="14852"/>
                    <a:pt x="9274" y="14185"/>
                    <a:pt x="9007" y="13551"/>
                  </a:cubicBezTo>
                  <a:lnTo>
                    <a:pt x="9040" y="13551"/>
                  </a:lnTo>
                  <a:cubicBezTo>
                    <a:pt x="8840" y="13185"/>
                    <a:pt x="8707" y="12818"/>
                    <a:pt x="8640" y="12417"/>
                  </a:cubicBezTo>
                  <a:cubicBezTo>
                    <a:pt x="8573" y="12050"/>
                    <a:pt x="8573" y="11717"/>
                    <a:pt x="8673" y="11350"/>
                  </a:cubicBezTo>
                  <a:close/>
                  <a:moveTo>
                    <a:pt x="7339" y="15720"/>
                  </a:moveTo>
                  <a:lnTo>
                    <a:pt x="7339" y="15720"/>
                  </a:lnTo>
                  <a:cubicBezTo>
                    <a:pt x="7706" y="16720"/>
                    <a:pt x="8206" y="17688"/>
                    <a:pt x="8840" y="18555"/>
                  </a:cubicBezTo>
                  <a:cubicBezTo>
                    <a:pt x="8540" y="18322"/>
                    <a:pt x="8306" y="18088"/>
                    <a:pt x="8040" y="17821"/>
                  </a:cubicBezTo>
                  <a:lnTo>
                    <a:pt x="8073" y="17821"/>
                  </a:lnTo>
                  <a:cubicBezTo>
                    <a:pt x="7573" y="17221"/>
                    <a:pt x="7306" y="16487"/>
                    <a:pt x="7339" y="15720"/>
                  </a:cubicBezTo>
                  <a:close/>
                  <a:moveTo>
                    <a:pt x="7497" y="15802"/>
                  </a:moveTo>
                  <a:cubicBezTo>
                    <a:pt x="7725" y="16251"/>
                    <a:pt x="7983" y="16670"/>
                    <a:pt x="8273" y="17121"/>
                  </a:cubicBezTo>
                  <a:cubicBezTo>
                    <a:pt x="8473" y="17454"/>
                    <a:pt x="8673" y="17755"/>
                    <a:pt x="8840" y="18121"/>
                  </a:cubicBezTo>
                  <a:cubicBezTo>
                    <a:pt x="8974" y="18322"/>
                    <a:pt x="9040" y="18588"/>
                    <a:pt x="9140" y="18822"/>
                  </a:cubicBezTo>
                  <a:cubicBezTo>
                    <a:pt x="8392" y="17911"/>
                    <a:pt x="7834" y="16904"/>
                    <a:pt x="7497" y="15802"/>
                  </a:cubicBezTo>
                  <a:close/>
                  <a:moveTo>
                    <a:pt x="20694" y="18374"/>
                  </a:moveTo>
                  <a:cubicBezTo>
                    <a:pt x="20688" y="18374"/>
                    <a:pt x="20682" y="18379"/>
                    <a:pt x="20682" y="18388"/>
                  </a:cubicBezTo>
                  <a:cubicBezTo>
                    <a:pt x="20482" y="18388"/>
                    <a:pt x="20348" y="18488"/>
                    <a:pt x="20215" y="18622"/>
                  </a:cubicBezTo>
                  <a:cubicBezTo>
                    <a:pt x="20082" y="18755"/>
                    <a:pt x="20015" y="18922"/>
                    <a:pt x="19981" y="19089"/>
                  </a:cubicBezTo>
                  <a:cubicBezTo>
                    <a:pt x="19962" y="19128"/>
                    <a:pt x="19977" y="19144"/>
                    <a:pt x="19999" y="19144"/>
                  </a:cubicBezTo>
                  <a:cubicBezTo>
                    <a:pt x="20015" y="19144"/>
                    <a:pt x="20034" y="19136"/>
                    <a:pt x="20048" y="19122"/>
                  </a:cubicBezTo>
                  <a:cubicBezTo>
                    <a:pt x="20082" y="18955"/>
                    <a:pt x="20182" y="18822"/>
                    <a:pt x="20282" y="18689"/>
                  </a:cubicBezTo>
                  <a:cubicBezTo>
                    <a:pt x="20315" y="18622"/>
                    <a:pt x="20382" y="18588"/>
                    <a:pt x="20448" y="18522"/>
                  </a:cubicBezTo>
                  <a:cubicBezTo>
                    <a:pt x="20515" y="18488"/>
                    <a:pt x="20615" y="18455"/>
                    <a:pt x="20682" y="18422"/>
                  </a:cubicBezTo>
                  <a:cubicBezTo>
                    <a:pt x="20729" y="18398"/>
                    <a:pt x="20710" y="18374"/>
                    <a:pt x="20694" y="18374"/>
                  </a:cubicBezTo>
                  <a:close/>
                  <a:moveTo>
                    <a:pt x="21683" y="18989"/>
                  </a:moveTo>
                  <a:cubicBezTo>
                    <a:pt x="21616" y="19022"/>
                    <a:pt x="21549" y="19055"/>
                    <a:pt x="21516" y="19089"/>
                  </a:cubicBezTo>
                  <a:cubicBezTo>
                    <a:pt x="21449" y="19122"/>
                    <a:pt x="21382" y="19156"/>
                    <a:pt x="21349" y="19189"/>
                  </a:cubicBezTo>
                  <a:cubicBezTo>
                    <a:pt x="21282" y="19256"/>
                    <a:pt x="21249" y="19289"/>
                    <a:pt x="21216" y="19322"/>
                  </a:cubicBezTo>
                  <a:cubicBezTo>
                    <a:pt x="21149" y="19389"/>
                    <a:pt x="21116" y="19422"/>
                    <a:pt x="21082" y="19489"/>
                  </a:cubicBezTo>
                  <a:cubicBezTo>
                    <a:pt x="21058" y="19538"/>
                    <a:pt x="21105" y="19569"/>
                    <a:pt x="21145" y="19569"/>
                  </a:cubicBezTo>
                  <a:cubicBezTo>
                    <a:pt x="21160" y="19569"/>
                    <a:pt x="21173" y="19565"/>
                    <a:pt x="21182" y="19556"/>
                  </a:cubicBezTo>
                  <a:cubicBezTo>
                    <a:pt x="21182" y="19489"/>
                    <a:pt x="21216" y="19456"/>
                    <a:pt x="21282" y="19389"/>
                  </a:cubicBezTo>
                  <a:cubicBezTo>
                    <a:pt x="21316" y="19356"/>
                    <a:pt x="21349" y="19289"/>
                    <a:pt x="21416" y="19256"/>
                  </a:cubicBezTo>
                  <a:cubicBezTo>
                    <a:pt x="21449" y="19222"/>
                    <a:pt x="21516" y="19222"/>
                    <a:pt x="21549" y="19189"/>
                  </a:cubicBezTo>
                  <a:cubicBezTo>
                    <a:pt x="21616" y="19156"/>
                    <a:pt x="21649" y="19122"/>
                    <a:pt x="21716" y="19122"/>
                  </a:cubicBezTo>
                  <a:cubicBezTo>
                    <a:pt x="21783" y="19089"/>
                    <a:pt x="21749" y="18989"/>
                    <a:pt x="21683" y="18989"/>
                  </a:cubicBezTo>
                  <a:close/>
                  <a:moveTo>
                    <a:pt x="19886" y="19442"/>
                  </a:moveTo>
                  <a:cubicBezTo>
                    <a:pt x="19865" y="19442"/>
                    <a:pt x="19848" y="19465"/>
                    <a:pt x="19848" y="19489"/>
                  </a:cubicBezTo>
                  <a:lnTo>
                    <a:pt x="19815" y="19656"/>
                  </a:lnTo>
                  <a:cubicBezTo>
                    <a:pt x="19815" y="19689"/>
                    <a:pt x="19815" y="19689"/>
                    <a:pt x="19848" y="19723"/>
                  </a:cubicBezTo>
                  <a:lnTo>
                    <a:pt x="19881" y="19723"/>
                  </a:lnTo>
                  <a:cubicBezTo>
                    <a:pt x="19881" y="19689"/>
                    <a:pt x="19915" y="19689"/>
                    <a:pt x="19915" y="19656"/>
                  </a:cubicBezTo>
                  <a:lnTo>
                    <a:pt x="19915" y="19489"/>
                  </a:lnTo>
                  <a:cubicBezTo>
                    <a:pt x="19915" y="19456"/>
                    <a:pt x="19915" y="19456"/>
                    <a:pt x="19915" y="19456"/>
                  </a:cubicBezTo>
                  <a:cubicBezTo>
                    <a:pt x="19905" y="19446"/>
                    <a:pt x="19895" y="19442"/>
                    <a:pt x="19886" y="19442"/>
                  </a:cubicBezTo>
                  <a:close/>
                  <a:moveTo>
                    <a:pt x="17646" y="16987"/>
                  </a:moveTo>
                  <a:cubicBezTo>
                    <a:pt x="17913" y="16987"/>
                    <a:pt x="18047" y="17288"/>
                    <a:pt x="18147" y="17488"/>
                  </a:cubicBezTo>
                  <a:cubicBezTo>
                    <a:pt x="18147" y="17488"/>
                    <a:pt x="18180" y="17521"/>
                    <a:pt x="18180" y="17521"/>
                  </a:cubicBezTo>
                  <a:cubicBezTo>
                    <a:pt x="18113" y="17788"/>
                    <a:pt x="18147" y="18055"/>
                    <a:pt x="18214" y="18288"/>
                  </a:cubicBezTo>
                  <a:cubicBezTo>
                    <a:pt x="18380" y="18689"/>
                    <a:pt x="18580" y="19089"/>
                    <a:pt x="18847" y="19456"/>
                  </a:cubicBezTo>
                  <a:cubicBezTo>
                    <a:pt x="18981" y="19656"/>
                    <a:pt x="19114" y="19856"/>
                    <a:pt x="19248" y="20056"/>
                  </a:cubicBezTo>
                  <a:lnTo>
                    <a:pt x="19281" y="20123"/>
                  </a:lnTo>
                  <a:cubicBezTo>
                    <a:pt x="19114" y="20023"/>
                    <a:pt x="18947" y="19923"/>
                    <a:pt x="18814" y="19789"/>
                  </a:cubicBezTo>
                  <a:cubicBezTo>
                    <a:pt x="18514" y="19489"/>
                    <a:pt x="18314" y="19122"/>
                    <a:pt x="18180" y="18722"/>
                  </a:cubicBezTo>
                  <a:lnTo>
                    <a:pt x="18147" y="18722"/>
                  </a:lnTo>
                  <a:cubicBezTo>
                    <a:pt x="18214" y="19122"/>
                    <a:pt x="18347" y="19456"/>
                    <a:pt x="18547" y="19756"/>
                  </a:cubicBezTo>
                  <a:lnTo>
                    <a:pt x="18580" y="19823"/>
                  </a:lnTo>
                  <a:lnTo>
                    <a:pt x="18347" y="19656"/>
                  </a:lnTo>
                  <a:cubicBezTo>
                    <a:pt x="17980" y="19389"/>
                    <a:pt x="17680" y="19089"/>
                    <a:pt x="17446" y="18722"/>
                  </a:cubicBezTo>
                  <a:cubicBezTo>
                    <a:pt x="17213" y="18355"/>
                    <a:pt x="17146" y="17921"/>
                    <a:pt x="17246" y="17488"/>
                  </a:cubicBezTo>
                  <a:cubicBezTo>
                    <a:pt x="17280" y="17288"/>
                    <a:pt x="17413" y="16987"/>
                    <a:pt x="17646" y="16987"/>
                  </a:cubicBezTo>
                  <a:close/>
                  <a:moveTo>
                    <a:pt x="18794" y="17329"/>
                  </a:moveTo>
                  <a:cubicBezTo>
                    <a:pt x="18850" y="17329"/>
                    <a:pt x="18912" y="17337"/>
                    <a:pt x="18981" y="17354"/>
                  </a:cubicBezTo>
                  <a:cubicBezTo>
                    <a:pt x="19448" y="17454"/>
                    <a:pt x="19781" y="17855"/>
                    <a:pt x="19781" y="18355"/>
                  </a:cubicBezTo>
                  <a:cubicBezTo>
                    <a:pt x="19781" y="18355"/>
                    <a:pt x="19781" y="18388"/>
                    <a:pt x="19815" y="18388"/>
                  </a:cubicBezTo>
                  <a:cubicBezTo>
                    <a:pt x="19615" y="18655"/>
                    <a:pt x="19548" y="18989"/>
                    <a:pt x="19548" y="19289"/>
                  </a:cubicBezTo>
                  <a:lnTo>
                    <a:pt x="19581" y="19322"/>
                  </a:lnTo>
                  <a:cubicBezTo>
                    <a:pt x="19548" y="19456"/>
                    <a:pt x="19548" y="19589"/>
                    <a:pt x="19514" y="19723"/>
                  </a:cubicBezTo>
                  <a:lnTo>
                    <a:pt x="19514" y="19656"/>
                  </a:lnTo>
                  <a:cubicBezTo>
                    <a:pt x="19448" y="19456"/>
                    <a:pt x="19381" y="19256"/>
                    <a:pt x="19314" y="19055"/>
                  </a:cubicBezTo>
                  <a:cubicBezTo>
                    <a:pt x="19301" y="19042"/>
                    <a:pt x="19275" y="19034"/>
                    <a:pt x="19253" y="19034"/>
                  </a:cubicBezTo>
                  <a:cubicBezTo>
                    <a:pt x="19221" y="19034"/>
                    <a:pt x="19195" y="19050"/>
                    <a:pt x="19214" y="19089"/>
                  </a:cubicBezTo>
                  <a:cubicBezTo>
                    <a:pt x="19248" y="19289"/>
                    <a:pt x="19314" y="19456"/>
                    <a:pt x="19381" y="19623"/>
                  </a:cubicBezTo>
                  <a:cubicBezTo>
                    <a:pt x="19414" y="19723"/>
                    <a:pt x="19414" y="19823"/>
                    <a:pt x="19448" y="19889"/>
                  </a:cubicBezTo>
                  <a:cubicBezTo>
                    <a:pt x="19448" y="19989"/>
                    <a:pt x="19448" y="20056"/>
                    <a:pt x="19448" y="20156"/>
                  </a:cubicBezTo>
                  <a:cubicBezTo>
                    <a:pt x="19348" y="19923"/>
                    <a:pt x="19214" y="19723"/>
                    <a:pt x="19114" y="19556"/>
                  </a:cubicBezTo>
                  <a:cubicBezTo>
                    <a:pt x="18814" y="19156"/>
                    <a:pt x="18614" y="18755"/>
                    <a:pt x="18414" y="18322"/>
                  </a:cubicBezTo>
                  <a:cubicBezTo>
                    <a:pt x="18294" y="17933"/>
                    <a:pt x="18309" y="17329"/>
                    <a:pt x="18794" y="17329"/>
                  </a:cubicBezTo>
                  <a:close/>
                  <a:moveTo>
                    <a:pt x="20656" y="18174"/>
                  </a:moveTo>
                  <a:cubicBezTo>
                    <a:pt x="20708" y="18174"/>
                    <a:pt x="20761" y="18178"/>
                    <a:pt x="20815" y="18188"/>
                  </a:cubicBezTo>
                  <a:cubicBezTo>
                    <a:pt x="21149" y="18255"/>
                    <a:pt x="21316" y="18689"/>
                    <a:pt x="21082" y="18989"/>
                  </a:cubicBezTo>
                  <a:cubicBezTo>
                    <a:pt x="20915" y="19122"/>
                    <a:pt x="20749" y="19322"/>
                    <a:pt x="20649" y="19522"/>
                  </a:cubicBezTo>
                  <a:cubicBezTo>
                    <a:pt x="20515" y="19723"/>
                    <a:pt x="20415" y="19923"/>
                    <a:pt x="20315" y="20123"/>
                  </a:cubicBezTo>
                  <a:cubicBezTo>
                    <a:pt x="20248" y="20223"/>
                    <a:pt x="20215" y="20323"/>
                    <a:pt x="20182" y="20423"/>
                  </a:cubicBezTo>
                  <a:lnTo>
                    <a:pt x="20182" y="20456"/>
                  </a:lnTo>
                  <a:cubicBezTo>
                    <a:pt x="20148" y="20423"/>
                    <a:pt x="20115" y="20356"/>
                    <a:pt x="20048" y="20323"/>
                  </a:cubicBezTo>
                  <a:cubicBezTo>
                    <a:pt x="20082" y="20156"/>
                    <a:pt x="20115" y="20023"/>
                    <a:pt x="20148" y="19856"/>
                  </a:cubicBezTo>
                  <a:lnTo>
                    <a:pt x="20248" y="19389"/>
                  </a:lnTo>
                  <a:cubicBezTo>
                    <a:pt x="20248" y="19372"/>
                    <a:pt x="20240" y="19364"/>
                    <a:pt x="20228" y="19364"/>
                  </a:cubicBezTo>
                  <a:cubicBezTo>
                    <a:pt x="20215" y="19364"/>
                    <a:pt x="20198" y="19372"/>
                    <a:pt x="20182" y="19389"/>
                  </a:cubicBezTo>
                  <a:lnTo>
                    <a:pt x="20082" y="19856"/>
                  </a:lnTo>
                  <a:cubicBezTo>
                    <a:pt x="20048" y="19989"/>
                    <a:pt x="20015" y="20156"/>
                    <a:pt x="19948" y="20290"/>
                  </a:cubicBezTo>
                  <a:cubicBezTo>
                    <a:pt x="19915" y="20273"/>
                    <a:pt x="19873" y="20265"/>
                    <a:pt x="19827" y="20265"/>
                  </a:cubicBezTo>
                  <a:cubicBezTo>
                    <a:pt x="19781" y="20265"/>
                    <a:pt x="19731" y="20273"/>
                    <a:pt x="19681" y="20290"/>
                  </a:cubicBezTo>
                  <a:cubicBezTo>
                    <a:pt x="19648" y="20290"/>
                    <a:pt x="19615" y="20323"/>
                    <a:pt x="19581" y="20356"/>
                  </a:cubicBezTo>
                  <a:cubicBezTo>
                    <a:pt x="19581" y="20130"/>
                    <a:pt x="19644" y="19872"/>
                    <a:pt x="19678" y="19613"/>
                  </a:cubicBezTo>
                  <a:lnTo>
                    <a:pt x="19678" y="19613"/>
                  </a:lnTo>
                  <a:cubicBezTo>
                    <a:pt x="19679" y="19627"/>
                    <a:pt x="19680" y="19642"/>
                    <a:pt x="19681" y="19656"/>
                  </a:cubicBezTo>
                  <a:lnTo>
                    <a:pt x="19681" y="19589"/>
                  </a:lnTo>
                  <a:cubicBezTo>
                    <a:pt x="19680" y="19597"/>
                    <a:pt x="19679" y="19605"/>
                    <a:pt x="19678" y="19613"/>
                  </a:cubicBezTo>
                  <a:lnTo>
                    <a:pt x="19678" y="19613"/>
                  </a:lnTo>
                  <a:cubicBezTo>
                    <a:pt x="19655" y="19229"/>
                    <a:pt x="19754" y="18878"/>
                    <a:pt x="19915" y="18588"/>
                  </a:cubicBezTo>
                  <a:cubicBezTo>
                    <a:pt x="20085" y="18333"/>
                    <a:pt x="20353" y="18174"/>
                    <a:pt x="20656" y="18174"/>
                  </a:cubicBezTo>
                  <a:close/>
                  <a:moveTo>
                    <a:pt x="21912" y="18839"/>
                  </a:moveTo>
                  <a:cubicBezTo>
                    <a:pt x="22008" y="18839"/>
                    <a:pt x="22100" y="18855"/>
                    <a:pt x="22183" y="18889"/>
                  </a:cubicBezTo>
                  <a:cubicBezTo>
                    <a:pt x="22250" y="18889"/>
                    <a:pt x="22316" y="18955"/>
                    <a:pt x="22383" y="19022"/>
                  </a:cubicBezTo>
                  <a:cubicBezTo>
                    <a:pt x="22417" y="19122"/>
                    <a:pt x="22383" y="19222"/>
                    <a:pt x="22316" y="19322"/>
                  </a:cubicBezTo>
                  <a:cubicBezTo>
                    <a:pt x="22250" y="19456"/>
                    <a:pt x="22183" y="19623"/>
                    <a:pt x="22116" y="19756"/>
                  </a:cubicBezTo>
                  <a:cubicBezTo>
                    <a:pt x="22083" y="19789"/>
                    <a:pt x="22050" y="19823"/>
                    <a:pt x="22016" y="19856"/>
                  </a:cubicBezTo>
                  <a:cubicBezTo>
                    <a:pt x="21950" y="19889"/>
                    <a:pt x="21916" y="19923"/>
                    <a:pt x="21849" y="19956"/>
                  </a:cubicBezTo>
                  <a:cubicBezTo>
                    <a:pt x="21783" y="19989"/>
                    <a:pt x="21683" y="20023"/>
                    <a:pt x="21616" y="20090"/>
                  </a:cubicBezTo>
                  <a:cubicBezTo>
                    <a:pt x="21583" y="20090"/>
                    <a:pt x="21549" y="20090"/>
                    <a:pt x="21549" y="20123"/>
                  </a:cubicBezTo>
                  <a:cubicBezTo>
                    <a:pt x="21449" y="20256"/>
                    <a:pt x="21316" y="20356"/>
                    <a:pt x="21216" y="20456"/>
                  </a:cubicBezTo>
                  <a:lnTo>
                    <a:pt x="21249" y="20490"/>
                  </a:lnTo>
                  <a:cubicBezTo>
                    <a:pt x="21169" y="20543"/>
                    <a:pt x="21078" y="20559"/>
                    <a:pt x="20983" y="20559"/>
                  </a:cubicBezTo>
                  <a:cubicBezTo>
                    <a:pt x="20841" y="20559"/>
                    <a:pt x="20689" y="20523"/>
                    <a:pt x="20549" y="20523"/>
                  </a:cubicBezTo>
                  <a:lnTo>
                    <a:pt x="20682" y="20456"/>
                  </a:lnTo>
                  <a:cubicBezTo>
                    <a:pt x="20749" y="20423"/>
                    <a:pt x="20782" y="20390"/>
                    <a:pt x="20815" y="20356"/>
                  </a:cubicBezTo>
                  <a:cubicBezTo>
                    <a:pt x="20882" y="20323"/>
                    <a:pt x="20915" y="20256"/>
                    <a:pt x="20949" y="20223"/>
                  </a:cubicBezTo>
                  <a:cubicBezTo>
                    <a:pt x="20982" y="20190"/>
                    <a:pt x="20982" y="20181"/>
                    <a:pt x="20974" y="20181"/>
                  </a:cubicBezTo>
                  <a:cubicBezTo>
                    <a:pt x="20966" y="20181"/>
                    <a:pt x="20949" y="20190"/>
                    <a:pt x="20949" y="20190"/>
                  </a:cubicBezTo>
                  <a:cubicBezTo>
                    <a:pt x="20882" y="20223"/>
                    <a:pt x="20849" y="20256"/>
                    <a:pt x="20782" y="20290"/>
                  </a:cubicBezTo>
                  <a:lnTo>
                    <a:pt x="20715" y="20323"/>
                  </a:lnTo>
                  <a:lnTo>
                    <a:pt x="20649" y="20390"/>
                  </a:lnTo>
                  <a:cubicBezTo>
                    <a:pt x="20582" y="20390"/>
                    <a:pt x="20515" y="20423"/>
                    <a:pt x="20482" y="20456"/>
                  </a:cubicBezTo>
                  <a:lnTo>
                    <a:pt x="20382" y="20456"/>
                  </a:lnTo>
                  <a:lnTo>
                    <a:pt x="20482" y="20256"/>
                  </a:lnTo>
                  <a:cubicBezTo>
                    <a:pt x="20549" y="20056"/>
                    <a:pt x="20649" y="19823"/>
                    <a:pt x="20749" y="19623"/>
                  </a:cubicBezTo>
                  <a:cubicBezTo>
                    <a:pt x="20849" y="19456"/>
                    <a:pt x="20949" y="19289"/>
                    <a:pt x="21082" y="19156"/>
                  </a:cubicBezTo>
                  <a:cubicBezTo>
                    <a:pt x="21249" y="19022"/>
                    <a:pt x="21416" y="18922"/>
                    <a:pt x="21616" y="18889"/>
                  </a:cubicBezTo>
                  <a:cubicBezTo>
                    <a:pt x="21716" y="18855"/>
                    <a:pt x="21816" y="18839"/>
                    <a:pt x="21912" y="18839"/>
                  </a:cubicBezTo>
                  <a:close/>
                  <a:moveTo>
                    <a:pt x="23344" y="19599"/>
                  </a:moveTo>
                  <a:cubicBezTo>
                    <a:pt x="23428" y="19599"/>
                    <a:pt x="23484" y="19638"/>
                    <a:pt x="23484" y="19789"/>
                  </a:cubicBezTo>
                  <a:cubicBezTo>
                    <a:pt x="23451" y="20023"/>
                    <a:pt x="23284" y="20256"/>
                    <a:pt x="23050" y="20356"/>
                  </a:cubicBezTo>
                  <a:lnTo>
                    <a:pt x="23084" y="20390"/>
                  </a:lnTo>
                  <a:cubicBezTo>
                    <a:pt x="22671" y="20583"/>
                    <a:pt x="22212" y="20707"/>
                    <a:pt x="21745" y="20707"/>
                  </a:cubicBezTo>
                  <a:cubicBezTo>
                    <a:pt x="21647" y="20707"/>
                    <a:pt x="21548" y="20702"/>
                    <a:pt x="21449" y="20690"/>
                  </a:cubicBezTo>
                  <a:cubicBezTo>
                    <a:pt x="21449" y="20690"/>
                    <a:pt x="21416" y="20657"/>
                    <a:pt x="21416" y="20657"/>
                  </a:cubicBezTo>
                  <a:lnTo>
                    <a:pt x="21516" y="20657"/>
                  </a:lnTo>
                  <a:cubicBezTo>
                    <a:pt x="21583" y="20623"/>
                    <a:pt x="21683" y="20623"/>
                    <a:pt x="21783" y="20590"/>
                  </a:cubicBezTo>
                  <a:cubicBezTo>
                    <a:pt x="21950" y="20557"/>
                    <a:pt x="22116" y="20490"/>
                    <a:pt x="22283" y="20423"/>
                  </a:cubicBezTo>
                  <a:cubicBezTo>
                    <a:pt x="22340" y="20423"/>
                    <a:pt x="22324" y="20350"/>
                    <a:pt x="22297" y="20350"/>
                  </a:cubicBezTo>
                  <a:cubicBezTo>
                    <a:pt x="22293" y="20350"/>
                    <a:pt x="22288" y="20352"/>
                    <a:pt x="22283" y="20356"/>
                  </a:cubicBezTo>
                  <a:cubicBezTo>
                    <a:pt x="22083" y="20390"/>
                    <a:pt x="21916" y="20423"/>
                    <a:pt x="21749" y="20456"/>
                  </a:cubicBezTo>
                  <a:lnTo>
                    <a:pt x="21549" y="20490"/>
                  </a:lnTo>
                  <a:cubicBezTo>
                    <a:pt x="21716" y="20356"/>
                    <a:pt x="21849" y="20256"/>
                    <a:pt x="22016" y="20123"/>
                  </a:cubicBezTo>
                  <a:cubicBezTo>
                    <a:pt x="22250" y="19956"/>
                    <a:pt x="22483" y="19823"/>
                    <a:pt x="22750" y="19723"/>
                  </a:cubicBezTo>
                  <a:cubicBezTo>
                    <a:pt x="22884" y="19656"/>
                    <a:pt x="23050" y="19623"/>
                    <a:pt x="23184" y="19623"/>
                  </a:cubicBezTo>
                  <a:cubicBezTo>
                    <a:pt x="23243" y="19611"/>
                    <a:pt x="23298" y="19599"/>
                    <a:pt x="23344" y="19599"/>
                  </a:cubicBezTo>
                  <a:close/>
                  <a:moveTo>
                    <a:pt x="19815" y="20490"/>
                  </a:moveTo>
                  <a:cubicBezTo>
                    <a:pt x="19915" y="20523"/>
                    <a:pt x="19981" y="20557"/>
                    <a:pt x="20015" y="20657"/>
                  </a:cubicBezTo>
                  <a:cubicBezTo>
                    <a:pt x="20048" y="20723"/>
                    <a:pt x="20015" y="20823"/>
                    <a:pt x="19981" y="20890"/>
                  </a:cubicBezTo>
                  <a:cubicBezTo>
                    <a:pt x="19895" y="20977"/>
                    <a:pt x="19809" y="21063"/>
                    <a:pt x="19700" y="21128"/>
                  </a:cubicBezTo>
                  <a:lnTo>
                    <a:pt x="19700" y="21128"/>
                  </a:lnTo>
                  <a:cubicBezTo>
                    <a:pt x="19717" y="21093"/>
                    <a:pt x="19723" y="21049"/>
                    <a:pt x="19748" y="21024"/>
                  </a:cubicBezTo>
                  <a:lnTo>
                    <a:pt x="19781" y="20857"/>
                  </a:lnTo>
                  <a:cubicBezTo>
                    <a:pt x="19765" y="20840"/>
                    <a:pt x="19756" y="20832"/>
                    <a:pt x="19748" y="20832"/>
                  </a:cubicBezTo>
                  <a:cubicBezTo>
                    <a:pt x="19740" y="20832"/>
                    <a:pt x="19731" y="20840"/>
                    <a:pt x="19715" y="20857"/>
                  </a:cubicBezTo>
                  <a:cubicBezTo>
                    <a:pt x="19715" y="20890"/>
                    <a:pt x="19681" y="20957"/>
                    <a:pt x="19681" y="20990"/>
                  </a:cubicBezTo>
                  <a:cubicBezTo>
                    <a:pt x="19648" y="21057"/>
                    <a:pt x="19615" y="21090"/>
                    <a:pt x="19615" y="21157"/>
                  </a:cubicBezTo>
                  <a:lnTo>
                    <a:pt x="19615" y="21024"/>
                  </a:lnTo>
                  <a:cubicBezTo>
                    <a:pt x="19615" y="21024"/>
                    <a:pt x="19615" y="20990"/>
                    <a:pt x="19615" y="20990"/>
                  </a:cubicBezTo>
                  <a:lnTo>
                    <a:pt x="19615" y="20823"/>
                  </a:lnTo>
                  <a:cubicBezTo>
                    <a:pt x="19615" y="20790"/>
                    <a:pt x="19615" y="20790"/>
                    <a:pt x="19615" y="20790"/>
                  </a:cubicBezTo>
                  <a:cubicBezTo>
                    <a:pt x="19615" y="20723"/>
                    <a:pt x="19615" y="20690"/>
                    <a:pt x="19615" y="20657"/>
                  </a:cubicBezTo>
                  <a:cubicBezTo>
                    <a:pt x="19648" y="20557"/>
                    <a:pt x="19715" y="20490"/>
                    <a:pt x="19815" y="20490"/>
                  </a:cubicBezTo>
                  <a:close/>
                  <a:moveTo>
                    <a:pt x="20519" y="20673"/>
                  </a:moveTo>
                  <a:cubicBezTo>
                    <a:pt x="20615" y="20673"/>
                    <a:pt x="20715" y="20690"/>
                    <a:pt x="20815" y="20723"/>
                  </a:cubicBezTo>
                  <a:lnTo>
                    <a:pt x="21149" y="20723"/>
                  </a:lnTo>
                  <a:cubicBezTo>
                    <a:pt x="21082" y="20790"/>
                    <a:pt x="21049" y="20857"/>
                    <a:pt x="21016" y="20890"/>
                  </a:cubicBezTo>
                  <a:lnTo>
                    <a:pt x="21016" y="20923"/>
                  </a:lnTo>
                  <a:cubicBezTo>
                    <a:pt x="20982" y="20957"/>
                    <a:pt x="20949" y="20990"/>
                    <a:pt x="20915" y="20990"/>
                  </a:cubicBezTo>
                  <a:lnTo>
                    <a:pt x="20882" y="21024"/>
                  </a:lnTo>
                  <a:cubicBezTo>
                    <a:pt x="20782" y="21057"/>
                    <a:pt x="20715" y="21090"/>
                    <a:pt x="20615" y="21124"/>
                  </a:cubicBezTo>
                  <a:cubicBezTo>
                    <a:pt x="20549" y="21157"/>
                    <a:pt x="20448" y="21157"/>
                    <a:pt x="20348" y="21157"/>
                  </a:cubicBezTo>
                  <a:lnTo>
                    <a:pt x="20215" y="21157"/>
                  </a:lnTo>
                  <a:lnTo>
                    <a:pt x="20382" y="21124"/>
                  </a:lnTo>
                  <a:cubicBezTo>
                    <a:pt x="20415" y="21124"/>
                    <a:pt x="20448" y="21057"/>
                    <a:pt x="20415" y="21024"/>
                  </a:cubicBezTo>
                  <a:cubicBezTo>
                    <a:pt x="20439" y="20976"/>
                    <a:pt x="20396" y="20929"/>
                    <a:pt x="20357" y="20929"/>
                  </a:cubicBezTo>
                  <a:cubicBezTo>
                    <a:pt x="20340" y="20929"/>
                    <a:pt x="20325" y="20937"/>
                    <a:pt x="20315" y="20957"/>
                  </a:cubicBezTo>
                  <a:cubicBezTo>
                    <a:pt x="20215" y="20990"/>
                    <a:pt x="20148" y="21024"/>
                    <a:pt x="20082" y="21057"/>
                  </a:cubicBezTo>
                  <a:lnTo>
                    <a:pt x="20015" y="21057"/>
                  </a:lnTo>
                  <a:cubicBezTo>
                    <a:pt x="20082" y="20990"/>
                    <a:pt x="20115" y="20890"/>
                    <a:pt x="20182" y="20823"/>
                  </a:cubicBezTo>
                  <a:lnTo>
                    <a:pt x="20248" y="20723"/>
                  </a:lnTo>
                  <a:cubicBezTo>
                    <a:pt x="20332" y="20690"/>
                    <a:pt x="20423" y="20673"/>
                    <a:pt x="20519" y="20673"/>
                  </a:cubicBezTo>
                  <a:close/>
                  <a:moveTo>
                    <a:pt x="18714" y="20056"/>
                  </a:moveTo>
                  <a:cubicBezTo>
                    <a:pt x="18747" y="20090"/>
                    <a:pt x="18781" y="20090"/>
                    <a:pt x="18814" y="20123"/>
                  </a:cubicBezTo>
                  <a:lnTo>
                    <a:pt x="18847" y="20123"/>
                  </a:lnTo>
                  <a:cubicBezTo>
                    <a:pt x="18947" y="20190"/>
                    <a:pt x="19047" y="20223"/>
                    <a:pt x="19114" y="20290"/>
                  </a:cubicBezTo>
                  <a:cubicBezTo>
                    <a:pt x="19214" y="20390"/>
                    <a:pt x="19281" y="20456"/>
                    <a:pt x="19348" y="20557"/>
                  </a:cubicBezTo>
                  <a:cubicBezTo>
                    <a:pt x="19409" y="20802"/>
                    <a:pt x="19442" y="21075"/>
                    <a:pt x="19395" y="21325"/>
                  </a:cubicBezTo>
                  <a:lnTo>
                    <a:pt x="19395" y="21325"/>
                  </a:lnTo>
                  <a:cubicBezTo>
                    <a:pt x="19383" y="21286"/>
                    <a:pt x="19365" y="21243"/>
                    <a:pt x="19348" y="21190"/>
                  </a:cubicBezTo>
                  <a:lnTo>
                    <a:pt x="19248" y="20790"/>
                  </a:lnTo>
                  <a:cubicBezTo>
                    <a:pt x="19248" y="20779"/>
                    <a:pt x="19240" y="20775"/>
                    <a:pt x="19230" y="20775"/>
                  </a:cubicBezTo>
                  <a:cubicBezTo>
                    <a:pt x="19211" y="20775"/>
                    <a:pt x="19181" y="20790"/>
                    <a:pt x="19181" y="20790"/>
                  </a:cubicBezTo>
                  <a:cubicBezTo>
                    <a:pt x="19214" y="20923"/>
                    <a:pt x="19248" y="21057"/>
                    <a:pt x="19248" y="21190"/>
                  </a:cubicBezTo>
                  <a:lnTo>
                    <a:pt x="19248" y="21224"/>
                  </a:lnTo>
                  <a:cubicBezTo>
                    <a:pt x="19214" y="21157"/>
                    <a:pt x="19148" y="21090"/>
                    <a:pt x="19081" y="21057"/>
                  </a:cubicBezTo>
                  <a:cubicBezTo>
                    <a:pt x="18914" y="20890"/>
                    <a:pt x="18781" y="20657"/>
                    <a:pt x="18714" y="20423"/>
                  </a:cubicBezTo>
                  <a:cubicBezTo>
                    <a:pt x="18681" y="20290"/>
                    <a:pt x="18681" y="20190"/>
                    <a:pt x="18714" y="20056"/>
                  </a:cubicBezTo>
                  <a:close/>
                  <a:moveTo>
                    <a:pt x="15178" y="17654"/>
                  </a:moveTo>
                  <a:cubicBezTo>
                    <a:pt x="15178" y="17955"/>
                    <a:pt x="15178" y="18255"/>
                    <a:pt x="15211" y="18522"/>
                  </a:cubicBezTo>
                  <a:cubicBezTo>
                    <a:pt x="15278" y="19089"/>
                    <a:pt x="15245" y="19623"/>
                    <a:pt x="15145" y="20156"/>
                  </a:cubicBezTo>
                  <a:cubicBezTo>
                    <a:pt x="15045" y="20590"/>
                    <a:pt x="14911" y="20990"/>
                    <a:pt x="14811" y="21424"/>
                  </a:cubicBezTo>
                  <a:cubicBezTo>
                    <a:pt x="14878" y="20957"/>
                    <a:pt x="14878" y="20490"/>
                    <a:pt x="14945" y="20023"/>
                  </a:cubicBezTo>
                  <a:cubicBezTo>
                    <a:pt x="15011" y="19322"/>
                    <a:pt x="15045" y="18622"/>
                    <a:pt x="15078" y="17888"/>
                  </a:cubicBezTo>
                  <a:cubicBezTo>
                    <a:pt x="15111" y="17821"/>
                    <a:pt x="15145" y="17755"/>
                    <a:pt x="15178" y="17654"/>
                  </a:cubicBezTo>
                  <a:close/>
                  <a:moveTo>
                    <a:pt x="19481" y="21624"/>
                  </a:moveTo>
                  <a:cubicBezTo>
                    <a:pt x="19448" y="21624"/>
                    <a:pt x="19448" y="21624"/>
                    <a:pt x="19448" y="21657"/>
                  </a:cubicBezTo>
                  <a:lnTo>
                    <a:pt x="19448" y="21624"/>
                  </a:lnTo>
                  <a:close/>
                  <a:moveTo>
                    <a:pt x="15045" y="18055"/>
                  </a:moveTo>
                  <a:cubicBezTo>
                    <a:pt x="15011" y="18689"/>
                    <a:pt x="14945" y="19322"/>
                    <a:pt x="14878" y="19989"/>
                  </a:cubicBezTo>
                  <a:cubicBezTo>
                    <a:pt x="14878" y="20557"/>
                    <a:pt x="14811" y="21124"/>
                    <a:pt x="14678" y="21691"/>
                  </a:cubicBezTo>
                  <a:cubicBezTo>
                    <a:pt x="14644" y="21190"/>
                    <a:pt x="14611" y="20657"/>
                    <a:pt x="14644" y="20123"/>
                  </a:cubicBezTo>
                  <a:cubicBezTo>
                    <a:pt x="14678" y="19422"/>
                    <a:pt x="14811" y="18722"/>
                    <a:pt x="15045" y="18055"/>
                  </a:cubicBezTo>
                  <a:close/>
                  <a:moveTo>
                    <a:pt x="16913" y="22625"/>
                  </a:moveTo>
                  <a:lnTo>
                    <a:pt x="16813" y="22758"/>
                  </a:lnTo>
                  <a:cubicBezTo>
                    <a:pt x="16813" y="22758"/>
                    <a:pt x="16813" y="22725"/>
                    <a:pt x="16813" y="22725"/>
                  </a:cubicBezTo>
                  <a:lnTo>
                    <a:pt x="16913" y="22625"/>
                  </a:lnTo>
                  <a:close/>
                  <a:moveTo>
                    <a:pt x="16446" y="23192"/>
                  </a:moveTo>
                  <a:cubicBezTo>
                    <a:pt x="16412" y="23225"/>
                    <a:pt x="16412" y="23225"/>
                    <a:pt x="16446" y="23258"/>
                  </a:cubicBezTo>
                  <a:cubicBezTo>
                    <a:pt x="16446" y="23225"/>
                    <a:pt x="16446" y="23225"/>
                    <a:pt x="16446" y="23192"/>
                  </a:cubicBezTo>
                  <a:close/>
                  <a:moveTo>
                    <a:pt x="16779" y="22825"/>
                  </a:moveTo>
                  <a:cubicBezTo>
                    <a:pt x="16646" y="22992"/>
                    <a:pt x="16546" y="23158"/>
                    <a:pt x="16412" y="23325"/>
                  </a:cubicBezTo>
                  <a:cubicBezTo>
                    <a:pt x="16179" y="23592"/>
                    <a:pt x="15945" y="23826"/>
                    <a:pt x="15645" y="24026"/>
                  </a:cubicBezTo>
                  <a:cubicBezTo>
                    <a:pt x="15445" y="24159"/>
                    <a:pt x="15211" y="24259"/>
                    <a:pt x="14945" y="24326"/>
                  </a:cubicBezTo>
                  <a:cubicBezTo>
                    <a:pt x="15412" y="24092"/>
                    <a:pt x="15812" y="23826"/>
                    <a:pt x="16212" y="23492"/>
                  </a:cubicBezTo>
                  <a:cubicBezTo>
                    <a:pt x="16245" y="23492"/>
                    <a:pt x="16212" y="23459"/>
                    <a:pt x="16179" y="23459"/>
                  </a:cubicBezTo>
                  <a:cubicBezTo>
                    <a:pt x="15712" y="23792"/>
                    <a:pt x="15211" y="24059"/>
                    <a:pt x="14678" y="24293"/>
                  </a:cubicBezTo>
                  <a:lnTo>
                    <a:pt x="14511" y="24359"/>
                  </a:lnTo>
                  <a:cubicBezTo>
                    <a:pt x="14778" y="24226"/>
                    <a:pt x="15011" y="24092"/>
                    <a:pt x="15245" y="23959"/>
                  </a:cubicBezTo>
                  <a:cubicBezTo>
                    <a:pt x="15745" y="23625"/>
                    <a:pt x="16245" y="23258"/>
                    <a:pt x="16679" y="22825"/>
                  </a:cubicBezTo>
                  <a:close/>
                  <a:moveTo>
                    <a:pt x="13510" y="21824"/>
                  </a:moveTo>
                  <a:cubicBezTo>
                    <a:pt x="13577" y="22725"/>
                    <a:pt x="13577" y="23625"/>
                    <a:pt x="13510" y="24526"/>
                  </a:cubicBezTo>
                  <a:lnTo>
                    <a:pt x="13510" y="24559"/>
                  </a:lnTo>
                  <a:cubicBezTo>
                    <a:pt x="13477" y="24126"/>
                    <a:pt x="13377" y="23725"/>
                    <a:pt x="13343" y="23292"/>
                  </a:cubicBezTo>
                  <a:cubicBezTo>
                    <a:pt x="13277" y="22791"/>
                    <a:pt x="13343" y="22291"/>
                    <a:pt x="13510" y="21824"/>
                  </a:cubicBezTo>
                  <a:close/>
                  <a:moveTo>
                    <a:pt x="10945" y="0"/>
                  </a:moveTo>
                  <a:cubicBezTo>
                    <a:pt x="10788" y="0"/>
                    <a:pt x="10658" y="70"/>
                    <a:pt x="10575" y="209"/>
                  </a:cubicBezTo>
                  <a:cubicBezTo>
                    <a:pt x="10308" y="642"/>
                    <a:pt x="10308" y="1143"/>
                    <a:pt x="10508" y="1610"/>
                  </a:cubicBezTo>
                  <a:cubicBezTo>
                    <a:pt x="10742" y="2043"/>
                    <a:pt x="11108" y="2410"/>
                    <a:pt x="11575" y="2644"/>
                  </a:cubicBezTo>
                  <a:cubicBezTo>
                    <a:pt x="11776" y="2777"/>
                    <a:pt x="11976" y="2877"/>
                    <a:pt x="12209" y="2977"/>
                  </a:cubicBezTo>
                  <a:cubicBezTo>
                    <a:pt x="12209" y="3011"/>
                    <a:pt x="12209" y="3044"/>
                    <a:pt x="12209" y="3077"/>
                  </a:cubicBezTo>
                  <a:cubicBezTo>
                    <a:pt x="12209" y="3344"/>
                    <a:pt x="12309" y="3644"/>
                    <a:pt x="12509" y="3845"/>
                  </a:cubicBezTo>
                  <a:cubicBezTo>
                    <a:pt x="12710" y="4111"/>
                    <a:pt x="13110" y="4211"/>
                    <a:pt x="13210" y="4545"/>
                  </a:cubicBezTo>
                  <a:cubicBezTo>
                    <a:pt x="12943" y="6913"/>
                    <a:pt x="12643" y="9248"/>
                    <a:pt x="12309" y="11583"/>
                  </a:cubicBezTo>
                  <a:cubicBezTo>
                    <a:pt x="12309" y="11650"/>
                    <a:pt x="12309" y="11717"/>
                    <a:pt x="12276" y="11784"/>
                  </a:cubicBezTo>
                  <a:cubicBezTo>
                    <a:pt x="12009" y="13752"/>
                    <a:pt x="11709" y="15753"/>
                    <a:pt x="11375" y="17721"/>
                  </a:cubicBezTo>
                  <a:cubicBezTo>
                    <a:pt x="11142" y="19122"/>
                    <a:pt x="10875" y="20523"/>
                    <a:pt x="10641" y="21924"/>
                  </a:cubicBezTo>
                  <a:cubicBezTo>
                    <a:pt x="10408" y="20823"/>
                    <a:pt x="9607" y="19856"/>
                    <a:pt x="9374" y="18755"/>
                  </a:cubicBezTo>
                  <a:cubicBezTo>
                    <a:pt x="9207" y="17855"/>
                    <a:pt x="9507" y="16954"/>
                    <a:pt x="9374" y="16053"/>
                  </a:cubicBezTo>
                  <a:cubicBezTo>
                    <a:pt x="9374" y="16020"/>
                    <a:pt x="9374" y="16020"/>
                    <a:pt x="9374" y="16020"/>
                  </a:cubicBezTo>
                  <a:cubicBezTo>
                    <a:pt x="9407" y="15586"/>
                    <a:pt x="9507" y="15153"/>
                    <a:pt x="9574" y="14719"/>
                  </a:cubicBezTo>
                  <a:cubicBezTo>
                    <a:pt x="9641" y="14319"/>
                    <a:pt x="9607" y="13885"/>
                    <a:pt x="9541" y="13485"/>
                  </a:cubicBezTo>
                  <a:cubicBezTo>
                    <a:pt x="9474" y="13051"/>
                    <a:pt x="9341" y="12651"/>
                    <a:pt x="9140" y="12251"/>
                  </a:cubicBezTo>
                  <a:cubicBezTo>
                    <a:pt x="8907" y="11817"/>
                    <a:pt x="8740" y="11317"/>
                    <a:pt x="8707" y="10816"/>
                  </a:cubicBezTo>
                  <a:cubicBezTo>
                    <a:pt x="8707" y="10783"/>
                    <a:pt x="8740" y="10783"/>
                    <a:pt x="8740" y="10749"/>
                  </a:cubicBezTo>
                  <a:cubicBezTo>
                    <a:pt x="8765" y="10701"/>
                    <a:pt x="8717" y="10670"/>
                    <a:pt x="8677" y="10670"/>
                  </a:cubicBezTo>
                  <a:cubicBezTo>
                    <a:pt x="8663" y="10670"/>
                    <a:pt x="8649" y="10674"/>
                    <a:pt x="8640" y="10683"/>
                  </a:cubicBezTo>
                  <a:lnTo>
                    <a:pt x="8607" y="10749"/>
                  </a:lnTo>
                  <a:cubicBezTo>
                    <a:pt x="8573" y="10783"/>
                    <a:pt x="8573" y="10783"/>
                    <a:pt x="8573" y="10816"/>
                  </a:cubicBezTo>
                  <a:cubicBezTo>
                    <a:pt x="7806" y="12317"/>
                    <a:pt x="8740" y="13952"/>
                    <a:pt x="9140" y="15419"/>
                  </a:cubicBezTo>
                  <a:cubicBezTo>
                    <a:pt x="9240" y="15853"/>
                    <a:pt x="9307" y="16353"/>
                    <a:pt x="9274" y="16821"/>
                  </a:cubicBezTo>
                  <a:cubicBezTo>
                    <a:pt x="9274" y="17288"/>
                    <a:pt x="9174" y="17755"/>
                    <a:pt x="9174" y="18222"/>
                  </a:cubicBezTo>
                  <a:cubicBezTo>
                    <a:pt x="9207" y="18388"/>
                    <a:pt x="9207" y="18522"/>
                    <a:pt x="9240" y="18689"/>
                  </a:cubicBezTo>
                  <a:cubicBezTo>
                    <a:pt x="9040" y="18155"/>
                    <a:pt x="8773" y="17621"/>
                    <a:pt x="8473" y="17154"/>
                  </a:cubicBezTo>
                  <a:cubicBezTo>
                    <a:pt x="8006" y="16487"/>
                    <a:pt x="7639" y="15786"/>
                    <a:pt x="7372" y="15019"/>
                  </a:cubicBezTo>
                  <a:cubicBezTo>
                    <a:pt x="7356" y="14986"/>
                    <a:pt x="7322" y="14969"/>
                    <a:pt x="7289" y="14969"/>
                  </a:cubicBezTo>
                  <a:cubicBezTo>
                    <a:pt x="7256" y="14969"/>
                    <a:pt x="7222" y="14986"/>
                    <a:pt x="7206" y="15019"/>
                  </a:cubicBezTo>
                  <a:cubicBezTo>
                    <a:pt x="7006" y="15920"/>
                    <a:pt x="7206" y="16887"/>
                    <a:pt x="7706" y="17654"/>
                  </a:cubicBezTo>
                  <a:cubicBezTo>
                    <a:pt x="8240" y="18422"/>
                    <a:pt x="9074" y="18889"/>
                    <a:pt x="9541" y="19689"/>
                  </a:cubicBezTo>
                  <a:cubicBezTo>
                    <a:pt x="9641" y="19889"/>
                    <a:pt x="9741" y="20123"/>
                    <a:pt x="9841" y="20323"/>
                  </a:cubicBezTo>
                  <a:cubicBezTo>
                    <a:pt x="10241" y="20990"/>
                    <a:pt x="10475" y="21724"/>
                    <a:pt x="10541" y="22491"/>
                  </a:cubicBezTo>
                  <a:cubicBezTo>
                    <a:pt x="10408" y="23192"/>
                    <a:pt x="10275" y="23859"/>
                    <a:pt x="10141" y="24559"/>
                  </a:cubicBezTo>
                  <a:cubicBezTo>
                    <a:pt x="9374" y="23926"/>
                    <a:pt x="8607" y="23225"/>
                    <a:pt x="7940" y="22491"/>
                  </a:cubicBezTo>
                  <a:cubicBezTo>
                    <a:pt x="7206" y="21691"/>
                    <a:pt x="6539" y="20857"/>
                    <a:pt x="5971" y="19923"/>
                  </a:cubicBezTo>
                  <a:cubicBezTo>
                    <a:pt x="4871" y="18155"/>
                    <a:pt x="4070" y="16153"/>
                    <a:pt x="3670" y="14085"/>
                  </a:cubicBezTo>
                  <a:cubicBezTo>
                    <a:pt x="3436" y="12951"/>
                    <a:pt x="3303" y="11817"/>
                    <a:pt x="3336" y="10649"/>
                  </a:cubicBezTo>
                  <a:cubicBezTo>
                    <a:pt x="3336" y="10583"/>
                    <a:pt x="3370" y="10516"/>
                    <a:pt x="3403" y="10449"/>
                  </a:cubicBezTo>
                  <a:cubicBezTo>
                    <a:pt x="3403" y="10349"/>
                    <a:pt x="3403" y="10349"/>
                    <a:pt x="3436" y="10316"/>
                  </a:cubicBezTo>
                  <a:cubicBezTo>
                    <a:pt x="3536" y="10116"/>
                    <a:pt x="3737" y="9982"/>
                    <a:pt x="3937" y="9882"/>
                  </a:cubicBezTo>
                  <a:cubicBezTo>
                    <a:pt x="4337" y="9815"/>
                    <a:pt x="4671" y="9582"/>
                    <a:pt x="4871" y="9248"/>
                  </a:cubicBezTo>
                  <a:lnTo>
                    <a:pt x="4904" y="9182"/>
                  </a:lnTo>
                  <a:lnTo>
                    <a:pt x="4937" y="9182"/>
                  </a:lnTo>
                  <a:cubicBezTo>
                    <a:pt x="5471" y="9182"/>
                    <a:pt x="6038" y="8982"/>
                    <a:pt x="6472" y="8648"/>
                  </a:cubicBezTo>
                  <a:cubicBezTo>
                    <a:pt x="6805" y="8414"/>
                    <a:pt x="7172" y="7981"/>
                    <a:pt x="7006" y="7581"/>
                  </a:cubicBezTo>
                  <a:cubicBezTo>
                    <a:pt x="6933" y="7423"/>
                    <a:pt x="6799" y="7367"/>
                    <a:pt x="6643" y="7367"/>
                  </a:cubicBezTo>
                  <a:cubicBezTo>
                    <a:pt x="6370" y="7367"/>
                    <a:pt x="6029" y="7541"/>
                    <a:pt x="5838" y="7647"/>
                  </a:cubicBezTo>
                  <a:lnTo>
                    <a:pt x="5705" y="7781"/>
                  </a:lnTo>
                  <a:cubicBezTo>
                    <a:pt x="5705" y="7714"/>
                    <a:pt x="5705" y="7681"/>
                    <a:pt x="5705" y="7647"/>
                  </a:cubicBezTo>
                  <a:cubicBezTo>
                    <a:pt x="5771" y="7480"/>
                    <a:pt x="5771" y="7347"/>
                    <a:pt x="5771" y="7180"/>
                  </a:cubicBezTo>
                  <a:cubicBezTo>
                    <a:pt x="5738" y="7047"/>
                    <a:pt x="5605" y="6913"/>
                    <a:pt x="5471" y="6880"/>
                  </a:cubicBezTo>
                  <a:cubicBezTo>
                    <a:pt x="5408" y="6866"/>
                    <a:pt x="5344" y="6859"/>
                    <a:pt x="5280" y="6859"/>
                  </a:cubicBezTo>
                  <a:cubicBezTo>
                    <a:pt x="5035" y="6859"/>
                    <a:pt x="4782" y="6955"/>
                    <a:pt x="4570" y="7114"/>
                  </a:cubicBezTo>
                  <a:cubicBezTo>
                    <a:pt x="4537" y="7114"/>
                    <a:pt x="4537" y="7147"/>
                    <a:pt x="4504" y="7180"/>
                  </a:cubicBezTo>
                  <a:cubicBezTo>
                    <a:pt x="4504" y="6913"/>
                    <a:pt x="4370" y="6680"/>
                    <a:pt x="4137" y="6580"/>
                  </a:cubicBezTo>
                  <a:cubicBezTo>
                    <a:pt x="4015" y="6524"/>
                    <a:pt x="3889" y="6498"/>
                    <a:pt x="3766" y="6498"/>
                  </a:cubicBezTo>
                  <a:cubicBezTo>
                    <a:pt x="3522" y="6498"/>
                    <a:pt x="3292" y="6602"/>
                    <a:pt x="3136" y="6780"/>
                  </a:cubicBezTo>
                  <a:cubicBezTo>
                    <a:pt x="3103" y="6813"/>
                    <a:pt x="3103" y="6847"/>
                    <a:pt x="3069" y="6847"/>
                  </a:cubicBezTo>
                  <a:cubicBezTo>
                    <a:pt x="2969" y="6513"/>
                    <a:pt x="2736" y="6246"/>
                    <a:pt x="2436" y="6079"/>
                  </a:cubicBezTo>
                  <a:cubicBezTo>
                    <a:pt x="2286" y="5984"/>
                    <a:pt x="2120" y="5939"/>
                    <a:pt x="1955" y="5939"/>
                  </a:cubicBezTo>
                  <a:cubicBezTo>
                    <a:pt x="1716" y="5939"/>
                    <a:pt x="1479" y="6035"/>
                    <a:pt x="1301" y="6213"/>
                  </a:cubicBezTo>
                  <a:cubicBezTo>
                    <a:pt x="1268" y="6246"/>
                    <a:pt x="1268" y="6280"/>
                    <a:pt x="1235" y="6313"/>
                  </a:cubicBezTo>
                  <a:cubicBezTo>
                    <a:pt x="1101" y="6113"/>
                    <a:pt x="901" y="6013"/>
                    <a:pt x="701" y="5946"/>
                  </a:cubicBezTo>
                  <a:cubicBezTo>
                    <a:pt x="675" y="5942"/>
                    <a:pt x="650" y="5940"/>
                    <a:pt x="625" y="5940"/>
                  </a:cubicBezTo>
                  <a:cubicBezTo>
                    <a:pt x="459" y="5940"/>
                    <a:pt x="321" y="6034"/>
                    <a:pt x="234" y="6180"/>
                  </a:cubicBezTo>
                  <a:cubicBezTo>
                    <a:pt x="1" y="6613"/>
                    <a:pt x="1" y="7147"/>
                    <a:pt x="234" y="7581"/>
                  </a:cubicBezTo>
                  <a:cubicBezTo>
                    <a:pt x="501" y="8014"/>
                    <a:pt x="868" y="8348"/>
                    <a:pt x="1335" y="8581"/>
                  </a:cubicBezTo>
                  <a:cubicBezTo>
                    <a:pt x="1535" y="8681"/>
                    <a:pt x="1768" y="8781"/>
                    <a:pt x="2002" y="8848"/>
                  </a:cubicBezTo>
                  <a:cubicBezTo>
                    <a:pt x="2002" y="8881"/>
                    <a:pt x="2002" y="8915"/>
                    <a:pt x="2002" y="8948"/>
                  </a:cubicBezTo>
                  <a:cubicBezTo>
                    <a:pt x="2002" y="9248"/>
                    <a:pt x="2102" y="9515"/>
                    <a:pt x="2302" y="9715"/>
                  </a:cubicBezTo>
                  <a:cubicBezTo>
                    <a:pt x="2436" y="9849"/>
                    <a:pt x="2569" y="9949"/>
                    <a:pt x="2702" y="10049"/>
                  </a:cubicBezTo>
                  <a:cubicBezTo>
                    <a:pt x="2869" y="10116"/>
                    <a:pt x="2969" y="10249"/>
                    <a:pt x="3069" y="10383"/>
                  </a:cubicBezTo>
                  <a:cubicBezTo>
                    <a:pt x="3069" y="10416"/>
                    <a:pt x="3069" y="10416"/>
                    <a:pt x="3103" y="10416"/>
                  </a:cubicBezTo>
                  <a:cubicBezTo>
                    <a:pt x="3069" y="10449"/>
                    <a:pt x="3036" y="10483"/>
                    <a:pt x="3036" y="10549"/>
                  </a:cubicBezTo>
                  <a:cubicBezTo>
                    <a:pt x="3003" y="14886"/>
                    <a:pt x="4537" y="19122"/>
                    <a:pt x="7406" y="22391"/>
                  </a:cubicBezTo>
                  <a:cubicBezTo>
                    <a:pt x="8173" y="23325"/>
                    <a:pt x="9107" y="24126"/>
                    <a:pt x="10108" y="24793"/>
                  </a:cubicBezTo>
                  <a:cubicBezTo>
                    <a:pt x="9707" y="26894"/>
                    <a:pt x="9274" y="28963"/>
                    <a:pt x="8807" y="31031"/>
                  </a:cubicBezTo>
                  <a:cubicBezTo>
                    <a:pt x="8273" y="33499"/>
                    <a:pt x="7673" y="36001"/>
                    <a:pt x="7039" y="38469"/>
                  </a:cubicBezTo>
                  <a:cubicBezTo>
                    <a:pt x="7020" y="38605"/>
                    <a:pt x="7124" y="38695"/>
                    <a:pt x="7228" y="38695"/>
                  </a:cubicBezTo>
                  <a:cubicBezTo>
                    <a:pt x="7303" y="38695"/>
                    <a:pt x="7378" y="38648"/>
                    <a:pt x="7406" y="38536"/>
                  </a:cubicBezTo>
                  <a:cubicBezTo>
                    <a:pt x="8073" y="35834"/>
                    <a:pt x="8707" y="33132"/>
                    <a:pt x="9307" y="30397"/>
                  </a:cubicBezTo>
                  <a:lnTo>
                    <a:pt x="9541" y="30230"/>
                  </a:lnTo>
                  <a:lnTo>
                    <a:pt x="9607" y="30230"/>
                  </a:lnTo>
                  <a:cubicBezTo>
                    <a:pt x="11375" y="29396"/>
                    <a:pt x="13243" y="28896"/>
                    <a:pt x="14844" y="27762"/>
                  </a:cubicBezTo>
                  <a:cubicBezTo>
                    <a:pt x="16212" y="26861"/>
                    <a:pt x="17380" y="25660"/>
                    <a:pt x="18280" y="24259"/>
                  </a:cubicBezTo>
                  <a:cubicBezTo>
                    <a:pt x="18681" y="23692"/>
                    <a:pt x="19014" y="23058"/>
                    <a:pt x="19281" y="22425"/>
                  </a:cubicBezTo>
                  <a:cubicBezTo>
                    <a:pt x="19314" y="22425"/>
                    <a:pt x="19314" y="22391"/>
                    <a:pt x="19314" y="22391"/>
                  </a:cubicBezTo>
                  <a:cubicBezTo>
                    <a:pt x="19348" y="22324"/>
                    <a:pt x="19381" y="22258"/>
                    <a:pt x="19381" y="22191"/>
                  </a:cubicBezTo>
                  <a:lnTo>
                    <a:pt x="19481" y="21991"/>
                  </a:lnTo>
                  <a:cubicBezTo>
                    <a:pt x="19514" y="21924"/>
                    <a:pt x="19514" y="21857"/>
                    <a:pt x="19548" y="21824"/>
                  </a:cubicBezTo>
                  <a:lnTo>
                    <a:pt x="19615" y="21691"/>
                  </a:lnTo>
                  <a:cubicBezTo>
                    <a:pt x="19781" y="21524"/>
                    <a:pt x="19981" y="21424"/>
                    <a:pt x="20182" y="21390"/>
                  </a:cubicBezTo>
                  <a:cubicBezTo>
                    <a:pt x="20415" y="21390"/>
                    <a:pt x="20649" y="21324"/>
                    <a:pt x="20882" y="21224"/>
                  </a:cubicBezTo>
                  <a:cubicBezTo>
                    <a:pt x="21016" y="21157"/>
                    <a:pt x="21116" y="21090"/>
                    <a:pt x="21216" y="20957"/>
                  </a:cubicBezTo>
                  <a:lnTo>
                    <a:pt x="21282" y="20890"/>
                  </a:lnTo>
                  <a:cubicBezTo>
                    <a:pt x="21434" y="20917"/>
                    <a:pt x="21586" y="20929"/>
                    <a:pt x="21737" y="20929"/>
                  </a:cubicBezTo>
                  <a:cubicBezTo>
                    <a:pt x="22149" y="20929"/>
                    <a:pt x="22551" y="20836"/>
                    <a:pt x="22917" y="20690"/>
                  </a:cubicBezTo>
                  <a:cubicBezTo>
                    <a:pt x="23317" y="20523"/>
                    <a:pt x="23751" y="20156"/>
                    <a:pt x="23684" y="19723"/>
                  </a:cubicBezTo>
                  <a:cubicBezTo>
                    <a:pt x="23638" y="19476"/>
                    <a:pt x="23456" y="19400"/>
                    <a:pt x="23244" y="19400"/>
                  </a:cubicBezTo>
                  <a:cubicBezTo>
                    <a:pt x="22998" y="19400"/>
                    <a:pt x="22711" y="19502"/>
                    <a:pt x="22550" y="19556"/>
                  </a:cubicBezTo>
                  <a:lnTo>
                    <a:pt x="22350" y="19623"/>
                  </a:lnTo>
                  <a:cubicBezTo>
                    <a:pt x="22350" y="19589"/>
                    <a:pt x="22383" y="19556"/>
                    <a:pt x="22417" y="19522"/>
                  </a:cubicBezTo>
                  <a:cubicBezTo>
                    <a:pt x="22483" y="19389"/>
                    <a:pt x="22517" y="19222"/>
                    <a:pt x="22550" y="19055"/>
                  </a:cubicBezTo>
                  <a:cubicBezTo>
                    <a:pt x="22517" y="18922"/>
                    <a:pt x="22450" y="18789"/>
                    <a:pt x="22316" y="18722"/>
                  </a:cubicBezTo>
                  <a:cubicBezTo>
                    <a:pt x="22185" y="18663"/>
                    <a:pt x="22040" y="18637"/>
                    <a:pt x="21897" y="18637"/>
                  </a:cubicBezTo>
                  <a:cubicBezTo>
                    <a:pt x="21714" y="18637"/>
                    <a:pt x="21532" y="18680"/>
                    <a:pt x="21382" y="18755"/>
                  </a:cubicBezTo>
                  <a:lnTo>
                    <a:pt x="21316" y="18789"/>
                  </a:lnTo>
                  <a:cubicBezTo>
                    <a:pt x="21349" y="18555"/>
                    <a:pt x="21249" y="18288"/>
                    <a:pt x="21016" y="18121"/>
                  </a:cubicBezTo>
                  <a:cubicBezTo>
                    <a:pt x="20873" y="18036"/>
                    <a:pt x="20717" y="17993"/>
                    <a:pt x="20563" y="17993"/>
                  </a:cubicBezTo>
                  <a:cubicBezTo>
                    <a:pt x="20357" y="17993"/>
                    <a:pt x="20153" y="18069"/>
                    <a:pt x="19981" y="18222"/>
                  </a:cubicBezTo>
                  <a:cubicBezTo>
                    <a:pt x="19948" y="17855"/>
                    <a:pt x="19748" y="17521"/>
                    <a:pt x="19481" y="17321"/>
                  </a:cubicBezTo>
                  <a:cubicBezTo>
                    <a:pt x="19287" y="17166"/>
                    <a:pt x="19059" y="17078"/>
                    <a:pt x="18830" y="17078"/>
                  </a:cubicBezTo>
                  <a:cubicBezTo>
                    <a:pt x="18665" y="17078"/>
                    <a:pt x="18500" y="17123"/>
                    <a:pt x="18347" y="17221"/>
                  </a:cubicBezTo>
                  <a:cubicBezTo>
                    <a:pt x="18314" y="17221"/>
                    <a:pt x="18280" y="17254"/>
                    <a:pt x="18280" y="17321"/>
                  </a:cubicBezTo>
                  <a:cubicBezTo>
                    <a:pt x="18180" y="17087"/>
                    <a:pt x="18013" y="16954"/>
                    <a:pt x="17813" y="16854"/>
                  </a:cubicBezTo>
                  <a:cubicBezTo>
                    <a:pt x="17758" y="16821"/>
                    <a:pt x="17698" y="16806"/>
                    <a:pt x="17639" y="16806"/>
                  </a:cubicBezTo>
                  <a:cubicBezTo>
                    <a:pt x="17520" y="16806"/>
                    <a:pt x="17402" y="16865"/>
                    <a:pt x="17313" y="16954"/>
                  </a:cubicBezTo>
                  <a:cubicBezTo>
                    <a:pt x="16979" y="17321"/>
                    <a:pt x="16879" y="17821"/>
                    <a:pt x="17013" y="18288"/>
                  </a:cubicBezTo>
                  <a:cubicBezTo>
                    <a:pt x="17179" y="18789"/>
                    <a:pt x="17480" y="19222"/>
                    <a:pt x="17913" y="19556"/>
                  </a:cubicBezTo>
                  <a:cubicBezTo>
                    <a:pt x="18080" y="19689"/>
                    <a:pt x="18280" y="19856"/>
                    <a:pt x="18514" y="19956"/>
                  </a:cubicBezTo>
                  <a:cubicBezTo>
                    <a:pt x="18480" y="19989"/>
                    <a:pt x="18480" y="20023"/>
                    <a:pt x="18480" y="20056"/>
                  </a:cubicBezTo>
                  <a:cubicBezTo>
                    <a:pt x="18414" y="20356"/>
                    <a:pt x="18480" y="20657"/>
                    <a:pt x="18647" y="20890"/>
                  </a:cubicBezTo>
                  <a:cubicBezTo>
                    <a:pt x="18814" y="21190"/>
                    <a:pt x="19181" y="21357"/>
                    <a:pt x="19214" y="21691"/>
                  </a:cubicBezTo>
                  <a:cubicBezTo>
                    <a:pt x="19214" y="21754"/>
                    <a:pt x="19255" y="21777"/>
                    <a:pt x="19301" y="21777"/>
                  </a:cubicBezTo>
                  <a:cubicBezTo>
                    <a:pt x="19328" y="21777"/>
                    <a:pt x="19357" y="21770"/>
                    <a:pt x="19381" y="21757"/>
                  </a:cubicBezTo>
                  <a:lnTo>
                    <a:pt x="19381" y="21757"/>
                  </a:lnTo>
                  <a:cubicBezTo>
                    <a:pt x="19281" y="21924"/>
                    <a:pt x="19248" y="22091"/>
                    <a:pt x="19214" y="22258"/>
                  </a:cubicBezTo>
                  <a:cubicBezTo>
                    <a:pt x="17880" y="25193"/>
                    <a:pt x="15478" y="27495"/>
                    <a:pt x="12543" y="28729"/>
                  </a:cubicBezTo>
                  <a:cubicBezTo>
                    <a:pt x="11842" y="28996"/>
                    <a:pt x="11175" y="29263"/>
                    <a:pt x="10508" y="29530"/>
                  </a:cubicBezTo>
                  <a:cubicBezTo>
                    <a:pt x="10708" y="29363"/>
                    <a:pt x="10908" y="29196"/>
                    <a:pt x="11108" y="29029"/>
                  </a:cubicBezTo>
                  <a:cubicBezTo>
                    <a:pt x="11709" y="28629"/>
                    <a:pt x="12209" y="28095"/>
                    <a:pt x="12643" y="27495"/>
                  </a:cubicBezTo>
                  <a:cubicBezTo>
                    <a:pt x="13010" y="26828"/>
                    <a:pt x="13343" y="26127"/>
                    <a:pt x="13610" y="25393"/>
                  </a:cubicBezTo>
                  <a:lnTo>
                    <a:pt x="13644" y="25327"/>
                  </a:lnTo>
                  <a:cubicBezTo>
                    <a:pt x="13644" y="25327"/>
                    <a:pt x="13677" y="25327"/>
                    <a:pt x="13677" y="25293"/>
                  </a:cubicBezTo>
                  <a:cubicBezTo>
                    <a:pt x="13710" y="25160"/>
                    <a:pt x="13777" y="25060"/>
                    <a:pt x="13877" y="24960"/>
                  </a:cubicBezTo>
                  <a:cubicBezTo>
                    <a:pt x="13894" y="24976"/>
                    <a:pt x="13910" y="24985"/>
                    <a:pt x="13927" y="24985"/>
                  </a:cubicBezTo>
                  <a:cubicBezTo>
                    <a:pt x="13944" y="24985"/>
                    <a:pt x="13961" y="24976"/>
                    <a:pt x="13977" y="24960"/>
                  </a:cubicBezTo>
                  <a:cubicBezTo>
                    <a:pt x="14311" y="24760"/>
                    <a:pt x="14644" y="24626"/>
                    <a:pt x="15011" y="24559"/>
                  </a:cubicBezTo>
                  <a:cubicBezTo>
                    <a:pt x="15311" y="24459"/>
                    <a:pt x="15612" y="24293"/>
                    <a:pt x="15845" y="24092"/>
                  </a:cubicBezTo>
                  <a:cubicBezTo>
                    <a:pt x="16112" y="23892"/>
                    <a:pt x="16346" y="23659"/>
                    <a:pt x="16512" y="23392"/>
                  </a:cubicBezTo>
                  <a:cubicBezTo>
                    <a:pt x="16746" y="23092"/>
                    <a:pt x="16879" y="22791"/>
                    <a:pt x="17079" y="22491"/>
                  </a:cubicBezTo>
                  <a:cubicBezTo>
                    <a:pt x="17079" y="22468"/>
                    <a:pt x="17063" y="22444"/>
                    <a:pt x="17041" y="22444"/>
                  </a:cubicBezTo>
                  <a:cubicBezTo>
                    <a:pt x="17032" y="22444"/>
                    <a:pt x="17022" y="22448"/>
                    <a:pt x="17013" y="22458"/>
                  </a:cubicBezTo>
                  <a:cubicBezTo>
                    <a:pt x="16412" y="23025"/>
                    <a:pt x="15778" y="23559"/>
                    <a:pt x="15078" y="24026"/>
                  </a:cubicBezTo>
                  <a:cubicBezTo>
                    <a:pt x="14778" y="24192"/>
                    <a:pt x="14478" y="24359"/>
                    <a:pt x="14177" y="24559"/>
                  </a:cubicBezTo>
                  <a:lnTo>
                    <a:pt x="14144" y="24593"/>
                  </a:lnTo>
                  <a:cubicBezTo>
                    <a:pt x="14044" y="24659"/>
                    <a:pt x="13977" y="24693"/>
                    <a:pt x="13910" y="24726"/>
                  </a:cubicBezTo>
                  <a:cubicBezTo>
                    <a:pt x="14111" y="24259"/>
                    <a:pt x="14311" y="23759"/>
                    <a:pt x="14511" y="23292"/>
                  </a:cubicBezTo>
                  <a:cubicBezTo>
                    <a:pt x="14544" y="23292"/>
                    <a:pt x="14611" y="23292"/>
                    <a:pt x="14611" y="23258"/>
                  </a:cubicBezTo>
                  <a:cubicBezTo>
                    <a:pt x="14578" y="23192"/>
                    <a:pt x="14578" y="23158"/>
                    <a:pt x="14611" y="23125"/>
                  </a:cubicBezTo>
                  <a:lnTo>
                    <a:pt x="14644" y="23025"/>
                  </a:lnTo>
                  <a:cubicBezTo>
                    <a:pt x="14644" y="23025"/>
                    <a:pt x="14644" y="22992"/>
                    <a:pt x="14644" y="22992"/>
                  </a:cubicBezTo>
                  <a:cubicBezTo>
                    <a:pt x="14644" y="22825"/>
                    <a:pt x="14678" y="22691"/>
                    <a:pt x="14678" y="22558"/>
                  </a:cubicBezTo>
                  <a:lnTo>
                    <a:pt x="14744" y="22391"/>
                  </a:lnTo>
                  <a:cubicBezTo>
                    <a:pt x="14811" y="22124"/>
                    <a:pt x="14878" y="21891"/>
                    <a:pt x="14945" y="21624"/>
                  </a:cubicBezTo>
                  <a:cubicBezTo>
                    <a:pt x="15045" y="21124"/>
                    <a:pt x="15178" y="20623"/>
                    <a:pt x="15311" y="20123"/>
                  </a:cubicBezTo>
                  <a:cubicBezTo>
                    <a:pt x="15378" y="19689"/>
                    <a:pt x="15412" y="19222"/>
                    <a:pt x="15378" y="18755"/>
                  </a:cubicBezTo>
                  <a:cubicBezTo>
                    <a:pt x="15311" y="18222"/>
                    <a:pt x="15311" y="17721"/>
                    <a:pt x="15378" y="17187"/>
                  </a:cubicBezTo>
                  <a:cubicBezTo>
                    <a:pt x="15399" y="17145"/>
                    <a:pt x="15354" y="17103"/>
                    <a:pt x="15309" y="17103"/>
                  </a:cubicBezTo>
                  <a:cubicBezTo>
                    <a:pt x="15283" y="17103"/>
                    <a:pt x="15257" y="17117"/>
                    <a:pt x="15245" y="17154"/>
                  </a:cubicBezTo>
                  <a:cubicBezTo>
                    <a:pt x="14844" y="17988"/>
                    <a:pt x="14578" y="18922"/>
                    <a:pt x="14511" y="19856"/>
                  </a:cubicBezTo>
                  <a:cubicBezTo>
                    <a:pt x="14478" y="20356"/>
                    <a:pt x="14478" y="20857"/>
                    <a:pt x="14511" y="21324"/>
                  </a:cubicBezTo>
                  <a:cubicBezTo>
                    <a:pt x="14544" y="21724"/>
                    <a:pt x="14578" y="22124"/>
                    <a:pt x="14544" y="22491"/>
                  </a:cubicBezTo>
                  <a:cubicBezTo>
                    <a:pt x="14511" y="22691"/>
                    <a:pt x="14478" y="22892"/>
                    <a:pt x="14478" y="23092"/>
                  </a:cubicBezTo>
                  <a:lnTo>
                    <a:pt x="13744" y="24860"/>
                  </a:lnTo>
                  <a:cubicBezTo>
                    <a:pt x="13677" y="24926"/>
                    <a:pt x="13644" y="24960"/>
                    <a:pt x="13610" y="25026"/>
                  </a:cubicBezTo>
                  <a:cubicBezTo>
                    <a:pt x="13677" y="23859"/>
                    <a:pt x="13677" y="22725"/>
                    <a:pt x="13610" y="21557"/>
                  </a:cubicBezTo>
                  <a:cubicBezTo>
                    <a:pt x="13610" y="21516"/>
                    <a:pt x="13572" y="21488"/>
                    <a:pt x="13535" y="21488"/>
                  </a:cubicBezTo>
                  <a:cubicBezTo>
                    <a:pt x="13512" y="21488"/>
                    <a:pt x="13490" y="21498"/>
                    <a:pt x="13477" y="21524"/>
                  </a:cubicBezTo>
                  <a:cubicBezTo>
                    <a:pt x="13210" y="22058"/>
                    <a:pt x="13110" y="22625"/>
                    <a:pt x="13210" y="23225"/>
                  </a:cubicBezTo>
                  <a:cubicBezTo>
                    <a:pt x="13243" y="23826"/>
                    <a:pt x="13377" y="24393"/>
                    <a:pt x="13477" y="24993"/>
                  </a:cubicBezTo>
                  <a:lnTo>
                    <a:pt x="13477" y="25193"/>
                  </a:lnTo>
                  <a:cubicBezTo>
                    <a:pt x="13477" y="25217"/>
                    <a:pt x="13494" y="25240"/>
                    <a:pt x="13515" y="25240"/>
                  </a:cubicBezTo>
                  <a:cubicBezTo>
                    <a:pt x="13524" y="25240"/>
                    <a:pt x="13534" y="25236"/>
                    <a:pt x="13544" y="25227"/>
                  </a:cubicBezTo>
                  <a:lnTo>
                    <a:pt x="13544" y="25227"/>
                  </a:lnTo>
                  <a:cubicBezTo>
                    <a:pt x="13510" y="25260"/>
                    <a:pt x="13510" y="25293"/>
                    <a:pt x="13544" y="25293"/>
                  </a:cubicBezTo>
                  <a:cubicBezTo>
                    <a:pt x="13277" y="25994"/>
                    <a:pt x="12976" y="26661"/>
                    <a:pt x="12643" y="27295"/>
                  </a:cubicBezTo>
                  <a:cubicBezTo>
                    <a:pt x="12209" y="27928"/>
                    <a:pt x="11676" y="28462"/>
                    <a:pt x="11042" y="28862"/>
                  </a:cubicBezTo>
                  <a:cubicBezTo>
                    <a:pt x="10541" y="29229"/>
                    <a:pt x="10008" y="29563"/>
                    <a:pt x="9507" y="29930"/>
                  </a:cubicBezTo>
                  <a:lnTo>
                    <a:pt x="9441" y="29963"/>
                  </a:lnTo>
                  <a:cubicBezTo>
                    <a:pt x="9441" y="29963"/>
                    <a:pt x="9407" y="29997"/>
                    <a:pt x="9407" y="29997"/>
                  </a:cubicBezTo>
                  <a:cubicBezTo>
                    <a:pt x="9741" y="28429"/>
                    <a:pt x="10074" y="26861"/>
                    <a:pt x="10375" y="25260"/>
                  </a:cubicBezTo>
                  <a:cubicBezTo>
                    <a:pt x="10675" y="23659"/>
                    <a:pt x="10975" y="21958"/>
                    <a:pt x="11275" y="20323"/>
                  </a:cubicBezTo>
                  <a:cubicBezTo>
                    <a:pt x="11709" y="19055"/>
                    <a:pt x="12276" y="17821"/>
                    <a:pt x="12943" y="16654"/>
                  </a:cubicBezTo>
                  <a:cubicBezTo>
                    <a:pt x="13844" y="14919"/>
                    <a:pt x="14611" y="13084"/>
                    <a:pt x="15445" y="11317"/>
                  </a:cubicBezTo>
                  <a:cubicBezTo>
                    <a:pt x="15912" y="10316"/>
                    <a:pt x="16446" y="9382"/>
                    <a:pt x="17046" y="8448"/>
                  </a:cubicBezTo>
                  <a:cubicBezTo>
                    <a:pt x="17090" y="8383"/>
                    <a:pt x="17048" y="8332"/>
                    <a:pt x="16995" y="8332"/>
                  </a:cubicBezTo>
                  <a:cubicBezTo>
                    <a:pt x="16967" y="8332"/>
                    <a:pt x="16936" y="8346"/>
                    <a:pt x="16913" y="8381"/>
                  </a:cubicBezTo>
                  <a:cubicBezTo>
                    <a:pt x="15812" y="10049"/>
                    <a:pt x="14878" y="11850"/>
                    <a:pt x="14077" y="13685"/>
                  </a:cubicBezTo>
                  <a:cubicBezTo>
                    <a:pt x="13677" y="14586"/>
                    <a:pt x="13243" y="15486"/>
                    <a:pt x="12810" y="16387"/>
                  </a:cubicBezTo>
                  <a:cubicBezTo>
                    <a:pt x="12343" y="17288"/>
                    <a:pt x="11876" y="18155"/>
                    <a:pt x="11509" y="19055"/>
                  </a:cubicBezTo>
                  <a:cubicBezTo>
                    <a:pt x="11499" y="19065"/>
                    <a:pt x="11492" y="19075"/>
                    <a:pt x="11487" y="19085"/>
                  </a:cubicBezTo>
                  <a:lnTo>
                    <a:pt x="11487" y="19085"/>
                  </a:lnTo>
                  <a:cubicBezTo>
                    <a:pt x="11883" y="16674"/>
                    <a:pt x="12246" y="14262"/>
                    <a:pt x="12576" y="11817"/>
                  </a:cubicBezTo>
                  <a:cubicBezTo>
                    <a:pt x="12610" y="11517"/>
                    <a:pt x="12643" y="11183"/>
                    <a:pt x="12710" y="10850"/>
                  </a:cubicBezTo>
                  <a:cubicBezTo>
                    <a:pt x="12810" y="10616"/>
                    <a:pt x="12910" y="10416"/>
                    <a:pt x="13077" y="10182"/>
                  </a:cubicBezTo>
                  <a:cubicBezTo>
                    <a:pt x="13477" y="9649"/>
                    <a:pt x="14044" y="9282"/>
                    <a:pt x="14377" y="8715"/>
                  </a:cubicBezTo>
                  <a:cubicBezTo>
                    <a:pt x="14411" y="8648"/>
                    <a:pt x="14411" y="8615"/>
                    <a:pt x="14444" y="8548"/>
                  </a:cubicBezTo>
                  <a:cubicBezTo>
                    <a:pt x="14911" y="8081"/>
                    <a:pt x="15245" y="7514"/>
                    <a:pt x="15512" y="6913"/>
                  </a:cubicBezTo>
                  <a:cubicBezTo>
                    <a:pt x="15712" y="6246"/>
                    <a:pt x="15845" y="5546"/>
                    <a:pt x="15845" y="4845"/>
                  </a:cubicBezTo>
                  <a:lnTo>
                    <a:pt x="15879" y="4812"/>
                  </a:lnTo>
                  <a:cubicBezTo>
                    <a:pt x="15930" y="4734"/>
                    <a:pt x="15882" y="4657"/>
                    <a:pt x="15826" y="4657"/>
                  </a:cubicBezTo>
                  <a:cubicBezTo>
                    <a:pt x="15810" y="4657"/>
                    <a:pt x="15794" y="4663"/>
                    <a:pt x="15778" y="4678"/>
                  </a:cubicBezTo>
                  <a:cubicBezTo>
                    <a:pt x="15278" y="5179"/>
                    <a:pt x="14911" y="5813"/>
                    <a:pt x="14711" y="6513"/>
                  </a:cubicBezTo>
                  <a:cubicBezTo>
                    <a:pt x="14578" y="7247"/>
                    <a:pt x="14611" y="8014"/>
                    <a:pt x="14211" y="8681"/>
                  </a:cubicBezTo>
                  <a:cubicBezTo>
                    <a:pt x="14044" y="8915"/>
                    <a:pt x="13877" y="9115"/>
                    <a:pt x="13710" y="9282"/>
                  </a:cubicBezTo>
                  <a:cubicBezTo>
                    <a:pt x="14311" y="8648"/>
                    <a:pt x="14011" y="7614"/>
                    <a:pt x="14177" y="6847"/>
                  </a:cubicBezTo>
                  <a:cubicBezTo>
                    <a:pt x="14177" y="6847"/>
                    <a:pt x="14177" y="6813"/>
                    <a:pt x="14211" y="6813"/>
                  </a:cubicBezTo>
                  <a:cubicBezTo>
                    <a:pt x="14211" y="6813"/>
                    <a:pt x="14211" y="6771"/>
                    <a:pt x="14194" y="6771"/>
                  </a:cubicBezTo>
                  <a:cubicBezTo>
                    <a:pt x="14189" y="6771"/>
                    <a:pt x="14184" y="6773"/>
                    <a:pt x="14177" y="6780"/>
                  </a:cubicBezTo>
                  <a:cubicBezTo>
                    <a:pt x="13610" y="7447"/>
                    <a:pt x="13777" y="8348"/>
                    <a:pt x="13644" y="9182"/>
                  </a:cubicBezTo>
                  <a:lnTo>
                    <a:pt x="13610" y="9215"/>
                  </a:lnTo>
                  <a:cubicBezTo>
                    <a:pt x="13577" y="9248"/>
                    <a:pt x="13577" y="9282"/>
                    <a:pt x="13610" y="9315"/>
                  </a:cubicBezTo>
                  <a:cubicBezTo>
                    <a:pt x="13610" y="9348"/>
                    <a:pt x="13577" y="9415"/>
                    <a:pt x="13577" y="9449"/>
                  </a:cubicBezTo>
                  <a:cubicBezTo>
                    <a:pt x="13310" y="9715"/>
                    <a:pt x="13077" y="9982"/>
                    <a:pt x="12876" y="10282"/>
                  </a:cubicBezTo>
                  <a:cubicBezTo>
                    <a:pt x="12810" y="10349"/>
                    <a:pt x="12810" y="10416"/>
                    <a:pt x="12776" y="10483"/>
                  </a:cubicBezTo>
                  <a:cubicBezTo>
                    <a:pt x="12976" y="8781"/>
                    <a:pt x="13177" y="7047"/>
                    <a:pt x="13377" y="5346"/>
                  </a:cubicBezTo>
                  <a:cubicBezTo>
                    <a:pt x="13377" y="5346"/>
                    <a:pt x="13410" y="5312"/>
                    <a:pt x="13410" y="5312"/>
                  </a:cubicBezTo>
                  <a:cubicBezTo>
                    <a:pt x="13443" y="5112"/>
                    <a:pt x="13477" y="4912"/>
                    <a:pt x="13544" y="4712"/>
                  </a:cubicBezTo>
                  <a:cubicBezTo>
                    <a:pt x="13544" y="4678"/>
                    <a:pt x="13577" y="4645"/>
                    <a:pt x="13577" y="4612"/>
                  </a:cubicBezTo>
                  <a:cubicBezTo>
                    <a:pt x="13710" y="4412"/>
                    <a:pt x="13910" y="4278"/>
                    <a:pt x="14111" y="4211"/>
                  </a:cubicBezTo>
                  <a:cubicBezTo>
                    <a:pt x="14478" y="4078"/>
                    <a:pt x="14911" y="3945"/>
                    <a:pt x="15111" y="3578"/>
                  </a:cubicBezTo>
                  <a:cubicBezTo>
                    <a:pt x="15111" y="3544"/>
                    <a:pt x="15111" y="3544"/>
                    <a:pt x="15111" y="3511"/>
                  </a:cubicBezTo>
                  <a:lnTo>
                    <a:pt x="15145" y="3511"/>
                  </a:lnTo>
                  <a:cubicBezTo>
                    <a:pt x="15712" y="3511"/>
                    <a:pt x="16279" y="3344"/>
                    <a:pt x="16746" y="3044"/>
                  </a:cubicBezTo>
                  <a:cubicBezTo>
                    <a:pt x="17079" y="2810"/>
                    <a:pt x="17446" y="2377"/>
                    <a:pt x="17280" y="1943"/>
                  </a:cubicBezTo>
                  <a:cubicBezTo>
                    <a:pt x="17222" y="1805"/>
                    <a:pt x="17100" y="1754"/>
                    <a:pt x="16953" y="1754"/>
                  </a:cubicBezTo>
                  <a:cubicBezTo>
                    <a:pt x="16676" y="1754"/>
                    <a:pt x="16308" y="1934"/>
                    <a:pt x="16112" y="2043"/>
                  </a:cubicBezTo>
                  <a:cubicBezTo>
                    <a:pt x="16045" y="2043"/>
                    <a:pt x="16012" y="2077"/>
                    <a:pt x="15979" y="2110"/>
                  </a:cubicBezTo>
                  <a:cubicBezTo>
                    <a:pt x="15979" y="2077"/>
                    <a:pt x="15979" y="2043"/>
                    <a:pt x="16012" y="2010"/>
                  </a:cubicBezTo>
                  <a:cubicBezTo>
                    <a:pt x="16045" y="1843"/>
                    <a:pt x="16079" y="1710"/>
                    <a:pt x="16079" y="1543"/>
                  </a:cubicBezTo>
                  <a:cubicBezTo>
                    <a:pt x="16045" y="1376"/>
                    <a:pt x="15945" y="1276"/>
                    <a:pt x="15812" y="1209"/>
                  </a:cubicBezTo>
                  <a:cubicBezTo>
                    <a:pt x="15711" y="1189"/>
                    <a:pt x="15610" y="1178"/>
                    <a:pt x="15511" y="1178"/>
                  </a:cubicBezTo>
                  <a:cubicBezTo>
                    <a:pt x="15282" y="1178"/>
                    <a:pt x="15064" y="1237"/>
                    <a:pt x="14878" y="1376"/>
                  </a:cubicBezTo>
                  <a:lnTo>
                    <a:pt x="14811" y="1409"/>
                  </a:lnTo>
                  <a:cubicBezTo>
                    <a:pt x="14811" y="1143"/>
                    <a:pt x="14678" y="909"/>
                    <a:pt x="14444" y="809"/>
                  </a:cubicBezTo>
                  <a:cubicBezTo>
                    <a:pt x="14322" y="753"/>
                    <a:pt x="14196" y="727"/>
                    <a:pt x="14074" y="727"/>
                  </a:cubicBezTo>
                  <a:cubicBezTo>
                    <a:pt x="13829" y="727"/>
                    <a:pt x="13599" y="831"/>
                    <a:pt x="13443" y="1009"/>
                  </a:cubicBezTo>
                  <a:cubicBezTo>
                    <a:pt x="13410" y="1009"/>
                    <a:pt x="13410" y="1043"/>
                    <a:pt x="13377" y="1043"/>
                  </a:cubicBezTo>
                  <a:cubicBezTo>
                    <a:pt x="13310" y="709"/>
                    <a:pt x="13077" y="409"/>
                    <a:pt x="12776" y="242"/>
                  </a:cubicBezTo>
                  <a:cubicBezTo>
                    <a:pt x="12611" y="137"/>
                    <a:pt x="12432" y="86"/>
                    <a:pt x="12255" y="86"/>
                  </a:cubicBezTo>
                  <a:cubicBezTo>
                    <a:pt x="12039" y="86"/>
                    <a:pt x="11826" y="162"/>
                    <a:pt x="11642" y="309"/>
                  </a:cubicBezTo>
                  <a:cubicBezTo>
                    <a:pt x="11609" y="342"/>
                    <a:pt x="11609" y="375"/>
                    <a:pt x="11575" y="409"/>
                  </a:cubicBezTo>
                  <a:cubicBezTo>
                    <a:pt x="11442" y="209"/>
                    <a:pt x="11275" y="75"/>
                    <a:pt x="11042" y="8"/>
                  </a:cubicBezTo>
                  <a:cubicBezTo>
                    <a:pt x="11008" y="3"/>
                    <a:pt x="10976" y="0"/>
                    <a:pt x="1094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07" name="Google Shape;307;p14"/>
            <p:cNvPicPr preferRelativeResize="0"/>
            <p:nvPr/>
          </p:nvPicPr>
          <p:blipFill rotWithShape="1">
            <a:blip r:embed="rId4">
              <a:alphaModFix amt="91000"/>
            </a:blip>
            <a:srcRect b="0" l="0" r="0" t="0"/>
            <a:stretch/>
          </p:blipFill>
          <p:spPr>
            <a:xfrm flipH="1" rot="585025">
              <a:off x="4506670" y="4276699"/>
              <a:ext cx="788901" cy="419100"/>
            </a:xfrm>
            <a:prstGeom prst="rect">
              <a:avLst/>
            </a:prstGeom>
            <a:noFill/>
            <a:ln>
              <a:noFill/>
            </a:ln>
          </p:spPr>
        </p:pic>
      </p:grpSp>
      <p:pic>
        <p:nvPicPr>
          <p:cNvPr id="308" name="Google Shape;308;p14"/>
          <p:cNvPicPr preferRelativeResize="0"/>
          <p:nvPr/>
        </p:nvPicPr>
        <p:blipFill rotWithShape="1">
          <a:blip r:embed="rId5">
            <a:alphaModFix/>
          </a:blip>
          <a:srcRect b="0" l="0" r="0" t="0"/>
          <a:stretch/>
        </p:blipFill>
        <p:spPr>
          <a:xfrm>
            <a:off x="289941" y="367629"/>
            <a:ext cx="992296" cy="389609"/>
          </a:xfrm>
          <a:prstGeom prst="rect">
            <a:avLst/>
          </a:prstGeom>
          <a:noFill/>
          <a:ln>
            <a:noFill/>
          </a:ln>
        </p:spPr>
      </p:pic>
      <p:sp>
        <p:nvSpPr>
          <p:cNvPr id="309" name="Google Shape;309;p14"/>
          <p:cNvSpPr txBox="1"/>
          <p:nvPr/>
        </p:nvSpPr>
        <p:spPr>
          <a:xfrm>
            <a:off x="660400" y="920080"/>
            <a:ext cx="3149600" cy="52772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3200"/>
              <a:buFont typeface="Vibur"/>
              <a:buNone/>
            </a:pPr>
            <a:r>
              <a:rPr b="1" i="0" lang="vi-VN" sz="2500" u="none" cap="none" strike="noStrike">
                <a:solidFill>
                  <a:srgbClr val="235C6B"/>
                </a:solidFill>
                <a:latin typeface="Arial"/>
                <a:ea typeface="Arial"/>
                <a:cs typeface="Arial"/>
                <a:sym typeface="Arial"/>
              </a:rPr>
              <a:t>1.2. Vai trò</a:t>
            </a:r>
            <a:endParaRPr b="1" i="0" sz="2500" u="none" cap="none" strike="noStrike">
              <a:solidFill>
                <a:srgbClr val="235C6B"/>
              </a:solidFill>
              <a:latin typeface="Arial"/>
              <a:ea typeface="Arial"/>
              <a:cs typeface="Arial"/>
              <a:sym typeface="Arial"/>
            </a:endParaRPr>
          </a:p>
        </p:txBody>
      </p:sp>
      <p:grpSp>
        <p:nvGrpSpPr>
          <p:cNvPr id="310" name="Google Shape;310;p14"/>
          <p:cNvGrpSpPr/>
          <p:nvPr/>
        </p:nvGrpSpPr>
        <p:grpSpPr>
          <a:xfrm>
            <a:off x="926173" y="1514193"/>
            <a:ext cx="3011697" cy="496996"/>
            <a:chOff x="3516973" y="1132246"/>
            <a:chExt cx="3011697" cy="496996"/>
          </a:xfrm>
        </p:grpSpPr>
        <p:sp>
          <p:nvSpPr>
            <p:cNvPr id="311" name="Google Shape;311;p14"/>
            <p:cNvSpPr/>
            <p:nvPr/>
          </p:nvSpPr>
          <p:spPr>
            <a:xfrm>
              <a:off x="3925574" y="1132246"/>
              <a:ext cx="2603096" cy="496996"/>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vi-VN" sz="2000" u="none" cap="none" strike="noStrike">
                  <a:solidFill>
                    <a:srgbClr val="00B050"/>
                  </a:solidFill>
                  <a:latin typeface="Arial"/>
                  <a:ea typeface="Arial"/>
                  <a:cs typeface="Arial"/>
                  <a:sym typeface="Arial"/>
                </a:rPr>
                <a:t>Hoạt động theo cặp</a:t>
              </a:r>
              <a:endParaRPr b="1" i="0" sz="2000" u="none" cap="none" strike="noStrike">
                <a:solidFill>
                  <a:srgbClr val="00B050"/>
                </a:solidFill>
                <a:latin typeface="Arial"/>
                <a:ea typeface="Arial"/>
                <a:cs typeface="Arial"/>
                <a:sym typeface="Arial"/>
              </a:endParaRPr>
            </a:p>
          </p:txBody>
        </p:sp>
        <p:pic>
          <p:nvPicPr>
            <p:cNvPr id="312" name="Google Shape;312;p14"/>
            <p:cNvPicPr preferRelativeResize="0"/>
            <p:nvPr/>
          </p:nvPicPr>
          <p:blipFill rotWithShape="1">
            <a:blip r:embed="rId6">
              <a:alphaModFix/>
            </a:blip>
            <a:srcRect b="0" l="0" r="0" t="0"/>
            <a:stretch/>
          </p:blipFill>
          <p:spPr>
            <a:xfrm>
              <a:off x="3516973" y="1211304"/>
              <a:ext cx="387371" cy="391268"/>
            </a:xfrm>
            <a:prstGeom prst="rect">
              <a:avLst/>
            </a:prstGeom>
            <a:noFill/>
            <a:ln>
              <a:noFill/>
            </a:ln>
          </p:spPr>
        </p:pic>
      </p:grpSp>
      <p:sp>
        <p:nvSpPr>
          <p:cNvPr id="313" name="Google Shape;313;p14"/>
          <p:cNvSpPr/>
          <p:nvPr/>
        </p:nvSpPr>
        <p:spPr>
          <a:xfrm>
            <a:off x="926173" y="2014508"/>
            <a:ext cx="4331627" cy="2400657"/>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Đọc nội dung mục I.2 và cho biết: </a:t>
            </a:r>
            <a:endParaRPr/>
          </a:p>
          <a:p>
            <a:pPr indent="0" lvl="0" marL="0" marR="0" rtl="0" algn="just">
              <a:lnSpc>
                <a:spcPct val="150000"/>
              </a:lnSpc>
              <a:spcBef>
                <a:spcPts val="0"/>
              </a:spcBef>
              <a:spcAft>
                <a:spcPts val="0"/>
              </a:spcAft>
              <a:buNone/>
            </a:pPr>
            <a:r>
              <a:rPr b="0" i="1" lang="vi-VN" sz="2000" u="none" cap="none" strike="noStrike">
                <a:solidFill>
                  <a:srgbClr val="000000"/>
                </a:solidFill>
                <a:latin typeface="Arial"/>
                <a:ea typeface="Arial"/>
                <a:cs typeface="Arial"/>
                <a:sym typeface="Arial"/>
              </a:rPr>
              <a:t>Các sản phẩm được tạo ra nhằm giải quyết vấn đề gì, các sản phẩm đã thay đổi như thế nào, mang lại lợi ích gì trong đời sống và sản xuất?</a:t>
            </a:r>
            <a:endParaRPr/>
          </a:p>
        </p:txBody>
      </p:sp>
      <p:pic>
        <p:nvPicPr>
          <p:cNvPr id="314" name="Google Shape;314;p14"/>
          <p:cNvPicPr preferRelativeResize="0"/>
          <p:nvPr/>
        </p:nvPicPr>
        <p:blipFill rotWithShape="1">
          <a:blip r:embed="rId7">
            <a:alphaModFix/>
          </a:blip>
          <a:srcRect b="0" l="0" r="0" t="0"/>
          <a:stretch/>
        </p:blipFill>
        <p:spPr>
          <a:xfrm>
            <a:off x="5416766" y="1593251"/>
            <a:ext cx="2305808" cy="27327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10"/>
                                        </p:tgtEl>
                                        <p:attrNameLst>
                                          <p:attrName>style.visibility</p:attrName>
                                        </p:attrNameLst>
                                      </p:cBhvr>
                                      <p:to>
                                        <p:strVal val="visible"/>
                                      </p:to>
                                    </p:set>
                                    <p:anim calcmode="lin" valueType="num">
                                      <p:cBhvr additive="base">
                                        <p:cTn dur="500"/>
                                        <p:tgtEl>
                                          <p:spTgt spid="310"/>
                                        </p:tgtEl>
                                        <p:attrNameLst>
                                          <p:attrName>ppt_w</p:attrName>
                                        </p:attrNameLst>
                                      </p:cBhvr>
                                      <p:tavLst>
                                        <p:tav fmla="" tm="0">
                                          <p:val>
                                            <p:strVal val="0"/>
                                          </p:val>
                                        </p:tav>
                                        <p:tav fmla="" tm="100000">
                                          <p:val>
                                            <p:strVal val="#ppt_w"/>
                                          </p:val>
                                        </p:tav>
                                      </p:tavLst>
                                    </p:anim>
                                    <p:anim calcmode="lin" valueType="num">
                                      <p:cBhvr additive="base">
                                        <p:cTn dur="500"/>
                                        <p:tgtEl>
                                          <p:spTgt spid="31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3"/>
                                        </p:tgtEl>
                                        <p:attrNameLst>
                                          <p:attrName>style.visibility</p:attrName>
                                        </p:attrNameLst>
                                      </p:cBhvr>
                                      <p:to>
                                        <p:strVal val="visible"/>
                                      </p:to>
                                    </p:set>
                                    <p:anim calcmode="lin" valueType="num">
                                      <p:cBhvr additive="base">
                                        <p:cTn dur="500"/>
                                        <p:tgtEl>
                                          <p:spTgt spid="313"/>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500"/>
                                        <p:tgtEl>
                                          <p:spTgt spid="3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pic>
        <p:nvPicPr>
          <p:cNvPr id="319" name="Google Shape;319;p15"/>
          <p:cNvPicPr preferRelativeResize="0"/>
          <p:nvPr/>
        </p:nvPicPr>
        <p:blipFill rotWithShape="1">
          <a:blip r:embed="rId3">
            <a:alphaModFix/>
          </a:blip>
          <a:srcRect b="0" l="3870" r="0" t="0"/>
          <a:stretch/>
        </p:blipFill>
        <p:spPr>
          <a:xfrm>
            <a:off x="566056" y="204787"/>
            <a:ext cx="8374743" cy="4722813"/>
          </a:xfrm>
          <a:prstGeom prst="rect">
            <a:avLst/>
          </a:prstGeom>
          <a:noFill/>
          <a:ln>
            <a:noFill/>
          </a:ln>
        </p:spPr>
      </p:pic>
      <p:sp>
        <p:nvSpPr>
          <p:cNvPr id="320" name="Google Shape;320;p15"/>
          <p:cNvSpPr txBox="1"/>
          <p:nvPr>
            <p:ph type="title"/>
          </p:nvPr>
        </p:nvSpPr>
        <p:spPr>
          <a:xfrm>
            <a:off x="566056" y="204787"/>
            <a:ext cx="8374743" cy="6489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SzPts val="3200"/>
              <a:buNone/>
            </a:pPr>
            <a:r>
              <a:rPr b="1" lang="vi-VN" sz="2600">
                <a:solidFill>
                  <a:srgbClr val="C00000"/>
                </a:solidFill>
                <a:latin typeface="Arial"/>
                <a:ea typeface="Arial"/>
                <a:cs typeface="Arial"/>
                <a:sym typeface="Arial"/>
              </a:rPr>
              <a:t>I. Mục đích và vai trò của thiết kế kĩ thuật</a:t>
            </a:r>
            <a:endParaRPr b="1" sz="2600">
              <a:solidFill>
                <a:srgbClr val="C00000"/>
              </a:solidFill>
              <a:latin typeface="Arial"/>
              <a:ea typeface="Arial"/>
              <a:cs typeface="Arial"/>
              <a:sym typeface="Arial"/>
            </a:endParaRPr>
          </a:p>
        </p:txBody>
      </p:sp>
      <p:pic>
        <p:nvPicPr>
          <p:cNvPr id="321" name="Google Shape;321;p15"/>
          <p:cNvPicPr preferRelativeResize="0"/>
          <p:nvPr/>
        </p:nvPicPr>
        <p:blipFill rotWithShape="1">
          <a:blip r:embed="rId4">
            <a:alphaModFix/>
          </a:blip>
          <a:srcRect b="0" l="0" r="0" t="0"/>
          <a:stretch/>
        </p:blipFill>
        <p:spPr>
          <a:xfrm>
            <a:off x="289941" y="367629"/>
            <a:ext cx="992296" cy="389609"/>
          </a:xfrm>
          <a:prstGeom prst="rect">
            <a:avLst/>
          </a:prstGeom>
          <a:noFill/>
          <a:ln>
            <a:noFill/>
          </a:ln>
        </p:spPr>
      </p:pic>
      <p:sp>
        <p:nvSpPr>
          <p:cNvPr id="322" name="Google Shape;322;p15"/>
          <p:cNvSpPr txBox="1"/>
          <p:nvPr/>
        </p:nvSpPr>
        <p:spPr>
          <a:xfrm>
            <a:off x="660400" y="920080"/>
            <a:ext cx="3149600" cy="52772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3200"/>
              <a:buFont typeface="Vibur"/>
              <a:buNone/>
            </a:pPr>
            <a:r>
              <a:rPr b="1" i="0" lang="vi-VN" sz="2500" u="none" cap="none" strike="noStrike">
                <a:solidFill>
                  <a:srgbClr val="235C6B"/>
                </a:solidFill>
                <a:latin typeface="Arial"/>
                <a:ea typeface="Arial"/>
                <a:cs typeface="Arial"/>
                <a:sym typeface="Arial"/>
              </a:rPr>
              <a:t>1.2. Vai trò</a:t>
            </a:r>
            <a:endParaRPr b="1" i="0" sz="2500" u="none" cap="none" strike="noStrike">
              <a:solidFill>
                <a:srgbClr val="235C6B"/>
              </a:solidFill>
              <a:latin typeface="Arial"/>
              <a:ea typeface="Arial"/>
              <a:cs typeface="Arial"/>
              <a:sym typeface="Arial"/>
            </a:endParaRPr>
          </a:p>
        </p:txBody>
      </p:sp>
      <p:sp>
        <p:nvSpPr>
          <p:cNvPr id="323" name="Google Shape;323;p15"/>
          <p:cNvSpPr txBox="1"/>
          <p:nvPr/>
        </p:nvSpPr>
        <p:spPr>
          <a:xfrm>
            <a:off x="650252" y="1388509"/>
            <a:ext cx="7530530" cy="1015663"/>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Thiết kế kĩ thuật có ý nghĩa to lớn trong tạo dựng môi trường sống của con người và phát triển sản xuất thông qua hai vai trò:</a:t>
            </a:r>
            <a:endParaRPr/>
          </a:p>
        </p:txBody>
      </p:sp>
      <p:grpSp>
        <p:nvGrpSpPr>
          <p:cNvPr id="324" name="Google Shape;324;p15"/>
          <p:cNvGrpSpPr/>
          <p:nvPr/>
        </p:nvGrpSpPr>
        <p:grpSpPr>
          <a:xfrm>
            <a:off x="457376" y="2024514"/>
            <a:ext cx="8450504" cy="2959220"/>
            <a:chOff x="457376" y="2024514"/>
            <a:chExt cx="8450504" cy="2959220"/>
          </a:xfrm>
        </p:grpSpPr>
        <p:sp>
          <p:nvSpPr>
            <p:cNvPr id="325" name="Google Shape;325;p15"/>
            <p:cNvSpPr/>
            <p:nvPr/>
          </p:nvSpPr>
          <p:spPr>
            <a:xfrm>
              <a:off x="787400" y="2480518"/>
              <a:ext cx="7962900" cy="2231182"/>
            </a:xfrm>
            <a:custGeom>
              <a:rect b="b" l="l" r="r" t="t"/>
              <a:pathLst>
                <a:path extrusionOk="0" h="35181" w="47392">
                  <a:moveTo>
                    <a:pt x="5462" y="1193"/>
                  </a:moveTo>
                  <a:cubicBezTo>
                    <a:pt x="5581" y="1193"/>
                    <a:pt x="5653" y="1265"/>
                    <a:pt x="5653" y="1384"/>
                  </a:cubicBezTo>
                  <a:lnTo>
                    <a:pt x="5653" y="2195"/>
                  </a:lnTo>
                  <a:cubicBezTo>
                    <a:pt x="5653" y="2290"/>
                    <a:pt x="5581" y="2386"/>
                    <a:pt x="5462" y="2386"/>
                  </a:cubicBezTo>
                  <a:lnTo>
                    <a:pt x="1956" y="2386"/>
                  </a:lnTo>
                  <a:cubicBezTo>
                    <a:pt x="1861" y="2386"/>
                    <a:pt x="1789" y="2290"/>
                    <a:pt x="1789" y="2195"/>
                  </a:cubicBezTo>
                  <a:lnTo>
                    <a:pt x="1789" y="1384"/>
                  </a:lnTo>
                  <a:cubicBezTo>
                    <a:pt x="1789" y="1265"/>
                    <a:pt x="1861" y="1193"/>
                    <a:pt x="1956" y="1193"/>
                  </a:cubicBezTo>
                  <a:close/>
                  <a:moveTo>
                    <a:pt x="10542" y="1193"/>
                  </a:moveTo>
                  <a:cubicBezTo>
                    <a:pt x="10638" y="1193"/>
                    <a:pt x="10733" y="1265"/>
                    <a:pt x="10733" y="1384"/>
                  </a:cubicBezTo>
                  <a:lnTo>
                    <a:pt x="10733" y="2195"/>
                  </a:lnTo>
                  <a:cubicBezTo>
                    <a:pt x="10733" y="2290"/>
                    <a:pt x="10638" y="2386"/>
                    <a:pt x="10542" y="2386"/>
                  </a:cubicBezTo>
                  <a:lnTo>
                    <a:pt x="7036" y="2386"/>
                  </a:lnTo>
                  <a:cubicBezTo>
                    <a:pt x="6941" y="2386"/>
                    <a:pt x="6846" y="2290"/>
                    <a:pt x="6846" y="2195"/>
                  </a:cubicBezTo>
                  <a:lnTo>
                    <a:pt x="6846" y="1384"/>
                  </a:lnTo>
                  <a:cubicBezTo>
                    <a:pt x="6846" y="1265"/>
                    <a:pt x="6941" y="1193"/>
                    <a:pt x="7036" y="1193"/>
                  </a:cubicBezTo>
                  <a:close/>
                  <a:moveTo>
                    <a:pt x="15599" y="1193"/>
                  </a:moveTo>
                  <a:cubicBezTo>
                    <a:pt x="15718" y="1193"/>
                    <a:pt x="15789" y="1265"/>
                    <a:pt x="15789" y="1384"/>
                  </a:cubicBezTo>
                  <a:lnTo>
                    <a:pt x="15789" y="2195"/>
                  </a:lnTo>
                  <a:cubicBezTo>
                    <a:pt x="15789" y="2290"/>
                    <a:pt x="15718" y="2386"/>
                    <a:pt x="15599" y="2386"/>
                  </a:cubicBezTo>
                  <a:lnTo>
                    <a:pt x="12093" y="2386"/>
                  </a:lnTo>
                  <a:cubicBezTo>
                    <a:pt x="11997" y="2386"/>
                    <a:pt x="11926" y="2290"/>
                    <a:pt x="11926" y="2195"/>
                  </a:cubicBezTo>
                  <a:lnTo>
                    <a:pt x="11926" y="1384"/>
                  </a:lnTo>
                  <a:cubicBezTo>
                    <a:pt x="11926" y="1265"/>
                    <a:pt x="11997" y="1193"/>
                    <a:pt x="12093" y="1193"/>
                  </a:cubicBezTo>
                  <a:close/>
                  <a:moveTo>
                    <a:pt x="20679" y="1193"/>
                  </a:moveTo>
                  <a:cubicBezTo>
                    <a:pt x="20774" y="1193"/>
                    <a:pt x="20870" y="1265"/>
                    <a:pt x="20870" y="1384"/>
                  </a:cubicBezTo>
                  <a:lnTo>
                    <a:pt x="20870" y="2195"/>
                  </a:lnTo>
                  <a:cubicBezTo>
                    <a:pt x="20870" y="2290"/>
                    <a:pt x="20774" y="2386"/>
                    <a:pt x="20679" y="2386"/>
                  </a:cubicBezTo>
                  <a:lnTo>
                    <a:pt x="17173" y="2386"/>
                  </a:lnTo>
                  <a:cubicBezTo>
                    <a:pt x="17077" y="2386"/>
                    <a:pt x="16982" y="2290"/>
                    <a:pt x="16982" y="2195"/>
                  </a:cubicBezTo>
                  <a:lnTo>
                    <a:pt x="16982" y="1384"/>
                  </a:lnTo>
                  <a:cubicBezTo>
                    <a:pt x="16982" y="1265"/>
                    <a:pt x="17077" y="1193"/>
                    <a:pt x="17173" y="1193"/>
                  </a:cubicBezTo>
                  <a:close/>
                  <a:moveTo>
                    <a:pt x="25735" y="1193"/>
                  </a:moveTo>
                  <a:cubicBezTo>
                    <a:pt x="25854" y="1193"/>
                    <a:pt x="25926" y="1265"/>
                    <a:pt x="25926" y="1384"/>
                  </a:cubicBezTo>
                  <a:lnTo>
                    <a:pt x="25926" y="2195"/>
                  </a:lnTo>
                  <a:cubicBezTo>
                    <a:pt x="25926" y="2290"/>
                    <a:pt x="25854" y="2386"/>
                    <a:pt x="25735" y="2386"/>
                  </a:cubicBezTo>
                  <a:lnTo>
                    <a:pt x="22229" y="2386"/>
                  </a:lnTo>
                  <a:cubicBezTo>
                    <a:pt x="22134" y="2386"/>
                    <a:pt x="22062" y="2290"/>
                    <a:pt x="22062" y="2195"/>
                  </a:cubicBezTo>
                  <a:lnTo>
                    <a:pt x="22062" y="1384"/>
                  </a:lnTo>
                  <a:cubicBezTo>
                    <a:pt x="22062" y="1265"/>
                    <a:pt x="22134" y="1193"/>
                    <a:pt x="22229" y="1193"/>
                  </a:cubicBezTo>
                  <a:close/>
                  <a:moveTo>
                    <a:pt x="30815" y="1193"/>
                  </a:moveTo>
                  <a:cubicBezTo>
                    <a:pt x="30911" y="1193"/>
                    <a:pt x="31006" y="1265"/>
                    <a:pt x="31006" y="1384"/>
                  </a:cubicBezTo>
                  <a:lnTo>
                    <a:pt x="31006" y="2195"/>
                  </a:lnTo>
                  <a:cubicBezTo>
                    <a:pt x="31006" y="2290"/>
                    <a:pt x="30911" y="2386"/>
                    <a:pt x="30815" y="2386"/>
                  </a:cubicBezTo>
                  <a:lnTo>
                    <a:pt x="27309" y="2386"/>
                  </a:lnTo>
                  <a:cubicBezTo>
                    <a:pt x="27214" y="2386"/>
                    <a:pt x="27118" y="2290"/>
                    <a:pt x="27118" y="2195"/>
                  </a:cubicBezTo>
                  <a:lnTo>
                    <a:pt x="27118" y="1384"/>
                  </a:lnTo>
                  <a:cubicBezTo>
                    <a:pt x="27118" y="1265"/>
                    <a:pt x="27214" y="1193"/>
                    <a:pt x="27309" y="1193"/>
                  </a:cubicBezTo>
                  <a:close/>
                  <a:moveTo>
                    <a:pt x="36182" y="1193"/>
                  </a:moveTo>
                  <a:cubicBezTo>
                    <a:pt x="36277" y="1193"/>
                    <a:pt x="36372" y="1265"/>
                    <a:pt x="36372" y="1384"/>
                  </a:cubicBezTo>
                  <a:lnTo>
                    <a:pt x="36372" y="2195"/>
                  </a:lnTo>
                  <a:cubicBezTo>
                    <a:pt x="36372" y="2290"/>
                    <a:pt x="36277" y="2386"/>
                    <a:pt x="36182" y="2386"/>
                  </a:cubicBezTo>
                  <a:lnTo>
                    <a:pt x="32676" y="2386"/>
                  </a:lnTo>
                  <a:cubicBezTo>
                    <a:pt x="32580" y="2386"/>
                    <a:pt x="32485" y="2290"/>
                    <a:pt x="32485" y="2195"/>
                  </a:cubicBezTo>
                  <a:lnTo>
                    <a:pt x="32485" y="1384"/>
                  </a:lnTo>
                  <a:cubicBezTo>
                    <a:pt x="32485" y="1265"/>
                    <a:pt x="32580" y="1193"/>
                    <a:pt x="32676" y="1193"/>
                  </a:cubicBezTo>
                  <a:close/>
                  <a:moveTo>
                    <a:pt x="41238" y="1193"/>
                  </a:moveTo>
                  <a:cubicBezTo>
                    <a:pt x="41357" y="1193"/>
                    <a:pt x="41429" y="1265"/>
                    <a:pt x="41429" y="1384"/>
                  </a:cubicBezTo>
                  <a:lnTo>
                    <a:pt x="41429" y="2195"/>
                  </a:lnTo>
                  <a:cubicBezTo>
                    <a:pt x="41429" y="2290"/>
                    <a:pt x="41357" y="2386"/>
                    <a:pt x="41238" y="2386"/>
                  </a:cubicBezTo>
                  <a:lnTo>
                    <a:pt x="37732" y="2386"/>
                  </a:lnTo>
                  <a:cubicBezTo>
                    <a:pt x="37636" y="2386"/>
                    <a:pt x="37565" y="2290"/>
                    <a:pt x="37565" y="2195"/>
                  </a:cubicBezTo>
                  <a:lnTo>
                    <a:pt x="37565" y="1384"/>
                  </a:lnTo>
                  <a:cubicBezTo>
                    <a:pt x="37565" y="1265"/>
                    <a:pt x="37636" y="1193"/>
                    <a:pt x="37732" y="1193"/>
                  </a:cubicBezTo>
                  <a:close/>
                  <a:moveTo>
                    <a:pt x="46318" y="1193"/>
                  </a:moveTo>
                  <a:cubicBezTo>
                    <a:pt x="46413" y="1193"/>
                    <a:pt x="46509" y="1265"/>
                    <a:pt x="46509" y="1384"/>
                  </a:cubicBezTo>
                  <a:lnTo>
                    <a:pt x="46509" y="2195"/>
                  </a:lnTo>
                  <a:cubicBezTo>
                    <a:pt x="46509" y="2290"/>
                    <a:pt x="46413" y="2386"/>
                    <a:pt x="46318" y="2386"/>
                  </a:cubicBezTo>
                  <a:lnTo>
                    <a:pt x="42812" y="2386"/>
                  </a:lnTo>
                  <a:cubicBezTo>
                    <a:pt x="42717" y="2386"/>
                    <a:pt x="42621" y="2290"/>
                    <a:pt x="42621" y="2195"/>
                  </a:cubicBezTo>
                  <a:lnTo>
                    <a:pt x="42621" y="1384"/>
                  </a:lnTo>
                  <a:cubicBezTo>
                    <a:pt x="42621" y="1265"/>
                    <a:pt x="42717" y="1193"/>
                    <a:pt x="42812" y="1193"/>
                  </a:cubicBezTo>
                  <a:close/>
                  <a:moveTo>
                    <a:pt x="0" y="1"/>
                  </a:moveTo>
                  <a:lnTo>
                    <a:pt x="0" y="35180"/>
                  </a:lnTo>
                  <a:lnTo>
                    <a:pt x="47391" y="35180"/>
                  </a:lnTo>
                  <a:lnTo>
                    <a:pt x="47391" y="1"/>
                  </a:lnTo>
                  <a:close/>
                </a:path>
              </a:pathLst>
            </a:custGeom>
            <a:solidFill>
              <a:srgbClr val="E1A47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26" name="Google Shape;326;p15"/>
            <p:cNvGrpSpPr/>
            <p:nvPr/>
          </p:nvGrpSpPr>
          <p:grpSpPr>
            <a:xfrm>
              <a:off x="3325216" y="2652367"/>
              <a:ext cx="2887268" cy="496996"/>
              <a:chOff x="3120212" y="3276600"/>
              <a:chExt cx="2887268" cy="496996"/>
            </a:xfrm>
          </p:grpSpPr>
          <p:sp>
            <p:nvSpPr>
              <p:cNvPr id="327" name="Google Shape;327;p15"/>
              <p:cNvSpPr txBox="1"/>
              <p:nvPr/>
            </p:nvSpPr>
            <p:spPr>
              <a:xfrm>
                <a:off x="3318115" y="3276600"/>
                <a:ext cx="2689365" cy="496996"/>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1" lang="vi-VN" sz="2000" u="none" cap="none" strike="noStrike">
                    <a:solidFill>
                      <a:srgbClr val="FF5050"/>
                    </a:solidFill>
                    <a:latin typeface="Arial"/>
                    <a:ea typeface="Arial"/>
                    <a:cs typeface="Arial"/>
                    <a:sym typeface="Arial"/>
                  </a:rPr>
                  <a:t>Phát triển sản phẩm</a:t>
                </a:r>
                <a:endParaRPr/>
              </a:p>
            </p:txBody>
          </p:sp>
          <p:sp>
            <p:nvSpPr>
              <p:cNvPr id="328" name="Google Shape;328;p15"/>
              <p:cNvSpPr/>
              <p:nvPr/>
            </p:nvSpPr>
            <p:spPr>
              <a:xfrm>
                <a:off x="3120212" y="3459519"/>
                <a:ext cx="222434" cy="202595"/>
              </a:xfrm>
              <a:prstGeom prst="star5">
                <a:avLst>
                  <a:gd fmla="val 25128" name="adj"/>
                  <a:gd fmla="val 105146" name="hf"/>
                  <a:gd fmla="val 110557" name="vf"/>
                </a:avLst>
              </a:prstGeom>
              <a:solidFill>
                <a:srgbClr val="FF5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329" name="Google Shape;329;p15"/>
            <p:cNvSpPr txBox="1"/>
            <p:nvPr/>
          </p:nvSpPr>
          <p:spPr>
            <a:xfrm>
              <a:off x="930574" y="3080132"/>
              <a:ext cx="7671104" cy="1477328"/>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Giải quyết những vấn đề mới hay đáp ứng nhu cầu mới của con người, các sản phẩm cũ liên tục được cải tiến 🡪 cuộc sống ngày càng tiện nghi, xã hội ngày càng phát triển.</a:t>
              </a:r>
              <a:endParaRPr/>
            </a:p>
          </p:txBody>
        </p:sp>
        <p:pic>
          <p:nvPicPr>
            <p:cNvPr id="330" name="Google Shape;330;p15"/>
            <p:cNvPicPr preferRelativeResize="0"/>
            <p:nvPr/>
          </p:nvPicPr>
          <p:blipFill rotWithShape="1">
            <a:blip r:embed="rId5">
              <a:alphaModFix/>
            </a:blip>
            <a:srcRect b="0" l="0" r="0" t="0"/>
            <a:stretch/>
          </p:blipFill>
          <p:spPr>
            <a:xfrm rot="7702057">
              <a:off x="815056" y="4049236"/>
              <a:ext cx="248882" cy="1032798"/>
            </a:xfrm>
            <a:prstGeom prst="rect">
              <a:avLst/>
            </a:prstGeom>
            <a:noFill/>
            <a:ln>
              <a:noFill/>
            </a:ln>
          </p:spPr>
        </p:pic>
        <p:grpSp>
          <p:nvGrpSpPr>
            <p:cNvPr id="331" name="Google Shape;331;p15"/>
            <p:cNvGrpSpPr/>
            <p:nvPr/>
          </p:nvGrpSpPr>
          <p:grpSpPr>
            <a:xfrm>
              <a:off x="7746117" y="2024514"/>
              <a:ext cx="1161764" cy="1215518"/>
              <a:chOff x="7557516" y="1220884"/>
              <a:chExt cx="1161764" cy="1215518"/>
            </a:xfrm>
          </p:grpSpPr>
          <p:sp>
            <p:nvSpPr>
              <p:cNvPr id="332" name="Google Shape;332;p15"/>
              <p:cNvSpPr/>
              <p:nvPr/>
            </p:nvSpPr>
            <p:spPr>
              <a:xfrm>
                <a:off x="7939451" y="1220884"/>
                <a:ext cx="356664" cy="791046"/>
              </a:xfrm>
              <a:custGeom>
                <a:rect b="b" l="l" r="r" t="t"/>
                <a:pathLst>
                  <a:path extrusionOk="0" h="49681" w="22400">
                    <a:moveTo>
                      <a:pt x="19336" y="719"/>
                    </a:moveTo>
                    <a:cubicBezTo>
                      <a:pt x="20720" y="719"/>
                      <a:pt x="21634" y="1823"/>
                      <a:pt x="21573" y="3795"/>
                    </a:cubicBezTo>
                    <a:cubicBezTo>
                      <a:pt x="21529" y="7449"/>
                      <a:pt x="19659" y="10841"/>
                      <a:pt x="16571" y="12798"/>
                    </a:cubicBezTo>
                    <a:cubicBezTo>
                      <a:pt x="16180" y="13016"/>
                      <a:pt x="15745" y="13190"/>
                      <a:pt x="15310" y="13364"/>
                    </a:cubicBezTo>
                    <a:lnTo>
                      <a:pt x="15092" y="13103"/>
                    </a:lnTo>
                    <a:lnTo>
                      <a:pt x="17746" y="6144"/>
                    </a:lnTo>
                    <a:lnTo>
                      <a:pt x="17398" y="5970"/>
                    </a:lnTo>
                    <a:cubicBezTo>
                      <a:pt x="17180" y="6274"/>
                      <a:pt x="17006" y="6535"/>
                      <a:pt x="16876" y="6840"/>
                    </a:cubicBezTo>
                    <a:cubicBezTo>
                      <a:pt x="16093" y="8797"/>
                      <a:pt x="15310" y="10711"/>
                      <a:pt x="14701" y="12668"/>
                    </a:cubicBezTo>
                    <a:cubicBezTo>
                      <a:pt x="14532" y="13198"/>
                      <a:pt x="14323" y="13408"/>
                      <a:pt x="14074" y="13408"/>
                    </a:cubicBezTo>
                    <a:cubicBezTo>
                      <a:pt x="13874" y="13408"/>
                      <a:pt x="13648" y="13273"/>
                      <a:pt x="13396" y="13059"/>
                    </a:cubicBezTo>
                    <a:cubicBezTo>
                      <a:pt x="12222" y="12059"/>
                      <a:pt x="12178" y="10667"/>
                      <a:pt x="12396" y="9319"/>
                    </a:cubicBezTo>
                    <a:cubicBezTo>
                      <a:pt x="12787" y="6405"/>
                      <a:pt x="14310" y="3752"/>
                      <a:pt x="16571" y="1882"/>
                    </a:cubicBezTo>
                    <a:cubicBezTo>
                      <a:pt x="16789" y="1708"/>
                      <a:pt x="17050" y="1534"/>
                      <a:pt x="17311" y="1360"/>
                    </a:cubicBezTo>
                    <a:cubicBezTo>
                      <a:pt x="18047" y="926"/>
                      <a:pt x="18735" y="719"/>
                      <a:pt x="19336" y="719"/>
                    </a:cubicBezTo>
                    <a:close/>
                    <a:moveTo>
                      <a:pt x="5273" y="7199"/>
                    </a:moveTo>
                    <a:cubicBezTo>
                      <a:pt x="6048" y="7199"/>
                      <a:pt x="6832" y="7495"/>
                      <a:pt x="7438" y="8101"/>
                    </a:cubicBezTo>
                    <a:cubicBezTo>
                      <a:pt x="10134" y="10624"/>
                      <a:pt x="10134" y="16539"/>
                      <a:pt x="7438" y="19018"/>
                    </a:cubicBezTo>
                    <a:cubicBezTo>
                      <a:pt x="6916" y="19409"/>
                      <a:pt x="6394" y="19714"/>
                      <a:pt x="5828" y="19975"/>
                    </a:cubicBezTo>
                    <a:lnTo>
                      <a:pt x="5480" y="19757"/>
                    </a:lnTo>
                    <a:cubicBezTo>
                      <a:pt x="5220" y="17452"/>
                      <a:pt x="4959" y="15147"/>
                      <a:pt x="4698" y="12842"/>
                    </a:cubicBezTo>
                    <a:lnTo>
                      <a:pt x="4350" y="12842"/>
                    </a:lnTo>
                    <a:cubicBezTo>
                      <a:pt x="4350" y="14016"/>
                      <a:pt x="4263" y="15147"/>
                      <a:pt x="4350" y="16321"/>
                    </a:cubicBezTo>
                    <a:cubicBezTo>
                      <a:pt x="4437" y="17452"/>
                      <a:pt x="4741" y="18627"/>
                      <a:pt x="5002" y="20192"/>
                    </a:cubicBezTo>
                    <a:cubicBezTo>
                      <a:pt x="4132" y="19583"/>
                      <a:pt x="3393" y="19235"/>
                      <a:pt x="2914" y="18670"/>
                    </a:cubicBezTo>
                    <a:cubicBezTo>
                      <a:pt x="653" y="16017"/>
                      <a:pt x="696" y="11015"/>
                      <a:pt x="2914" y="8362"/>
                    </a:cubicBezTo>
                    <a:cubicBezTo>
                      <a:pt x="3497" y="7593"/>
                      <a:pt x="4379" y="7199"/>
                      <a:pt x="5273" y="7199"/>
                    </a:cubicBezTo>
                    <a:close/>
                    <a:moveTo>
                      <a:pt x="19277" y="0"/>
                    </a:moveTo>
                    <a:cubicBezTo>
                      <a:pt x="18474" y="0"/>
                      <a:pt x="17604" y="297"/>
                      <a:pt x="16789" y="881"/>
                    </a:cubicBezTo>
                    <a:cubicBezTo>
                      <a:pt x="14005" y="2752"/>
                      <a:pt x="12178" y="5709"/>
                      <a:pt x="11743" y="9015"/>
                    </a:cubicBezTo>
                    <a:cubicBezTo>
                      <a:pt x="11309" y="11755"/>
                      <a:pt x="12004" y="13016"/>
                      <a:pt x="13962" y="14103"/>
                    </a:cubicBezTo>
                    <a:cubicBezTo>
                      <a:pt x="13048" y="19627"/>
                      <a:pt x="12178" y="25107"/>
                      <a:pt x="11309" y="30631"/>
                    </a:cubicBezTo>
                    <a:cubicBezTo>
                      <a:pt x="8829" y="27760"/>
                      <a:pt x="7046" y="24455"/>
                      <a:pt x="6002" y="20845"/>
                    </a:cubicBezTo>
                    <a:cubicBezTo>
                      <a:pt x="6959" y="20105"/>
                      <a:pt x="7829" y="19583"/>
                      <a:pt x="8482" y="18844"/>
                    </a:cubicBezTo>
                    <a:cubicBezTo>
                      <a:pt x="10656" y="16147"/>
                      <a:pt x="10656" y="11102"/>
                      <a:pt x="8612" y="8362"/>
                    </a:cubicBezTo>
                    <a:cubicBezTo>
                      <a:pt x="7651" y="7087"/>
                      <a:pt x="6438" y="6445"/>
                      <a:pt x="5255" y="6445"/>
                    </a:cubicBezTo>
                    <a:cubicBezTo>
                      <a:pt x="3975" y="6445"/>
                      <a:pt x="2729" y="7196"/>
                      <a:pt x="1871" y="8710"/>
                    </a:cubicBezTo>
                    <a:cubicBezTo>
                      <a:pt x="0" y="11755"/>
                      <a:pt x="87" y="15582"/>
                      <a:pt x="2088" y="18496"/>
                    </a:cubicBezTo>
                    <a:cubicBezTo>
                      <a:pt x="2610" y="19322"/>
                      <a:pt x="3393" y="19975"/>
                      <a:pt x="4306" y="20323"/>
                    </a:cubicBezTo>
                    <a:cubicBezTo>
                      <a:pt x="4915" y="20453"/>
                      <a:pt x="5394" y="20932"/>
                      <a:pt x="5567" y="21541"/>
                    </a:cubicBezTo>
                    <a:cubicBezTo>
                      <a:pt x="6698" y="25064"/>
                      <a:pt x="8569" y="28325"/>
                      <a:pt x="11004" y="31153"/>
                    </a:cubicBezTo>
                    <a:cubicBezTo>
                      <a:pt x="11309" y="31500"/>
                      <a:pt x="11439" y="31935"/>
                      <a:pt x="11439" y="32370"/>
                    </a:cubicBezTo>
                    <a:cubicBezTo>
                      <a:pt x="11048" y="37677"/>
                      <a:pt x="11265" y="43026"/>
                      <a:pt x="12178" y="48289"/>
                    </a:cubicBezTo>
                    <a:cubicBezTo>
                      <a:pt x="12309" y="48767"/>
                      <a:pt x="12439" y="49246"/>
                      <a:pt x="12613" y="49681"/>
                    </a:cubicBezTo>
                    <a:cubicBezTo>
                      <a:pt x="12874" y="49463"/>
                      <a:pt x="12918" y="49333"/>
                      <a:pt x="12918" y="49202"/>
                    </a:cubicBezTo>
                    <a:cubicBezTo>
                      <a:pt x="12613" y="45940"/>
                      <a:pt x="12091" y="42678"/>
                      <a:pt x="11961" y="39373"/>
                    </a:cubicBezTo>
                    <a:cubicBezTo>
                      <a:pt x="11743" y="34023"/>
                      <a:pt x="12091" y="28673"/>
                      <a:pt x="13005" y="23454"/>
                    </a:cubicBezTo>
                    <a:cubicBezTo>
                      <a:pt x="13440" y="20540"/>
                      <a:pt x="14179" y="17670"/>
                      <a:pt x="14788" y="14756"/>
                    </a:cubicBezTo>
                    <a:cubicBezTo>
                      <a:pt x="14832" y="14495"/>
                      <a:pt x="15005" y="14103"/>
                      <a:pt x="15223" y="14060"/>
                    </a:cubicBezTo>
                    <a:cubicBezTo>
                      <a:pt x="17615" y="13538"/>
                      <a:pt x="19094" y="11885"/>
                      <a:pt x="20399" y="9971"/>
                    </a:cubicBezTo>
                    <a:cubicBezTo>
                      <a:pt x="21399" y="8319"/>
                      <a:pt x="22095" y="6492"/>
                      <a:pt x="22399" y="4578"/>
                    </a:cubicBezTo>
                    <a:lnTo>
                      <a:pt x="22399" y="3143"/>
                    </a:lnTo>
                    <a:cubicBezTo>
                      <a:pt x="22356" y="3099"/>
                      <a:pt x="22269" y="3056"/>
                      <a:pt x="22269" y="3012"/>
                    </a:cubicBezTo>
                    <a:cubicBezTo>
                      <a:pt x="21988" y="989"/>
                      <a:pt x="20744" y="0"/>
                      <a:pt x="1927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33" name="Google Shape;333;p15"/>
              <p:cNvPicPr preferRelativeResize="0"/>
              <p:nvPr/>
            </p:nvPicPr>
            <p:blipFill rotWithShape="1">
              <a:blip r:embed="rId6">
                <a:alphaModFix amt="81000"/>
              </a:blip>
              <a:srcRect b="0" l="0" r="0" t="0"/>
              <a:stretch/>
            </p:blipFill>
            <p:spPr>
              <a:xfrm flipH="1" rot="-1208084">
                <a:off x="7641493" y="1621298"/>
                <a:ext cx="993809" cy="664356"/>
              </a:xfrm>
              <a:prstGeom prst="rect">
                <a:avLst/>
              </a:prstGeom>
              <a:noFill/>
              <a:ln>
                <a:noFill/>
              </a:ln>
            </p:spPr>
          </p:pic>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23"/>
                                        </p:tgtEl>
                                        <p:attrNameLst>
                                          <p:attrName>style.visibility</p:attrName>
                                        </p:attrNameLst>
                                      </p:cBhvr>
                                      <p:to>
                                        <p:strVal val="visible"/>
                                      </p:to>
                                    </p:set>
                                    <p:anim calcmode="lin" valueType="num">
                                      <p:cBhvr additive="base">
                                        <p:cTn dur="500"/>
                                        <p:tgtEl>
                                          <p:spTgt spid="32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24"/>
                                        </p:tgtEl>
                                        <p:attrNameLst>
                                          <p:attrName>style.visibility</p:attrName>
                                        </p:attrNameLst>
                                      </p:cBhvr>
                                      <p:to>
                                        <p:strVal val="visible"/>
                                      </p:to>
                                    </p:set>
                                    <p:anim calcmode="lin" valueType="num">
                                      <p:cBhvr additive="base">
                                        <p:cTn dur="500"/>
                                        <p:tgtEl>
                                          <p:spTgt spid="32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pic>
        <p:nvPicPr>
          <p:cNvPr id="338" name="Google Shape;338;p16"/>
          <p:cNvPicPr preferRelativeResize="0"/>
          <p:nvPr/>
        </p:nvPicPr>
        <p:blipFill rotWithShape="1">
          <a:blip r:embed="rId3">
            <a:alphaModFix/>
          </a:blip>
          <a:srcRect b="0" l="3870" r="0" t="0"/>
          <a:stretch/>
        </p:blipFill>
        <p:spPr>
          <a:xfrm>
            <a:off x="566056" y="204787"/>
            <a:ext cx="8374743" cy="4722813"/>
          </a:xfrm>
          <a:prstGeom prst="rect">
            <a:avLst/>
          </a:prstGeom>
          <a:noFill/>
          <a:ln>
            <a:noFill/>
          </a:ln>
        </p:spPr>
      </p:pic>
      <p:sp>
        <p:nvSpPr>
          <p:cNvPr id="339" name="Google Shape;339;p16"/>
          <p:cNvSpPr txBox="1"/>
          <p:nvPr>
            <p:ph type="title"/>
          </p:nvPr>
        </p:nvSpPr>
        <p:spPr>
          <a:xfrm>
            <a:off x="566056" y="204787"/>
            <a:ext cx="8374743" cy="6489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SzPts val="3200"/>
              <a:buNone/>
            </a:pPr>
            <a:r>
              <a:rPr b="1" lang="vi-VN" sz="2600">
                <a:solidFill>
                  <a:srgbClr val="C00000"/>
                </a:solidFill>
                <a:latin typeface="Arial"/>
                <a:ea typeface="Arial"/>
                <a:cs typeface="Arial"/>
                <a:sym typeface="Arial"/>
              </a:rPr>
              <a:t>I. Mục đích và vai trò của thiết kế kĩ thuật</a:t>
            </a:r>
            <a:endParaRPr b="1" sz="2600">
              <a:solidFill>
                <a:srgbClr val="C00000"/>
              </a:solidFill>
              <a:latin typeface="Arial"/>
              <a:ea typeface="Arial"/>
              <a:cs typeface="Arial"/>
              <a:sym typeface="Arial"/>
            </a:endParaRPr>
          </a:p>
        </p:txBody>
      </p:sp>
      <p:pic>
        <p:nvPicPr>
          <p:cNvPr id="340" name="Google Shape;340;p16"/>
          <p:cNvPicPr preferRelativeResize="0"/>
          <p:nvPr/>
        </p:nvPicPr>
        <p:blipFill rotWithShape="1">
          <a:blip r:embed="rId4">
            <a:alphaModFix/>
          </a:blip>
          <a:srcRect b="0" l="0" r="0" t="0"/>
          <a:stretch/>
        </p:blipFill>
        <p:spPr>
          <a:xfrm>
            <a:off x="289941" y="367629"/>
            <a:ext cx="992296" cy="389609"/>
          </a:xfrm>
          <a:prstGeom prst="rect">
            <a:avLst/>
          </a:prstGeom>
          <a:noFill/>
          <a:ln>
            <a:noFill/>
          </a:ln>
        </p:spPr>
      </p:pic>
      <p:sp>
        <p:nvSpPr>
          <p:cNvPr id="341" name="Google Shape;341;p16"/>
          <p:cNvSpPr txBox="1"/>
          <p:nvPr/>
        </p:nvSpPr>
        <p:spPr>
          <a:xfrm>
            <a:off x="660400" y="920080"/>
            <a:ext cx="3149600" cy="52772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3200"/>
              <a:buFont typeface="Vibur"/>
              <a:buNone/>
            </a:pPr>
            <a:r>
              <a:rPr b="1" i="0" lang="vi-VN" sz="2500" u="none" cap="none" strike="noStrike">
                <a:solidFill>
                  <a:srgbClr val="235C6B"/>
                </a:solidFill>
                <a:latin typeface="Arial"/>
                <a:ea typeface="Arial"/>
                <a:cs typeface="Arial"/>
                <a:sym typeface="Arial"/>
              </a:rPr>
              <a:t>1.2. Vai trò</a:t>
            </a:r>
            <a:endParaRPr b="1" i="0" sz="2500" u="none" cap="none" strike="noStrike">
              <a:solidFill>
                <a:srgbClr val="235C6B"/>
              </a:solidFill>
              <a:latin typeface="Arial"/>
              <a:ea typeface="Arial"/>
              <a:cs typeface="Arial"/>
              <a:sym typeface="Arial"/>
            </a:endParaRPr>
          </a:p>
        </p:txBody>
      </p:sp>
      <p:grpSp>
        <p:nvGrpSpPr>
          <p:cNvPr id="342" name="Google Shape;342;p16"/>
          <p:cNvGrpSpPr/>
          <p:nvPr/>
        </p:nvGrpSpPr>
        <p:grpSpPr>
          <a:xfrm>
            <a:off x="457376" y="1064836"/>
            <a:ext cx="8472150" cy="3918898"/>
            <a:chOff x="457376" y="1064836"/>
            <a:chExt cx="8472150" cy="3918898"/>
          </a:xfrm>
        </p:grpSpPr>
        <p:sp>
          <p:nvSpPr>
            <p:cNvPr id="343" name="Google Shape;343;p16"/>
            <p:cNvSpPr/>
            <p:nvPr/>
          </p:nvSpPr>
          <p:spPr>
            <a:xfrm>
              <a:off x="787400" y="1526684"/>
              <a:ext cx="7962900" cy="3185016"/>
            </a:xfrm>
            <a:custGeom>
              <a:rect b="b" l="l" r="r" t="t"/>
              <a:pathLst>
                <a:path extrusionOk="0" h="35181" w="47392">
                  <a:moveTo>
                    <a:pt x="5462" y="1193"/>
                  </a:moveTo>
                  <a:cubicBezTo>
                    <a:pt x="5581" y="1193"/>
                    <a:pt x="5653" y="1265"/>
                    <a:pt x="5653" y="1384"/>
                  </a:cubicBezTo>
                  <a:lnTo>
                    <a:pt x="5653" y="2195"/>
                  </a:lnTo>
                  <a:cubicBezTo>
                    <a:pt x="5653" y="2290"/>
                    <a:pt x="5581" y="2386"/>
                    <a:pt x="5462" y="2386"/>
                  </a:cubicBezTo>
                  <a:lnTo>
                    <a:pt x="1956" y="2386"/>
                  </a:lnTo>
                  <a:cubicBezTo>
                    <a:pt x="1861" y="2386"/>
                    <a:pt x="1789" y="2290"/>
                    <a:pt x="1789" y="2195"/>
                  </a:cubicBezTo>
                  <a:lnTo>
                    <a:pt x="1789" y="1384"/>
                  </a:lnTo>
                  <a:cubicBezTo>
                    <a:pt x="1789" y="1265"/>
                    <a:pt x="1861" y="1193"/>
                    <a:pt x="1956" y="1193"/>
                  </a:cubicBezTo>
                  <a:close/>
                  <a:moveTo>
                    <a:pt x="10542" y="1193"/>
                  </a:moveTo>
                  <a:cubicBezTo>
                    <a:pt x="10638" y="1193"/>
                    <a:pt x="10733" y="1265"/>
                    <a:pt x="10733" y="1384"/>
                  </a:cubicBezTo>
                  <a:lnTo>
                    <a:pt x="10733" y="2195"/>
                  </a:lnTo>
                  <a:cubicBezTo>
                    <a:pt x="10733" y="2290"/>
                    <a:pt x="10638" y="2386"/>
                    <a:pt x="10542" y="2386"/>
                  </a:cubicBezTo>
                  <a:lnTo>
                    <a:pt x="7036" y="2386"/>
                  </a:lnTo>
                  <a:cubicBezTo>
                    <a:pt x="6941" y="2386"/>
                    <a:pt x="6846" y="2290"/>
                    <a:pt x="6846" y="2195"/>
                  </a:cubicBezTo>
                  <a:lnTo>
                    <a:pt x="6846" y="1384"/>
                  </a:lnTo>
                  <a:cubicBezTo>
                    <a:pt x="6846" y="1265"/>
                    <a:pt x="6941" y="1193"/>
                    <a:pt x="7036" y="1193"/>
                  </a:cubicBezTo>
                  <a:close/>
                  <a:moveTo>
                    <a:pt x="15599" y="1193"/>
                  </a:moveTo>
                  <a:cubicBezTo>
                    <a:pt x="15718" y="1193"/>
                    <a:pt x="15789" y="1265"/>
                    <a:pt x="15789" y="1384"/>
                  </a:cubicBezTo>
                  <a:lnTo>
                    <a:pt x="15789" y="2195"/>
                  </a:lnTo>
                  <a:cubicBezTo>
                    <a:pt x="15789" y="2290"/>
                    <a:pt x="15718" y="2386"/>
                    <a:pt x="15599" y="2386"/>
                  </a:cubicBezTo>
                  <a:lnTo>
                    <a:pt x="12093" y="2386"/>
                  </a:lnTo>
                  <a:cubicBezTo>
                    <a:pt x="11997" y="2386"/>
                    <a:pt x="11926" y="2290"/>
                    <a:pt x="11926" y="2195"/>
                  </a:cubicBezTo>
                  <a:lnTo>
                    <a:pt x="11926" y="1384"/>
                  </a:lnTo>
                  <a:cubicBezTo>
                    <a:pt x="11926" y="1265"/>
                    <a:pt x="11997" y="1193"/>
                    <a:pt x="12093" y="1193"/>
                  </a:cubicBezTo>
                  <a:close/>
                  <a:moveTo>
                    <a:pt x="20679" y="1193"/>
                  </a:moveTo>
                  <a:cubicBezTo>
                    <a:pt x="20774" y="1193"/>
                    <a:pt x="20870" y="1265"/>
                    <a:pt x="20870" y="1384"/>
                  </a:cubicBezTo>
                  <a:lnTo>
                    <a:pt x="20870" y="2195"/>
                  </a:lnTo>
                  <a:cubicBezTo>
                    <a:pt x="20870" y="2290"/>
                    <a:pt x="20774" y="2386"/>
                    <a:pt x="20679" y="2386"/>
                  </a:cubicBezTo>
                  <a:lnTo>
                    <a:pt x="17173" y="2386"/>
                  </a:lnTo>
                  <a:cubicBezTo>
                    <a:pt x="17077" y="2386"/>
                    <a:pt x="16982" y="2290"/>
                    <a:pt x="16982" y="2195"/>
                  </a:cubicBezTo>
                  <a:lnTo>
                    <a:pt x="16982" y="1384"/>
                  </a:lnTo>
                  <a:cubicBezTo>
                    <a:pt x="16982" y="1265"/>
                    <a:pt x="17077" y="1193"/>
                    <a:pt x="17173" y="1193"/>
                  </a:cubicBezTo>
                  <a:close/>
                  <a:moveTo>
                    <a:pt x="25735" y="1193"/>
                  </a:moveTo>
                  <a:cubicBezTo>
                    <a:pt x="25854" y="1193"/>
                    <a:pt x="25926" y="1265"/>
                    <a:pt x="25926" y="1384"/>
                  </a:cubicBezTo>
                  <a:lnTo>
                    <a:pt x="25926" y="2195"/>
                  </a:lnTo>
                  <a:cubicBezTo>
                    <a:pt x="25926" y="2290"/>
                    <a:pt x="25854" y="2386"/>
                    <a:pt x="25735" y="2386"/>
                  </a:cubicBezTo>
                  <a:lnTo>
                    <a:pt x="22229" y="2386"/>
                  </a:lnTo>
                  <a:cubicBezTo>
                    <a:pt x="22134" y="2386"/>
                    <a:pt x="22062" y="2290"/>
                    <a:pt x="22062" y="2195"/>
                  </a:cubicBezTo>
                  <a:lnTo>
                    <a:pt x="22062" y="1384"/>
                  </a:lnTo>
                  <a:cubicBezTo>
                    <a:pt x="22062" y="1265"/>
                    <a:pt x="22134" y="1193"/>
                    <a:pt x="22229" y="1193"/>
                  </a:cubicBezTo>
                  <a:close/>
                  <a:moveTo>
                    <a:pt x="30815" y="1193"/>
                  </a:moveTo>
                  <a:cubicBezTo>
                    <a:pt x="30911" y="1193"/>
                    <a:pt x="31006" y="1265"/>
                    <a:pt x="31006" y="1384"/>
                  </a:cubicBezTo>
                  <a:lnTo>
                    <a:pt x="31006" y="2195"/>
                  </a:lnTo>
                  <a:cubicBezTo>
                    <a:pt x="31006" y="2290"/>
                    <a:pt x="30911" y="2386"/>
                    <a:pt x="30815" y="2386"/>
                  </a:cubicBezTo>
                  <a:lnTo>
                    <a:pt x="27309" y="2386"/>
                  </a:lnTo>
                  <a:cubicBezTo>
                    <a:pt x="27214" y="2386"/>
                    <a:pt x="27118" y="2290"/>
                    <a:pt x="27118" y="2195"/>
                  </a:cubicBezTo>
                  <a:lnTo>
                    <a:pt x="27118" y="1384"/>
                  </a:lnTo>
                  <a:cubicBezTo>
                    <a:pt x="27118" y="1265"/>
                    <a:pt x="27214" y="1193"/>
                    <a:pt x="27309" y="1193"/>
                  </a:cubicBezTo>
                  <a:close/>
                  <a:moveTo>
                    <a:pt x="36182" y="1193"/>
                  </a:moveTo>
                  <a:cubicBezTo>
                    <a:pt x="36277" y="1193"/>
                    <a:pt x="36372" y="1265"/>
                    <a:pt x="36372" y="1384"/>
                  </a:cubicBezTo>
                  <a:lnTo>
                    <a:pt x="36372" y="2195"/>
                  </a:lnTo>
                  <a:cubicBezTo>
                    <a:pt x="36372" y="2290"/>
                    <a:pt x="36277" y="2386"/>
                    <a:pt x="36182" y="2386"/>
                  </a:cubicBezTo>
                  <a:lnTo>
                    <a:pt x="32676" y="2386"/>
                  </a:lnTo>
                  <a:cubicBezTo>
                    <a:pt x="32580" y="2386"/>
                    <a:pt x="32485" y="2290"/>
                    <a:pt x="32485" y="2195"/>
                  </a:cubicBezTo>
                  <a:lnTo>
                    <a:pt x="32485" y="1384"/>
                  </a:lnTo>
                  <a:cubicBezTo>
                    <a:pt x="32485" y="1265"/>
                    <a:pt x="32580" y="1193"/>
                    <a:pt x="32676" y="1193"/>
                  </a:cubicBezTo>
                  <a:close/>
                  <a:moveTo>
                    <a:pt x="41238" y="1193"/>
                  </a:moveTo>
                  <a:cubicBezTo>
                    <a:pt x="41357" y="1193"/>
                    <a:pt x="41429" y="1265"/>
                    <a:pt x="41429" y="1384"/>
                  </a:cubicBezTo>
                  <a:lnTo>
                    <a:pt x="41429" y="2195"/>
                  </a:lnTo>
                  <a:cubicBezTo>
                    <a:pt x="41429" y="2290"/>
                    <a:pt x="41357" y="2386"/>
                    <a:pt x="41238" y="2386"/>
                  </a:cubicBezTo>
                  <a:lnTo>
                    <a:pt x="37732" y="2386"/>
                  </a:lnTo>
                  <a:cubicBezTo>
                    <a:pt x="37636" y="2386"/>
                    <a:pt x="37565" y="2290"/>
                    <a:pt x="37565" y="2195"/>
                  </a:cubicBezTo>
                  <a:lnTo>
                    <a:pt x="37565" y="1384"/>
                  </a:lnTo>
                  <a:cubicBezTo>
                    <a:pt x="37565" y="1265"/>
                    <a:pt x="37636" y="1193"/>
                    <a:pt x="37732" y="1193"/>
                  </a:cubicBezTo>
                  <a:close/>
                  <a:moveTo>
                    <a:pt x="46318" y="1193"/>
                  </a:moveTo>
                  <a:cubicBezTo>
                    <a:pt x="46413" y="1193"/>
                    <a:pt x="46509" y="1265"/>
                    <a:pt x="46509" y="1384"/>
                  </a:cubicBezTo>
                  <a:lnTo>
                    <a:pt x="46509" y="2195"/>
                  </a:lnTo>
                  <a:cubicBezTo>
                    <a:pt x="46509" y="2290"/>
                    <a:pt x="46413" y="2386"/>
                    <a:pt x="46318" y="2386"/>
                  </a:cubicBezTo>
                  <a:lnTo>
                    <a:pt x="42812" y="2386"/>
                  </a:lnTo>
                  <a:cubicBezTo>
                    <a:pt x="42717" y="2386"/>
                    <a:pt x="42621" y="2290"/>
                    <a:pt x="42621" y="2195"/>
                  </a:cubicBezTo>
                  <a:lnTo>
                    <a:pt x="42621" y="1384"/>
                  </a:lnTo>
                  <a:cubicBezTo>
                    <a:pt x="42621" y="1265"/>
                    <a:pt x="42717" y="1193"/>
                    <a:pt x="42812" y="1193"/>
                  </a:cubicBezTo>
                  <a:close/>
                  <a:moveTo>
                    <a:pt x="0" y="1"/>
                  </a:moveTo>
                  <a:lnTo>
                    <a:pt x="0" y="35180"/>
                  </a:lnTo>
                  <a:lnTo>
                    <a:pt x="47391" y="35180"/>
                  </a:lnTo>
                  <a:lnTo>
                    <a:pt x="47391" y="1"/>
                  </a:lnTo>
                  <a:close/>
                </a:path>
              </a:pathLst>
            </a:custGeom>
            <a:solidFill>
              <a:srgbClr val="E1A47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44" name="Google Shape;344;p16"/>
            <p:cNvGrpSpPr/>
            <p:nvPr/>
          </p:nvGrpSpPr>
          <p:grpSpPr>
            <a:xfrm>
              <a:off x="3263748" y="1762590"/>
              <a:ext cx="3010204" cy="553998"/>
              <a:chOff x="3120212" y="3276600"/>
              <a:chExt cx="3010204" cy="553998"/>
            </a:xfrm>
          </p:grpSpPr>
          <p:sp>
            <p:nvSpPr>
              <p:cNvPr id="345" name="Google Shape;345;p16"/>
              <p:cNvSpPr txBox="1"/>
              <p:nvPr/>
            </p:nvSpPr>
            <p:spPr>
              <a:xfrm>
                <a:off x="3318115" y="3276600"/>
                <a:ext cx="2812301" cy="553998"/>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1" lang="vi-VN" sz="2000" u="none" cap="none" strike="noStrike">
                    <a:solidFill>
                      <a:srgbClr val="FF5050"/>
                    </a:solidFill>
                    <a:latin typeface="Arial"/>
                    <a:ea typeface="Arial"/>
                    <a:cs typeface="Arial"/>
                    <a:sym typeface="Arial"/>
                  </a:rPr>
                  <a:t>Phát triển công nghệ</a:t>
                </a:r>
                <a:endParaRPr/>
              </a:p>
            </p:txBody>
          </p:sp>
          <p:sp>
            <p:nvSpPr>
              <p:cNvPr id="346" name="Google Shape;346;p16"/>
              <p:cNvSpPr/>
              <p:nvPr/>
            </p:nvSpPr>
            <p:spPr>
              <a:xfrm>
                <a:off x="3120212" y="3459519"/>
                <a:ext cx="222434" cy="202595"/>
              </a:xfrm>
              <a:prstGeom prst="star5">
                <a:avLst>
                  <a:gd fmla="val 25128" name="adj"/>
                  <a:gd fmla="val 105146" name="hf"/>
                  <a:gd fmla="val 110557" name="vf"/>
                </a:avLst>
              </a:prstGeom>
              <a:solidFill>
                <a:srgbClr val="FF5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347" name="Google Shape;347;p16"/>
            <p:cNvSpPr txBox="1"/>
            <p:nvPr/>
          </p:nvSpPr>
          <p:spPr>
            <a:xfrm>
              <a:off x="939496" y="2221980"/>
              <a:ext cx="7671104" cy="2343655"/>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Thiết kế kĩ thuật còn tạo ra hay nâng cấp các quy trình, bí quyết công nghệ để thực hiện một công việc nào đó ngày càng hiệu quả hơn 🡪 thế giới công nghệ ngày càng đa dạng, phong phú và phát triển; công nghệ mới ra đời luôn có xu hướng tốt hơn công nghệ cũ; đáp ứng tốt hơn nhu cầu của đời sống và sản xuất.</a:t>
              </a:r>
              <a:endParaRPr/>
            </a:p>
          </p:txBody>
        </p:sp>
        <p:pic>
          <p:nvPicPr>
            <p:cNvPr id="348" name="Google Shape;348;p16"/>
            <p:cNvPicPr preferRelativeResize="0"/>
            <p:nvPr/>
          </p:nvPicPr>
          <p:blipFill rotWithShape="1">
            <a:blip r:embed="rId5">
              <a:alphaModFix/>
            </a:blip>
            <a:srcRect b="0" l="0" r="0" t="0"/>
            <a:stretch/>
          </p:blipFill>
          <p:spPr>
            <a:xfrm rot="7702057">
              <a:off x="815056" y="4049236"/>
              <a:ext cx="248882" cy="1032798"/>
            </a:xfrm>
            <a:prstGeom prst="rect">
              <a:avLst/>
            </a:prstGeom>
            <a:noFill/>
            <a:ln>
              <a:noFill/>
            </a:ln>
          </p:spPr>
        </p:pic>
        <p:grpSp>
          <p:nvGrpSpPr>
            <p:cNvPr id="349" name="Google Shape;349;p16"/>
            <p:cNvGrpSpPr/>
            <p:nvPr/>
          </p:nvGrpSpPr>
          <p:grpSpPr>
            <a:xfrm>
              <a:off x="7767763" y="1064836"/>
              <a:ext cx="1161764" cy="1215518"/>
              <a:chOff x="7557516" y="1220884"/>
              <a:chExt cx="1161764" cy="1215518"/>
            </a:xfrm>
          </p:grpSpPr>
          <p:sp>
            <p:nvSpPr>
              <p:cNvPr id="350" name="Google Shape;350;p16"/>
              <p:cNvSpPr/>
              <p:nvPr/>
            </p:nvSpPr>
            <p:spPr>
              <a:xfrm>
                <a:off x="7939451" y="1220884"/>
                <a:ext cx="356664" cy="791046"/>
              </a:xfrm>
              <a:custGeom>
                <a:rect b="b" l="l" r="r" t="t"/>
                <a:pathLst>
                  <a:path extrusionOk="0" h="49681" w="22400">
                    <a:moveTo>
                      <a:pt x="19336" y="719"/>
                    </a:moveTo>
                    <a:cubicBezTo>
                      <a:pt x="20720" y="719"/>
                      <a:pt x="21634" y="1823"/>
                      <a:pt x="21573" y="3795"/>
                    </a:cubicBezTo>
                    <a:cubicBezTo>
                      <a:pt x="21529" y="7449"/>
                      <a:pt x="19659" y="10841"/>
                      <a:pt x="16571" y="12798"/>
                    </a:cubicBezTo>
                    <a:cubicBezTo>
                      <a:pt x="16180" y="13016"/>
                      <a:pt x="15745" y="13190"/>
                      <a:pt x="15310" y="13364"/>
                    </a:cubicBezTo>
                    <a:lnTo>
                      <a:pt x="15092" y="13103"/>
                    </a:lnTo>
                    <a:lnTo>
                      <a:pt x="17746" y="6144"/>
                    </a:lnTo>
                    <a:lnTo>
                      <a:pt x="17398" y="5970"/>
                    </a:lnTo>
                    <a:cubicBezTo>
                      <a:pt x="17180" y="6274"/>
                      <a:pt x="17006" y="6535"/>
                      <a:pt x="16876" y="6840"/>
                    </a:cubicBezTo>
                    <a:cubicBezTo>
                      <a:pt x="16093" y="8797"/>
                      <a:pt x="15310" y="10711"/>
                      <a:pt x="14701" y="12668"/>
                    </a:cubicBezTo>
                    <a:cubicBezTo>
                      <a:pt x="14532" y="13198"/>
                      <a:pt x="14323" y="13408"/>
                      <a:pt x="14074" y="13408"/>
                    </a:cubicBezTo>
                    <a:cubicBezTo>
                      <a:pt x="13874" y="13408"/>
                      <a:pt x="13648" y="13273"/>
                      <a:pt x="13396" y="13059"/>
                    </a:cubicBezTo>
                    <a:cubicBezTo>
                      <a:pt x="12222" y="12059"/>
                      <a:pt x="12178" y="10667"/>
                      <a:pt x="12396" y="9319"/>
                    </a:cubicBezTo>
                    <a:cubicBezTo>
                      <a:pt x="12787" y="6405"/>
                      <a:pt x="14310" y="3752"/>
                      <a:pt x="16571" y="1882"/>
                    </a:cubicBezTo>
                    <a:cubicBezTo>
                      <a:pt x="16789" y="1708"/>
                      <a:pt x="17050" y="1534"/>
                      <a:pt x="17311" y="1360"/>
                    </a:cubicBezTo>
                    <a:cubicBezTo>
                      <a:pt x="18047" y="926"/>
                      <a:pt x="18735" y="719"/>
                      <a:pt x="19336" y="719"/>
                    </a:cubicBezTo>
                    <a:close/>
                    <a:moveTo>
                      <a:pt x="5273" y="7199"/>
                    </a:moveTo>
                    <a:cubicBezTo>
                      <a:pt x="6048" y="7199"/>
                      <a:pt x="6832" y="7495"/>
                      <a:pt x="7438" y="8101"/>
                    </a:cubicBezTo>
                    <a:cubicBezTo>
                      <a:pt x="10134" y="10624"/>
                      <a:pt x="10134" y="16539"/>
                      <a:pt x="7438" y="19018"/>
                    </a:cubicBezTo>
                    <a:cubicBezTo>
                      <a:pt x="6916" y="19409"/>
                      <a:pt x="6394" y="19714"/>
                      <a:pt x="5828" y="19975"/>
                    </a:cubicBezTo>
                    <a:lnTo>
                      <a:pt x="5480" y="19757"/>
                    </a:lnTo>
                    <a:cubicBezTo>
                      <a:pt x="5220" y="17452"/>
                      <a:pt x="4959" y="15147"/>
                      <a:pt x="4698" y="12842"/>
                    </a:cubicBezTo>
                    <a:lnTo>
                      <a:pt x="4350" y="12842"/>
                    </a:lnTo>
                    <a:cubicBezTo>
                      <a:pt x="4350" y="14016"/>
                      <a:pt x="4263" y="15147"/>
                      <a:pt x="4350" y="16321"/>
                    </a:cubicBezTo>
                    <a:cubicBezTo>
                      <a:pt x="4437" y="17452"/>
                      <a:pt x="4741" y="18627"/>
                      <a:pt x="5002" y="20192"/>
                    </a:cubicBezTo>
                    <a:cubicBezTo>
                      <a:pt x="4132" y="19583"/>
                      <a:pt x="3393" y="19235"/>
                      <a:pt x="2914" y="18670"/>
                    </a:cubicBezTo>
                    <a:cubicBezTo>
                      <a:pt x="653" y="16017"/>
                      <a:pt x="696" y="11015"/>
                      <a:pt x="2914" y="8362"/>
                    </a:cubicBezTo>
                    <a:cubicBezTo>
                      <a:pt x="3497" y="7593"/>
                      <a:pt x="4379" y="7199"/>
                      <a:pt x="5273" y="7199"/>
                    </a:cubicBezTo>
                    <a:close/>
                    <a:moveTo>
                      <a:pt x="19277" y="0"/>
                    </a:moveTo>
                    <a:cubicBezTo>
                      <a:pt x="18474" y="0"/>
                      <a:pt x="17604" y="297"/>
                      <a:pt x="16789" y="881"/>
                    </a:cubicBezTo>
                    <a:cubicBezTo>
                      <a:pt x="14005" y="2752"/>
                      <a:pt x="12178" y="5709"/>
                      <a:pt x="11743" y="9015"/>
                    </a:cubicBezTo>
                    <a:cubicBezTo>
                      <a:pt x="11309" y="11755"/>
                      <a:pt x="12004" y="13016"/>
                      <a:pt x="13962" y="14103"/>
                    </a:cubicBezTo>
                    <a:cubicBezTo>
                      <a:pt x="13048" y="19627"/>
                      <a:pt x="12178" y="25107"/>
                      <a:pt x="11309" y="30631"/>
                    </a:cubicBezTo>
                    <a:cubicBezTo>
                      <a:pt x="8829" y="27760"/>
                      <a:pt x="7046" y="24455"/>
                      <a:pt x="6002" y="20845"/>
                    </a:cubicBezTo>
                    <a:cubicBezTo>
                      <a:pt x="6959" y="20105"/>
                      <a:pt x="7829" y="19583"/>
                      <a:pt x="8482" y="18844"/>
                    </a:cubicBezTo>
                    <a:cubicBezTo>
                      <a:pt x="10656" y="16147"/>
                      <a:pt x="10656" y="11102"/>
                      <a:pt x="8612" y="8362"/>
                    </a:cubicBezTo>
                    <a:cubicBezTo>
                      <a:pt x="7651" y="7087"/>
                      <a:pt x="6438" y="6445"/>
                      <a:pt x="5255" y="6445"/>
                    </a:cubicBezTo>
                    <a:cubicBezTo>
                      <a:pt x="3975" y="6445"/>
                      <a:pt x="2729" y="7196"/>
                      <a:pt x="1871" y="8710"/>
                    </a:cubicBezTo>
                    <a:cubicBezTo>
                      <a:pt x="0" y="11755"/>
                      <a:pt x="87" y="15582"/>
                      <a:pt x="2088" y="18496"/>
                    </a:cubicBezTo>
                    <a:cubicBezTo>
                      <a:pt x="2610" y="19322"/>
                      <a:pt x="3393" y="19975"/>
                      <a:pt x="4306" y="20323"/>
                    </a:cubicBezTo>
                    <a:cubicBezTo>
                      <a:pt x="4915" y="20453"/>
                      <a:pt x="5394" y="20932"/>
                      <a:pt x="5567" y="21541"/>
                    </a:cubicBezTo>
                    <a:cubicBezTo>
                      <a:pt x="6698" y="25064"/>
                      <a:pt x="8569" y="28325"/>
                      <a:pt x="11004" y="31153"/>
                    </a:cubicBezTo>
                    <a:cubicBezTo>
                      <a:pt x="11309" y="31500"/>
                      <a:pt x="11439" y="31935"/>
                      <a:pt x="11439" y="32370"/>
                    </a:cubicBezTo>
                    <a:cubicBezTo>
                      <a:pt x="11048" y="37677"/>
                      <a:pt x="11265" y="43026"/>
                      <a:pt x="12178" y="48289"/>
                    </a:cubicBezTo>
                    <a:cubicBezTo>
                      <a:pt x="12309" y="48767"/>
                      <a:pt x="12439" y="49246"/>
                      <a:pt x="12613" y="49681"/>
                    </a:cubicBezTo>
                    <a:cubicBezTo>
                      <a:pt x="12874" y="49463"/>
                      <a:pt x="12918" y="49333"/>
                      <a:pt x="12918" y="49202"/>
                    </a:cubicBezTo>
                    <a:cubicBezTo>
                      <a:pt x="12613" y="45940"/>
                      <a:pt x="12091" y="42678"/>
                      <a:pt x="11961" y="39373"/>
                    </a:cubicBezTo>
                    <a:cubicBezTo>
                      <a:pt x="11743" y="34023"/>
                      <a:pt x="12091" y="28673"/>
                      <a:pt x="13005" y="23454"/>
                    </a:cubicBezTo>
                    <a:cubicBezTo>
                      <a:pt x="13440" y="20540"/>
                      <a:pt x="14179" y="17670"/>
                      <a:pt x="14788" y="14756"/>
                    </a:cubicBezTo>
                    <a:cubicBezTo>
                      <a:pt x="14832" y="14495"/>
                      <a:pt x="15005" y="14103"/>
                      <a:pt x="15223" y="14060"/>
                    </a:cubicBezTo>
                    <a:cubicBezTo>
                      <a:pt x="17615" y="13538"/>
                      <a:pt x="19094" y="11885"/>
                      <a:pt x="20399" y="9971"/>
                    </a:cubicBezTo>
                    <a:cubicBezTo>
                      <a:pt x="21399" y="8319"/>
                      <a:pt x="22095" y="6492"/>
                      <a:pt x="22399" y="4578"/>
                    </a:cubicBezTo>
                    <a:lnTo>
                      <a:pt x="22399" y="3143"/>
                    </a:lnTo>
                    <a:cubicBezTo>
                      <a:pt x="22356" y="3099"/>
                      <a:pt x="22269" y="3056"/>
                      <a:pt x="22269" y="3012"/>
                    </a:cubicBezTo>
                    <a:cubicBezTo>
                      <a:pt x="21988" y="989"/>
                      <a:pt x="20744" y="0"/>
                      <a:pt x="1927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51" name="Google Shape;351;p16"/>
              <p:cNvPicPr preferRelativeResize="0"/>
              <p:nvPr/>
            </p:nvPicPr>
            <p:blipFill rotWithShape="1">
              <a:blip r:embed="rId6">
                <a:alphaModFix amt="81000"/>
              </a:blip>
              <a:srcRect b="0" l="0" r="0" t="0"/>
              <a:stretch/>
            </p:blipFill>
            <p:spPr>
              <a:xfrm flipH="1" rot="-1208084">
                <a:off x="7641493" y="1621298"/>
                <a:ext cx="993809" cy="664356"/>
              </a:xfrm>
              <a:prstGeom prst="rect">
                <a:avLst/>
              </a:prstGeom>
              <a:noFill/>
              <a:ln>
                <a:noFill/>
              </a:ln>
            </p:spPr>
          </p:pic>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2"/>
                                        </p:tgtEl>
                                        <p:attrNameLst>
                                          <p:attrName>style.visibility</p:attrName>
                                        </p:attrNameLst>
                                      </p:cBhvr>
                                      <p:to>
                                        <p:strVal val="visible"/>
                                      </p:to>
                                    </p:set>
                                    <p:anim calcmode="lin" valueType="num">
                                      <p:cBhvr additive="base">
                                        <p:cTn dur="500"/>
                                        <p:tgtEl>
                                          <p:spTgt spid="34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pic>
        <p:nvPicPr>
          <p:cNvPr id="356" name="Google Shape;356;p17"/>
          <p:cNvPicPr preferRelativeResize="0"/>
          <p:nvPr/>
        </p:nvPicPr>
        <p:blipFill rotWithShape="1">
          <a:blip r:embed="rId3">
            <a:alphaModFix/>
          </a:blip>
          <a:srcRect b="0" l="3870" r="0" t="0"/>
          <a:stretch/>
        </p:blipFill>
        <p:spPr>
          <a:xfrm>
            <a:off x="566056" y="204787"/>
            <a:ext cx="8374743" cy="4722813"/>
          </a:xfrm>
          <a:prstGeom prst="rect">
            <a:avLst/>
          </a:prstGeom>
          <a:noFill/>
          <a:ln>
            <a:noFill/>
          </a:ln>
        </p:spPr>
      </p:pic>
      <p:sp>
        <p:nvSpPr>
          <p:cNvPr id="357" name="Google Shape;357;p17"/>
          <p:cNvSpPr txBox="1"/>
          <p:nvPr>
            <p:ph type="title"/>
          </p:nvPr>
        </p:nvSpPr>
        <p:spPr>
          <a:xfrm>
            <a:off x="566056" y="204787"/>
            <a:ext cx="8374743" cy="6489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SzPts val="3200"/>
              <a:buNone/>
            </a:pPr>
            <a:r>
              <a:rPr b="1" lang="vi-VN" sz="2600">
                <a:solidFill>
                  <a:srgbClr val="C00000"/>
                </a:solidFill>
                <a:latin typeface="Arial"/>
                <a:ea typeface="Arial"/>
                <a:cs typeface="Arial"/>
                <a:sym typeface="Arial"/>
              </a:rPr>
              <a:t>I. Mục đích và vai trò của thiết kế kĩ thuật</a:t>
            </a:r>
            <a:endParaRPr b="1" sz="2600">
              <a:solidFill>
                <a:srgbClr val="C00000"/>
              </a:solidFill>
              <a:latin typeface="Arial"/>
              <a:ea typeface="Arial"/>
              <a:cs typeface="Arial"/>
              <a:sym typeface="Arial"/>
            </a:endParaRPr>
          </a:p>
        </p:txBody>
      </p:sp>
      <p:pic>
        <p:nvPicPr>
          <p:cNvPr id="358" name="Google Shape;358;p17"/>
          <p:cNvPicPr preferRelativeResize="0"/>
          <p:nvPr/>
        </p:nvPicPr>
        <p:blipFill rotWithShape="1">
          <a:blip r:embed="rId4">
            <a:alphaModFix/>
          </a:blip>
          <a:srcRect b="0" l="0" r="0" t="0"/>
          <a:stretch/>
        </p:blipFill>
        <p:spPr>
          <a:xfrm>
            <a:off x="289941" y="367629"/>
            <a:ext cx="992296" cy="389609"/>
          </a:xfrm>
          <a:prstGeom prst="rect">
            <a:avLst/>
          </a:prstGeom>
          <a:noFill/>
          <a:ln>
            <a:noFill/>
          </a:ln>
        </p:spPr>
      </p:pic>
      <p:sp>
        <p:nvSpPr>
          <p:cNvPr id="359" name="Google Shape;359;p17"/>
          <p:cNvSpPr txBox="1"/>
          <p:nvPr/>
        </p:nvSpPr>
        <p:spPr>
          <a:xfrm>
            <a:off x="660400" y="920080"/>
            <a:ext cx="3149600" cy="52772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3200"/>
              <a:buFont typeface="Vibur"/>
              <a:buNone/>
            </a:pPr>
            <a:r>
              <a:rPr b="1" i="0" lang="vi-VN" sz="2500" u="none" cap="none" strike="noStrike">
                <a:solidFill>
                  <a:srgbClr val="235C6B"/>
                </a:solidFill>
                <a:latin typeface="Arial"/>
                <a:ea typeface="Arial"/>
                <a:cs typeface="Arial"/>
                <a:sym typeface="Arial"/>
              </a:rPr>
              <a:t>1.2. Vai trò</a:t>
            </a:r>
            <a:endParaRPr b="1" i="0" sz="2500" u="none" cap="none" strike="noStrike">
              <a:solidFill>
                <a:srgbClr val="235C6B"/>
              </a:solidFill>
              <a:latin typeface="Arial"/>
              <a:ea typeface="Arial"/>
              <a:cs typeface="Arial"/>
              <a:sym typeface="Arial"/>
            </a:endParaRPr>
          </a:p>
        </p:txBody>
      </p:sp>
      <p:grpSp>
        <p:nvGrpSpPr>
          <p:cNvPr id="360" name="Google Shape;360;p17"/>
          <p:cNvGrpSpPr/>
          <p:nvPr/>
        </p:nvGrpSpPr>
        <p:grpSpPr>
          <a:xfrm rot="-721844">
            <a:off x="7780355" y="3551669"/>
            <a:ext cx="1030105" cy="1364108"/>
            <a:chOff x="4476879" y="3598123"/>
            <a:chExt cx="877070" cy="1161452"/>
          </a:xfrm>
        </p:grpSpPr>
        <p:sp>
          <p:nvSpPr>
            <p:cNvPr id="361" name="Google Shape;361;p17"/>
            <p:cNvSpPr/>
            <p:nvPr/>
          </p:nvSpPr>
          <p:spPr>
            <a:xfrm rot="294764">
              <a:off x="4762575" y="3620397"/>
              <a:ext cx="556328" cy="842329"/>
            </a:xfrm>
            <a:custGeom>
              <a:rect b="b" l="l" r="r" t="t"/>
              <a:pathLst>
                <a:path extrusionOk="0" h="38696" w="23751">
                  <a:moveTo>
                    <a:pt x="14094" y="1100"/>
                  </a:moveTo>
                  <a:cubicBezTo>
                    <a:pt x="14089" y="1100"/>
                    <a:pt x="14084" y="1103"/>
                    <a:pt x="14077" y="1109"/>
                  </a:cubicBezTo>
                  <a:cubicBezTo>
                    <a:pt x="13910" y="1143"/>
                    <a:pt x="13777" y="1276"/>
                    <a:pt x="13677" y="1409"/>
                  </a:cubicBezTo>
                  <a:cubicBezTo>
                    <a:pt x="13577" y="1576"/>
                    <a:pt x="13510" y="1743"/>
                    <a:pt x="13510" y="1943"/>
                  </a:cubicBezTo>
                  <a:cubicBezTo>
                    <a:pt x="13510" y="1960"/>
                    <a:pt x="13535" y="1968"/>
                    <a:pt x="13560" y="1968"/>
                  </a:cubicBezTo>
                  <a:cubicBezTo>
                    <a:pt x="13585" y="1968"/>
                    <a:pt x="13610" y="1960"/>
                    <a:pt x="13610" y="1943"/>
                  </a:cubicBezTo>
                  <a:cubicBezTo>
                    <a:pt x="13610" y="1776"/>
                    <a:pt x="13677" y="1610"/>
                    <a:pt x="13744" y="1476"/>
                  </a:cubicBezTo>
                  <a:cubicBezTo>
                    <a:pt x="13844" y="1343"/>
                    <a:pt x="13977" y="1209"/>
                    <a:pt x="14111" y="1143"/>
                  </a:cubicBezTo>
                  <a:cubicBezTo>
                    <a:pt x="14111" y="1143"/>
                    <a:pt x="14111" y="1100"/>
                    <a:pt x="14094" y="1100"/>
                  </a:cubicBezTo>
                  <a:close/>
                  <a:moveTo>
                    <a:pt x="15237" y="1570"/>
                  </a:moveTo>
                  <a:cubicBezTo>
                    <a:pt x="15229" y="1570"/>
                    <a:pt x="15221" y="1572"/>
                    <a:pt x="15211" y="1576"/>
                  </a:cubicBezTo>
                  <a:cubicBezTo>
                    <a:pt x="15145" y="1610"/>
                    <a:pt x="15111" y="1643"/>
                    <a:pt x="15045" y="1676"/>
                  </a:cubicBezTo>
                  <a:cubicBezTo>
                    <a:pt x="15011" y="1743"/>
                    <a:pt x="14945" y="1776"/>
                    <a:pt x="14911" y="1843"/>
                  </a:cubicBezTo>
                  <a:cubicBezTo>
                    <a:pt x="14878" y="1876"/>
                    <a:pt x="14844" y="1910"/>
                    <a:pt x="14778" y="1977"/>
                  </a:cubicBezTo>
                  <a:cubicBezTo>
                    <a:pt x="14744" y="2043"/>
                    <a:pt x="14711" y="2077"/>
                    <a:pt x="14678" y="2143"/>
                  </a:cubicBezTo>
                  <a:cubicBezTo>
                    <a:pt x="14678" y="2192"/>
                    <a:pt x="14731" y="2223"/>
                    <a:pt x="14760" y="2223"/>
                  </a:cubicBezTo>
                  <a:cubicBezTo>
                    <a:pt x="14771" y="2223"/>
                    <a:pt x="14778" y="2219"/>
                    <a:pt x="14778" y="2210"/>
                  </a:cubicBezTo>
                  <a:lnTo>
                    <a:pt x="14778" y="2177"/>
                  </a:lnTo>
                  <a:cubicBezTo>
                    <a:pt x="14811" y="2143"/>
                    <a:pt x="14844" y="2077"/>
                    <a:pt x="14878" y="2010"/>
                  </a:cubicBezTo>
                  <a:cubicBezTo>
                    <a:pt x="14878" y="1977"/>
                    <a:pt x="14945" y="1910"/>
                    <a:pt x="14978" y="1876"/>
                  </a:cubicBezTo>
                  <a:cubicBezTo>
                    <a:pt x="15011" y="1843"/>
                    <a:pt x="15078" y="1810"/>
                    <a:pt x="15111" y="1776"/>
                  </a:cubicBezTo>
                  <a:cubicBezTo>
                    <a:pt x="15178" y="1743"/>
                    <a:pt x="15211" y="1710"/>
                    <a:pt x="15278" y="1676"/>
                  </a:cubicBezTo>
                  <a:cubicBezTo>
                    <a:pt x="15307" y="1648"/>
                    <a:pt x="15286" y="1570"/>
                    <a:pt x="15237" y="1570"/>
                  </a:cubicBezTo>
                  <a:close/>
                  <a:moveTo>
                    <a:pt x="13510" y="2243"/>
                  </a:moveTo>
                  <a:cubicBezTo>
                    <a:pt x="13477" y="2243"/>
                    <a:pt x="13443" y="2277"/>
                    <a:pt x="13443" y="2310"/>
                  </a:cubicBezTo>
                  <a:lnTo>
                    <a:pt x="13443" y="2510"/>
                  </a:lnTo>
                  <a:cubicBezTo>
                    <a:pt x="13443" y="2510"/>
                    <a:pt x="13477" y="2544"/>
                    <a:pt x="13510" y="2544"/>
                  </a:cubicBezTo>
                  <a:cubicBezTo>
                    <a:pt x="13544" y="2544"/>
                    <a:pt x="13544" y="2510"/>
                    <a:pt x="13544" y="2510"/>
                  </a:cubicBezTo>
                  <a:lnTo>
                    <a:pt x="13544" y="2310"/>
                  </a:lnTo>
                  <a:cubicBezTo>
                    <a:pt x="13544" y="2277"/>
                    <a:pt x="13544" y="2243"/>
                    <a:pt x="13510" y="2243"/>
                  </a:cubicBezTo>
                  <a:close/>
                  <a:moveTo>
                    <a:pt x="12229" y="341"/>
                  </a:moveTo>
                  <a:cubicBezTo>
                    <a:pt x="12244" y="341"/>
                    <a:pt x="12260" y="341"/>
                    <a:pt x="12276" y="342"/>
                  </a:cubicBezTo>
                  <a:cubicBezTo>
                    <a:pt x="12776" y="375"/>
                    <a:pt x="13143" y="742"/>
                    <a:pt x="13243" y="1209"/>
                  </a:cubicBezTo>
                  <a:cubicBezTo>
                    <a:pt x="13243" y="1243"/>
                    <a:pt x="13277" y="1243"/>
                    <a:pt x="13277" y="1276"/>
                  </a:cubicBezTo>
                  <a:cubicBezTo>
                    <a:pt x="13143" y="1543"/>
                    <a:pt x="13110" y="1876"/>
                    <a:pt x="13143" y="2177"/>
                  </a:cubicBezTo>
                  <a:cubicBezTo>
                    <a:pt x="13143" y="2343"/>
                    <a:pt x="13177" y="2477"/>
                    <a:pt x="13177" y="2610"/>
                  </a:cubicBezTo>
                  <a:lnTo>
                    <a:pt x="13143" y="2510"/>
                  </a:lnTo>
                  <a:cubicBezTo>
                    <a:pt x="13043" y="2343"/>
                    <a:pt x="12943" y="2143"/>
                    <a:pt x="12876" y="1977"/>
                  </a:cubicBezTo>
                  <a:cubicBezTo>
                    <a:pt x="12866" y="1956"/>
                    <a:pt x="12849" y="1948"/>
                    <a:pt x="12832" y="1948"/>
                  </a:cubicBezTo>
                  <a:cubicBezTo>
                    <a:pt x="12794" y="1948"/>
                    <a:pt x="12753" y="1987"/>
                    <a:pt x="12776" y="2010"/>
                  </a:cubicBezTo>
                  <a:cubicBezTo>
                    <a:pt x="12843" y="2210"/>
                    <a:pt x="12943" y="2377"/>
                    <a:pt x="13043" y="2544"/>
                  </a:cubicBezTo>
                  <a:cubicBezTo>
                    <a:pt x="13077" y="2644"/>
                    <a:pt x="13110" y="2710"/>
                    <a:pt x="13143" y="2810"/>
                  </a:cubicBezTo>
                  <a:cubicBezTo>
                    <a:pt x="13143" y="2877"/>
                    <a:pt x="13177" y="2944"/>
                    <a:pt x="13177" y="3011"/>
                  </a:cubicBezTo>
                  <a:cubicBezTo>
                    <a:pt x="13077" y="2844"/>
                    <a:pt x="12943" y="2677"/>
                    <a:pt x="12810" y="2544"/>
                  </a:cubicBezTo>
                  <a:cubicBezTo>
                    <a:pt x="12476" y="2177"/>
                    <a:pt x="12176" y="1810"/>
                    <a:pt x="11909" y="1409"/>
                  </a:cubicBezTo>
                  <a:cubicBezTo>
                    <a:pt x="11681" y="1018"/>
                    <a:pt x="11580" y="341"/>
                    <a:pt x="12229" y="341"/>
                  </a:cubicBezTo>
                  <a:close/>
                  <a:moveTo>
                    <a:pt x="11009" y="176"/>
                  </a:moveTo>
                  <a:cubicBezTo>
                    <a:pt x="11218" y="176"/>
                    <a:pt x="11393" y="410"/>
                    <a:pt x="11475" y="576"/>
                  </a:cubicBezTo>
                  <a:cubicBezTo>
                    <a:pt x="11509" y="609"/>
                    <a:pt x="11509" y="609"/>
                    <a:pt x="11542" y="609"/>
                  </a:cubicBezTo>
                  <a:cubicBezTo>
                    <a:pt x="11509" y="876"/>
                    <a:pt x="11575" y="1176"/>
                    <a:pt x="11709" y="1409"/>
                  </a:cubicBezTo>
                  <a:cubicBezTo>
                    <a:pt x="11942" y="1776"/>
                    <a:pt x="12176" y="2143"/>
                    <a:pt x="12509" y="2444"/>
                  </a:cubicBezTo>
                  <a:cubicBezTo>
                    <a:pt x="12676" y="2610"/>
                    <a:pt x="12843" y="2810"/>
                    <a:pt x="13010" y="3011"/>
                  </a:cubicBezTo>
                  <a:lnTo>
                    <a:pt x="13043" y="3044"/>
                  </a:lnTo>
                  <a:lnTo>
                    <a:pt x="12976" y="3011"/>
                  </a:lnTo>
                  <a:cubicBezTo>
                    <a:pt x="12810" y="2944"/>
                    <a:pt x="12610" y="2877"/>
                    <a:pt x="12476" y="2777"/>
                  </a:cubicBezTo>
                  <a:cubicBezTo>
                    <a:pt x="12143" y="2510"/>
                    <a:pt x="11876" y="2177"/>
                    <a:pt x="11709" y="1810"/>
                  </a:cubicBezTo>
                  <a:lnTo>
                    <a:pt x="11676" y="1810"/>
                  </a:lnTo>
                  <a:cubicBezTo>
                    <a:pt x="11776" y="2177"/>
                    <a:pt x="11976" y="2510"/>
                    <a:pt x="12276" y="2810"/>
                  </a:cubicBezTo>
                  <a:cubicBezTo>
                    <a:pt x="12176" y="2777"/>
                    <a:pt x="12076" y="2744"/>
                    <a:pt x="12009" y="2710"/>
                  </a:cubicBezTo>
                  <a:cubicBezTo>
                    <a:pt x="11642" y="2510"/>
                    <a:pt x="11309" y="2277"/>
                    <a:pt x="11008" y="1943"/>
                  </a:cubicBezTo>
                  <a:cubicBezTo>
                    <a:pt x="10742" y="1610"/>
                    <a:pt x="10575" y="1209"/>
                    <a:pt x="10608" y="776"/>
                  </a:cubicBezTo>
                  <a:cubicBezTo>
                    <a:pt x="10575" y="542"/>
                    <a:pt x="10675" y="342"/>
                    <a:pt x="10875" y="209"/>
                  </a:cubicBezTo>
                  <a:cubicBezTo>
                    <a:pt x="10921" y="186"/>
                    <a:pt x="10966" y="176"/>
                    <a:pt x="11009" y="176"/>
                  </a:cubicBezTo>
                  <a:close/>
                  <a:moveTo>
                    <a:pt x="15678" y="1343"/>
                  </a:moveTo>
                  <a:cubicBezTo>
                    <a:pt x="15778" y="1343"/>
                    <a:pt x="15879" y="1409"/>
                    <a:pt x="15912" y="1510"/>
                  </a:cubicBezTo>
                  <a:cubicBezTo>
                    <a:pt x="15912" y="1610"/>
                    <a:pt x="15912" y="1676"/>
                    <a:pt x="15879" y="1776"/>
                  </a:cubicBezTo>
                  <a:cubicBezTo>
                    <a:pt x="15845" y="1910"/>
                    <a:pt x="15778" y="2043"/>
                    <a:pt x="15712" y="2210"/>
                  </a:cubicBezTo>
                  <a:cubicBezTo>
                    <a:pt x="15678" y="2243"/>
                    <a:pt x="15678" y="2277"/>
                    <a:pt x="15645" y="2310"/>
                  </a:cubicBezTo>
                  <a:lnTo>
                    <a:pt x="15478" y="2444"/>
                  </a:lnTo>
                  <a:cubicBezTo>
                    <a:pt x="15412" y="2477"/>
                    <a:pt x="15345" y="2544"/>
                    <a:pt x="15311" y="2610"/>
                  </a:cubicBezTo>
                  <a:cubicBezTo>
                    <a:pt x="15278" y="2644"/>
                    <a:pt x="15278" y="2644"/>
                    <a:pt x="15278" y="2677"/>
                  </a:cubicBezTo>
                  <a:lnTo>
                    <a:pt x="15245" y="2710"/>
                  </a:lnTo>
                  <a:cubicBezTo>
                    <a:pt x="15145" y="2810"/>
                    <a:pt x="15111" y="2944"/>
                    <a:pt x="15011" y="3044"/>
                  </a:cubicBezTo>
                  <a:cubicBezTo>
                    <a:pt x="14844" y="3211"/>
                    <a:pt x="14544" y="3177"/>
                    <a:pt x="14277" y="3211"/>
                  </a:cubicBezTo>
                  <a:cubicBezTo>
                    <a:pt x="14344" y="3177"/>
                    <a:pt x="14377" y="3144"/>
                    <a:pt x="14411" y="3144"/>
                  </a:cubicBezTo>
                  <a:cubicBezTo>
                    <a:pt x="14444" y="3111"/>
                    <a:pt x="14478" y="3077"/>
                    <a:pt x="14511" y="3077"/>
                  </a:cubicBezTo>
                  <a:lnTo>
                    <a:pt x="14544" y="3011"/>
                  </a:lnTo>
                  <a:cubicBezTo>
                    <a:pt x="14578" y="2944"/>
                    <a:pt x="14644" y="2911"/>
                    <a:pt x="14644" y="2844"/>
                  </a:cubicBezTo>
                  <a:cubicBezTo>
                    <a:pt x="14661" y="2810"/>
                    <a:pt x="14661" y="2802"/>
                    <a:pt x="14657" y="2802"/>
                  </a:cubicBezTo>
                  <a:lnTo>
                    <a:pt x="14657" y="2802"/>
                  </a:lnTo>
                  <a:cubicBezTo>
                    <a:pt x="14653" y="2802"/>
                    <a:pt x="14644" y="2810"/>
                    <a:pt x="14644" y="2810"/>
                  </a:cubicBezTo>
                  <a:cubicBezTo>
                    <a:pt x="14611" y="2877"/>
                    <a:pt x="14544" y="2911"/>
                    <a:pt x="14511" y="2944"/>
                  </a:cubicBezTo>
                  <a:lnTo>
                    <a:pt x="14444" y="3011"/>
                  </a:lnTo>
                  <a:cubicBezTo>
                    <a:pt x="14411" y="3011"/>
                    <a:pt x="14377" y="3044"/>
                    <a:pt x="14344" y="3044"/>
                  </a:cubicBezTo>
                  <a:cubicBezTo>
                    <a:pt x="14311" y="3077"/>
                    <a:pt x="14277" y="3111"/>
                    <a:pt x="14211" y="3144"/>
                  </a:cubicBezTo>
                  <a:cubicBezTo>
                    <a:pt x="14177" y="3144"/>
                    <a:pt x="14144" y="3177"/>
                    <a:pt x="14144" y="3177"/>
                  </a:cubicBezTo>
                  <a:cubicBezTo>
                    <a:pt x="14144" y="3077"/>
                    <a:pt x="14177" y="3011"/>
                    <a:pt x="14211" y="2911"/>
                  </a:cubicBezTo>
                  <a:cubicBezTo>
                    <a:pt x="14244" y="2677"/>
                    <a:pt x="14311" y="2477"/>
                    <a:pt x="14377" y="2243"/>
                  </a:cubicBezTo>
                  <a:cubicBezTo>
                    <a:pt x="14478" y="1876"/>
                    <a:pt x="14778" y="1576"/>
                    <a:pt x="15145" y="1409"/>
                  </a:cubicBezTo>
                  <a:lnTo>
                    <a:pt x="15145" y="1443"/>
                  </a:lnTo>
                  <a:cubicBezTo>
                    <a:pt x="15311" y="1343"/>
                    <a:pt x="15512" y="1343"/>
                    <a:pt x="15678" y="1343"/>
                  </a:cubicBezTo>
                  <a:close/>
                  <a:moveTo>
                    <a:pt x="14177" y="876"/>
                  </a:moveTo>
                  <a:cubicBezTo>
                    <a:pt x="14544" y="909"/>
                    <a:pt x="14778" y="1276"/>
                    <a:pt x="14611" y="1610"/>
                  </a:cubicBezTo>
                  <a:cubicBezTo>
                    <a:pt x="14611" y="1610"/>
                    <a:pt x="14611" y="1610"/>
                    <a:pt x="14611" y="1643"/>
                  </a:cubicBezTo>
                  <a:cubicBezTo>
                    <a:pt x="14478" y="1776"/>
                    <a:pt x="14377" y="1977"/>
                    <a:pt x="14277" y="2177"/>
                  </a:cubicBezTo>
                  <a:cubicBezTo>
                    <a:pt x="14177" y="2410"/>
                    <a:pt x="14111" y="2644"/>
                    <a:pt x="14044" y="2877"/>
                  </a:cubicBezTo>
                  <a:cubicBezTo>
                    <a:pt x="14011" y="3011"/>
                    <a:pt x="13977" y="3111"/>
                    <a:pt x="13977" y="3244"/>
                  </a:cubicBezTo>
                  <a:cubicBezTo>
                    <a:pt x="13977" y="3244"/>
                    <a:pt x="13977" y="3277"/>
                    <a:pt x="13977" y="3277"/>
                  </a:cubicBezTo>
                  <a:cubicBezTo>
                    <a:pt x="13910" y="3244"/>
                    <a:pt x="13877" y="3177"/>
                    <a:pt x="13810" y="3177"/>
                  </a:cubicBezTo>
                  <a:cubicBezTo>
                    <a:pt x="13810" y="3011"/>
                    <a:pt x="13810" y="2844"/>
                    <a:pt x="13810" y="2710"/>
                  </a:cubicBezTo>
                  <a:lnTo>
                    <a:pt x="13844" y="2210"/>
                  </a:lnTo>
                  <a:cubicBezTo>
                    <a:pt x="13844" y="2193"/>
                    <a:pt x="13835" y="2185"/>
                    <a:pt x="13827" y="2185"/>
                  </a:cubicBezTo>
                  <a:cubicBezTo>
                    <a:pt x="13819" y="2185"/>
                    <a:pt x="13810" y="2193"/>
                    <a:pt x="13810" y="2210"/>
                  </a:cubicBezTo>
                  <a:cubicBezTo>
                    <a:pt x="13810" y="2377"/>
                    <a:pt x="13777" y="2544"/>
                    <a:pt x="13744" y="2677"/>
                  </a:cubicBezTo>
                  <a:cubicBezTo>
                    <a:pt x="13744" y="2844"/>
                    <a:pt x="13744" y="2977"/>
                    <a:pt x="13710" y="3144"/>
                  </a:cubicBezTo>
                  <a:cubicBezTo>
                    <a:pt x="13672" y="3119"/>
                    <a:pt x="13629" y="3108"/>
                    <a:pt x="13587" y="3108"/>
                  </a:cubicBezTo>
                  <a:cubicBezTo>
                    <a:pt x="13518" y="3108"/>
                    <a:pt x="13451" y="3136"/>
                    <a:pt x="13410" y="3177"/>
                  </a:cubicBezTo>
                  <a:cubicBezTo>
                    <a:pt x="13377" y="3211"/>
                    <a:pt x="13377" y="3211"/>
                    <a:pt x="13343" y="3244"/>
                  </a:cubicBezTo>
                  <a:cubicBezTo>
                    <a:pt x="13343" y="3011"/>
                    <a:pt x="13343" y="2744"/>
                    <a:pt x="13343" y="2477"/>
                  </a:cubicBezTo>
                  <a:cubicBezTo>
                    <a:pt x="13243" y="2110"/>
                    <a:pt x="13243" y="1743"/>
                    <a:pt x="13377" y="1376"/>
                  </a:cubicBezTo>
                  <a:cubicBezTo>
                    <a:pt x="13544" y="1076"/>
                    <a:pt x="13844" y="909"/>
                    <a:pt x="14177" y="876"/>
                  </a:cubicBezTo>
                  <a:close/>
                  <a:moveTo>
                    <a:pt x="16969" y="1939"/>
                  </a:moveTo>
                  <a:cubicBezTo>
                    <a:pt x="17038" y="1939"/>
                    <a:pt x="17095" y="1969"/>
                    <a:pt x="17113" y="2077"/>
                  </a:cubicBezTo>
                  <a:cubicBezTo>
                    <a:pt x="17113" y="2310"/>
                    <a:pt x="17013" y="2544"/>
                    <a:pt x="16813" y="2710"/>
                  </a:cubicBezTo>
                  <a:cubicBezTo>
                    <a:pt x="16346" y="3011"/>
                    <a:pt x="15812" y="3211"/>
                    <a:pt x="15245" y="3277"/>
                  </a:cubicBezTo>
                  <a:cubicBezTo>
                    <a:pt x="15211" y="3244"/>
                    <a:pt x="15211" y="3211"/>
                    <a:pt x="15178" y="3211"/>
                  </a:cubicBezTo>
                  <a:lnTo>
                    <a:pt x="15278" y="3177"/>
                  </a:lnTo>
                  <a:lnTo>
                    <a:pt x="15545" y="3077"/>
                  </a:lnTo>
                  <a:cubicBezTo>
                    <a:pt x="15712" y="3011"/>
                    <a:pt x="15879" y="2944"/>
                    <a:pt x="16045" y="2844"/>
                  </a:cubicBezTo>
                  <a:cubicBezTo>
                    <a:pt x="16072" y="2817"/>
                    <a:pt x="16056" y="2768"/>
                    <a:pt x="16013" y="2768"/>
                  </a:cubicBezTo>
                  <a:cubicBezTo>
                    <a:pt x="16003" y="2768"/>
                    <a:pt x="15991" y="2771"/>
                    <a:pt x="15979" y="2777"/>
                  </a:cubicBezTo>
                  <a:cubicBezTo>
                    <a:pt x="15812" y="2844"/>
                    <a:pt x="15645" y="2911"/>
                    <a:pt x="15478" y="2977"/>
                  </a:cubicBezTo>
                  <a:lnTo>
                    <a:pt x="15311" y="3044"/>
                  </a:lnTo>
                  <a:cubicBezTo>
                    <a:pt x="15412" y="2877"/>
                    <a:pt x="15545" y="2710"/>
                    <a:pt x="15712" y="2577"/>
                  </a:cubicBezTo>
                  <a:cubicBezTo>
                    <a:pt x="15912" y="2410"/>
                    <a:pt x="16145" y="2243"/>
                    <a:pt x="16379" y="2110"/>
                  </a:cubicBezTo>
                  <a:lnTo>
                    <a:pt x="16412" y="2143"/>
                  </a:lnTo>
                  <a:cubicBezTo>
                    <a:pt x="16512" y="2077"/>
                    <a:pt x="16646" y="2010"/>
                    <a:pt x="16779" y="1977"/>
                  </a:cubicBezTo>
                  <a:cubicBezTo>
                    <a:pt x="16841" y="1961"/>
                    <a:pt x="16910" y="1939"/>
                    <a:pt x="16969" y="1939"/>
                  </a:cubicBezTo>
                  <a:close/>
                  <a:moveTo>
                    <a:pt x="14945" y="3411"/>
                  </a:moveTo>
                  <a:cubicBezTo>
                    <a:pt x="14911" y="3444"/>
                    <a:pt x="14878" y="3478"/>
                    <a:pt x="14878" y="3511"/>
                  </a:cubicBezTo>
                  <a:lnTo>
                    <a:pt x="14878" y="3544"/>
                  </a:lnTo>
                  <a:cubicBezTo>
                    <a:pt x="14711" y="3711"/>
                    <a:pt x="14478" y="3811"/>
                    <a:pt x="14244" y="3878"/>
                  </a:cubicBezTo>
                  <a:cubicBezTo>
                    <a:pt x="14302" y="3820"/>
                    <a:pt x="14260" y="3738"/>
                    <a:pt x="14204" y="3738"/>
                  </a:cubicBezTo>
                  <a:cubicBezTo>
                    <a:pt x="14196" y="3738"/>
                    <a:pt x="14186" y="3740"/>
                    <a:pt x="14177" y="3744"/>
                  </a:cubicBezTo>
                  <a:cubicBezTo>
                    <a:pt x="14077" y="3811"/>
                    <a:pt x="14011" y="3845"/>
                    <a:pt x="13944" y="3878"/>
                  </a:cubicBezTo>
                  <a:lnTo>
                    <a:pt x="13877" y="3878"/>
                  </a:lnTo>
                  <a:cubicBezTo>
                    <a:pt x="13944" y="3811"/>
                    <a:pt x="13977" y="3711"/>
                    <a:pt x="14011" y="3611"/>
                  </a:cubicBezTo>
                  <a:cubicBezTo>
                    <a:pt x="14011" y="3578"/>
                    <a:pt x="14044" y="3544"/>
                    <a:pt x="14044" y="3511"/>
                  </a:cubicBezTo>
                  <a:cubicBezTo>
                    <a:pt x="14190" y="3462"/>
                    <a:pt x="14337" y="3431"/>
                    <a:pt x="14483" y="3431"/>
                  </a:cubicBezTo>
                  <a:cubicBezTo>
                    <a:pt x="14537" y="3431"/>
                    <a:pt x="14591" y="3435"/>
                    <a:pt x="14644" y="3444"/>
                  </a:cubicBezTo>
                  <a:cubicBezTo>
                    <a:pt x="14744" y="3444"/>
                    <a:pt x="14844" y="3411"/>
                    <a:pt x="14945" y="3411"/>
                  </a:cubicBezTo>
                  <a:close/>
                  <a:moveTo>
                    <a:pt x="13510" y="3311"/>
                  </a:moveTo>
                  <a:cubicBezTo>
                    <a:pt x="13610" y="3311"/>
                    <a:pt x="13710" y="3344"/>
                    <a:pt x="13777" y="3444"/>
                  </a:cubicBezTo>
                  <a:cubicBezTo>
                    <a:pt x="13810" y="3511"/>
                    <a:pt x="13810" y="3578"/>
                    <a:pt x="13810" y="3644"/>
                  </a:cubicBezTo>
                  <a:lnTo>
                    <a:pt x="13810" y="3678"/>
                  </a:lnTo>
                  <a:cubicBezTo>
                    <a:pt x="13744" y="3811"/>
                    <a:pt x="13677" y="3911"/>
                    <a:pt x="13577" y="4045"/>
                  </a:cubicBezTo>
                  <a:lnTo>
                    <a:pt x="13577" y="4011"/>
                  </a:lnTo>
                  <a:lnTo>
                    <a:pt x="13577" y="3845"/>
                  </a:lnTo>
                  <a:lnTo>
                    <a:pt x="13577" y="3678"/>
                  </a:lnTo>
                  <a:cubicBezTo>
                    <a:pt x="13560" y="3661"/>
                    <a:pt x="13552" y="3653"/>
                    <a:pt x="13544" y="3653"/>
                  </a:cubicBezTo>
                  <a:cubicBezTo>
                    <a:pt x="13535" y="3653"/>
                    <a:pt x="13527" y="3661"/>
                    <a:pt x="13510" y="3678"/>
                  </a:cubicBezTo>
                  <a:lnTo>
                    <a:pt x="13477" y="3845"/>
                  </a:lnTo>
                  <a:cubicBezTo>
                    <a:pt x="13477" y="3878"/>
                    <a:pt x="13443" y="3945"/>
                    <a:pt x="13443" y="3978"/>
                  </a:cubicBezTo>
                  <a:lnTo>
                    <a:pt x="13410" y="3845"/>
                  </a:lnTo>
                  <a:cubicBezTo>
                    <a:pt x="13410" y="3845"/>
                    <a:pt x="13410" y="3811"/>
                    <a:pt x="13410" y="3811"/>
                  </a:cubicBezTo>
                  <a:lnTo>
                    <a:pt x="13377" y="3644"/>
                  </a:lnTo>
                  <a:cubicBezTo>
                    <a:pt x="13377" y="3644"/>
                    <a:pt x="13377" y="3611"/>
                    <a:pt x="13377" y="3611"/>
                  </a:cubicBezTo>
                  <a:cubicBezTo>
                    <a:pt x="13377" y="3478"/>
                    <a:pt x="13377" y="3344"/>
                    <a:pt x="13510" y="3311"/>
                  </a:cubicBezTo>
                  <a:close/>
                  <a:moveTo>
                    <a:pt x="12409" y="3044"/>
                  </a:moveTo>
                  <a:lnTo>
                    <a:pt x="12543" y="3111"/>
                  </a:lnTo>
                  <a:lnTo>
                    <a:pt x="12576" y="3111"/>
                  </a:lnTo>
                  <a:cubicBezTo>
                    <a:pt x="12710" y="3144"/>
                    <a:pt x="12810" y="3211"/>
                    <a:pt x="12910" y="3277"/>
                  </a:cubicBezTo>
                  <a:cubicBezTo>
                    <a:pt x="13010" y="3344"/>
                    <a:pt x="13077" y="3411"/>
                    <a:pt x="13143" y="3511"/>
                  </a:cubicBezTo>
                  <a:cubicBezTo>
                    <a:pt x="13243" y="3711"/>
                    <a:pt x="13310" y="3911"/>
                    <a:pt x="13310" y="4145"/>
                  </a:cubicBezTo>
                  <a:cubicBezTo>
                    <a:pt x="13310" y="4145"/>
                    <a:pt x="13277" y="4178"/>
                    <a:pt x="13277" y="4211"/>
                  </a:cubicBezTo>
                  <a:cubicBezTo>
                    <a:pt x="13277" y="4211"/>
                    <a:pt x="13243" y="4111"/>
                    <a:pt x="13243" y="4078"/>
                  </a:cubicBezTo>
                  <a:cubicBezTo>
                    <a:pt x="13177" y="3945"/>
                    <a:pt x="13110" y="3811"/>
                    <a:pt x="13043" y="3711"/>
                  </a:cubicBezTo>
                  <a:lnTo>
                    <a:pt x="13077" y="3711"/>
                  </a:lnTo>
                  <a:cubicBezTo>
                    <a:pt x="13077" y="3700"/>
                    <a:pt x="13069" y="3696"/>
                    <a:pt x="13059" y="3696"/>
                  </a:cubicBezTo>
                  <a:cubicBezTo>
                    <a:pt x="13040" y="3696"/>
                    <a:pt x="13010" y="3711"/>
                    <a:pt x="13010" y="3711"/>
                  </a:cubicBezTo>
                  <a:cubicBezTo>
                    <a:pt x="13077" y="3845"/>
                    <a:pt x="13110" y="3978"/>
                    <a:pt x="13143" y="4111"/>
                  </a:cubicBezTo>
                  <a:cubicBezTo>
                    <a:pt x="13143" y="4111"/>
                    <a:pt x="13143" y="4111"/>
                    <a:pt x="13143" y="4145"/>
                  </a:cubicBezTo>
                  <a:cubicBezTo>
                    <a:pt x="13077" y="4078"/>
                    <a:pt x="13010" y="4011"/>
                    <a:pt x="12943" y="3978"/>
                  </a:cubicBezTo>
                  <a:cubicBezTo>
                    <a:pt x="12743" y="3811"/>
                    <a:pt x="12576" y="3644"/>
                    <a:pt x="12476" y="3411"/>
                  </a:cubicBezTo>
                  <a:cubicBezTo>
                    <a:pt x="12443" y="3277"/>
                    <a:pt x="12409" y="3177"/>
                    <a:pt x="12409" y="3044"/>
                  </a:cubicBezTo>
                  <a:close/>
                  <a:moveTo>
                    <a:pt x="3793" y="6865"/>
                  </a:moveTo>
                  <a:cubicBezTo>
                    <a:pt x="3788" y="6865"/>
                    <a:pt x="3781" y="6869"/>
                    <a:pt x="3770" y="6880"/>
                  </a:cubicBezTo>
                  <a:cubicBezTo>
                    <a:pt x="3603" y="6913"/>
                    <a:pt x="3470" y="7047"/>
                    <a:pt x="3370" y="7214"/>
                  </a:cubicBezTo>
                  <a:cubicBezTo>
                    <a:pt x="3303" y="7380"/>
                    <a:pt x="3236" y="7547"/>
                    <a:pt x="3236" y="7714"/>
                  </a:cubicBezTo>
                  <a:cubicBezTo>
                    <a:pt x="3236" y="7747"/>
                    <a:pt x="3261" y="7764"/>
                    <a:pt x="3286" y="7764"/>
                  </a:cubicBezTo>
                  <a:cubicBezTo>
                    <a:pt x="3311" y="7764"/>
                    <a:pt x="3336" y="7747"/>
                    <a:pt x="3336" y="7714"/>
                  </a:cubicBezTo>
                  <a:cubicBezTo>
                    <a:pt x="3336" y="7547"/>
                    <a:pt x="3370" y="7380"/>
                    <a:pt x="3470" y="7247"/>
                  </a:cubicBezTo>
                  <a:cubicBezTo>
                    <a:pt x="3536" y="7114"/>
                    <a:pt x="3670" y="6980"/>
                    <a:pt x="3803" y="6880"/>
                  </a:cubicBezTo>
                  <a:cubicBezTo>
                    <a:pt x="3803" y="6880"/>
                    <a:pt x="3803" y="6865"/>
                    <a:pt x="3793" y="6865"/>
                  </a:cubicBezTo>
                  <a:close/>
                  <a:moveTo>
                    <a:pt x="15578" y="5212"/>
                  </a:moveTo>
                  <a:cubicBezTo>
                    <a:pt x="15512" y="5379"/>
                    <a:pt x="15478" y="5546"/>
                    <a:pt x="15412" y="5679"/>
                  </a:cubicBezTo>
                  <a:cubicBezTo>
                    <a:pt x="15311" y="5946"/>
                    <a:pt x="15211" y="6246"/>
                    <a:pt x="15111" y="6546"/>
                  </a:cubicBezTo>
                  <a:cubicBezTo>
                    <a:pt x="14945" y="6980"/>
                    <a:pt x="14811" y="7414"/>
                    <a:pt x="14678" y="7847"/>
                  </a:cubicBezTo>
                  <a:cubicBezTo>
                    <a:pt x="14744" y="7514"/>
                    <a:pt x="14778" y="7114"/>
                    <a:pt x="14811" y="6780"/>
                  </a:cubicBezTo>
                  <a:cubicBezTo>
                    <a:pt x="14945" y="6213"/>
                    <a:pt x="15178" y="5646"/>
                    <a:pt x="15578" y="5212"/>
                  </a:cubicBezTo>
                  <a:close/>
                  <a:moveTo>
                    <a:pt x="4960" y="7295"/>
                  </a:moveTo>
                  <a:cubicBezTo>
                    <a:pt x="4952" y="7295"/>
                    <a:pt x="4944" y="7300"/>
                    <a:pt x="4937" y="7314"/>
                  </a:cubicBezTo>
                  <a:cubicBezTo>
                    <a:pt x="4871" y="7314"/>
                    <a:pt x="4804" y="7380"/>
                    <a:pt x="4771" y="7414"/>
                  </a:cubicBezTo>
                  <a:cubicBezTo>
                    <a:pt x="4704" y="7447"/>
                    <a:pt x="4671" y="7514"/>
                    <a:pt x="4637" y="7547"/>
                  </a:cubicBezTo>
                  <a:cubicBezTo>
                    <a:pt x="4604" y="7614"/>
                    <a:pt x="4537" y="7647"/>
                    <a:pt x="4504" y="7714"/>
                  </a:cubicBezTo>
                  <a:cubicBezTo>
                    <a:pt x="4470" y="7781"/>
                    <a:pt x="4437" y="7847"/>
                    <a:pt x="4437" y="7914"/>
                  </a:cubicBezTo>
                  <a:cubicBezTo>
                    <a:pt x="4418" y="7933"/>
                    <a:pt x="4443" y="7953"/>
                    <a:pt x="4474" y="7953"/>
                  </a:cubicBezTo>
                  <a:cubicBezTo>
                    <a:pt x="4497" y="7953"/>
                    <a:pt x="4523" y="7942"/>
                    <a:pt x="4537" y="7914"/>
                  </a:cubicBezTo>
                  <a:cubicBezTo>
                    <a:pt x="4537" y="7881"/>
                    <a:pt x="4570" y="7814"/>
                    <a:pt x="4604" y="7747"/>
                  </a:cubicBezTo>
                  <a:cubicBezTo>
                    <a:pt x="4604" y="7714"/>
                    <a:pt x="4637" y="7647"/>
                    <a:pt x="4704" y="7614"/>
                  </a:cubicBezTo>
                  <a:cubicBezTo>
                    <a:pt x="4737" y="7581"/>
                    <a:pt x="4771" y="7514"/>
                    <a:pt x="4837" y="7480"/>
                  </a:cubicBezTo>
                  <a:cubicBezTo>
                    <a:pt x="4871" y="7447"/>
                    <a:pt x="4937" y="7414"/>
                    <a:pt x="4971" y="7380"/>
                  </a:cubicBezTo>
                  <a:cubicBezTo>
                    <a:pt x="5024" y="7380"/>
                    <a:pt x="4992" y="7295"/>
                    <a:pt x="4960" y="7295"/>
                  </a:cubicBezTo>
                  <a:close/>
                  <a:moveTo>
                    <a:pt x="15712" y="5212"/>
                  </a:moveTo>
                  <a:cubicBezTo>
                    <a:pt x="15712" y="5779"/>
                    <a:pt x="15612" y="6346"/>
                    <a:pt x="15445" y="6880"/>
                  </a:cubicBezTo>
                  <a:cubicBezTo>
                    <a:pt x="15245" y="7347"/>
                    <a:pt x="14978" y="7781"/>
                    <a:pt x="14644" y="8148"/>
                  </a:cubicBezTo>
                  <a:cubicBezTo>
                    <a:pt x="14811" y="7614"/>
                    <a:pt x="15011" y="7080"/>
                    <a:pt x="15211" y="6546"/>
                  </a:cubicBezTo>
                  <a:lnTo>
                    <a:pt x="15512" y="5713"/>
                  </a:lnTo>
                  <a:cubicBezTo>
                    <a:pt x="15578" y="5546"/>
                    <a:pt x="15645" y="5379"/>
                    <a:pt x="15712" y="5212"/>
                  </a:cubicBezTo>
                  <a:close/>
                  <a:moveTo>
                    <a:pt x="3236" y="8048"/>
                  </a:moveTo>
                  <a:cubicBezTo>
                    <a:pt x="3203" y="8048"/>
                    <a:pt x="3203" y="8081"/>
                    <a:pt x="3203" y="8081"/>
                  </a:cubicBezTo>
                  <a:lnTo>
                    <a:pt x="3203" y="8281"/>
                  </a:lnTo>
                  <a:cubicBezTo>
                    <a:pt x="3203" y="8314"/>
                    <a:pt x="3203" y="8348"/>
                    <a:pt x="3236" y="8348"/>
                  </a:cubicBezTo>
                  <a:cubicBezTo>
                    <a:pt x="3270" y="8348"/>
                    <a:pt x="3303" y="8314"/>
                    <a:pt x="3303" y="8281"/>
                  </a:cubicBezTo>
                  <a:cubicBezTo>
                    <a:pt x="3303" y="8214"/>
                    <a:pt x="3303" y="8148"/>
                    <a:pt x="3303" y="8081"/>
                  </a:cubicBezTo>
                  <a:cubicBezTo>
                    <a:pt x="3270" y="8081"/>
                    <a:pt x="3270" y="8048"/>
                    <a:pt x="3236" y="8048"/>
                  </a:cubicBezTo>
                  <a:close/>
                  <a:moveTo>
                    <a:pt x="4418" y="8576"/>
                  </a:moveTo>
                  <a:cubicBezTo>
                    <a:pt x="4415" y="8576"/>
                    <a:pt x="4404" y="8595"/>
                    <a:pt x="4404" y="8615"/>
                  </a:cubicBezTo>
                  <a:cubicBezTo>
                    <a:pt x="4418" y="8586"/>
                    <a:pt x="4420" y="8576"/>
                    <a:pt x="4418" y="8576"/>
                  </a:cubicBezTo>
                  <a:close/>
                  <a:moveTo>
                    <a:pt x="629" y="6091"/>
                  </a:moveTo>
                  <a:cubicBezTo>
                    <a:pt x="811" y="6091"/>
                    <a:pt x="1016" y="6305"/>
                    <a:pt x="1101" y="6446"/>
                  </a:cubicBezTo>
                  <a:cubicBezTo>
                    <a:pt x="1135" y="6480"/>
                    <a:pt x="1168" y="6480"/>
                    <a:pt x="1201" y="6480"/>
                  </a:cubicBezTo>
                  <a:cubicBezTo>
                    <a:pt x="1168" y="6780"/>
                    <a:pt x="1235" y="7047"/>
                    <a:pt x="1402" y="7280"/>
                  </a:cubicBezTo>
                  <a:cubicBezTo>
                    <a:pt x="1635" y="7647"/>
                    <a:pt x="1902" y="7981"/>
                    <a:pt x="2235" y="8281"/>
                  </a:cubicBezTo>
                  <a:cubicBezTo>
                    <a:pt x="2402" y="8448"/>
                    <a:pt x="2569" y="8615"/>
                    <a:pt x="2736" y="8815"/>
                  </a:cubicBezTo>
                  <a:lnTo>
                    <a:pt x="2769" y="8848"/>
                  </a:lnTo>
                  <a:lnTo>
                    <a:pt x="2736" y="8848"/>
                  </a:lnTo>
                  <a:cubicBezTo>
                    <a:pt x="2536" y="8781"/>
                    <a:pt x="2369" y="8715"/>
                    <a:pt x="2202" y="8615"/>
                  </a:cubicBezTo>
                  <a:cubicBezTo>
                    <a:pt x="1869" y="8381"/>
                    <a:pt x="1568" y="8081"/>
                    <a:pt x="1368" y="7714"/>
                  </a:cubicBezTo>
                  <a:cubicBezTo>
                    <a:pt x="1368" y="7697"/>
                    <a:pt x="1360" y="7689"/>
                    <a:pt x="1352" y="7689"/>
                  </a:cubicBezTo>
                  <a:cubicBezTo>
                    <a:pt x="1343" y="7689"/>
                    <a:pt x="1335" y="7697"/>
                    <a:pt x="1335" y="7714"/>
                  </a:cubicBezTo>
                  <a:cubicBezTo>
                    <a:pt x="1468" y="8081"/>
                    <a:pt x="1702" y="8414"/>
                    <a:pt x="2002" y="8648"/>
                  </a:cubicBezTo>
                  <a:lnTo>
                    <a:pt x="2002" y="8681"/>
                  </a:lnTo>
                  <a:cubicBezTo>
                    <a:pt x="1902" y="8648"/>
                    <a:pt x="1802" y="8615"/>
                    <a:pt x="1702" y="8548"/>
                  </a:cubicBezTo>
                  <a:cubicBezTo>
                    <a:pt x="1335" y="8381"/>
                    <a:pt x="968" y="8114"/>
                    <a:pt x="701" y="7814"/>
                  </a:cubicBezTo>
                  <a:cubicBezTo>
                    <a:pt x="401" y="7514"/>
                    <a:pt x="234" y="7080"/>
                    <a:pt x="234" y="6680"/>
                  </a:cubicBezTo>
                  <a:cubicBezTo>
                    <a:pt x="234" y="6480"/>
                    <a:pt x="301" y="6180"/>
                    <a:pt x="534" y="6113"/>
                  </a:cubicBezTo>
                  <a:cubicBezTo>
                    <a:pt x="564" y="6098"/>
                    <a:pt x="596" y="6091"/>
                    <a:pt x="629" y="6091"/>
                  </a:cubicBezTo>
                  <a:close/>
                  <a:moveTo>
                    <a:pt x="1904" y="6176"/>
                  </a:moveTo>
                  <a:cubicBezTo>
                    <a:pt x="1925" y="6176"/>
                    <a:pt x="1947" y="6177"/>
                    <a:pt x="1969" y="6180"/>
                  </a:cubicBezTo>
                  <a:lnTo>
                    <a:pt x="1935" y="6213"/>
                  </a:lnTo>
                  <a:cubicBezTo>
                    <a:pt x="2402" y="6246"/>
                    <a:pt x="2803" y="6580"/>
                    <a:pt x="2936" y="7047"/>
                  </a:cubicBezTo>
                  <a:cubicBezTo>
                    <a:pt x="2936" y="7047"/>
                    <a:pt x="2936" y="7080"/>
                    <a:pt x="2969" y="7080"/>
                  </a:cubicBezTo>
                  <a:cubicBezTo>
                    <a:pt x="2836" y="7347"/>
                    <a:pt x="2803" y="7681"/>
                    <a:pt x="2869" y="7981"/>
                  </a:cubicBezTo>
                  <a:cubicBezTo>
                    <a:pt x="2903" y="8114"/>
                    <a:pt x="2903" y="8281"/>
                    <a:pt x="2936" y="8448"/>
                  </a:cubicBezTo>
                  <a:lnTo>
                    <a:pt x="2903" y="8381"/>
                  </a:lnTo>
                  <a:cubicBezTo>
                    <a:pt x="2803" y="8181"/>
                    <a:pt x="2669" y="8014"/>
                    <a:pt x="2569" y="7847"/>
                  </a:cubicBezTo>
                  <a:cubicBezTo>
                    <a:pt x="2556" y="7822"/>
                    <a:pt x="2539" y="7811"/>
                    <a:pt x="2524" y="7811"/>
                  </a:cubicBezTo>
                  <a:cubicBezTo>
                    <a:pt x="2499" y="7811"/>
                    <a:pt x="2482" y="7840"/>
                    <a:pt x="2502" y="7881"/>
                  </a:cubicBezTo>
                  <a:lnTo>
                    <a:pt x="2769" y="8414"/>
                  </a:lnTo>
                  <a:cubicBezTo>
                    <a:pt x="2803" y="8481"/>
                    <a:pt x="2869" y="8548"/>
                    <a:pt x="2903" y="8648"/>
                  </a:cubicBezTo>
                  <a:cubicBezTo>
                    <a:pt x="2903" y="8715"/>
                    <a:pt x="2936" y="8781"/>
                    <a:pt x="2936" y="8881"/>
                  </a:cubicBezTo>
                  <a:cubicBezTo>
                    <a:pt x="2803" y="8681"/>
                    <a:pt x="2669" y="8548"/>
                    <a:pt x="2536" y="8381"/>
                  </a:cubicBezTo>
                  <a:cubicBezTo>
                    <a:pt x="2202" y="8081"/>
                    <a:pt x="1869" y="7714"/>
                    <a:pt x="1602" y="7347"/>
                  </a:cubicBezTo>
                  <a:cubicBezTo>
                    <a:pt x="1468" y="7147"/>
                    <a:pt x="1402" y="6913"/>
                    <a:pt x="1402" y="6647"/>
                  </a:cubicBezTo>
                  <a:cubicBezTo>
                    <a:pt x="1402" y="6368"/>
                    <a:pt x="1631" y="6176"/>
                    <a:pt x="1904" y="6176"/>
                  </a:cubicBezTo>
                  <a:close/>
                  <a:moveTo>
                    <a:pt x="5338" y="7047"/>
                  </a:moveTo>
                  <a:cubicBezTo>
                    <a:pt x="5438" y="7047"/>
                    <a:pt x="5504" y="7080"/>
                    <a:pt x="5571" y="7147"/>
                  </a:cubicBezTo>
                  <a:cubicBezTo>
                    <a:pt x="5605" y="7247"/>
                    <a:pt x="5605" y="7347"/>
                    <a:pt x="5571" y="7447"/>
                  </a:cubicBezTo>
                  <a:cubicBezTo>
                    <a:pt x="5538" y="7614"/>
                    <a:pt x="5504" y="7781"/>
                    <a:pt x="5438" y="7947"/>
                  </a:cubicBezTo>
                  <a:cubicBezTo>
                    <a:pt x="5438" y="7981"/>
                    <a:pt x="5404" y="8014"/>
                    <a:pt x="5371" y="8048"/>
                  </a:cubicBezTo>
                  <a:cubicBezTo>
                    <a:pt x="5338" y="8081"/>
                    <a:pt x="5304" y="8114"/>
                    <a:pt x="5238" y="8148"/>
                  </a:cubicBezTo>
                  <a:lnTo>
                    <a:pt x="5238" y="8181"/>
                  </a:lnTo>
                  <a:cubicBezTo>
                    <a:pt x="5171" y="8214"/>
                    <a:pt x="5104" y="8281"/>
                    <a:pt x="5037" y="8348"/>
                  </a:cubicBezTo>
                  <a:cubicBezTo>
                    <a:pt x="5037" y="8348"/>
                    <a:pt x="5004" y="8381"/>
                    <a:pt x="5037" y="8414"/>
                  </a:cubicBezTo>
                  <a:cubicBezTo>
                    <a:pt x="4937" y="8548"/>
                    <a:pt x="4871" y="8648"/>
                    <a:pt x="4804" y="8748"/>
                  </a:cubicBezTo>
                  <a:cubicBezTo>
                    <a:pt x="4637" y="8982"/>
                    <a:pt x="4304" y="8915"/>
                    <a:pt x="4070" y="8982"/>
                  </a:cubicBezTo>
                  <a:lnTo>
                    <a:pt x="4204" y="8915"/>
                  </a:lnTo>
                  <a:cubicBezTo>
                    <a:pt x="4204" y="8881"/>
                    <a:pt x="4237" y="8848"/>
                    <a:pt x="4270" y="8848"/>
                  </a:cubicBezTo>
                  <a:lnTo>
                    <a:pt x="4304" y="8781"/>
                  </a:lnTo>
                  <a:cubicBezTo>
                    <a:pt x="4337" y="8715"/>
                    <a:pt x="4404" y="8648"/>
                    <a:pt x="4404" y="8615"/>
                  </a:cubicBezTo>
                  <a:lnTo>
                    <a:pt x="4404" y="8615"/>
                  </a:lnTo>
                  <a:cubicBezTo>
                    <a:pt x="4370" y="8648"/>
                    <a:pt x="4304" y="8715"/>
                    <a:pt x="4270" y="8748"/>
                  </a:cubicBezTo>
                  <a:lnTo>
                    <a:pt x="4204" y="8781"/>
                  </a:lnTo>
                  <a:cubicBezTo>
                    <a:pt x="4170" y="8815"/>
                    <a:pt x="4137" y="8815"/>
                    <a:pt x="4137" y="8848"/>
                  </a:cubicBezTo>
                  <a:cubicBezTo>
                    <a:pt x="4070" y="8881"/>
                    <a:pt x="4037" y="8915"/>
                    <a:pt x="3970" y="8948"/>
                  </a:cubicBezTo>
                  <a:lnTo>
                    <a:pt x="3903" y="8982"/>
                  </a:lnTo>
                  <a:cubicBezTo>
                    <a:pt x="3903" y="8915"/>
                    <a:pt x="3937" y="8815"/>
                    <a:pt x="3937" y="8748"/>
                  </a:cubicBezTo>
                  <a:cubicBezTo>
                    <a:pt x="4003" y="8548"/>
                    <a:pt x="4037" y="8314"/>
                    <a:pt x="4103" y="8114"/>
                  </a:cubicBezTo>
                  <a:cubicBezTo>
                    <a:pt x="4137" y="7881"/>
                    <a:pt x="4237" y="7681"/>
                    <a:pt x="4370" y="7514"/>
                  </a:cubicBezTo>
                  <a:cubicBezTo>
                    <a:pt x="4370" y="7514"/>
                    <a:pt x="4404" y="7480"/>
                    <a:pt x="4404" y="7447"/>
                  </a:cubicBezTo>
                  <a:cubicBezTo>
                    <a:pt x="4437" y="7447"/>
                    <a:pt x="4437" y="7447"/>
                    <a:pt x="4470" y="7414"/>
                  </a:cubicBezTo>
                  <a:cubicBezTo>
                    <a:pt x="4570" y="7314"/>
                    <a:pt x="4671" y="7214"/>
                    <a:pt x="4804" y="7147"/>
                  </a:cubicBezTo>
                  <a:cubicBezTo>
                    <a:pt x="4971" y="7080"/>
                    <a:pt x="5171" y="7047"/>
                    <a:pt x="5338" y="7047"/>
                  </a:cubicBezTo>
                  <a:close/>
                  <a:moveTo>
                    <a:pt x="6679" y="7559"/>
                  </a:moveTo>
                  <a:cubicBezTo>
                    <a:pt x="6748" y="7559"/>
                    <a:pt x="6803" y="7591"/>
                    <a:pt x="6839" y="7681"/>
                  </a:cubicBezTo>
                  <a:cubicBezTo>
                    <a:pt x="6839" y="7947"/>
                    <a:pt x="6739" y="8181"/>
                    <a:pt x="6539" y="8348"/>
                  </a:cubicBezTo>
                  <a:cubicBezTo>
                    <a:pt x="6072" y="8681"/>
                    <a:pt x="5538" y="8915"/>
                    <a:pt x="5004" y="8982"/>
                  </a:cubicBezTo>
                  <a:cubicBezTo>
                    <a:pt x="4971" y="8948"/>
                    <a:pt x="4971" y="8948"/>
                    <a:pt x="4937" y="8915"/>
                  </a:cubicBezTo>
                  <a:lnTo>
                    <a:pt x="5037" y="8881"/>
                  </a:lnTo>
                  <a:cubicBezTo>
                    <a:pt x="5104" y="8848"/>
                    <a:pt x="5204" y="8815"/>
                    <a:pt x="5271" y="8781"/>
                  </a:cubicBezTo>
                  <a:cubicBezTo>
                    <a:pt x="5438" y="8681"/>
                    <a:pt x="5605" y="8615"/>
                    <a:pt x="5771" y="8515"/>
                  </a:cubicBezTo>
                  <a:cubicBezTo>
                    <a:pt x="5825" y="8488"/>
                    <a:pt x="5792" y="8439"/>
                    <a:pt x="5760" y="8439"/>
                  </a:cubicBezTo>
                  <a:cubicBezTo>
                    <a:pt x="5752" y="8439"/>
                    <a:pt x="5744" y="8441"/>
                    <a:pt x="5738" y="8448"/>
                  </a:cubicBezTo>
                  <a:cubicBezTo>
                    <a:pt x="5571" y="8515"/>
                    <a:pt x="5404" y="8581"/>
                    <a:pt x="5238" y="8681"/>
                  </a:cubicBezTo>
                  <a:lnTo>
                    <a:pt x="5071" y="8715"/>
                  </a:lnTo>
                  <a:cubicBezTo>
                    <a:pt x="5171" y="8548"/>
                    <a:pt x="5338" y="8414"/>
                    <a:pt x="5471" y="8248"/>
                  </a:cubicBezTo>
                  <a:cubicBezTo>
                    <a:pt x="5671" y="8081"/>
                    <a:pt x="5871" y="7914"/>
                    <a:pt x="6138" y="7781"/>
                  </a:cubicBezTo>
                  <a:cubicBezTo>
                    <a:pt x="6238" y="7714"/>
                    <a:pt x="6372" y="7647"/>
                    <a:pt x="6472" y="7614"/>
                  </a:cubicBezTo>
                  <a:cubicBezTo>
                    <a:pt x="6549" y="7583"/>
                    <a:pt x="6619" y="7559"/>
                    <a:pt x="6679" y="7559"/>
                  </a:cubicBezTo>
                  <a:close/>
                  <a:moveTo>
                    <a:pt x="14111" y="6947"/>
                  </a:moveTo>
                  <a:lnTo>
                    <a:pt x="14111" y="6947"/>
                  </a:lnTo>
                  <a:cubicBezTo>
                    <a:pt x="13910" y="7614"/>
                    <a:pt x="14111" y="8414"/>
                    <a:pt x="13744" y="9015"/>
                  </a:cubicBezTo>
                  <a:cubicBezTo>
                    <a:pt x="13777" y="8715"/>
                    <a:pt x="13810" y="8381"/>
                    <a:pt x="13810" y="8081"/>
                  </a:cubicBezTo>
                  <a:cubicBezTo>
                    <a:pt x="13810" y="7681"/>
                    <a:pt x="13910" y="7314"/>
                    <a:pt x="14111" y="6947"/>
                  </a:cubicBezTo>
                  <a:close/>
                  <a:moveTo>
                    <a:pt x="3870" y="6680"/>
                  </a:moveTo>
                  <a:cubicBezTo>
                    <a:pt x="4204" y="6713"/>
                    <a:pt x="4404" y="7047"/>
                    <a:pt x="4304" y="7380"/>
                  </a:cubicBezTo>
                  <a:cubicBezTo>
                    <a:pt x="4270" y="7380"/>
                    <a:pt x="4270" y="7380"/>
                    <a:pt x="4304" y="7414"/>
                  </a:cubicBezTo>
                  <a:cubicBezTo>
                    <a:pt x="4137" y="7581"/>
                    <a:pt x="4037" y="7781"/>
                    <a:pt x="3970" y="7981"/>
                  </a:cubicBezTo>
                  <a:cubicBezTo>
                    <a:pt x="3870" y="8214"/>
                    <a:pt x="3837" y="8448"/>
                    <a:pt x="3770" y="8681"/>
                  </a:cubicBezTo>
                  <a:cubicBezTo>
                    <a:pt x="3737" y="8815"/>
                    <a:pt x="3737" y="8915"/>
                    <a:pt x="3703" y="9048"/>
                  </a:cubicBezTo>
                  <a:cubicBezTo>
                    <a:pt x="3703" y="9082"/>
                    <a:pt x="3703" y="9082"/>
                    <a:pt x="3703" y="9082"/>
                  </a:cubicBezTo>
                  <a:cubicBezTo>
                    <a:pt x="3636" y="9048"/>
                    <a:pt x="3603" y="9015"/>
                    <a:pt x="3536" y="8982"/>
                  </a:cubicBezTo>
                  <a:cubicBezTo>
                    <a:pt x="3536" y="8815"/>
                    <a:pt x="3536" y="8648"/>
                    <a:pt x="3536" y="8515"/>
                  </a:cubicBezTo>
                  <a:lnTo>
                    <a:pt x="3536" y="8014"/>
                  </a:lnTo>
                  <a:cubicBezTo>
                    <a:pt x="3536" y="7998"/>
                    <a:pt x="3528" y="7989"/>
                    <a:pt x="3520" y="7989"/>
                  </a:cubicBezTo>
                  <a:cubicBezTo>
                    <a:pt x="3511" y="7989"/>
                    <a:pt x="3503" y="7998"/>
                    <a:pt x="3503" y="8014"/>
                  </a:cubicBezTo>
                  <a:lnTo>
                    <a:pt x="3503" y="8448"/>
                  </a:lnTo>
                  <a:cubicBezTo>
                    <a:pt x="3503" y="8581"/>
                    <a:pt x="3470" y="8748"/>
                    <a:pt x="3470" y="8881"/>
                  </a:cubicBezTo>
                  <a:cubicBezTo>
                    <a:pt x="3443" y="8873"/>
                    <a:pt x="3414" y="8868"/>
                    <a:pt x="3384" y="8868"/>
                  </a:cubicBezTo>
                  <a:cubicBezTo>
                    <a:pt x="3303" y="8868"/>
                    <a:pt x="3218" y="8899"/>
                    <a:pt x="3169" y="8948"/>
                  </a:cubicBezTo>
                  <a:cubicBezTo>
                    <a:pt x="3136" y="8982"/>
                    <a:pt x="3136" y="9015"/>
                    <a:pt x="3103" y="9048"/>
                  </a:cubicBezTo>
                  <a:lnTo>
                    <a:pt x="3103" y="9082"/>
                  </a:lnTo>
                  <a:cubicBezTo>
                    <a:pt x="3103" y="8815"/>
                    <a:pt x="3103" y="8581"/>
                    <a:pt x="3069" y="8314"/>
                  </a:cubicBezTo>
                  <a:cubicBezTo>
                    <a:pt x="2969" y="7947"/>
                    <a:pt x="2969" y="7581"/>
                    <a:pt x="3069" y="7214"/>
                  </a:cubicBezTo>
                  <a:cubicBezTo>
                    <a:pt x="3203" y="6880"/>
                    <a:pt x="3536" y="6680"/>
                    <a:pt x="3870" y="6680"/>
                  </a:cubicBezTo>
                  <a:close/>
                  <a:moveTo>
                    <a:pt x="4737" y="9148"/>
                  </a:moveTo>
                  <a:cubicBezTo>
                    <a:pt x="4704" y="9182"/>
                    <a:pt x="4671" y="9248"/>
                    <a:pt x="4637" y="9282"/>
                  </a:cubicBezTo>
                  <a:lnTo>
                    <a:pt x="4537" y="9348"/>
                  </a:lnTo>
                  <a:lnTo>
                    <a:pt x="4504" y="9382"/>
                  </a:lnTo>
                  <a:cubicBezTo>
                    <a:pt x="4437" y="9449"/>
                    <a:pt x="4370" y="9482"/>
                    <a:pt x="4304" y="9515"/>
                  </a:cubicBezTo>
                  <a:cubicBezTo>
                    <a:pt x="4204" y="9582"/>
                    <a:pt x="4137" y="9615"/>
                    <a:pt x="4037" y="9615"/>
                  </a:cubicBezTo>
                  <a:lnTo>
                    <a:pt x="3903" y="9649"/>
                  </a:lnTo>
                  <a:lnTo>
                    <a:pt x="4003" y="9615"/>
                  </a:lnTo>
                  <a:cubicBezTo>
                    <a:pt x="4090" y="9558"/>
                    <a:pt x="4052" y="9475"/>
                    <a:pt x="3976" y="9475"/>
                  </a:cubicBezTo>
                  <a:cubicBezTo>
                    <a:pt x="3963" y="9475"/>
                    <a:pt x="3950" y="9477"/>
                    <a:pt x="3937" y="9482"/>
                  </a:cubicBezTo>
                  <a:cubicBezTo>
                    <a:pt x="3870" y="9549"/>
                    <a:pt x="3803" y="9582"/>
                    <a:pt x="3737" y="9649"/>
                  </a:cubicBezTo>
                  <a:lnTo>
                    <a:pt x="3670" y="9649"/>
                  </a:lnTo>
                  <a:cubicBezTo>
                    <a:pt x="3737" y="9582"/>
                    <a:pt x="3770" y="9482"/>
                    <a:pt x="3770" y="9382"/>
                  </a:cubicBezTo>
                  <a:cubicBezTo>
                    <a:pt x="3770" y="9348"/>
                    <a:pt x="3803" y="9315"/>
                    <a:pt x="3837" y="9282"/>
                  </a:cubicBezTo>
                  <a:cubicBezTo>
                    <a:pt x="3962" y="9207"/>
                    <a:pt x="4106" y="9169"/>
                    <a:pt x="4254" y="9169"/>
                  </a:cubicBezTo>
                  <a:cubicBezTo>
                    <a:pt x="4304" y="9169"/>
                    <a:pt x="4354" y="9173"/>
                    <a:pt x="4404" y="9182"/>
                  </a:cubicBezTo>
                  <a:cubicBezTo>
                    <a:pt x="4504" y="9182"/>
                    <a:pt x="4604" y="9148"/>
                    <a:pt x="4737" y="9148"/>
                  </a:cubicBezTo>
                  <a:close/>
                  <a:moveTo>
                    <a:pt x="3271" y="9713"/>
                  </a:moveTo>
                  <a:cubicBezTo>
                    <a:pt x="3283" y="9722"/>
                    <a:pt x="3303" y="9731"/>
                    <a:pt x="3303" y="9749"/>
                  </a:cubicBezTo>
                  <a:lnTo>
                    <a:pt x="3303" y="9782"/>
                  </a:lnTo>
                  <a:cubicBezTo>
                    <a:pt x="3280" y="9759"/>
                    <a:pt x="3273" y="9736"/>
                    <a:pt x="3271" y="9713"/>
                  </a:cubicBezTo>
                  <a:close/>
                  <a:moveTo>
                    <a:pt x="3383" y="9135"/>
                  </a:moveTo>
                  <a:cubicBezTo>
                    <a:pt x="3551" y="9135"/>
                    <a:pt x="3690" y="9309"/>
                    <a:pt x="3603" y="9482"/>
                  </a:cubicBezTo>
                  <a:cubicBezTo>
                    <a:pt x="3536" y="9615"/>
                    <a:pt x="3436" y="9749"/>
                    <a:pt x="3336" y="9882"/>
                  </a:cubicBezTo>
                  <a:lnTo>
                    <a:pt x="3336" y="9849"/>
                  </a:lnTo>
                  <a:cubicBezTo>
                    <a:pt x="3370" y="9782"/>
                    <a:pt x="3370" y="9749"/>
                    <a:pt x="3336" y="9682"/>
                  </a:cubicBezTo>
                  <a:lnTo>
                    <a:pt x="3336" y="9515"/>
                  </a:lnTo>
                  <a:cubicBezTo>
                    <a:pt x="3336" y="9499"/>
                    <a:pt x="3328" y="9490"/>
                    <a:pt x="3320" y="9490"/>
                  </a:cubicBezTo>
                  <a:cubicBezTo>
                    <a:pt x="3311" y="9490"/>
                    <a:pt x="3303" y="9499"/>
                    <a:pt x="3303" y="9515"/>
                  </a:cubicBezTo>
                  <a:cubicBezTo>
                    <a:pt x="3303" y="9549"/>
                    <a:pt x="3303" y="9615"/>
                    <a:pt x="3270" y="9682"/>
                  </a:cubicBezTo>
                  <a:cubicBezTo>
                    <a:pt x="3270" y="9649"/>
                    <a:pt x="3270" y="9649"/>
                    <a:pt x="3270" y="9649"/>
                  </a:cubicBezTo>
                  <a:cubicBezTo>
                    <a:pt x="3270" y="9582"/>
                    <a:pt x="3236" y="9549"/>
                    <a:pt x="3236" y="9482"/>
                  </a:cubicBezTo>
                  <a:cubicBezTo>
                    <a:pt x="3236" y="9482"/>
                    <a:pt x="3236" y="9449"/>
                    <a:pt x="3203" y="9415"/>
                  </a:cubicBezTo>
                  <a:cubicBezTo>
                    <a:pt x="3203" y="9315"/>
                    <a:pt x="3203" y="9182"/>
                    <a:pt x="3303" y="9148"/>
                  </a:cubicBezTo>
                  <a:cubicBezTo>
                    <a:pt x="3330" y="9139"/>
                    <a:pt x="3357" y="9135"/>
                    <a:pt x="3383" y="9135"/>
                  </a:cubicBezTo>
                  <a:close/>
                  <a:moveTo>
                    <a:pt x="2169" y="8915"/>
                  </a:moveTo>
                  <a:lnTo>
                    <a:pt x="2302" y="8948"/>
                  </a:lnTo>
                  <a:lnTo>
                    <a:pt x="2336" y="8982"/>
                  </a:lnTo>
                  <a:cubicBezTo>
                    <a:pt x="2469" y="9015"/>
                    <a:pt x="2569" y="9048"/>
                    <a:pt x="2669" y="9082"/>
                  </a:cubicBezTo>
                  <a:cubicBezTo>
                    <a:pt x="2769" y="9148"/>
                    <a:pt x="2836" y="9248"/>
                    <a:pt x="2903" y="9315"/>
                  </a:cubicBezTo>
                  <a:cubicBezTo>
                    <a:pt x="3036" y="9549"/>
                    <a:pt x="3136" y="9815"/>
                    <a:pt x="3136" y="10082"/>
                  </a:cubicBezTo>
                  <a:cubicBezTo>
                    <a:pt x="3103" y="10016"/>
                    <a:pt x="3069" y="9949"/>
                    <a:pt x="3036" y="9882"/>
                  </a:cubicBezTo>
                  <a:lnTo>
                    <a:pt x="3036" y="9916"/>
                  </a:lnTo>
                  <a:lnTo>
                    <a:pt x="2869" y="9549"/>
                  </a:lnTo>
                  <a:lnTo>
                    <a:pt x="2803" y="9549"/>
                  </a:lnTo>
                  <a:cubicBezTo>
                    <a:pt x="2869" y="9682"/>
                    <a:pt x="2903" y="9782"/>
                    <a:pt x="2969" y="9916"/>
                  </a:cubicBezTo>
                  <a:lnTo>
                    <a:pt x="2969" y="9949"/>
                  </a:lnTo>
                  <a:cubicBezTo>
                    <a:pt x="2869" y="9882"/>
                    <a:pt x="2803" y="9849"/>
                    <a:pt x="2736" y="9782"/>
                  </a:cubicBezTo>
                  <a:cubicBezTo>
                    <a:pt x="2502" y="9649"/>
                    <a:pt x="2336" y="9482"/>
                    <a:pt x="2235" y="9248"/>
                  </a:cubicBezTo>
                  <a:cubicBezTo>
                    <a:pt x="2202" y="9148"/>
                    <a:pt x="2169" y="9015"/>
                    <a:pt x="2169" y="8915"/>
                  </a:cubicBezTo>
                  <a:close/>
                  <a:moveTo>
                    <a:pt x="3270" y="10316"/>
                  </a:moveTo>
                  <a:lnTo>
                    <a:pt x="3236" y="10349"/>
                  </a:lnTo>
                  <a:cubicBezTo>
                    <a:pt x="3236" y="10349"/>
                    <a:pt x="3236" y="10349"/>
                    <a:pt x="3236" y="10316"/>
                  </a:cubicBezTo>
                  <a:close/>
                  <a:moveTo>
                    <a:pt x="8573" y="11250"/>
                  </a:moveTo>
                  <a:cubicBezTo>
                    <a:pt x="8440" y="11917"/>
                    <a:pt x="8507" y="12617"/>
                    <a:pt x="8773" y="13218"/>
                  </a:cubicBezTo>
                  <a:cubicBezTo>
                    <a:pt x="8974" y="13585"/>
                    <a:pt x="9107" y="13985"/>
                    <a:pt x="9207" y="14385"/>
                  </a:cubicBezTo>
                  <a:cubicBezTo>
                    <a:pt x="9240" y="14652"/>
                    <a:pt x="9274" y="14919"/>
                    <a:pt x="9240" y="15219"/>
                  </a:cubicBezTo>
                  <a:cubicBezTo>
                    <a:pt x="9040" y="14652"/>
                    <a:pt x="8874" y="14152"/>
                    <a:pt x="8707" y="13618"/>
                  </a:cubicBezTo>
                  <a:lnTo>
                    <a:pt x="8707" y="13618"/>
                  </a:lnTo>
                  <a:lnTo>
                    <a:pt x="8740" y="13652"/>
                  </a:lnTo>
                  <a:cubicBezTo>
                    <a:pt x="8440" y="12884"/>
                    <a:pt x="8407" y="12050"/>
                    <a:pt x="8573" y="11250"/>
                  </a:cubicBezTo>
                  <a:close/>
                  <a:moveTo>
                    <a:pt x="7339" y="15386"/>
                  </a:moveTo>
                  <a:lnTo>
                    <a:pt x="7372" y="15486"/>
                  </a:lnTo>
                  <a:lnTo>
                    <a:pt x="7339" y="15486"/>
                  </a:lnTo>
                  <a:cubicBezTo>
                    <a:pt x="7306" y="15453"/>
                    <a:pt x="7339" y="15419"/>
                    <a:pt x="7339" y="15386"/>
                  </a:cubicBezTo>
                  <a:close/>
                  <a:moveTo>
                    <a:pt x="8673" y="11350"/>
                  </a:moveTo>
                  <a:cubicBezTo>
                    <a:pt x="8707" y="11617"/>
                    <a:pt x="8807" y="11850"/>
                    <a:pt x="8907" y="12084"/>
                  </a:cubicBezTo>
                  <a:cubicBezTo>
                    <a:pt x="9107" y="12517"/>
                    <a:pt x="9274" y="13018"/>
                    <a:pt x="9407" y="13485"/>
                  </a:cubicBezTo>
                  <a:cubicBezTo>
                    <a:pt x="9507" y="13985"/>
                    <a:pt x="9507" y="14519"/>
                    <a:pt x="9441" y="15019"/>
                  </a:cubicBezTo>
                  <a:cubicBezTo>
                    <a:pt x="9441" y="15186"/>
                    <a:pt x="9407" y="15386"/>
                    <a:pt x="9374" y="15553"/>
                  </a:cubicBezTo>
                  <a:cubicBezTo>
                    <a:pt x="9407" y="14852"/>
                    <a:pt x="9274" y="14185"/>
                    <a:pt x="9007" y="13551"/>
                  </a:cubicBezTo>
                  <a:lnTo>
                    <a:pt x="9040" y="13551"/>
                  </a:lnTo>
                  <a:cubicBezTo>
                    <a:pt x="8840" y="13185"/>
                    <a:pt x="8707" y="12818"/>
                    <a:pt x="8640" y="12417"/>
                  </a:cubicBezTo>
                  <a:cubicBezTo>
                    <a:pt x="8573" y="12050"/>
                    <a:pt x="8573" y="11717"/>
                    <a:pt x="8673" y="11350"/>
                  </a:cubicBezTo>
                  <a:close/>
                  <a:moveTo>
                    <a:pt x="7339" y="15720"/>
                  </a:moveTo>
                  <a:lnTo>
                    <a:pt x="7339" y="15720"/>
                  </a:lnTo>
                  <a:cubicBezTo>
                    <a:pt x="7706" y="16720"/>
                    <a:pt x="8206" y="17688"/>
                    <a:pt x="8840" y="18555"/>
                  </a:cubicBezTo>
                  <a:cubicBezTo>
                    <a:pt x="8540" y="18322"/>
                    <a:pt x="8306" y="18088"/>
                    <a:pt x="8040" y="17821"/>
                  </a:cubicBezTo>
                  <a:lnTo>
                    <a:pt x="8073" y="17821"/>
                  </a:lnTo>
                  <a:cubicBezTo>
                    <a:pt x="7573" y="17221"/>
                    <a:pt x="7306" y="16487"/>
                    <a:pt x="7339" y="15720"/>
                  </a:cubicBezTo>
                  <a:close/>
                  <a:moveTo>
                    <a:pt x="7497" y="15802"/>
                  </a:moveTo>
                  <a:cubicBezTo>
                    <a:pt x="7725" y="16251"/>
                    <a:pt x="7983" y="16670"/>
                    <a:pt x="8273" y="17121"/>
                  </a:cubicBezTo>
                  <a:cubicBezTo>
                    <a:pt x="8473" y="17454"/>
                    <a:pt x="8673" y="17755"/>
                    <a:pt x="8840" y="18121"/>
                  </a:cubicBezTo>
                  <a:cubicBezTo>
                    <a:pt x="8974" y="18322"/>
                    <a:pt x="9040" y="18588"/>
                    <a:pt x="9140" y="18822"/>
                  </a:cubicBezTo>
                  <a:cubicBezTo>
                    <a:pt x="8392" y="17911"/>
                    <a:pt x="7834" y="16904"/>
                    <a:pt x="7497" y="15802"/>
                  </a:cubicBezTo>
                  <a:close/>
                  <a:moveTo>
                    <a:pt x="20694" y="18374"/>
                  </a:moveTo>
                  <a:cubicBezTo>
                    <a:pt x="20688" y="18374"/>
                    <a:pt x="20682" y="18379"/>
                    <a:pt x="20682" y="18388"/>
                  </a:cubicBezTo>
                  <a:cubicBezTo>
                    <a:pt x="20482" y="18388"/>
                    <a:pt x="20348" y="18488"/>
                    <a:pt x="20215" y="18622"/>
                  </a:cubicBezTo>
                  <a:cubicBezTo>
                    <a:pt x="20082" y="18755"/>
                    <a:pt x="20015" y="18922"/>
                    <a:pt x="19981" y="19089"/>
                  </a:cubicBezTo>
                  <a:cubicBezTo>
                    <a:pt x="19962" y="19128"/>
                    <a:pt x="19977" y="19144"/>
                    <a:pt x="19999" y="19144"/>
                  </a:cubicBezTo>
                  <a:cubicBezTo>
                    <a:pt x="20015" y="19144"/>
                    <a:pt x="20034" y="19136"/>
                    <a:pt x="20048" y="19122"/>
                  </a:cubicBezTo>
                  <a:cubicBezTo>
                    <a:pt x="20082" y="18955"/>
                    <a:pt x="20182" y="18822"/>
                    <a:pt x="20282" y="18689"/>
                  </a:cubicBezTo>
                  <a:cubicBezTo>
                    <a:pt x="20315" y="18622"/>
                    <a:pt x="20382" y="18588"/>
                    <a:pt x="20448" y="18522"/>
                  </a:cubicBezTo>
                  <a:cubicBezTo>
                    <a:pt x="20515" y="18488"/>
                    <a:pt x="20615" y="18455"/>
                    <a:pt x="20682" y="18422"/>
                  </a:cubicBezTo>
                  <a:cubicBezTo>
                    <a:pt x="20729" y="18398"/>
                    <a:pt x="20710" y="18374"/>
                    <a:pt x="20694" y="18374"/>
                  </a:cubicBezTo>
                  <a:close/>
                  <a:moveTo>
                    <a:pt x="21683" y="18989"/>
                  </a:moveTo>
                  <a:cubicBezTo>
                    <a:pt x="21616" y="19022"/>
                    <a:pt x="21549" y="19055"/>
                    <a:pt x="21516" y="19089"/>
                  </a:cubicBezTo>
                  <a:cubicBezTo>
                    <a:pt x="21449" y="19122"/>
                    <a:pt x="21382" y="19156"/>
                    <a:pt x="21349" y="19189"/>
                  </a:cubicBezTo>
                  <a:cubicBezTo>
                    <a:pt x="21282" y="19256"/>
                    <a:pt x="21249" y="19289"/>
                    <a:pt x="21216" y="19322"/>
                  </a:cubicBezTo>
                  <a:cubicBezTo>
                    <a:pt x="21149" y="19389"/>
                    <a:pt x="21116" y="19422"/>
                    <a:pt x="21082" y="19489"/>
                  </a:cubicBezTo>
                  <a:cubicBezTo>
                    <a:pt x="21058" y="19538"/>
                    <a:pt x="21105" y="19569"/>
                    <a:pt x="21145" y="19569"/>
                  </a:cubicBezTo>
                  <a:cubicBezTo>
                    <a:pt x="21160" y="19569"/>
                    <a:pt x="21173" y="19565"/>
                    <a:pt x="21182" y="19556"/>
                  </a:cubicBezTo>
                  <a:cubicBezTo>
                    <a:pt x="21182" y="19489"/>
                    <a:pt x="21216" y="19456"/>
                    <a:pt x="21282" y="19389"/>
                  </a:cubicBezTo>
                  <a:cubicBezTo>
                    <a:pt x="21316" y="19356"/>
                    <a:pt x="21349" y="19289"/>
                    <a:pt x="21416" y="19256"/>
                  </a:cubicBezTo>
                  <a:cubicBezTo>
                    <a:pt x="21449" y="19222"/>
                    <a:pt x="21516" y="19222"/>
                    <a:pt x="21549" y="19189"/>
                  </a:cubicBezTo>
                  <a:cubicBezTo>
                    <a:pt x="21616" y="19156"/>
                    <a:pt x="21649" y="19122"/>
                    <a:pt x="21716" y="19122"/>
                  </a:cubicBezTo>
                  <a:cubicBezTo>
                    <a:pt x="21783" y="19089"/>
                    <a:pt x="21749" y="18989"/>
                    <a:pt x="21683" y="18989"/>
                  </a:cubicBezTo>
                  <a:close/>
                  <a:moveTo>
                    <a:pt x="19886" y="19442"/>
                  </a:moveTo>
                  <a:cubicBezTo>
                    <a:pt x="19865" y="19442"/>
                    <a:pt x="19848" y="19465"/>
                    <a:pt x="19848" y="19489"/>
                  </a:cubicBezTo>
                  <a:lnTo>
                    <a:pt x="19815" y="19656"/>
                  </a:lnTo>
                  <a:cubicBezTo>
                    <a:pt x="19815" y="19689"/>
                    <a:pt x="19815" y="19689"/>
                    <a:pt x="19848" y="19723"/>
                  </a:cubicBezTo>
                  <a:lnTo>
                    <a:pt x="19881" y="19723"/>
                  </a:lnTo>
                  <a:cubicBezTo>
                    <a:pt x="19881" y="19689"/>
                    <a:pt x="19915" y="19689"/>
                    <a:pt x="19915" y="19656"/>
                  </a:cubicBezTo>
                  <a:lnTo>
                    <a:pt x="19915" y="19489"/>
                  </a:lnTo>
                  <a:cubicBezTo>
                    <a:pt x="19915" y="19456"/>
                    <a:pt x="19915" y="19456"/>
                    <a:pt x="19915" y="19456"/>
                  </a:cubicBezTo>
                  <a:cubicBezTo>
                    <a:pt x="19905" y="19446"/>
                    <a:pt x="19895" y="19442"/>
                    <a:pt x="19886" y="19442"/>
                  </a:cubicBezTo>
                  <a:close/>
                  <a:moveTo>
                    <a:pt x="17646" y="16987"/>
                  </a:moveTo>
                  <a:cubicBezTo>
                    <a:pt x="17913" y="16987"/>
                    <a:pt x="18047" y="17288"/>
                    <a:pt x="18147" y="17488"/>
                  </a:cubicBezTo>
                  <a:cubicBezTo>
                    <a:pt x="18147" y="17488"/>
                    <a:pt x="18180" y="17521"/>
                    <a:pt x="18180" y="17521"/>
                  </a:cubicBezTo>
                  <a:cubicBezTo>
                    <a:pt x="18113" y="17788"/>
                    <a:pt x="18147" y="18055"/>
                    <a:pt x="18214" y="18288"/>
                  </a:cubicBezTo>
                  <a:cubicBezTo>
                    <a:pt x="18380" y="18689"/>
                    <a:pt x="18580" y="19089"/>
                    <a:pt x="18847" y="19456"/>
                  </a:cubicBezTo>
                  <a:cubicBezTo>
                    <a:pt x="18981" y="19656"/>
                    <a:pt x="19114" y="19856"/>
                    <a:pt x="19248" y="20056"/>
                  </a:cubicBezTo>
                  <a:lnTo>
                    <a:pt x="19281" y="20123"/>
                  </a:lnTo>
                  <a:cubicBezTo>
                    <a:pt x="19114" y="20023"/>
                    <a:pt x="18947" y="19923"/>
                    <a:pt x="18814" y="19789"/>
                  </a:cubicBezTo>
                  <a:cubicBezTo>
                    <a:pt x="18514" y="19489"/>
                    <a:pt x="18314" y="19122"/>
                    <a:pt x="18180" y="18722"/>
                  </a:cubicBezTo>
                  <a:lnTo>
                    <a:pt x="18147" y="18722"/>
                  </a:lnTo>
                  <a:cubicBezTo>
                    <a:pt x="18214" y="19122"/>
                    <a:pt x="18347" y="19456"/>
                    <a:pt x="18547" y="19756"/>
                  </a:cubicBezTo>
                  <a:lnTo>
                    <a:pt x="18580" y="19823"/>
                  </a:lnTo>
                  <a:lnTo>
                    <a:pt x="18347" y="19656"/>
                  </a:lnTo>
                  <a:cubicBezTo>
                    <a:pt x="17980" y="19389"/>
                    <a:pt x="17680" y="19089"/>
                    <a:pt x="17446" y="18722"/>
                  </a:cubicBezTo>
                  <a:cubicBezTo>
                    <a:pt x="17213" y="18355"/>
                    <a:pt x="17146" y="17921"/>
                    <a:pt x="17246" y="17488"/>
                  </a:cubicBezTo>
                  <a:cubicBezTo>
                    <a:pt x="17280" y="17288"/>
                    <a:pt x="17413" y="16987"/>
                    <a:pt x="17646" y="16987"/>
                  </a:cubicBezTo>
                  <a:close/>
                  <a:moveTo>
                    <a:pt x="18794" y="17329"/>
                  </a:moveTo>
                  <a:cubicBezTo>
                    <a:pt x="18850" y="17329"/>
                    <a:pt x="18912" y="17337"/>
                    <a:pt x="18981" y="17354"/>
                  </a:cubicBezTo>
                  <a:cubicBezTo>
                    <a:pt x="19448" y="17454"/>
                    <a:pt x="19781" y="17855"/>
                    <a:pt x="19781" y="18355"/>
                  </a:cubicBezTo>
                  <a:cubicBezTo>
                    <a:pt x="19781" y="18355"/>
                    <a:pt x="19781" y="18388"/>
                    <a:pt x="19815" y="18388"/>
                  </a:cubicBezTo>
                  <a:cubicBezTo>
                    <a:pt x="19615" y="18655"/>
                    <a:pt x="19548" y="18989"/>
                    <a:pt x="19548" y="19289"/>
                  </a:cubicBezTo>
                  <a:lnTo>
                    <a:pt x="19581" y="19322"/>
                  </a:lnTo>
                  <a:cubicBezTo>
                    <a:pt x="19548" y="19456"/>
                    <a:pt x="19548" y="19589"/>
                    <a:pt x="19514" y="19723"/>
                  </a:cubicBezTo>
                  <a:lnTo>
                    <a:pt x="19514" y="19656"/>
                  </a:lnTo>
                  <a:cubicBezTo>
                    <a:pt x="19448" y="19456"/>
                    <a:pt x="19381" y="19256"/>
                    <a:pt x="19314" y="19055"/>
                  </a:cubicBezTo>
                  <a:cubicBezTo>
                    <a:pt x="19301" y="19042"/>
                    <a:pt x="19275" y="19034"/>
                    <a:pt x="19253" y="19034"/>
                  </a:cubicBezTo>
                  <a:cubicBezTo>
                    <a:pt x="19221" y="19034"/>
                    <a:pt x="19195" y="19050"/>
                    <a:pt x="19214" y="19089"/>
                  </a:cubicBezTo>
                  <a:cubicBezTo>
                    <a:pt x="19248" y="19289"/>
                    <a:pt x="19314" y="19456"/>
                    <a:pt x="19381" y="19623"/>
                  </a:cubicBezTo>
                  <a:cubicBezTo>
                    <a:pt x="19414" y="19723"/>
                    <a:pt x="19414" y="19823"/>
                    <a:pt x="19448" y="19889"/>
                  </a:cubicBezTo>
                  <a:cubicBezTo>
                    <a:pt x="19448" y="19989"/>
                    <a:pt x="19448" y="20056"/>
                    <a:pt x="19448" y="20156"/>
                  </a:cubicBezTo>
                  <a:cubicBezTo>
                    <a:pt x="19348" y="19923"/>
                    <a:pt x="19214" y="19723"/>
                    <a:pt x="19114" y="19556"/>
                  </a:cubicBezTo>
                  <a:cubicBezTo>
                    <a:pt x="18814" y="19156"/>
                    <a:pt x="18614" y="18755"/>
                    <a:pt x="18414" y="18322"/>
                  </a:cubicBezTo>
                  <a:cubicBezTo>
                    <a:pt x="18294" y="17933"/>
                    <a:pt x="18309" y="17329"/>
                    <a:pt x="18794" y="17329"/>
                  </a:cubicBezTo>
                  <a:close/>
                  <a:moveTo>
                    <a:pt x="20656" y="18174"/>
                  </a:moveTo>
                  <a:cubicBezTo>
                    <a:pt x="20708" y="18174"/>
                    <a:pt x="20761" y="18178"/>
                    <a:pt x="20815" y="18188"/>
                  </a:cubicBezTo>
                  <a:cubicBezTo>
                    <a:pt x="21149" y="18255"/>
                    <a:pt x="21316" y="18689"/>
                    <a:pt x="21082" y="18989"/>
                  </a:cubicBezTo>
                  <a:cubicBezTo>
                    <a:pt x="20915" y="19122"/>
                    <a:pt x="20749" y="19322"/>
                    <a:pt x="20649" y="19522"/>
                  </a:cubicBezTo>
                  <a:cubicBezTo>
                    <a:pt x="20515" y="19723"/>
                    <a:pt x="20415" y="19923"/>
                    <a:pt x="20315" y="20123"/>
                  </a:cubicBezTo>
                  <a:cubicBezTo>
                    <a:pt x="20248" y="20223"/>
                    <a:pt x="20215" y="20323"/>
                    <a:pt x="20182" y="20423"/>
                  </a:cubicBezTo>
                  <a:lnTo>
                    <a:pt x="20182" y="20456"/>
                  </a:lnTo>
                  <a:cubicBezTo>
                    <a:pt x="20148" y="20423"/>
                    <a:pt x="20115" y="20356"/>
                    <a:pt x="20048" y="20323"/>
                  </a:cubicBezTo>
                  <a:cubicBezTo>
                    <a:pt x="20082" y="20156"/>
                    <a:pt x="20115" y="20023"/>
                    <a:pt x="20148" y="19856"/>
                  </a:cubicBezTo>
                  <a:lnTo>
                    <a:pt x="20248" y="19389"/>
                  </a:lnTo>
                  <a:cubicBezTo>
                    <a:pt x="20248" y="19372"/>
                    <a:pt x="20240" y="19364"/>
                    <a:pt x="20228" y="19364"/>
                  </a:cubicBezTo>
                  <a:cubicBezTo>
                    <a:pt x="20215" y="19364"/>
                    <a:pt x="20198" y="19372"/>
                    <a:pt x="20182" y="19389"/>
                  </a:cubicBezTo>
                  <a:lnTo>
                    <a:pt x="20082" y="19856"/>
                  </a:lnTo>
                  <a:cubicBezTo>
                    <a:pt x="20048" y="19989"/>
                    <a:pt x="20015" y="20156"/>
                    <a:pt x="19948" y="20290"/>
                  </a:cubicBezTo>
                  <a:cubicBezTo>
                    <a:pt x="19915" y="20273"/>
                    <a:pt x="19873" y="20265"/>
                    <a:pt x="19827" y="20265"/>
                  </a:cubicBezTo>
                  <a:cubicBezTo>
                    <a:pt x="19781" y="20265"/>
                    <a:pt x="19731" y="20273"/>
                    <a:pt x="19681" y="20290"/>
                  </a:cubicBezTo>
                  <a:cubicBezTo>
                    <a:pt x="19648" y="20290"/>
                    <a:pt x="19615" y="20323"/>
                    <a:pt x="19581" y="20356"/>
                  </a:cubicBezTo>
                  <a:cubicBezTo>
                    <a:pt x="19581" y="20130"/>
                    <a:pt x="19644" y="19872"/>
                    <a:pt x="19678" y="19613"/>
                  </a:cubicBezTo>
                  <a:lnTo>
                    <a:pt x="19678" y="19613"/>
                  </a:lnTo>
                  <a:cubicBezTo>
                    <a:pt x="19679" y="19627"/>
                    <a:pt x="19680" y="19642"/>
                    <a:pt x="19681" y="19656"/>
                  </a:cubicBezTo>
                  <a:lnTo>
                    <a:pt x="19681" y="19589"/>
                  </a:lnTo>
                  <a:cubicBezTo>
                    <a:pt x="19680" y="19597"/>
                    <a:pt x="19679" y="19605"/>
                    <a:pt x="19678" y="19613"/>
                  </a:cubicBezTo>
                  <a:lnTo>
                    <a:pt x="19678" y="19613"/>
                  </a:lnTo>
                  <a:cubicBezTo>
                    <a:pt x="19655" y="19229"/>
                    <a:pt x="19754" y="18878"/>
                    <a:pt x="19915" y="18588"/>
                  </a:cubicBezTo>
                  <a:cubicBezTo>
                    <a:pt x="20085" y="18333"/>
                    <a:pt x="20353" y="18174"/>
                    <a:pt x="20656" y="18174"/>
                  </a:cubicBezTo>
                  <a:close/>
                  <a:moveTo>
                    <a:pt x="21912" y="18839"/>
                  </a:moveTo>
                  <a:cubicBezTo>
                    <a:pt x="22008" y="18839"/>
                    <a:pt x="22100" y="18855"/>
                    <a:pt x="22183" y="18889"/>
                  </a:cubicBezTo>
                  <a:cubicBezTo>
                    <a:pt x="22250" y="18889"/>
                    <a:pt x="22316" y="18955"/>
                    <a:pt x="22383" y="19022"/>
                  </a:cubicBezTo>
                  <a:cubicBezTo>
                    <a:pt x="22417" y="19122"/>
                    <a:pt x="22383" y="19222"/>
                    <a:pt x="22316" y="19322"/>
                  </a:cubicBezTo>
                  <a:cubicBezTo>
                    <a:pt x="22250" y="19456"/>
                    <a:pt x="22183" y="19623"/>
                    <a:pt x="22116" y="19756"/>
                  </a:cubicBezTo>
                  <a:cubicBezTo>
                    <a:pt x="22083" y="19789"/>
                    <a:pt x="22050" y="19823"/>
                    <a:pt x="22016" y="19856"/>
                  </a:cubicBezTo>
                  <a:cubicBezTo>
                    <a:pt x="21950" y="19889"/>
                    <a:pt x="21916" y="19923"/>
                    <a:pt x="21849" y="19956"/>
                  </a:cubicBezTo>
                  <a:cubicBezTo>
                    <a:pt x="21783" y="19989"/>
                    <a:pt x="21683" y="20023"/>
                    <a:pt x="21616" y="20090"/>
                  </a:cubicBezTo>
                  <a:cubicBezTo>
                    <a:pt x="21583" y="20090"/>
                    <a:pt x="21549" y="20090"/>
                    <a:pt x="21549" y="20123"/>
                  </a:cubicBezTo>
                  <a:cubicBezTo>
                    <a:pt x="21449" y="20256"/>
                    <a:pt x="21316" y="20356"/>
                    <a:pt x="21216" y="20456"/>
                  </a:cubicBezTo>
                  <a:lnTo>
                    <a:pt x="21249" y="20490"/>
                  </a:lnTo>
                  <a:cubicBezTo>
                    <a:pt x="21169" y="20543"/>
                    <a:pt x="21078" y="20559"/>
                    <a:pt x="20983" y="20559"/>
                  </a:cubicBezTo>
                  <a:cubicBezTo>
                    <a:pt x="20841" y="20559"/>
                    <a:pt x="20689" y="20523"/>
                    <a:pt x="20549" y="20523"/>
                  </a:cubicBezTo>
                  <a:lnTo>
                    <a:pt x="20682" y="20456"/>
                  </a:lnTo>
                  <a:cubicBezTo>
                    <a:pt x="20749" y="20423"/>
                    <a:pt x="20782" y="20390"/>
                    <a:pt x="20815" y="20356"/>
                  </a:cubicBezTo>
                  <a:cubicBezTo>
                    <a:pt x="20882" y="20323"/>
                    <a:pt x="20915" y="20256"/>
                    <a:pt x="20949" y="20223"/>
                  </a:cubicBezTo>
                  <a:cubicBezTo>
                    <a:pt x="20982" y="20190"/>
                    <a:pt x="20982" y="20181"/>
                    <a:pt x="20974" y="20181"/>
                  </a:cubicBezTo>
                  <a:cubicBezTo>
                    <a:pt x="20966" y="20181"/>
                    <a:pt x="20949" y="20190"/>
                    <a:pt x="20949" y="20190"/>
                  </a:cubicBezTo>
                  <a:cubicBezTo>
                    <a:pt x="20882" y="20223"/>
                    <a:pt x="20849" y="20256"/>
                    <a:pt x="20782" y="20290"/>
                  </a:cubicBezTo>
                  <a:lnTo>
                    <a:pt x="20715" y="20323"/>
                  </a:lnTo>
                  <a:lnTo>
                    <a:pt x="20649" y="20390"/>
                  </a:lnTo>
                  <a:cubicBezTo>
                    <a:pt x="20582" y="20390"/>
                    <a:pt x="20515" y="20423"/>
                    <a:pt x="20482" y="20456"/>
                  </a:cubicBezTo>
                  <a:lnTo>
                    <a:pt x="20382" y="20456"/>
                  </a:lnTo>
                  <a:lnTo>
                    <a:pt x="20482" y="20256"/>
                  </a:lnTo>
                  <a:cubicBezTo>
                    <a:pt x="20549" y="20056"/>
                    <a:pt x="20649" y="19823"/>
                    <a:pt x="20749" y="19623"/>
                  </a:cubicBezTo>
                  <a:cubicBezTo>
                    <a:pt x="20849" y="19456"/>
                    <a:pt x="20949" y="19289"/>
                    <a:pt x="21082" y="19156"/>
                  </a:cubicBezTo>
                  <a:cubicBezTo>
                    <a:pt x="21249" y="19022"/>
                    <a:pt x="21416" y="18922"/>
                    <a:pt x="21616" y="18889"/>
                  </a:cubicBezTo>
                  <a:cubicBezTo>
                    <a:pt x="21716" y="18855"/>
                    <a:pt x="21816" y="18839"/>
                    <a:pt x="21912" y="18839"/>
                  </a:cubicBezTo>
                  <a:close/>
                  <a:moveTo>
                    <a:pt x="23344" y="19599"/>
                  </a:moveTo>
                  <a:cubicBezTo>
                    <a:pt x="23428" y="19599"/>
                    <a:pt x="23484" y="19638"/>
                    <a:pt x="23484" y="19789"/>
                  </a:cubicBezTo>
                  <a:cubicBezTo>
                    <a:pt x="23451" y="20023"/>
                    <a:pt x="23284" y="20256"/>
                    <a:pt x="23050" y="20356"/>
                  </a:cubicBezTo>
                  <a:lnTo>
                    <a:pt x="23084" y="20390"/>
                  </a:lnTo>
                  <a:cubicBezTo>
                    <a:pt x="22671" y="20583"/>
                    <a:pt x="22212" y="20707"/>
                    <a:pt x="21745" y="20707"/>
                  </a:cubicBezTo>
                  <a:cubicBezTo>
                    <a:pt x="21647" y="20707"/>
                    <a:pt x="21548" y="20702"/>
                    <a:pt x="21449" y="20690"/>
                  </a:cubicBezTo>
                  <a:cubicBezTo>
                    <a:pt x="21449" y="20690"/>
                    <a:pt x="21416" y="20657"/>
                    <a:pt x="21416" y="20657"/>
                  </a:cubicBezTo>
                  <a:lnTo>
                    <a:pt x="21516" y="20657"/>
                  </a:lnTo>
                  <a:cubicBezTo>
                    <a:pt x="21583" y="20623"/>
                    <a:pt x="21683" y="20623"/>
                    <a:pt x="21783" y="20590"/>
                  </a:cubicBezTo>
                  <a:cubicBezTo>
                    <a:pt x="21950" y="20557"/>
                    <a:pt x="22116" y="20490"/>
                    <a:pt x="22283" y="20423"/>
                  </a:cubicBezTo>
                  <a:cubicBezTo>
                    <a:pt x="22340" y="20423"/>
                    <a:pt x="22324" y="20350"/>
                    <a:pt x="22297" y="20350"/>
                  </a:cubicBezTo>
                  <a:cubicBezTo>
                    <a:pt x="22293" y="20350"/>
                    <a:pt x="22288" y="20352"/>
                    <a:pt x="22283" y="20356"/>
                  </a:cubicBezTo>
                  <a:cubicBezTo>
                    <a:pt x="22083" y="20390"/>
                    <a:pt x="21916" y="20423"/>
                    <a:pt x="21749" y="20456"/>
                  </a:cubicBezTo>
                  <a:lnTo>
                    <a:pt x="21549" y="20490"/>
                  </a:lnTo>
                  <a:cubicBezTo>
                    <a:pt x="21716" y="20356"/>
                    <a:pt x="21849" y="20256"/>
                    <a:pt x="22016" y="20123"/>
                  </a:cubicBezTo>
                  <a:cubicBezTo>
                    <a:pt x="22250" y="19956"/>
                    <a:pt x="22483" y="19823"/>
                    <a:pt x="22750" y="19723"/>
                  </a:cubicBezTo>
                  <a:cubicBezTo>
                    <a:pt x="22884" y="19656"/>
                    <a:pt x="23050" y="19623"/>
                    <a:pt x="23184" y="19623"/>
                  </a:cubicBezTo>
                  <a:cubicBezTo>
                    <a:pt x="23243" y="19611"/>
                    <a:pt x="23298" y="19599"/>
                    <a:pt x="23344" y="19599"/>
                  </a:cubicBezTo>
                  <a:close/>
                  <a:moveTo>
                    <a:pt x="19815" y="20490"/>
                  </a:moveTo>
                  <a:cubicBezTo>
                    <a:pt x="19915" y="20523"/>
                    <a:pt x="19981" y="20557"/>
                    <a:pt x="20015" y="20657"/>
                  </a:cubicBezTo>
                  <a:cubicBezTo>
                    <a:pt x="20048" y="20723"/>
                    <a:pt x="20015" y="20823"/>
                    <a:pt x="19981" y="20890"/>
                  </a:cubicBezTo>
                  <a:cubicBezTo>
                    <a:pt x="19895" y="20977"/>
                    <a:pt x="19809" y="21063"/>
                    <a:pt x="19700" y="21128"/>
                  </a:cubicBezTo>
                  <a:lnTo>
                    <a:pt x="19700" y="21128"/>
                  </a:lnTo>
                  <a:cubicBezTo>
                    <a:pt x="19717" y="21093"/>
                    <a:pt x="19723" y="21049"/>
                    <a:pt x="19748" y="21024"/>
                  </a:cubicBezTo>
                  <a:lnTo>
                    <a:pt x="19781" y="20857"/>
                  </a:lnTo>
                  <a:cubicBezTo>
                    <a:pt x="19765" y="20840"/>
                    <a:pt x="19756" y="20832"/>
                    <a:pt x="19748" y="20832"/>
                  </a:cubicBezTo>
                  <a:cubicBezTo>
                    <a:pt x="19740" y="20832"/>
                    <a:pt x="19731" y="20840"/>
                    <a:pt x="19715" y="20857"/>
                  </a:cubicBezTo>
                  <a:cubicBezTo>
                    <a:pt x="19715" y="20890"/>
                    <a:pt x="19681" y="20957"/>
                    <a:pt x="19681" y="20990"/>
                  </a:cubicBezTo>
                  <a:cubicBezTo>
                    <a:pt x="19648" y="21057"/>
                    <a:pt x="19615" y="21090"/>
                    <a:pt x="19615" y="21157"/>
                  </a:cubicBezTo>
                  <a:lnTo>
                    <a:pt x="19615" y="21024"/>
                  </a:lnTo>
                  <a:cubicBezTo>
                    <a:pt x="19615" y="21024"/>
                    <a:pt x="19615" y="20990"/>
                    <a:pt x="19615" y="20990"/>
                  </a:cubicBezTo>
                  <a:lnTo>
                    <a:pt x="19615" y="20823"/>
                  </a:lnTo>
                  <a:cubicBezTo>
                    <a:pt x="19615" y="20790"/>
                    <a:pt x="19615" y="20790"/>
                    <a:pt x="19615" y="20790"/>
                  </a:cubicBezTo>
                  <a:cubicBezTo>
                    <a:pt x="19615" y="20723"/>
                    <a:pt x="19615" y="20690"/>
                    <a:pt x="19615" y="20657"/>
                  </a:cubicBezTo>
                  <a:cubicBezTo>
                    <a:pt x="19648" y="20557"/>
                    <a:pt x="19715" y="20490"/>
                    <a:pt x="19815" y="20490"/>
                  </a:cubicBezTo>
                  <a:close/>
                  <a:moveTo>
                    <a:pt x="20519" y="20673"/>
                  </a:moveTo>
                  <a:cubicBezTo>
                    <a:pt x="20615" y="20673"/>
                    <a:pt x="20715" y="20690"/>
                    <a:pt x="20815" y="20723"/>
                  </a:cubicBezTo>
                  <a:lnTo>
                    <a:pt x="21149" y="20723"/>
                  </a:lnTo>
                  <a:cubicBezTo>
                    <a:pt x="21082" y="20790"/>
                    <a:pt x="21049" y="20857"/>
                    <a:pt x="21016" y="20890"/>
                  </a:cubicBezTo>
                  <a:lnTo>
                    <a:pt x="21016" y="20923"/>
                  </a:lnTo>
                  <a:cubicBezTo>
                    <a:pt x="20982" y="20957"/>
                    <a:pt x="20949" y="20990"/>
                    <a:pt x="20915" y="20990"/>
                  </a:cubicBezTo>
                  <a:lnTo>
                    <a:pt x="20882" y="21024"/>
                  </a:lnTo>
                  <a:cubicBezTo>
                    <a:pt x="20782" y="21057"/>
                    <a:pt x="20715" y="21090"/>
                    <a:pt x="20615" y="21124"/>
                  </a:cubicBezTo>
                  <a:cubicBezTo>
                    <a:pt x="20549" y="21157"/>
                    <a:pt x="20448" y="21157"/>
                    <a:pt x="20348" y="21157"/>
                  </a:cubicBezTo>
                  <a:lnTo>
                    <a:pt x="20215" y="21157"/>
                  </a:lnTo>
                  <a:lnTo>
                    <a:pt x="20382" y="21124"/>
                  </a:lnTo>
                  <a:cubicBezTo>
                    <a:pt x="20415" y="21124"/>
                    <a:pt x="20448" y="21057"/>
                    <a:pt x="20415" y="21024"/>
                  </a:cubicBezTo>
                  <a:cubicBezTo>
                    <a:pt x="20439" y="20976"/>
                    <a:pt x="20396" y="20929"/>
                    <a:pt x="20357" y="20929"/>
                  </a:cubicBezTo>
                  <a:cubicBezTo>
                    <a:pt x="20340" y="20929"/>
                    <a:pt x="20325" y="20937"/>
                    <a:pt x="20315" y="20957"/>
                  </a:cubicBezTo>
                  <a:cubicBezTo>
                    <a:pt x="20215" y="20990"/>
                    <a:pt x="20148" y="21024"/>
                    <a:pt x="20082" y="21057"/>
                  </a:cubicBezTo>
                  <a:lnTo>
                    <a:pt x="20015" y="21057"/>
                  </a:lnTo>
                  <a:cubicBezTo>
                    <a:pt x="20082" y="20990"/>
                    <a:pt x="20115" y="20890"/>
                    <a:pt x="20182" y="20823"/>
                  </a:cubicBezTo>
                  <a:lnTo>
                    <a:pt x="20248" y="20723"/>
                  </a:lnTo>
                  <a:cubicBezTo>
                    <a:pt x="20332" y="20690"/>
                    <a:pt x="20423" y="20673"/>
                    <a:pt x="20519" y="20673"/>
                  </a:cubicBezTo>
                  <a:close/>
                  <a:moveTo>
                    <a:pt x="18714" y="20056"/>
                  </a:moveTo>
                  <a:cubicBezTo>
                    <a:pt x="18747" y="20090"/>
                    <a:pt x="18781" y="20090"/>
                    <a:pt x="18814" y="20123"/>
                  </a:cubicBezTo>
                  <a:lnTo>
                    <a:pt x="18847" y="20123"/>
                  </a:lnTo>
                  <a:cubicBezTo>
                    <a:pt x="18947" y="20190"/>
                    <a:pt x="19047" y="20223"/>
                    <a:pt x="19114" y="20290"/>
                  </a:cubicBezTo>
                  <a:cubicBezTo>
                    <a:pt x="19214" y="20390"/>
                    <a:pt x="19281" y="20456"/>
                    <a:pt x="19348" y="20557"/>
                  </a:cubicBezTo>
                  <a:cubicBezTo>
                    <a:pt x="19409" y="20802"/>
                    <a:pt x="19442" y="21075"/>
                    <a:pt x="19395" y="21325"/>
                  </a:cubicBezTo>
                  <a:lnTo>
                    <a:pt x="19395" y="21325"/>
                  </a:lnTo>
                  <a:cubicBezTo>
                    <a:pt x="19383" y="21286"/>
                    <a:pt x="19365" y="21243"/>
                    <a:pt x="19348" y="21190"/>
                  </a:cubicBezTo>
                  <a:lnTo>
                    <a:pt x="19248" y="20790"/>
                  </a:lnTo>
                  <a:cubicBezTo>
                    <a:pt x="19248" y="20779"/>
                    <a:pt x="19240" y="20775"/>
                    <a:pt x="19230" y="20775"/>
                  </a:cubicBezTo>
                  <a:cubicBezTo>
                    <a:pt x="19211" y="20775"/>
                    <a:pt x="19181" y="20790"/>
                    <a:pt x="19181" y="20790"/>
                  </a:cubicBezTo>
                  <a:cubicBezTo>
                    <a:pt x="19214" y="20923"/>
                    <a:pt x="19248" y="21057"/>
                    <a:pt x="19248" y="21190"/>
                  </a:cubicBezTo>
                  <a:lnTo>
                    <a:pt x="19248" y="21224"/>
                  </a:lnTo>
                  <a:cubicBezTo>
                    <a:pt x="19214" y="21157"/>
                    <a:pt x="19148" y="21090"/>
                    <a:pt x="19081" y="21057"/>
                  </a:cubicBezTo>
                  <a:cubicBezTo>
                    <a:pt x="18914" y="20890"/>
                    <a:pt x="18781" y="20657"/>
                    <a:pt x="18714" y="20423"/>
                  </a:cubicBezTo>
                  <a:cubicBezTo>
                    <a:pt x="18681" y="20290"/>
                    <a:pt x="18681" y="20190"/>
                    <a:pt x="18714" y="20056"/>
                  </a:cubicBezTo>
                  <a:close/>
                  <a:moveTo>
                    <a:pt x="15178" y="17654"/>
                  </a:moveTo>
                  <a:cubicBezTo>
                    <a:pt x="15178" y="17955"/>
                    <a:pt x="15178" y="18255"/>
                    <a:pt x="15211" y="18522"/>
                  </a:cubicBezTo>
                  <a:cubicBezTo>
                    <a:pt x="15278" y="19089"/>
                    <a:pt x="15245" y="19623"/>
                    <a:pt x="15145" y="20156"/>
                  </a:cubicBezTo>
                  <a:cubicBezTo>
                    <a:pt x="15045" y="20590"/>
                    <a:pt x="14911" y="20990"/>
                    <a:pt x="14811" y="21424"/>
                  </a:cubicBezTo>
                  <a:cubicBezTo>
                    <a:pt x="14878" y="20957"/>
                    <a:pt x="14878" y="20490"/>
                    <a:pt x="14945" y="20023"/>
                  </a:cubicBezTo>
                  <a:cubicBezTo>
                    <a:pt x="15011" y="19322"/>
                    <a:pt x="15045" y="18622"/>
                    <a:pt x="15078" y="17888"/>
                  </a:cubicBezTo>
                  <a:cubicBezTo>
                    <a:pt x="15111" y="17821"/>
                    <a:pt x="15145" y="17755"/>
                    <a:pt x="15178" y="17654"/>
                  </a:cubicBezTo>
                  <a:close/>
                  <a:moveTo>
                    <a:pt x="19481" y="21624"/>
                  </a:moveTo>
                  <a:cubicBezTo>
                    <a:pt x="19448" y="21624"/>
                    <a:pt x="19448" y="21624"/>
                    <a:pt x="19448" y="21657"/>
                  </a:cubicBezTo>
                  <a:lnTo>
                    <a:pt x="19448" y="21624"/>
                  </a:lnTo>
                  <a:close/>
                  <a:moveTo>
                    <a:pt x="15045" y="18055"/>
                  </a:moveTo>
                  <a:cubicBezTo>
                    <a:pt x="15011" y="18689"/>
                    <a:pt x="14945" y="19322"/>
                    <a:pt x="14878" y="19989"/>
                  </a:cubicBezTo>
                  <a:cubicBezTo>
                    <a:pt x="14878" y="20557"/>
                    <a:pt x="14811" y="21124"/>
                    <a:pt x="14678" y="21691"/>
                  </a:cubicBezTo>
                  <a:cubicBezTo>
                    <a:pt x="14644" y="21190"/>
                    <a:pt x="14611" y="20657"/>
                    <a:pt x="14644" y="20123"/>
                  </a:cubicBezTo>
                  <a:cubicBezTo>
                    <a:pt x="14678" y="19422"/>
                    <a:pt x="14811" y="18722"/>
                    <a:pt x="15045" y="18055"/>
                  </a:cubicBezTo>
                  <a:close/>
                  <a:moveTo>
                    <a:pt x="16913" y="22625"/>
                  </a:moveTo>
                  <a:lnTo>
                    <a:pt x="16813" y="22758"/>
                  </a:lnTo>
                  <a:cubicBezTo>
                    <a:pt x="16813" y="22758"/>
                    <a:pt x="16813" y="22725"/>
                    <a:pt x="16813" y="22725"/>
                  </a:cubicBezTo>
                  <a:lnTo>
                    <a:pt x="16913" y="22625"/>
                  </a:lnTo>
                  <a:close/>
                  <a:moveTo>
                    <a:pt x="16446" y="23192"/>
                  </a:moveTo>
                  <a:cubicBezTo>
                    <a:pt x="16412" y="23225"/>
                    <a:pt x="16412" y="23225"/>
                    <a:pt x="16446" y="23258"/>
                  </a:cubicBezTo>
                  <a:cubicBezTo>
                    <a:pt x="16446" y="23225"/>
                    <a:pt x="16446" y="23225"/>
                    <a:pt x="16446" y="23192"/>
                  </a:cubicBezTo>
                  <a:close/>
                  <a:moveTo>
                    <a:pt x="16779" y="22825"/>
                  </a:moveTo>
                  <a:cubicBezTo>
                    <a:pt x="16646" y="22992"/>
                    <a:pt x="16546" y="23158"/>
                    <a:pt x="16412" y="23325"/>
                  </a:cubicBezTo>
                  <a:cubicBezTo>
                    <a:pt x="16179" y="23592"/>
                    <a:pt x="15945" y="23826"/>
                    <a:pt x="15645" y="24026"/>
                  </a:cubicBezTo>
                  <a:cubicBezTo>
                    <a:pt x="15445" y="24159"/>
                    <a:pt x="15211" y="24259"/>
                    <a:pt x="14945" y="24326"/>
                  </a:cubicBezTo>
                  <a:cubicBezTo>
                    <a:pt x="15412" y="24092"/>
                    <a:pt x="15812" y="23826"/>
                    <a:pt x="16212" y="23492"/>
                  </a:cubicBezTo>
                  <a:cubicBezTo>
                    <a:pt x="16245" y="23492"/>
                    <a:pt x="16212" y="23459"/>
                    <a:pt x="16179" y="23459"/>
                  </a:cubicBezTo>
                  <a:cubicBezTo>
                    <a:pt x="15712" y="23792"/>
                    <a:pt x="15211" y="24059"/>
                    <a:pt x="14678" y="24293"/>
                  </a:cubicBezTo>
                  <a:lnTo>
                    <a:pt x="14511" y="24359"/>
                  </a:lnTo>
                  <a:cubicBezTo>
                    <a:pt x="14778" y="24226"/>
                    <a:pt x="15011" y="24092"/>
                    <a:pt x="15245" y="23959"/>
                  </a:cubicBezTo>
                  <a:cubicBezTo>
                    <a:pt x="15745" y="23625"/>
                    <a:pt x="16245" y="23258"/>
                    <a:pt x="16679" y="22825"/>
                  </a:cubicBezTo>
                  <a:close/>
                  <a:moveTo>
                    <a:pt x="13510" y="21824"/>
                  </a:moveTo>
                  <a:cubicBezTo>
                    <a:pt x="13577" y="22725"/>
                    <a:pt x="13577" y="23625"/>
                    <a:pt x="13510" y="24526"/>
                  </a:cubicBezTo>
                  <a:lnTo>
                    <a:pt x="13510" y="24559"/>
                  </a:lnTo>
                  <a:cubicBezTo>
                    <a:pt x="13477" y="24126"/>
                    <a:pt x="13377" y="23725"/>
                    <a:pt x="13343" y="23292"/>
                  </a:cubicBezTo>
                  <a:cubicBezTo>
                    <a:pt x="13277" y="22791"/>
                    <a:pt x="13343" y="22291"/>
                    <a:pt x="13510" y="21824"/>
                  </a:cubicBezTo>
                  <a:close/>
                  <a:moveTo>
                    <a:pt x="10945" y="0"/>
                  </a:moveTo>
                  <a:cubicBezTo>
                    <a:pt x="10788" y="0"/>
                    <a:pt x="10658" y="70"/>
                    <a:pt x="10575" y="209"/>
                  </a:cubicBezTo>
                  <a:cubicBezTo>
                    <a:pt x="10308" y="642"/>
                    <a:pt x="10308" y="1143"/>
                    <a:pt x="10508" y="1610"/>
                  </a:cubicBezTo>
                  <a:cubicBezTo>
                    <a:pt x="10742" y="2043"/>
                    <a:pt x="11108" y="2410"/>
                    <a:pt x="11575" y="2644"/>
                  </a:cubicBezTo>
                  <a:cubicBezTo>
                    <a:pt x="11776" y="2777"/>
                    <a:pt x="11976" y="2877"/>
                    <a:pt x="12209" y="2977"/>
                  </a:cubicBezTo>
                  <a:cubicBezTo>
                    <a:pt x="12209" y="3011"/>
                    <a:pt x="12209" y="3044"/>
                    <a:pt x="12209" y="3077"/>
                  </a:cubicBezTo>
                  <a:cubicBezTo>
                    <a:pt x="12209" y="3344"/>
                    <a:pt x="12309" y="3644"/>
                    <a:pt x="12509" y="3845"/>
                  </a:cubicBezTo>
                  <a:cubicBezTo>
                    <a:pt x="12710" y="4111"/>
                    <a:pt x="13110" y="4211"/>
                    <a:pt x="13210" y="4545"/>
                  </a:cubicBezTo>
                  <a:cubicBezTo>
                    <a:pt x="12943" y="6913"/>
                    <a:pt x="12643" y="9248"/>
                    <a:pt x="12309" y="11583"/>
                  </a:cubicBezTo>
                  <a:cubicBezTo>
                    <a:pt x="12309" y="11650"/>
                    <a:pt x="12309" y="11717"/>
                    <a:pt x="12276" y="11784"/>
                  </a:cubicBezTo>
                  <a:cubicBezTo>
                    <a:pt x="12009" y="13752"/>
                    <a:pt x="11709" y="15753"/>
                    <a:pt x="11375" y="17721"/>
                  </a:cubicBezTo>
                  <a:cubicBezTo>
                    <a:pt x="11142" y="19122"/>
                    <a:pt x="10875" y="20523"/>
                    <a:pt x="10641" y="21924"/>
                  </a:cubicBezTo>
                  <a:cubicBezTo>
                    <a:pt x="10408" y="20823"/>
                    <a:pt x="9607" y="19856"/>
                    <a:pt x="9374" y="18755"/>
                  </a:cubicBezTo>
                  <a:cubicBezTo>
                    <a:pt x="9207" y="17855"/>
                    <a:pt x="9507" y="16954"/>
                    <a:pt x="9374" y="16053"/>
                  </a:cubicBezTo>
                  <a:cubicBezTo>
                    <a:pt x="9374" y="16020"/>
                    <a:pt x="9374" y="16020"/>
                    <a:pt x="9374" y="16020"/>
                  </a:cubicBezTo>
                  <a:cubicBezTo>
                    <a:pt x="9407" y="15586"/>
                    <a:pt x="9507" y="15153"/>
                    <a:pt x="9574" y="14719"/>
                  </a:cubicBezTo>
                  <a:cubicBezTo>
                    <a:pt x="9641" y="14319"/>
                    <a:pt x="9607" y="13885"/>
                    <a:pt x="9541" y="13485"/>
                  </a:cubicBezTo>
                  <a:cubicBezTo>
                    <a:pt x="9474" y="13051"/>
                    <a:pt x="9341" y="12651"/>
                    <a:pt x="9140" y="12251"/>
                  </a:cubicBezTo>
                  <a:cubicBezTo>
                    <a:pt x="8907" y="11817"/>
                    <a:pt x="8740" y="11317"/>
                    <a:pt x="8707" y="10816"/>
                  </a:cubicBezTo>
                  <a:cubicBezTo>
                    <a:pt x="8707" y="10783"/>
                    <a:pt x="8740" y="10783"/>
                    <a:pt x="8740" y="10749"/>
                  </a:cubicBezTo>
                  <a:cubicBezTo>
                    <a:pt x="8765" y="10701"/>
                    <a:pt x="8717" y="10670"/>
                    <a:pt x="8677" y="10670"/>
                  </a:cubicBezTo>
                  <a:cubicBezTo>
                    <a:pt x="8663" y="10670"/>
                    <a:pt x="8649" y="10674"/>
                    <a:pt x="8640" y="10683"/>
                  </a:cubicBezTo>
                  <a:lnTo>
                    <a:pt x="8607" y="10749"/>
                  </a:lnTo>
                  <a:cubicBezTo>
                    <a:pt x="8573" y="10783"/>
                    <a:pt x="8573" y="10783"/>
                    <a:pt x="8573" y="10816"/>
                  </a:cubicBezTo>
                  <a:cubicBezTo>
                    <a:pt x="7806" y="12317"/>
                    <a:pt x="8740" y="13952"/>
                    <a:pt x="9140" y="15419"/>
                  </a:cubicBezTo>
                  <a:cubicBezTo>
                    <a:pt x="9240" y="15853"/>
                    <a:pt x="9307" y="16353"/>
                    <a:pt x="9274" y="16821"/>
                  </a:cubicBezTo>
                  <a:cubicBezTo>
                    <a:pt x="9274" y="17288"/>
                    <a:pt x="9174" y="17755"/>
                    <a:pt x="9174" y="18222"/>
                  </a:cubicBezTo>
                  <a:cubicBezTo>
                    <a:pt x="9207" y="18388"/>
                    <a:pt x="9207" y="18522"/>
                    <a:pt x="9240" y="18689"/>
                  </a:cubicBezTo>
                  <a:cubicBezTo>
                    <a:pt x="9040" y="18155"/>
                    <a:pt x="8773" y="17621"/>
                    <a:pt x="8473" y="17154"/>
                  </a:cubicBezTo>
                  <a:cubicBezTo>
                    <a:pt x="8006" y="16487"/>
                    <a:pt x="7639" y="15786"/>
                    <a:pt x="7372" y="15019"/>
                  </a:cubicBezTo>
                  <a:cubicBezTo>
                    <a:pt x="7356" y="14986"/>
                    <a:pt x="7322" y="14969"/>
                    <a:pt x="7289" y="14969"/>
                  </a:cubicBezTo>
                  <a:cubicBezTo>
                    <a:pt x="7256" y="14969"/>
                    <a:pt x="7222" y="14986"/>
                    <a:pt x="7206" y="15019"/>
                  </a:cubicBezTo>
                  <a:cubicBezTo>
                    <a:pt x="7006" y="15920"/>
                    <a:pt x="7206" y="16887"/>
                    <a:pt x="7706" y="17654"/>
                  </a:cubicBezTo>
                  <a:cubicBezTo>
                    <a:pt x="8240" y="18422"/>
                    <a:pt x="9074" y="18889"/>
                    <a:pt x="9541" y="19689"/>
                  </a:cubicBezTo>
                  <a:cubicBezTo>
                    <a:pt x="9641" y="19889"/>
                    <a:pt x="9741" y="20123"/>
                    <a:pt x="9841" y="20323"/>
                  </a:cubicBezTo>
                  <a:cubicBezTo>
                    <a:pt x="10241" y="20990"/>
                    <a:pt x="10475" y="21724"/>
                    <a:pt x="10541" y="22491"/>
                  </a:cubicBezTo>
                  <a:cubicBezTo>
                    <a:pt x="10408" y="23192"/>
                    <a:pt x="10275" y="23859"/>
                    <a:pt x="10141" y="24559"/>
                  </a:cubicBezTo>
                  <a:cubicBezTo>
                    <a:pt x="9374" y="23926"/>
                    <a:pt x="8607" y="23225"/>
                    <a:pt x="7940" y="22491"/>
                  </a:cubicBezTo>
                  <a:cubicBezTo>
                    <a:pt x="7206" y="21691"/>
                    <a:pt x="6539" y="20857"/>
                    <a:pt x="5971" y="19923"/>
                  </a:cubicBezTo>
                  <a:cubicBezTo>
                    <a:pt x="4871" y="18155"/>
                    <a:pt x="4070" y="16153"/>
                    <a:pt x="3670" y="14085"/>
                  </a:cubicBezTo>
                  <a:cubicBezTo>
                    <a:pt x="3436" y="12951"/>
                    <a:pt x="3303" y="11817"/>
                    <a:pt x="3336" y="10649"/>
                  </a:cubicBezTo>
                  <a:cubicBezTo>
                    <a:pt x="3336" y="10583"/>
                    <a:pt x="3370" y="10516"/>
                    <a:pt x="3403" y="10449"/>
                  </a:cubicBezTo>
                  <a:cubicBezTo>
                    <a:pt x="3403" y="10349"/>
                    <a:pt x="3403" y="10349"/>
                    <a:pt x="3436" y="10316"/>
                  </a:cubicBezTo>
                  <a:cubicBezTo>
                    <a:pt x="3536" y="10116"/>
                    <a:pt x="3737" y="9982"/>
                    <a:pt x="3937" y="9882"/>
                  </a:cubicBezTo>
                  <a:cubicBezTo>
                    <a:pt x="4337" y="9815"/>
                    <a:pt x="4671" y="9582"/>
                    <a:pt x="4871" y="9248"/>
                  </a:cubicBezTo>
                  <a:lnTo>
                    <a:pt x="4904" y="9182"/>
                  </a:lnTo>
                  <a:lnTo>
                    <a:pt x="4937" y="9182"/>
                  </a:lnTo>
                  <a:cubicBezTo>
                    <a:pt x="5471" y="9182"/>
                    <a:pt x="6038" y="8982"/>
                    <a:pt x="6472" y="8648"/>
                  </a:cubicBezTo>
                  <a:cubicBezTo>
                    <a:pt x="6805" y="8414"/>
                    <a:pt x="7172" y="7981"/>
                    <a:pt x="7006" y="7581"/>
                  </a:cubicBezTo>
                  <a:cubicBezTo>
                    <a:pt x="6933" y="7423"/>
                    <a:pt x="6799" y="7367"/>
                    <a:pt x="6643" y="7367"/>
                  </a:cubicBezTo>
                  <a:cubicBezTo>
                    <a:pt x="6370" y="7367"/>
                    <a:pt x="6029" y="7541"/>
                    <a:pt x="5838" y="7647"/>
                  </a:cubicBezTo>
                  <a:lnTo>
                    <a:pt x="5705" y="7781"/>
                  </a:lnTo>
                  <a:cubicBezTo>
                    <a:pt x="5705" y="7714"/>
                    <a:pt x="5705" y="7681"/>
                    <a:pt x="5705" y="7647"/>
                  </a:cubicBezTo>
                  <a:cubicBezTo>
                    <a:pt x="5771" y="7480"/>
                    <a:pt x="5771" y="7347"/>
                    <a:pt x="5771" y="7180"/>
                  </a:cubicBezTo>
                  <a:cubicBezTo>
                    <a:pt x="5738" y="7047"/>
                    <a:pt x="5605" y="6913"/>
                    <a:pt x="5471" y="6880"/>
                  </a:cubicBezTo>
                  <a:cubicBezTo>
                    <a:pt x="5408" y="6866"/>
                    <a:pt x="5344" y="6859"/>
                    <a:pt x="5280" y="6859"/>
                  </a:cubicBezTo>
                  <a:cubicBezTo>
                    <a:pt x="5035" y="6859"/>
                    <a:pt x="4782" y="6955"/>
                    <a:pt x="4570" y="7114"/>
                  </a:cubicBezTo>
                  <a:cubicBezTo>
                    <a:pt x="4537" y="7114"/>
                    <a:pt x="4537" y="7147"/>
                    <a:pt x="4504" y="7180"/>
                  </a:cubicBezTo>
                  <a:cubicBezTo>
                    <a:pt x="4504" y="6913"/>
                    <a:pt x="4370" y="6680"/>
                    <a:pt x="4137" y="6580"/>
                  </a:cubicBezTo>
                  <a:cubicBezTo>
                    <a:pt x="4015" y="6524"/>
                    <a:pt x="3889" y="6498"/>
                    <a:pt x="3766" y="6498"/>
                  </a:cubicBezTo>
                  <a:cubicBezTo>
                    <a:pt x="3522" y="6498"/>
                    <a:pt x="3292" y="6602"/>
                    <a:pt x="3136" y="6780"/>
                  </a:cubicBezTo>
                  <a:cubicBezTo>
                    <a:pt x="3103" y="6813"/>
                    <a:pt x="3103" y="6847"/>
                    <a:pt x="3069" y="6847"/>
                  </a:cubicBezTo>
                  <a:cubicBezTo>
                    <a:pt x="2969" y="6513"/>
                    <a:pt x="2736" y="6246"/>
                    <a:pt x="2436" y="6079"/>
                  </a:cubicBezTo>
                  <a:cubicBezTo>
                    <a:pt x="2286" y="5984"/>
                    <a:pt x="2120" y="5939"/>
                    <a:pt x="1955" y="5939"/>
                  </a:cubicBezTo>
                  <a:cubicBezTo>
                    <a:pt x="1716" y="5939"/>
                    <a:pt x="1479" y="6035"/>
                    <a:pt x="1301" y="6213"/>
                  </a:cubicBezTo>
                  <a:cubicBezTo>
                    <a:pt x="1268" y="6246"/>
                    <a:pt x="1268" y="6280"/>
                    <a:pt x="1235" y="6313"/>
                  </a:cubicBezTo>
                  <a:cubicBezTo>
                    <a:pt x="1101" y="6113"/>
                    <a:pt x="901" y="6013"/>
                    <a:pt x="701" y="5946"/>
                  </a:cubicBezTo>
                  <a:cubicBezTo>
                    <a:pt x="675" y="5942"/>
                    <a:pt x="650" y="5940"/>
                    <a:pt x="625" y="5940"/>
                  </a:cubicBezTo>
                  <a:cubicBezTo>
                    <a:pt x="459" y="5940"/>
                    <a:pt x="321" y="6034"/>
                    <a:pt x="234" y="6180"/>
                  </a:cubicBezTo>
                  <a:cubicBezTo>
                    <a:pt x="1" y="6613"/>
                    <a:pt x="1" y="7147"/>
                    <a:pt x="234" y="7581"/>
                  </a:cubicBezTo>
                  <a:cubicBezTo>
                    <a:pt x="501" y="8014"/>
                    <a:pt x="868" y="8348"/>
                    <a:pt x="1335" y="8581"/>
                  </a:cubicBezTo>
                  <a:cubicBezTo>
                    <a:pt x="1535" y="8681"/>
                    <a:pt x="1768" y="8781"/>
                    <a:pt x="2002" y="8848"/>
                  </a:cubicBezTo>
                  <a:cubicBezTo>
                    <a:pt x="2002" y="8881"/>
                    <a:pt x="2002" y="8915"/>
                    <a:pt x="2002" y="8948"/>
                  </a:cubicBezTo>
                  <a:cubicBezTo>
                    <a:pt x="2002" y="9248"/>
                    <a:pt x="2102" y="9515"/>
                    <a:pt x="2302" y="9715"/>
                  </a:cubicBezTo>
                  <a:cubicBezTo>
                    <a:pt x="2436" y="9849"/>
                    <a:pt x="2569" y="9949"/>
                    <a:pt x="2702" y="10049"/>
                  </a:cubicBezTo>
                  <a:cubicBezTo>
                    <a:pt x="2869" y="10116"/>
                    <a:pt x="2969" y="10249"/>
                    <a:pt x="3069" y="10383"/>
                  </a:cubicBezTo>
                  <a:cubicBezTo>
                    <a:pt x="3069" y="10416"/>
                    <a:pt x="3069" y="10416"/>
                    <a:pt x="3103" y="10416"/>
                  </a:cubicBezTo>
                  <a:cubicBezTo>
                    <a:pt x="3069" y="10449"/>
                    <a:pt x="3036" y="10483"/>
                    <a:pt x="3036" y="10549"/>
                  </a:cubicBezTo>
                  <a:cubicBezTo>
                    <a:pt x="3003" y="14886"/>
                    <a:pt x="4537" y="19122"/>
                    <a:pt x="7406" y="22391"/>
                  </a:cubicBezTo>
                  <a:cubicBezTo>
                    <a:pt x="8173" y="23325"/>
                    <a:pt x="9107" y="24126"/>
                    <a:pt x="10108" y="24793"/>
                  </a:cubicBezTo>
                  <a:cubicBezTo>
                    <a:pt x="9707" y="26894"/>
                    <a:pt x="9274" y="28963"/>
                    <a:pt x="8807" y="31031"/>
                  </a:cubicBezTo>
                  <a:cubicBezTo>
                    <a:pt x="8273" y="33499"/>
                    <a:pt x="7673" y="36001"/>
                    <a:pt x="7039" y="38469"/>
                  </a:cubicBezTo>
                  <a:cubicBezTo>
                    <a:pt x="7020" y="38605"/>
                    <a:pt x="7124" y="38695"/>
                    <a:pt x="7228" y="38695"/>
                  </a:cubicBezTo>
                  <a:cubicBezTo>
                    <a:pt x="7303" y="38695"/>
                    <a:pt x="7378" y="38648"/>
                    <a:pt x="7406" y="38536"/>
                  </a:cubicBezTo>
                  <a:cubicBezTo>
                    <a:pt x="8073" y="35834"/>
                    <a:pt x="8707" y="33132"/>
                    <a:pt x="9307" y="30397"/>
                  </a:cubicBezTo>
                  <a:lnTo>
                    <a:pt x="9541" y="30230"/>
                  </a:lnTo>
                  <a:lnTo>
                    <a:pt x="9607" y="30230"/>
                  </a:lnTo>
                  <a:cubicBezTo>
                    <a:pt x="11375" y="29396"/>
                    <a:pt x="13243" y="28896"/>
                    <a:pt x="14844" y="27762"/>
                  </a:cubicBezTo>
                  <a:cubicBezTo>
                    <a:pt x="16212" y="26861"/>
                    <a:pt x="17380" y="25660"/>
                    <a:pt x="18280" y="24259"/>
                  </a:cubicBezTo>
                  <a:cubicBezTo>
                    <a:pt x="18681" y="23692"/>
                    <a:pt x="19014" y="23058"/>
                    <a:pt x="19281" y="22425"/>
                  </a:cubicBezTo>
                  <a:cubicBezTo>
                    <a:pt x="19314" y="22425"/>
                    <a:pt x="19314" y="22391"/>
                    <a:pt x="19314" y="22391"/>
                  </a:cubicBezTo>
                  <a:cubicBezTo>
                    <a:pt x="19348" y="22324"/>
                    <a:pt x="19381" y="22258"/>
                    <a:pt x="19381" y="22191"/>
                  </a:cubicBezTo>
                  <a:lnTo>
                    <a:pt x="19481" y="21991"/>
                  </a:lnTo>
                  <a:cubicBezTo>
                    <a:pt x="19514" y="21924"/>
                    <a:pt x="19514" y="21857"/>
                    <a:pt x="19548" y="21824"/>
                  </a:cubicBezTo>
                  <a:lnTo>
                    <a:pt x="19615" y="21691"/>
                  </a:lnTo>
                  <a:cubicBezTo>
                    <a:pt x="19781" y="21524"/>
                    <a:pt x="19981" y="21424"/>
                    <a:pt x="20182" y="21390"/>
                  </a:cubicBezTo>
                  <a:cubicBezTo>
                    <a:pt x="20415" y="21390"/>
                    <a:pt x="20649" y="21324"/>
                    <a:pt x="20882" y="21224"/>
                  </a:cubicBezTo>
                  <a:cubicBezTo>
                    <a:pt x="21016" y="21157"/>
                    <a:pt x="21116" y="21090"/>
                    <a:pt x="21216" y="20957"/>
                  </a:cubicBezTo>
                  <a:lnTo>
                    <a:pt x="21282" y="20890"/>
                  </a:lnTo>
                  <a:cubicBezTo>
                    <a:pt x="21434" y="20917"/>
                    <a:pt x="21586" y="20929"/>
                    <a:pt x="21737" y="20929"/>
                  </a:cubicBezTo>
                  <a:cubicBezTo>
                    <a:pt x="22149" y="20929"/>
                    <a:pt x="22551" y="20836"/>
                    <a:pt x="22917" y="20690"/>
                  </a:cubicBezTo>
                  <a:cubicBezTo>
                    <a:pt x="23317" y="20523"/>
                    <a:pt x="23751" y="20156"/>
                    <a:pt x="23684" y="19723"/>
                  </a:cubicBezTo>
                  <a:cubicBezTo>
                    <a:pt x="23638" y="19476"/>
                    <a:pt x="23456" y="19400"/>
                    <a:pt x="23244" y="19400"/>
                  </a:cubicBezTo>
                  <a:cubicBezTo>
                    <a:pt x="22998" y="19400"/>
                    <a:pt x="22711" y="19502"/>
                    <a:pt x="22550" y="19556"/>
                  </a:cubicBezTo>
                  <a:lnTo>
                    <a:pt x="22350" y="19623"/>
                  </a:lnTo>
                  <a:cubicBezTo>
                    <a:pt x="22350" y="19589"/>
                    <a:pt x="22383" y="19556"/>
                    <a:pt x="22417" y="19522"/>
                  </a:cubicBezTo>
                  <a:cubicBezTo>
                    <a:pt x="22483" y="19389"/>
                    <a:pt x="22517" y="19222"/>
                    <a:pt x="22550" y="19055"/>
                  </a:cubicBezTo>
                  <a:cubicBezTo>
                    <a:pt x="22517" y="18922"/>
                    <a:pt x="22450" y="18789"/>
                    <a:pt x="22316" y="18722"/>
                  </a:cubicBezTo>
                  <a:cubicBezTo>
                    <a:pt x="22185" y="18663"/>
                    <a:pt x="22040" y="18637"/>
                    <a:pt x="21897" y="18637"/>
                  </a:cubicBezTo>
                  <a:cubicBezTo>
                    <a:pt x="21714" y="18637"/>
                    <a:pt x="21532" y="18680"/>
                    <a:pt x="21382" y="18755"/>
                  </a:cubicBezTo>
                  <a:lnTo>
                    <a:pt x="21316" y="18789"/>
                  </a:lnTo>
                  <a:cubicBezTo>
                    <a:pt x="21349" y="18555"/>
                    <a:pt x="21249" y="18288"/>
                    <a:pt x="21016" y="18121"/>
                  </a:cubicBezTo>
                  <a:cubicBezTo>
                    <a:pt x="20873" y="18036"/>
                    <a:pt x="20717" y="17993"/>
                    <a:pt x="20563" y="17993"/>
                  </a:cubicBezTo>
                  <a:cubicBezTo>
                    <a:pt x="20357" y="17993"/>
                    <a:pt x="20153" y="18069"/>
                    <a:pt x="19981" y="18222"/>
                  </a:cubicBezTo>
                  <a:cubicBezTo>
                    <a:pt x="19948" y="17855"/>
                    <a:pt x="19748" y="17521"/>
                    <a:pt x="19481" y="17321"/>
                  </a:cubicBezTo>
                  <a:cubicBezTo>
                    <a:pt x="19287" y="17166"/>
                    <a:pt x="19059" y="17078"/>
                    <a:pt x="18830" y="17078"/>
                  </a:cubicBezTo>
                  <a:cubicBezTo>
                    <a:pt x="18665" y="17078"/>
                    <a:pt x="18500" y="17123"/>
                    <a:pt x="18347" y="17221"/>
                  </a:cubicBezTo>
                  <a:cubicBezTo>
                    <a:pt x="18314" y="17221"/>
                    <a:pt x="18280" y="17254"/>
                    <a:pt x="18280" y="17321"/>
                  </a:cubicBezTo>
                  <a:cubicBezTo>
                    <a:pt x="18180" y="17087"/>
                    <a:pt x="18013" y="16954"/>
                    <a:pt x="17813" y="16854"/>
                  </a:cubicBezTo>
                  <a:cubicBezTo>
                    <a:pt x="17758" y="16821"/>
                    <a:pt x="17698" y="16806"/>
                    <a:pt x="17639" y="16806"/>
                  </a:cubicBezTo>
                  <a:cubicBezTo>
                    <a:pt x="17520" y="16806"/>
                    <a:pt x="17402" y="16865"/>
                    <a:pt x="17313" y="16954"/>
                  </a:cubicBezTo>
                  <a:cubicBezTo>
                    <a:pt x="16979" y="17321"/>
                    <a:pt x="16879" y="17821"/>
                    <a:pt x="17013" y="18288"/>
                  </a:cubicBezTo>
                  <a:cubicBezTo>
                    <a:pt x="17179" y="18789"/>
                    <a:pt x="17480" y="19222"/>
                    <a:pt x="17913" y="19556"/>
                  </a:cubicBezTo>
                  <a:cubicBezTo>
                    <a:pt x="18080" y="19689"/>
                    <a:pt x="18280" y="19856"/>
                    <a:pt x="18514" y="19956"/>
                  </a:cubicBezTo>
                  <a:cubicBezTo>
                    <a:pt x="18480" y="19989"/>
                    <a:pt x="18480" y="20023"/>
                    <a:pt x="18480" y="20056"/>
                  </a:cubicBezTo>
                  <a:cubicBezTo>
                    <a:pt x="18414" y="20356"/>
                    <a:pt x="18480" y="20657"/>
                    <a:pt x="18647" y="20890"/>
                  </a:cubicBezTo>
                  <a:cubicBezTo>
                    <a:pt x="18814" y="21190"/>
                    <a:pt x="19181" y="21357"/>
                    <a:pt x="19214" y="21691"/>
                  </a:cubicBezTo>
                  <a:cubicBezTo>
                    <a:pt x="19214" y="21754"/>
                    <a:pt x="19255" y="21777"/>
                    <a:pt x="19301" y="21777"/>
                  </a:cubicBezTo>
                  <a:cubicBezTo>
                    <a:pt x="19328" y="21777"/>
                    <a:pt x="19357" y="21770"/>
                    <a:pt x="19381" y="21757"/>
                  </a:cubicBezTo>
                  <a:lnTo>
                    <a:pt x="19381" y="21757"/>
                  </a:lnTo>
                  <a:cubicBezTo>
                    <a:pt x="19281" y="21924"/>
                    <a:pt x="19248" y="22091"/>
                    <a:pt x="19214" y="22258"/>
                  </a:cubicBezTo>
                  <a:cubicBezTo>
                    <a:pt x="17880" y="25193"/>
                    <a:pt x="15478" y="27495"/>
                    <a:pt x="12543" y="28729"/>
                  </a:cubicBezTo>
                  <a:cubicBezTo>
                    <a:pt x="11842" y="28996"/>
                    <a:pt x="11175" y="29263"/>
                    <a:pt x="10508" y="29530"/>
                  </a:cubicBezTo>
                  <a:cubicBezTo>
                    <a:pt x="10708" y="29363"/>
                    <a:pt x="10908" y="29196"/>
                    <a:pt x="11108" y="29029"/>
                  </a:cubicBezTo>
                  <a:cubicBezTo>
                    <a:pt x="11709" y="28629"/>
                    <a:pt x="12209" y="28095"/>
                    <a:pt x="12643" y="27495"/>
                  </a:cubicBezTo>
                  <a:cubicBezTo>
                    <a:pt x="13010" y="26828"/>
                    <a:pt x="13343" y="26127"/>
                    <a:pt x="13610" y="25393"/>
                  </a:cubicBezTo>
                  <a:lnTo>
                    <a:pt x="13644" y="25327"/>
                  </a:lnTo>
                  <a:cubicBezTo>
                    <a:pt x="13644" y="25327"/>
                    <a:pt x="13677" y="25327"/>
                    <a:pt x="13677" y="25293"/>
                  </a:cubicBezTo>
                  <a:cubicBezTo>
                    <a:pt x="13710" y="25160"/>
                    <a:pt x="13777" y="25060"/>
                    <a:pt x="13877" y="24960"/>
                  </a:cubicBezTo>
                  <a:cubicBezTo>
                    <a:pt x="13894" y="24976"/>
                    <a:pt x="13910" y="24985"/>
                    <a:pt x="13927" y="24985"/>
                  </a:cubicBezTo>
                  <a:cubicBezTo>
                    <a:pt x="13944" y="24985"/>
                    <a:pt x="13961" y="24976"/>
                    <a:pt x="13977" y="24960"/>
                  </a:cubicBezTo>
                  <a:cubicBezTo>
                    <a:pt x="14311" y="24760"/>
                    <a:pt x="14644" y="24626"/>
                    <a:pt x="15011" y="24559"/>
                  </a:cubicBezTo>
                  <a:cubicBezTo>
                    <a:pt x="15311" y="24459"/>
                    <a:pt x="15612" y="24293"/>
                    <a:pt x="15845" y="24092"/>
                  </a:cubicBezTo>
                  <a:cubicBezTo>
                    <a:pt x="16112" y="23892"/>
                    <a:pt x="16346" y="23659"/>
                    <a:pt x="16512" y="23392"/>
                  </a:cubicBezTo>
                  <a:cubicBezTo>
                    <a:pt x="16746" y="23092"/>
                    <a:pt x="16879" y="22791"/>
                    <a:pt x="17079" y="22491"/>
                  </a:cubicBezTo>
                  <a:cubicBezTo>
                    <a:pt x="17079" y="22468"/>
                    <a:pt x="17063" y="22444"/>
                    <a:pt x="17041" y="22444"/>
                  </a:cubicBezTo>
                  <a:cubicBezTo>
                    <a:pt x="17032" y="22444"/>
                    <a:pt x="17022" y="22448"/>
                    <a:pt x="17013" y="22458"/>
                  </a:cubicBezTo>
                  <a:cubicBezTo>
                    <a:pt x="16412" y="23025"/>
                    <a:pt x="15778" y="23559"/>
                    <a:pt x="15078" y="24026"/>
                  </a:cubicBezTo>
                  <a:cubicBezTo>
                    <a:pt x="14778" y="24192"/>
                    <a:pt x="14478" y="24359"/>
                    <a:pt x="14177" y="24559"/>
                  </a:cubicBezTo>
                  <a:lnTo>
                    <a:pt x="14144" y="24593"/>
                  </a:lnTo>
                  <a:cubicBezTo>
                    <a:pt x="14044" y="24659"/>
                    <a:pt x="13977" y="24693"/>
                    <a:pt x="13910" y="24726"/>
                  </a:cubicBezTo>
                  <a:cubicBezTo>
                    <a:pt x="14111" y="24259"/>
                    <a:pt x="14311" y="23759"/>
                    <a:pt x="14511" y="23292"/>
                  </a:cubicBezTo>
                  <a:cubicBezTo>
                    <a:pt x="14544" y="23292"/>
                    <a:pt x="14611" y="23292"/>
                    <a:pt x="14611" y="23258"/>
                  </a:cubicBezTo>
                  <a:cubicBezTo>
                    <a:pt x="14578" y="23192"/>
                    <a:pt x="14578" y="23158"/>
                    <a:pt x="14611" y="23125"/>
                  </a:cubicBezTo>
                  <a:lnTo>
                    <a:pt x="14644" y="23025"/>
                  </a:lnTo>
                  <a:cubicBezTo>
                    <a:pt x="14644" y="23025"/>
                    <a:pt x="14644" y="22992"/>
                    <a:pt x="14644" y="22992"/>
                  </a:cubicBezTo>
                  <a:cubicBezTo>
                    <a:pt x="14644" y="22825"/>
                    <a:pt x="14678" y="22691"/>
                    <a:pt x="14678" y="22558"/>
                  </a:cubicBezTo>
                  <a:lnTo>
                    <a:pt x="14744" y="22391"/>
                  </a:lnTo>
                  <a:cubicBezTo>
                    <a:pt x="14811" y="22124"/>
                    <a:pt x="14878" y="21891"/>
                    <a:pt x="14945" y="21624"/>
                  </a:cubicBezTo>
                  <a:cubicBezTo>
                    <a:pt x="15045" y="21124"/>
                    <a:pt x="15178" y="20623"/>
                    <a:pt x="15311" y="20123"/>
                  </a:cubicBezTo>
                  <a:cubicBezTo>
                    <a:pt x="15378" y="19689"/>
                    <a:pt x="15412" y="19222"/>
                    <a:pt x="15378" y="18755"/>
                  </a:cubicBezTo>
                  <a:cubicBezTo>
                    <a:pt x="15311" y="18222"/>
                    <a:pt x="15311" y="17721"/>
                    <a:pt x="15378" y="17187"/>
                  </a:cubicBezTo>
                  <a:cubicBezTo>
                    <a:pt x="15399" y="17145"/>
                    <a:pt x="15354" y="17103"/>
                    <a:pt x="15309" y="17103"/>
                  </a:cubicBezTo>
                  <a:cubicBezTo>
                    <a:pt x="15283" y="17103"/>
                    <a:pt x="15257" y="17117"/>
                    <a:pt x="15245" y="17154"/>
                  </a:cubicBezTo>
                  <a:cubicBezTo>
                    <a:pt x="14844" y="17988"/>
                    <a:pt x="14578" y="18922"/>
                    <a:pt x="14511" y="19856"/>
                  </a:cubicBezTo>
                  <a:cubicBezTo>
                    <a:pt x="14478" y="20356"/>
                    <a:pt x="14478" y="20857"/>
                    <a:pt x="14511" y="21324"/>
                  </a:cubicBezTo>
                  <a:cubicBezTo>
                    <a:pt x="14544" y="21724"/>
                    <a:pt x="14578" y="22124"/>
                    <a:pt x="14544" y="22491"/>
                  </a:cubicBezTo>
                  <a:cubicBezTo>
                    <a:pt x="14511" y="22691"/>
                    <a:pt x="14478" y="22892"/>
                    <a:pt x="14478" y="23092"/>
                  </a:cubicBezTo>
                  <a:lnTo>
                    <a:pt x="13744" y="24860"/>
                  </a:lnTo>
                  <a:cubicBezTo>
                    <a:pt x="13677" y="24926"/>
                    <a:pt x="13644" y="24960"/>
                    <a:pt x="13610" y="25026"/>
                  </a:cubicBezTo>
                  <a:cubicBezTo>
                    <a:pt x="13677" y="23859"/>
                    <a:pt x="13677" y="22725"/>
                    <a:pt x="13610" y="21557"/>
                  </a:cubicBezTo>
                  <a:cubicBezTo>
                    <a:pt x="13610" y="21516"/>
                    <a:pt x="13572" y="21488"/>
                    <a:pt x="13535" y="21488"/>
                  </a:cubicBezTo>
                  <a:cubicBezTo>
                    <a:pt x="13512" y="21488"/>
                    <a:pt x="13490" y="21498"/>
                    <a:pt x="13477" y="21524"/>
                  </a:cubicBezTo>
                  <a:cubicBezTo>
                    <a:pt x="13210" y="22058"/>
                    <a:pt x="13110" y="22625"/>
                    <a:pt x="13210" y="23225"/>
                  </a:cubicBezTo>
                  <a:cubicBezTo>
                    <a:pt x="13243" y="23826"/>
                    <a:pt x="13377" y="24393"/>
                    <a:pt x="13477" y="24993"/>
                  </a:cubicBezTo>
                  <a:lnTo>
                    <a:pt x="13477" y="25193"/>
                  </a:lnTo>
                  <a:cubicBezTo>
                    <a:pt x="13477" y="25217"/>
                    <a:pt x="13494" y="25240"/>
                    <a:pt x="13515" y="25240"/>
                  </a:cubicBezTo>
                  <a:cubicBezTo>
                    <a:pt x="13524" y="25240"/>
                    <a:pt x="13534" y="25236"/>
                    <a:pt x="13544" y="25227"/>
                  </a:cubicBezTo>
                  <a:lnTo>
                    <a:pt x="13544" y="25227"/>
                  </a:lnTo>
                  <a:cubicBezTo>
                    <a:pt x="13510" y="25260"/>
                    <a:pt x="13510" y="25293"/>
                    <a:pt x="13544" y="25293"/>
                  </a:cubicBezTo>
                  <a:cubicBezTo>
                    <a:pt x="13277" y="25994"/>
                    <a:pt x="12976" y="26661"/>
                    <a:pt x="12643" y="27295"/>
                  </a:cubicBezTo>
                  <a:cubicBezTo>
                    <a:pt x="12209" y="27928"/>
                    <a:pt x="11676" y="28462"/>
                    <a:pt x="11042" y="28862"/>
                  </a:cubicBezTo>
                  <a:cubicBezTo>
                    <a:pt x="10541" y="29229"/>
                    <a:pt x="10008" y="29563"/>
                    <a:pt x="9507" y="29930"/>
                  </a:cubicBezTo>
                  <a:lnTo>
                    <a:pt x="9441" y="29963"/>
                  </a:lnTo>
                  <a:cubicBezTo>
                    <a:pt x="9441" y="29963"/>
                    <a:pt x="9407" y="29997"/>
                    <a:pt x="9407" y="29997"/>
                  </a:cubicBezTo>
                  <a:cubicBezTo>
                    <a:pt x="9741" y="28429"/>
                    <a:pt x="10074" y="26861"/>
                    <a:pt x="10375" y="25260"/>
                  </a:cubicBezTo>
                  <a:cubicBezTo>
                    <a:pt x="10675" y="23659"/>
                    <a:pt x="10975" y="21958"/>
                    <a:pt x="11275" y="20323"/>
                  </a:cubicBezTo>
                  <a:cubicBezTo>
                    <a:pt x="11709" y="19055"/>
                    <a:pt x="12276" y="17821"/>
                    <a:pt x="12943" y="16654"/>
                  </a:cubicBezTo>
                  <a:cubicBezTo>
                    <a:pt x="13844" y="14919"/>
                    <a:pt x="14611" y="13084"/>
                    <a:pt x="15445" y="11317"/>
                  </a:cubicBezTo>
                  <a:cubicBezTo>
                    <a:pt x="15912" y="10316"/>
                    <a:pt x="16446" y="9382"/>
                    <a:pt x="17046" y="8448"/>
                  </a:cubicBezTo>
                  <a:cubicBezTo>
                    <a:pt x="17090" y="8383"/>
                    <a:pt x="17048" y="8332"/>
                    <a:pt x="16995" y="8332"/>
                  </a:cubicBezTo>
                  <a:cubicBezTo>
                    <a:pt x="16967" y="8332"/>
                    <a:pt x="16936" y="8346"/>
                    <a:pt x="16913" y="8381"/>
                  </a:cubicBezTo>
                  <a:cubicBezTo>
                    <a:pt x="15812" y="10049"/>
                    <a:pt x="14878" y="11850"/>
                    <a:pt x="14077" y="13685"/>
                  </a:cubicBezTo>
                  <a:cubicBezTo>
                    <a:pt x="13677" y="14586"/>
                    <a:pt x="13243" y="15486"/>
                    <a:pt x="12810" y="16387"/>
                  </a:cubicBezTo>
                  <a:cubicBezTo>
                    <a:pt x="12343" y="17288"/>
                    <a:pt x="11876" y="18155"/>
                    <a:pt x="11509" y="19055"/>
                  </a:cubicBezTo>
                  <a:cubicBezTo>
                    <a:pt x="11499" y="19065"/>
                    <a:pt x="11492" y="19075"/>
                    <a:pt x="11487" y="19085"/>
                  </a:cubicBezTo>
                  <a:lnTo>
                    <a:pt x="11487" y="19085"/>
                  </a:lnTo>
                  <a:cubicBezTo>
                    <a:pt x="11883" y="16674"/>
                    <a:pt x="12246" y="14262"/>
                    <a:pt x="12576" y="11817"/>
                  </a:cubicBezTo>
                  <a:cubicBezTo>
                    <a:pt x="12610" y="11517"/>
                    <a:pt x="12643" y="11183"/>
                    <a:pt x="12710" y="10850"/>
                  </a:cubicBezTo>
                  <a:cubicBezTo>
                    <a:pt x="12810" y="10616"/>
                    <a:pt x="12910" y="10416"/>
                    <a:pt x="13077" y="10182"/>
                  </a:cubicBezTo>
                  <a:cubicBezTo>
                    <a:pt x="13477" y="9649"/>
                    <a:pt x="14044" y="9282"/>
                    <a:pt x="14377" y="8715"/>
                  </a:cubicBezTo>
                  <a:cubicBezTo>
                    <a:pt x="14411" y="8648"/>
                    <a:pt x="14411" y="8615"/>
                    <a:pt x="14444" y="8548"/>
                  </a:cubicBezTo>
                  <a:cubicBezTo>
                    <a:pt x="14911" y="8081"/>
                    <a:pt x="15245" y="7514"/>
                    <a:pt x="15512" y="6913"/>
                  </a:cubicBezTo>
                  <a:cubicBezTo>
                    <a:pt x="15712" y="6246"/>
                    <a:pt x="15845" y="5546"/>
                    <a:pt x="15845" y="4845"/>
                  </a:cubicBezTo>
                  <a:lnTo>
                    <a:pt x="15879" y="4812"/>
                  </a:lnTo>
                  <a:cubicBezTo>
                    <a:pt x="15930" y="4734"/>
                    <a:pt x="15882" y="4657"/>
                    <a:pt x="15826" y="4657"/>
                  </a:cubicBezTo>
                  <a:cubicBezTo>
                    <a:pt x="15810" y="4657"/>
                    <a:pt x="15794" y="4663"/>
                    <a:pt x="15778" y="4678"/>
                  </a:cubicBezTo>
                  <a:cubicBezTo>
                    <a:pt x="15278" y="5179"/>
                    <a:pt x="14911" y="5813"/>
                    <a:pt x="14711" y="6513"/>
                  </a:cubicBezTo>
                  <a:cubicBezTo>
                    <a:pt x="14578" y="7247"/>
                    <a:pt x="14611" y="8014"/>
                    <a:pt x="14211" y="8681"/>
                  </a:cubicBezTo>
                  <a:cubicBezTo>
                    <a:pt x="14044" y="8915"/>
                    <a:pt x="13877" y="9115"/>
                    <a:pt x="13710" y="9282"/>
                  </a:cubicBezTo>
                  <a:cubicBezTo>
                    <a:pt x="14311" y="8648"/>
                    <a:pt x="14011" y="7614"/>
                    <a:pt x="14177" y="6847"/>
                  </a:cubicBezTo>
                  <a:cubicBezTo>
                    <a:pt x="14177" y="6847"/>
                    <a:pt x="14177" y="6813"/>
                    <a:pt x="14211" y="6813"/>
                  </a:cubicBezTo>
                  <a:cubicBezTo>
                    <a:pt x="14211" y="6813"/>
                    <a:pt x="14211" y="6771"/>
                    <a:pt x="14194" y="6771"/>
                  </a:cubicBezTo>
                  <a:cubicBezTo>
                    <a:pt x="14189" y="6771"/>
                    <a:pt x="14184" y="6773"/>
                    <a:pt x="14177" y="6780"/>
                  </a:cubicBezTo>
                  <a:cubicBezTo>
                    <a:pt x="13610" y="7447"/>
                    <a:pt x="13777" y="8348"/>
                    <a:pt x="13644" y="9182"/>
                  </a:cubicBezTo>
                  <a:lnTo>
                    <a:pt x="13610" y="9215"/>
                  </a:lnTo>
                  <a:cubicBezTo>
                    <a:pt x="13577" y="9248"/>
                    <a:pt x="13577" y="9282"/>
                    <a:pt x="13610" y="9315"/>
                  </a:cubicBezTo>
                  <a:cubicBezTo>
                    <a:pt x="13610" y="9348"/>
                    <a:pt x="13577" y="9415"/>
                    <a:pt x="13577" y="9449"/>
                  </a:cubicBezTo>
                  <a:cubicBezTo>
                    <a:pt x="13310" y="9715"/>
                    <a:pt x="13077" y="9982"/>
                    <a:pt x="12876" y="10282"/>
                  </a:cubicBezTo>
                  <a:cubicBezTo>
                    <a:pt x="12810" y="10349"/>
                    <a:pt x="12810" y="10416"/>
                    <a:pt x="12776" y="10483"/>
                  </a:cubicBezTo>
                  <a:cubicBezTo>
                    <a:pt x="12976" y="8781"/>
                    <a:pt x="13177" y="7047"/>
                    <a:pt x="13377" y="5346"/>
                  </a:cubicBezTo>
                  <a:cubicBezTo>
                    <a:pt x="13377" y="5346"/>
                    <a:pt x="13410" y="5312"/>
                    <a:pt x="13410" y="5312"/>
                  </a:cubicBezTo>
                  <a:cubicBezTo>
                    <a:pt x="13443" y="5112"/>
                    <a:pt x="13477" y="4912"/>
                    <a:pt x="13544" y="4712"/>
                  </a:cubicBezTo>
                  <a:cubicBezTo>
                    <a:pt x="13544" y="4678"/>
                    <a:pt x="13577" y="4645"/>
                    <a:pt x="13577" y="4612"/>
                  </a:cubicBezTo>
                  <a:cubicBezTo>
                    <a:pt x="13710" y="4412"/>
                    <a:pt x="13910" y="4278"/>
                    <a:pt x="14111" y="4211"/>
                  </a:cubicBezTo>
                  <a:cubicBezTo>
                    <a:pt x="14478" y="4078"/>
                    <a:pt x="14911" y="3945"/>
                    <a:pt x="15111" y="3578"/>
                  </a:cubicBezTo>
                  <a:cubicBezTo>
                    <a:pt x="15111" y="3544"/>
                    <a:pt x="15111" y="3544"/>
                    <a:pt x="15111" y="3511"/>
                  </a:cubicBezTo>
                  <a:lnTo>
                    <a:pt x="15145" y="3511"/>
                  </a:lnTo>
                  <a:cubicBezTo>
                    <a:pt x="15712" y="3511"/>
                    <a:pt x="16279" y="3344"/>
                    <a:pt x="16746" y="3044"/>
                  </a:cubicBezTo>
                  <a:cubicBezTo>
                    <a:pt x="17079" y="2810"/>
                    <a:pt x="17446" y="2377"/>
                    <a:pt x="17280" y="1943"/>
                  </a:cubicBezTo>
                  <a:cubicBezTo>
                    <a:pt x="17222" y="1805"/>
                    <a:pt x="17100" y="1754"/>
                    <a:pt x="16953" y="1754"/>
                  </a:cubicBezTo>
                  <a:cubicBezTo>
                    <a:pt x="16676" y="1754"/>
                    <a:pt x="16308" y="1934"/>
                    <a:pt x="16112" y="2043"/>
                  </a:cubicBezTo>
                  <a:cubicBezTo>
                    <a:pt x="16045" y="2043"/>
                    <a:pt x="16012" y="2077"/>
                    <a:pt x="15979" y="2110"/>
                  </a:cubicBezTo>
                  <a:cubicBezTo>
                    <a:pt x="15979" y="2077"/>
                    <a:pt x="15979" y="2043"/>
                    <a:pt x="16012" y="2010"/>
                  </a:cubicBezTo>
                  <a:cubicBezTo>
                    <a:pt x="16045" y="1843"/>
                    <a:pt x="16079" y="1710"/>
                    <a:pt x="16079" y="1543"/>
                  </a:cubicBezTo>
                  <a:cubicBezTo>
                    <a:pt x="16045" y="1376"/>
                    <a:pt x="15945" y="1276"/>
                    <a:pt x="15812" y="1209"/>
                  </a:cubicBezTo>
                  <a:cubicBezTo>
                    <a:pt x="15711" y="1189"/>
                    <a:pt x="15610" y="1178"/>
                    <a:pt x="15511" y="1178"/>
                  </a:cubicBezTo>
                  <a:cubicBezTo>
                    <a:pt x="15282" y="1178"/>
                    <a:pt x="15064" y="1237"/>
                    <a:pt x="14878" y="1376"/>
                  </a:cubicBezTo>
                  <a:lnTo>
                    <a:pt x="14811" y="1409"/>
                  </a:lnTo>
                  <a:cubicBezTo>
                    <a:pt x="14811" y="1143"/>
                    <a:pt x="14678" y="909"/>
                    <a:pt x="14444" y="809"/>
                  </a:cubicBezTo>
                  <a:cubicBezTo>
                    <a:pt x="14322" y="753"/>
                    <a:pt x="14196" y="727"/>
                    <a:pt x="14074" y="727"/>
                  </a:cubicBezTo>
                  <a:cubicBezTo>
                    <a:pt x="13829" y="727"/>
                    <a:pt x="13599" y="831"/>
                    <a:pt x="13443" y="1009"/>
                  </a:cubicBezTo>
                  <a:cubicBezTo>
                    <a:pt x="13410" y="1009"/>
                    <a:pt x="13410" y="1043"/>
                    <a:pt x="13377" y="1043"/>
                  </a:cubicBezTo>
                  <a:cubicBezTo>
                    <a:pt x="13310" y="709"/>
                    <a:pt x="13077" y="409"/>
                    <a:pt x="12776" y="242"/>
                  </a:cubicBezTo>
                  <a:cubicBezTo>
                    <a:pt x="12611" y="137"/>
                    <a:pt x="12432" y="86"/>
                    <a:pt x="12255" y="86"/>
                  </a:cubicBezTo>
                  <a:cubicBezTo>
                    <a:pt x="12039" y="86"/>
                    <a:pt x="11826" y="162"/>
                    <a:pt x="11642" y="309"/>
                  </a:cubicBezTo>
                  <a:cubicBezTo>
                    <a:pt x="11609" y="342"/>
                    <a:pt x="11609" y="375"/>
                    <a:pt x="11575" y="409"/>
                  </a:cubicBezTo>
                  <a:cubicBezTo>
                    <a:pt x="11442" y="209"/>
                    <a:pt x="11275" y="75"/>
                    <a:pt x="11042" y="8"/>
                  </a:cubicBezTo>
                  <a:cubicBezTo>
                    <a:pt x="11008" y="3"/>
                    <a:pt x="10976" y="0"/>
                    <a:pt x="1094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62" name="Google Shape;362;p17"/>
            <p:cNvPicPr preferRelativeResize="0"/>
            <p:nvPr/>
          </p:nvPicPr>
          <p:blipFill rotWithShape="1">
            <a:blip r:embed="rId5">
              <a:alphaModFix amt="91000"/>
            </a:blip>
            <a:srcRect b="0" l="0" r="0" t="0"/>
            <a:stretch/>
          </p:blipFill>
          <p:spPr>
            <a:xfrm flipH="1" rot="585025">
              <a:off x="4506670" y="4276699"/>
              <a:ext cx="788901" cy="419100"/>
            </a:xfrm>
            <a:prstGeom prst="rect">
              <a:avLst/>
            </a:prstGeom>
            <a:noFill/>
            <a:ln>
              <a:noFill/>
            </a:ln>
          </p:spPr>
        </p:pic>
      </p:grpSp>
      <p:sp>
        <p:nvSpPr>
          <p:cNvPr id="363" name="Google Shape;363;p17"/>
          <p:cNvSpPr/>
          <p:nvPr/>
        </p:nvSpPr>
        <p:spPr>
          <a:xfrm>
            <a:off x="878617" y="1561368"/>
            <a:ext cx="3731484" cy="3323987"/>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Quan sát Hình 18.3, lựa chọn, nêu tên gọi, công dụng của 3 sản phẩm công nghệ có trong hình. Hãy cho biết mỗi sản phẩm đáp ứng nhu cầu nào của con người và giải quyết vấn đề gì của cuộc sống?</a:t>
            </a:r>
            <a:endParaRPr b="0" i="1" sz="2000" u="none" cap="none" strike="noStrike">
              <a:solidFill>
                <a:srgbClr val="000000"/>
              </a:solidFill>
              <a:latin typeface="Arial"/>
              <a:ea typeface="Arial"/>
              <a:cs typeface="Arial"/>
              <a:sym typeface="Arial"/>
            </a:endParaRPr>
          </a:p>
        </p:txBody>
      </p:sp>
      <p:grpSp>
        <p:nvGrpSpPr>
          <p:cNvPr id="364" name="Google Shape;364;p17"/>
          <p:cNvGrpSpPr/>
          <p:nvPr/>
        </p:nvGrpSpPr>
        <p:grpSpPr>
          <a:xfrm>
            <a:off x="3379070" y="1021294"/>
            <a:ext cx="2748713" cy="502989"/>
            <a:chOff x="531466" y="1043798"/>
            <a:chExt cx="2748713" cy="502989"/>
          </a:xfrm>
        </p:grpSpPr>
        <p:sp>
          <p:nvSpPr>
            <p:cNvPr id="365" name="Google Shape;365;p17"/>
            <p:cNvSpPr/>
            <p:nvPr/>
          </p:nvSpPr>
          <p:spPr>
            <a:xfrm>
              <a:off x="1077970" y="1043798"/>
              <a:ext cx="2202209" cy="496996"/>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vi-VN" sz="2000" u="none" cap="none" strike="noStrike">
                  <a:solidFill>
                    <a:srgbClr val="00B050"/>
                  </a:solidFill>
                  <a:latin typeface="Arial"/>
                  <a:ea typeface="Arial"/>
                  <a:cs typeface="Arial"/>
                  <a:sym typeface="Arial"/>
                </a:rPr>
                <a:t>Hoạt động nhóm</a:t>
              </a:r>
              <a:endParaRPr b="1" i="0" sz="2000" u="none" cap="none" strike="noStrike">
                <a:solidFill>
                  <a:srgbClr val="00B050"/>
                </a:solidFill>
                <a:latin typeface="Arial"/>
                <a:ea typeface="Arial"/>
                <a:cs typeface="Arial"/>
                <a:sym typeface="Arial"/>
              </a:endParaRPr>
            </a:p>
          </p:txBody>
        </p:sp>
        <p:sp>
          <p:nvSpPr>
            <p:cNvPr id="366" name="Google Shape;366;p17"/>
            <p:cNvSpPr/>
            <p:nvPr/>
          </p:nvSpPr>
          <p:spPr>
            <a:xfrm>
              <a:off x="531466" y="1094808"/>
              <a:ext cx="546504" cy="451979"/>
            </a:xfrm>
            <a:custGeom>
              <a:rect b="b" l="l" r="r" t="t"/>
              <a:pathLst>
                <a:path extrusionOk="0" h="4114800" w="4247535">
                  <a:moveTo>
                    <a:pt x="0" y="0"/>
                  </a:moveTo>
                  <a:lnTo>
                    <a:pt x="4247536" y="0"/>
                  </a:lnTo>
                  <a:lnTo>
                    <a:pt x="4247536" y="4114800"/>
                  </a:lnTo>
                  <a:lnTo>
                    <a:pt x="0" y="4114800"/>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pic>
        <p:nvPicPr>
          <p:cNvPr id="367" name="Google Shape;367;p17"/>
          <p:cNvPicPr preferRelativeResize="0"/>
          <p:nvPr/>
        </p:nvPicPr>
        <p:blipFill rotWithShape="1">
          <a:blip r:embed="rId7">
            <a:alphaModFix/>
          </a:blip>
          <a:srcRect b="0" l="0" r="0" t="0"/>
          <a:stretch/>
        </p:blipFill>
        <p:spPr>
          <a:xfrm>
            <a:off x="4697713" y="1816100"/>
            <a:ext cx="4093522" cy="276056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64"/>
                                        </p:tgtEl>
                                        <p:attrNameLst>
                                          <p:attrName>style.visibility</p:attrName>
                                        </p:attrNameLst>
                                      </p:cBhvr>
                                      <p:to>
                                        <p:strVal val="visible"/>
                                      </p:to>
                                    </p:set>
                                    <p:anim calcmode="lin" valueType="num">
                                      <p:cBhvr additive="base">
                                        <p:cTn dur="500"/>
                                        <p:tgtEl>
                                          <p:spTgt spid="364"/>
                                        </p:tgtEl>
                                        <p:attrNameLst>
                                          <p:attrName>ppt_w</p:attrName>
                                        </p:attrNameLst>
                                      </p:cBhvr>
                                      <p:tavLst>
                                        <p:tav fmla="" tm="0">
                                          <p:val>
                                            <p:strVal val="0"/>
                                          </p:val>
                                        </p:tav>
                                        <p:tav fmla="" tm="100000">
                                          <p:val>
                                            <p:strVal val="#ppt_w"/>
                                          </p:val>
                                        </p:tav>
                                      </p:tavLst>
                                    </p:anim>
                                    <p:anim calcmode="lin" valueType="num">
                                      <p:cBhvr additive="base">
                                        <p:cTn dur="500"/>
                                        <p:tgtEl>
                                          <p:spTgt spid="36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3"/>
                                        </p:tgtEl>
                                        <p:attrNameLst>
                                          <p:attrName>style.visibility</p:attrName>
                                        </p:attrNameLst>
                                      </p:cBhvr>
                                      <p:to>
                                        <p:strVal val="visible"/>
                                      </p:to>
                                    </p:set>
                                    <p:anim calcmode="lin" valueType="num">
                                      <p:cBhvr additive="base">
                                        <p:cTn dur="500"/>
                                        <p:tgtEl>
                                          <p:spTgt spid="363"/>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500"/>
                                        <p:tgtEl>
                                          <p:spTgt spid="3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pic>
        <p:nvPicPr>
          <p:cNvPr id="372" name="Google Shape;372;p18"/>
          <p:cNvPicPr preferRelativeResize="0"/>
          <p:nvPr/>
        </p:nvPicPr>
        <p:blipFill rotWithShape="1">
          <a:blip r:embed="rId3">
            <a:alphaModFix/>
          </a:blip>
          <a:srcRect b="0" l="3870" r="0" t="0"/>
          <a:stretch/>
        </p:blipFill>
        <p:spPr>
          <a:xfrm>
            <a:off x="566056" y="204787"/>
            <a:ext cx="8374743" cy="4722813"/>
          </a:xfrm>
          <a:prstGeom prst="rect">
            <a:avLst/>
          </a:prstGeom>
          <a:noFill/>
          <a:ln>
            <a:noFill/>
          </a:ln>
        </p:spPr>
      </p:pic>
      <p:sp>
        <p:nvSpPr>
          <p:cNvPr id="373" name="Google Shape;373;p18"/>
          <p:cNvSpPr txBox="1"/>
          <p:nvPr>
            <p:ph type="title"/>
          </p:nvPr>
        </p:nvSpPr>
        <p:spPr>
          <a:xfrm>
            <a:off x="566056" y="204787"/>
            <a:ext cx="8374743" cy="6489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SzPts val="3200"/>
              <a:buNone/>
            </a:pPr>
            <a:r>
              <a:rPr b="1" lang="vi-VN" sz="2600">
                <a:solidFill>
                  <a:srgbClr val="C00000"/>
                </a:solidFill>
                <a:latin typeface="Arial"/>
                <a:ea typeface="Arial"/>
                <a:cs typeface="Arial"/>
                <a:sym typeface="Arial"/>
              </a:rPr>
              <a:t>I. Mục đích và vai trò của thiết kế kĩ thuật</a:t>
            </a:r>
            <a:endParaRPr b="1" sz="2600">
              <a:solidFill>
                <a:srgbClr val="C00000"/>
              </a:solidFill>
              <a:latin typeface="Arial"/>
              <a:ea typeface="Arial"/>
              <a:cs typeface="Arial"/>
              <a:sym typeface="Arial"/>
            </a:endParaRPr>
          </a:p>
        </p:txBody>
      </p:sp>
      <p:pic>
        <p:nvPicPr>
          <p:cNvPr id="374" name="Google Shape;374;p18"/>
          <p:cNvPicPr preferRelativeResize="0"/>
          <p:nvPr/>
        </p:nvPicPr>
        <p:blipFill rotWithShape="1">
          <a:blip r:embed="rId4">
            <a:alphaModFix/>
          </a:blip>
          <a:srcRect b="0" l="0" r="0" t="0"/>
          <a:stretch/>
        </p:blipFill>
        <p:spPr>
          <a:xfrm>
            <a:off x="289941" y="367629"/>
            <a:ext cx="992296" cy="389609"/>
          </a:xfrm>
          <a:prstGeom prst="rect">
            <a:avLst/>
          </a:prstGeom>
          <a:noFill/>
          <a:ln>
            <a:noFill/>
          </a:ln>
        </p:spPr>
      </p:pic>
      <p:sp>
        <p:nvSpPr>
          <p:cNvPr id="375" name="Google Shape;375;p18"/>
          <p:cNvSpPr txBox="1"/>
          <p:nvPr/>
        </p:nvSpPr>
        <p:spPr>
          <a:xfrm>
            <a:off x="660400" y="920080"/>
            <a:ext cx="3149600" cy="52772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3200"/>
              <a:buFont typeface="Vibur"/>
              <a:buNone/>
            </a:pPr>
            <a:r>
              <a:rPr b="1" i="0" lang="vi-VN" sz="2500" u="none" cap="none" strike="noStrike">
                <a:solidFill>
                  <a:srgbClr val="235C6B"/>
                </a:solidFill>
                <a:latin typeface="Arial"/>
                <a:ea typeface="Arial"/>
                <a:cs typeface="Arial"/>
                <a:sym typeface="Arial"/>
              </a:rPr>
              <a:t>1.2. Vai trò</a:t>
            </a:r>
            <a:endParaRPr b="1" i="0" sz="2500" u="none" cap="none" strike="noStrike">
              <a:solidFill>
                <a:srgbClr val="235C6B"/>
              </a:solidFill>
              <a:latin typeface="Arial"/>
              <a:ea typeface="Arial"/>
              <a:cs typeface="Arial"/>
              <a:sym typeface="Arial"/>
            </a:endParaRPr>
          </a:p>
        </p:txBody>
      </p:sp>
      <p:grpSp>
        <p:nvGrpSpPr>
          <p:cNvPr id="376" name="Google Shape;376;p18"/>
          <p:cNvGrpSpPr/>
          <p:nvPr/>
        </p:nvGrpSpPr>
        <p:grpSpPr>
          <a:xfrm rot="-721844">
            <a:off x="7780355" y="3551669"/>
            <a:ext cx="1030105" cy="1364108"/>
            <a:chOff x="4476879" y="3598123"/>
            <a:chExt cx="877070" cy="1161452"/>
          </a:xfrm>
        </p:grpSpPr>
        <p:sp>
          <p:nvSpPr>
            <p:cNvPr id="377" name="Google Shape;377;p18"/>
            <p:cNvSpPr/>
            <p:nvPr/>
          </p:nvSpPr>
          <p:spPr>
            <a:xfrm rot="294764">
              <a:off x="4762575" y="3620397"/>
              <a:ext cx="556328" cy="842329"/>
            </a:xfrm>
            <a:custGeom>
              <a:rect b="b" l="l" r="r" t="t"/>
              <a:pathLst>
                <a:path extrusionOk="0" h="38696" w="23751">
                  <a:moveTo>
                    <a:pt x="14094" y="1100"/>
                  </a:moveTo>
                  <a:cubicBezTo>
                    <a:pt x="14089" y="1100"/>
                    <a:pt x="14084" y="1103"/>
                    <a:pt x="14077" y="1109"/>
                  </a:cubicBezTo>
                  <a:cubicBezTo>
                    <a:pt x="13910" y="1143"/>
                    <a:pt x="13777" y="1276"/>
                    <a:pt x="13677" y="1409"/>
                  </a:cubicBezTo>
                  <a:cubicBezTo>
                    <a:pt x="13577" y="1576"/>
                    <a:pt x="13510" y="1743"/>
                    <a:pt x="13510" y="1943"/>
                  </a:cubicBezTo>
                  <a:cubicBezTo>
                    <a:pt x="13510" y="1960"/>
                    <a:pt x="13535" y="1968"/>
                    <a:pt x="13560" y="1968"/>
                  </a:cubicBezTo>
                  <a:cubicBezTo>
                    <a:pt x="13585" y="1968"/>
                    <a:pt x="13610" y="1960"/>
                    <a:pt x="13610" y="1943"/>
                  </a:cubicBezTo>
                  <a:cubicBezTo>
                    <a:pt x="13610" y="1776"/>
                    <a:pt x="13677" y="1610"/>
                    <a:pt x="13744" y="1476"/>
                  </a:cubicBezTo>
                  <a:cubicBezTo>
                    <a:pt x="13844" y="1343"/>
                    <a:pt x="13977" y="1209"/>
                    <a:pt x="14111" y="1143"/>
                  </a:cubicBezTo>
                  <a:cubicBezTo>
                    <a:pt x="14111" y="1143"/>
                    <a:pt x="14111" y="1100"/>
                    <a:pt x="14094" y="1100"/>
                  </a:cubicBezTo>
                  <a:close/>
                  <a:moveTo>
                    <a:pt x="15237" y="1570"/>
                  </a:moveTo>
                  <a:cubicBezTo>
                    <a:pt x="15229" y="1570"/>
                    <a:pt x="15221" y="1572"/>
                    <a:pt x="15211" y="1576"/>
                  </a:cubicBezTo>
                  <a:cubicBezTo>
                    <a:pt x="15145" y="1610"/>
                    <a:pt x="15111" y="1643"/>
                    <a:pt x="15045" y="1676"/>
                  </a:cubicBezTo>
                  <a:cubicBezTo>
                    <a:pt x="15011" y="1743"/>
                    <a:pt x="14945" y="1776"/>
                    <a:pt x="14911" y="1843"/>
                  </a:cubicBezTo>
                  <a:cubicBezTo>
                    <a:pt x="14878" y="1876"/>
                    <a:pt x="14844" y="1910"/>
                    <a:pt x="14778" y="1977"/>
                  </a:cubicBezTo>
                  <a:cubicBezTo>
                    <a:pt x="14744" y="2043"/>
                    <a:pt x="14711" y="2077"/>
                    <a:pt x="14678" y="2143"/>
                  </a:cubicBezTo>
                  <a:cubicBezTo>
                    <a:pt x="14678" y="2192"/>
                    <a:pt x="14731" y="2223"/>
                    <a:pt x="14760" y="2223"/>
                  </a:cubicBezTo>
                  <a:cubicBezTo>
                    <a:pt x="14771" y="2223"/>
                    <a:pt x="14778" y="2219"/>
                    <a:pt x="14778" y="2210"/>
                  </a:cubicBezTo>
                  <a:lnTo>
                    <a:pt x="14778" y="2177"/>
                  </a:lnTo>
                  <a:cubicBezTo>
                    <a:pt x="14811" y="2143"/>
                    <a:pt x="14844" y="2077"/>
                    <a:pt x="14878" y="2010"/>
                  </a:cubicBezTo>
                  <a:cubicBezTo>
                    <a:pt x="14878" y="1977"/>
                    <a:pt x="14945" y="1910"/>
                    <a:pt x="14978" y="1876"/>
                  </a:cubicBezTo>
                  <a:cubicBezTo>
                    <a:pt x="15011" y="1843"/>
                    <a:pt x="15078" y="1810"/>
                    <a:pt x="15111" y="1776"/>
                  </a:cubicBezTo>
                  <a:cubicBezTo>
                    <a:pt x="15178" y="1743"/>
                    <a:pt x="15211" y="1710"/>
                    <a:pt x="15278" y="1676"/>
                  </a:cubicBezTo>
                  <a:cubicBezTo>
                    <a:pt x="15307" y="1648"/>
                    <a:pt x="15286" y="1570"/>
                    <a:pt x="15237" y="1570"/>
                  </a:cubicBezTo>
                  <a:close/>
                  <a:moveTo>
                    <a:pt x="13510" y="2243"/>
                  </a:moveTo>
                  <a:cubicBezTo>
                    <a:pt x="13477" y="2243"/>
                    <a:pt x="13443" y="2277"/>
                    <a:pt x="13443" y="2310"/>
                  </a:cubicBezTo>
                  <a:lnTo>
                    <a:pt x="13443" y="2510"/>
                  </a:lnTo>
                  <a:cubicBezTo>
                    <a:pt x="13443" y="2510"/>
                    <a:pt x="13477" y="2544"/>
                    <a:pt x="13510" y="2544"/>
                  </a:cubicBezTo>
                  <a:cubicBezTo>
                    <a:pt x="13544" y="2544"/>
                    <a:pt x="13544" y="2510"/>
                    <a:pt x="13544" y="2510"/>
                  </a:cubicBezTo>
                  <a:lnTo>
                    <a:pt x="13544" y="2310"/>
                  </a:lnTo>
                  <a:cubicBezTo>
                    <a:pt x="13544" y="2277"/>
                    <a:pt x="13544" y="2243"/>
                    <a:pt x="13510" y="2243"/>
                  </a:cubicBezTo>
                  <a:close/>
                  <a:moveTo>
                    <a:pt x="12229" y="341"/>
                  </a:moveTo>
                  <a:cubicBezTo>
                    <a:pt x="12244" y="341"/>
                    <a:pt x="12260" y="341"/>
                    <a:pt x="12276" y="342"/>
                  </a:cubicBezTo>
                  <a:cubicBezTo>
                    <a:pt x="12776" y="375"/>
                    <a:pt x="13143" y="742"/>
                    <a:pt x="13243" y="1209"/>
                  </a:cubicBezTo>
                  <a:cubicBezTo>
                    <a:pt x="13243" y="1243"/>
                    <a:pt x="13277" y="1243"/>
                    <a:pt x="13277" y="1276"/>
                  </a:cubicBezTo>
                  <a:cubicBezTo>
                    <a:pt x="13143" y="1543"/>
                    <a:pt x="13110" y="1876"/>
                    <a:pt x="13143" y="2177"/>
                  </a:cubicBezTo>
                  <a:cubicBezTo>
                    <a:pt x="13143" y="2343"/>
                    <a:pt x="13177" y="2477"/>
                    <a:pt x="13177" y="2610"/>
                  </a:cubicBezTo>
                  <a:lnTo>
                    <a:pt x="13143" y="2510"/>
                  </a:lnTo>
                  <a:cubicBezTo>
                    <a:pt x="13043" y="2343"/>
                    <a:pt x="12943" y="2143"/>
                    <a:pt x="12876" y="1977"/>
                  </a:cubicBezTo>
                  <a:cubicBezTo>
                    <a:pt x="12866" y="1956"/>
                    <a:pt x="12849" y="1948"/>
                    <a:pt x="12832" y="1948"/>
                  </a:cubicBezTo>
                  <a:cubicBezTo>
                    <a:pt x="12794" y="1948"/>
                    <a:pt x="12753" y="1987"/>
                    <a:pt x="12776" y="2010"/>
                  </a:cubicBezTo>
                  <a:cubicBezTo>
                    <a:pt x="12843" y="2210"/>
                    <a:pt x="12943" y="2377"/>
                    <a:pt x="13043" y="2544"/>
                  </a:cubicBezTo>
                  <a:cubicBezTo>
                    <a:pt x="13077" y="2644"/>
                    <a:pt x="13110" y="2710"/>
                    <a:pt x="13143" y="2810"/>
                  </a:cubicBezTo>
                  <a:cubicBezTo>
                    <a:pt x="13143" y="2877"/>
                    <a:pt x="13177" y="2944"/>
                    <a:pt x="13177" y="3011"/>
                  </a:cubicBezTo>
                  <a:cubicBezTo>
                    <a:pt x="13077" y="2844"/>
                    <a:pt x="12943" y="2677"/>
                    <a:pt x="12810" y="2544"/>
                  </a:cubicBezTo>
                  <a:cubicBezTo>
                    <a:pt x="12476" y="2177"/>
                    <a:pt x="12176" y="1810"/>
                    <a:pt x="11909" y="1409"/>
                  </a:cubicBezTo>
                  <a:cubicBezTo>
                    <a:pt x="11681" y="1018"/>
                    <a:pt x="11580" y="341"/>
                    <a:pt x="12229" y="341"/>
                  </a:cubicBezTo>
                  <a:close/>
                  <a:moveTo>
                    <a:pt x="11009" y="176"/>
                  </a:moveTo>
                  <a:cubicBezTo>
                    <a:pt x="11218" y="176"/>
                    <a:pt x="11393" y="410"/>
                    <a:pt x="11475" y="576"/>
                  </a:cubicBezTo>
                  <a:cubicBezTo>
                    <a:pt x="11509" y="609"/>
                    <a:pt x="11509" y="609"/>
                    <a:pt x="11542" y="609"/>
                  </a:cubicBezTo>
                  <a:cubicBezTo>
                    <a:pt x="11509" y="876"/>
                    <a:pt x="11575" y="1176"/>
                    <a:pt x="11709" y="1409"/>
                  </a:cubicBezTo>
                  <a:cubicBezTo>
                    <a:pt x="11942" y="1776"/>
                    <a:pt x="12176" y="2143"/>
                    <a:pt x="12509" y="2444"/>
                  </a:cubicBezTo>
                  <a:cubicBezTo>
                    <a:pt x="12676" y="2610"/>
                    <a:pt x="12843" y="2810"/>
                    <a:pt x="13010" y="3011"/>
                  </a:cubicBezTo>
                  <a:lnTo>
                    <a:pt x="13043" y="3044"/>
                  </a:lnTo>
                  <a:lnTo>
                    <a:pt x="12976" y="3011"/>
                  </a:lnTo>
                  <a:cubicBezTo>
                    <a:pt x="12810" y="2944"/>
                    <a:pt x="12610" y="2877"/>
                    <a:pt x="12476" y="2777"/>
                  </a:cubicBezTo>
                  <a:cubicBezTo>
                    <a:pt x="12143" y="2510"/>
                    <a:pt x="11876" y="2177"/>
                    <a:pt x="11709" y="1810"/>
                  </a:cubicBezTo>
                  <a:lnTo>
                    <a:pt x="11676" y="1810"/>
                  </a:lnTo>
                  <a:cubicBezTo>
                    <a:pt x="11776" y="2177"/>
                    <a:pt x="11976" y="2510"/>
                    <a:pt x="12276" y="2810"/>
                  </a:cubicBezTo>
                  <a:cubicBezTo>
                    <a:pt x="12176" y="2777"/>
                    <a:pt x="12076" y="2744"/>
                    <a:pt x="12009" y="2710"/>
                  </a:cubicBezTo>
                  <a:cubicBezTo>
                    <a:pt x="11642" y="2510"/>
                    <a:pt x="11309" y="2277"/>
                    <a:pt x="11008" y="1943"/>
                  </a:cubicBezTo>
                  <a:cubicBezTo>
                    <a:pt x="10742" y="1610"/>
                    <a:pt x="10575" y="1209"/>
                    <a:pt x="10608" y="776"/>
                  </a:cubicBezTo>
                  <a:cubicBezTo>
                    <a:pt x="10575" y="542"/>
                    <a:pt x="10675" y="342"/>
                    <a:pt x="10875" y="209"/>
                  </a:cubicBezTo>
                  <a:cubicBezTo>
                    <a:pt x="10921" y="186"/>
                    <a:pt x="10966" y="176"/>
                    <a:pt x="11009" y="176"/>
                  </a:cubicBezTo>
                  <a:close/>
                  <a:moveTo>
                    <a:pt x="15678" y="1343"/>
                  </a:moveTo>
                  <a:cubicBezTo>
                    <a:pt x="15778" y="1343"/>
                    <a:pt x="15879" y="1409"/>
                    <a:pt x="15912" y="1510"/>
                  </a:cubicBezTo>
                  <a:cubicBezTo>
                    <a:pt x="15912" y="1610"/>
                    <a:pt x="15912" y="1676"/>
                    <a:pt x="15879" y="1776"/>
                  </a:cubicBezTo>
                  <a:cubicBezTo>
                    <a:pt x="15845" y="1910"/>
                    <a:pt x="15778" y="2043"/>
                    <a:pt x="15712" y="2210"/>
                  </a:cubicBezTo>
                  <a:cubicBezTo>
                    <a:pt x="15678" y="2243"/>
                    <a:pt x="15678" y="2277"/>
                    <a:pt x="15645" y="2310"/>
                  </a:cubicBezTo>
                  <a:lnTo>
                    <a:pt x="15478" y="2444"/>
                  </a:lnTo>
                  <a:cubicBezTo>
                    <a:pt x="15412" y="2477"/>
                    <a:pt x="15345" y="2544"/>
                    <a:pt x="15311" y="2610"/>
                  </a:cubicBezTo>
                  <a:cubicBezTo>
                    <a:pt x="15278" y="2644"/>
                    <a:pt x="15278" y="2644"/>
                    <a:pt x="15278" y="2677"/>
                  </a:cubicBezTo>
                  <a:lnTo>
                    <a:pt x="15245" y="2710"/>
                  </a:lnTo>
                  <a:cubicBezTo>
                    <a:pt x="15145" y="2810"/>
                    <a:pt x="15111" y="2944"/>
                    <a:pt x="15011" y="3044"/>
                  </a:cubicBezTo>
                  <a:cubicBezTo>
                    <a:pt x="14844" y="3211"/>
                    <a:pt x="14544" y="3177"/>
                    <a:pt x="14277" y="3211"/>
                  </a:cubicBezTo>
                  <a:cubicBezTo>
                    <a:pt x="14344" y="3177"/>
                    <a:pt x="14377" y="3144"/>
                    <a:pt x="14411" y="3144"/>
                  </a:cubicBezTo>
                  <a:cubicBezTo>
                    <a:pt x="14444" y="3111"/>
                    <a:pt x="14478" y="3077"/>
                    <a:pt x="14511" y="3077"/>
                  </a:cubicBezTo>
                  <a:lnTo>
                    <a:pt x="14544" y="3011"/>
                  </a:lnTo>
                  <a:cubicBezTo>
                    <a:pt x="14578" y="2944"/>
                    <a:pt x="14644" y="2911"/>
                    <a:pt x="14644" y="2844"/>
                  </a:cubicBezTo>
                  <a:cubicBezTo>
                    <a:pt x="14661" y="2810"/>
                    <a:pt x="14661" y="2802"/>
                    <a:pt x="14657" y="2802"/>
                  </a:cubicBezTo>
                  <a:lnTo>
                    <a:pt x="14657" y="2802"/>
                  </a:lnTo>
                  <a:cubicBezTo>
                    <a:pt x="14653" y="2802"/>
                    <a:pt x="14644" y="2810"/>
                    <a:pt x="14644" y="2810"/>
                  </a:cubicBezTo>
                  <a:cubicBezTo>
                    <a:pt x="14611" y="2877"/>
                    <a:pt x="14544" y="2911"/>
                    <a:pt x="14511" y="2944"/>
                  </a:cubicBezTo>
                  <a:lnTo>
                    <a:pt x="14444" y="3011"/>
                  </a:lnTo>
                  <a:cubicBezTo>
                    <a:pt x="14411" y="3011"/>
                    <a:pt x="14377" y="3044"/>
                    <a:pt x="14344" y="3044"/>
                  </a:cubicBezTo>
                  <a:cubicBezTo>
                    <a:pt x="14311" y="3077"/>
                    <a:pt x="14277" y="3111"/>
                    <a:pt x="14211" y="3144"/>
                  </a:cubicBezTo>
                  <a:cubicBezTo>
                    <a:pt x="14177" y="3144"/>
                    <a:pt x="14144" y="3177"/>
                    <a:pt x="14144" y="3177"/>
                  </a:cubicBezTo>
                  <a:cubicBezTo>
                    <a:pt x="14144" y="3077"/>
                    <a:pt x="14177" y="3011"/>
                    <a:pt x="14211" y="2911"/>
                  </a:cubicBezTo>
                  <a:cubicBezTo>
                    <a:pt x="14244" y="2677"/>
                    <a:pt x="14311" y="2477"/>
                    <a:pt x="14377" y="2243"/>
                  </a:cubicBezTo>
                  <a:cubicBezTo>
                    <a:pt x="14478" y="1876"/>
                    <a:pt x="14778" y="1576"/>
                    <a:pt x="15145" y="1409"/>
                  </a:cubicBezTo>
                  <a:lnTo>
                    <a:pt x="15145" y="1443"/>
                  </a:lnTo>
                  <a:cubicBezTo>
                    <a:pt x="15311" y="1343"/>
                    <a:pt x="15512" y="1343"/>
                    <a:pt x="15678" y="1343"/>
                  </a:cubicBezTo>
                  <a:close/>
                  <a:moveTo>
                    <a:pt x="14177" y="876"/>
                  </a:moveTo>
                  <a:cubicBezTo>
                    <a:pt x="14544" y="909"/>
                    <a:pt x="14778" y="1276"/>
                    <a:pt x="14611" y="1610"/>
                  </a:cubicBezTo>
                  <a:cubicBezTo>
                    <a:pt x="14611" y="1610"/>
                    <a:pt x="14611" y="1610"/>
                    <a:pt x="14611" y="1643"/>
                  </a:cubicBezTo>
                  <a:cubicBezTo>
                    <a:pt x="14478" y="1776"/>
                    <a:pt x="14377" y="1977"/>
                    <a:pt x="14277" y="2177"/>
                  </a:cubicBezTo>
                  <a:cubicBezTo>
                    <a:pt x="14177" y="2410"/>
                    <a:pt x="14111" y="2644"/>
                    <a:pt x="14044" y="2877"/>
                  </a:cubicBezTo>
                  <a:cubicBezTo>
                    <a:pt x="14011" y="3011"/>
                    <a:pt x="13977" y="3111"/>
                    <a:pt x="13977" y="3244"/>
                  </a:cubicBezTo>
                  <a:cubicBezTo>
                    <a:pt x="13977" y="3244"/>
                    <a:pt x="13977" y="3277"/>
                    <a:pt x="13977" y="3277"/>
                  </a:cubicBezTo>
                  <a:cubicBezTo>
                    <a:pt x="13910" y="3244"/>
                    <a:pt x="13877" y="3177"/>
                    <a:pt x="13810" y="3177"/>
                  </a:cubicBezTo>
                  <a:cubicBezTo>
                    <a:pt x="13810" y="3011"/>
                    <a:pt x="13810" y="2844"/>
                    <a:pt x="13810" y="2710"/>
                  </a:cubicBezTo>
                  <a:lnTo>
                    <a:pt x="13844" y="2210"/>
                  </a:lnTo>
                  <a:cubicBezTo>
                    <a:pt x="13844" y="2193"/>
                    <a:pt x="13835" y="2185"/>
                    <a:pt x="13827" y="2185"/>
                  </a:cubicBezTo>
                  <a:cubicBezTo>
                    <a:pt x="13819" y="2185"/>
                    <a:pt x="13810" y="2193"/>
                    <a:pt x="13810" y="2210"/>
                  </a:cubicBezTo>
                  <a:cubicBezTo>
                    <a:pt x="13810" y="2377"/>
                    <a:pt x="13777" y="2544"/>
                    <a:pt x="13744" y="2677"/>
                  </a:cubicBezTo>
                  <a:cubicBezTo>
                    <a:pt x="13744" y="2844"/>
                    <a:pt x="13744" y="2977"/>
                    <a:pt x="13710" y="3144"/>
                  </a:cubicBezTo>
                  <a:cubicBezTo>
                    <a:pt x="13672" y="3119"/>
                    <a:pt x="13629" y="3108"/>
                    <a:pt x="13587" y="3108"/>
                  </a:cubicBezTo>
                  <a:cubicBezTo>
                    <a:pt x="13518" y="3108"/>
                    <a:pt x="13451" y="3136"/>
                    <a:pt x="13410" y="3177"/>
                  </a:cubicBezTo>
                  <a:cubicBezTo>
                    <a:pt x="13377" y="3211"/>
                    <a:pt x="13377" y="3211"/>
                    <a:pt x="13343" y="3244"/>
                  </a:cubicBezTo>
                  <a:cubicBezTo>
                    <a:pt x="13343" y="3011"/>
                    <a:pt x="13343" y="2744"/>
                    <a:pt x="13343" y="2477"/>
                  </a:cubicBezTo>
                  <a:cubicBezTo>
                    <a:pt x="13243" y="2110"/>
                    <a:pt x="13243" y="1743"/>
                    <a:pt x="13377" y="1376"/>
                  </a:cubicBezTo>
                  <a:cubicBezTo>
                    <a:pt x="13544" y="1076"/>
                    <a:pt x="13844" y="909"/>
                    <a:pt x="14177" y="876"/>
                  </a:cubicBezTo>
                  <a:close/>
                  <a:moveTo>
                    <a:pt x="16969" y="1939"/>
                  </a:moveTo>
                  <a:cubicBezTo>
                    <a:pt x="17038" y="1939"/>
                    <a:pt x="17095" y="1969"/>
                    <a:pt x="17113" y="2077"/>
                  </a:cubicBezTo>
                  <a:cubicBezTo>
                    <a:pt x="17113" y="2310"/>
                    <a:pt x="17013" y="2544"/>
                    <a:pt x="16813" y="2710"/>
                  </a:cubicBezTo>
                  <a:cubicBezTo>
                    <a:pt x="16346" y="3011"/>
                    <a:pt x="15812" y="3211"/>
                    <a:pt x="15245" y="3277"/>
                  </a:cubicBezTo>
                  <a:cubicBezTo>
                    <a:pt x="15211" y="3244"/>
                    <a:pt x="15211" y="3211"/>
                    <a:pt x="15178" y="3211"/>
                  </a:cubicBezTo>
                  <a:lnTo>
                    <a:pt x="15278" y="3177"/>
                  </a:lnTo>
                  <a:lnTo>
                    <a:pt x="15545" y="3077"/>
                  </a:lnTo>
                  <a:cubicBezTo>
                    <a:pt x="15712" y="3011"/>
                    <a:pt x="15879" y="2944"/>
                    <a:pt x="16045" y="2844"/>
                  </a:cubicBezTo>
                  <a:cubicBezTo>
                    <a:pt x="16072" y="2817"/>
                    <a:pt x="16056" y="2768"/>
                    <a:pt x="16013" y="2768"/>
                  </a:cubicBezTo>
                  <a:cubicBezTo>
                    <a:pt x="16003" y="2768"/>
                    <a:pt x="15991" y="2771"/>
                    <a:pt x="15979" y="2777"/>
                  </a:cubicBezTo>
                  <a:cubicBezTo>
                    <a:pt x="15812" y="2844"/>
                    <a:pt x="15645" y="2911"/>
                    <a:pt x="15478" y="2977"/>
                  </a:cubicBezTo>
                  <a:lnTo>
                    <a:pt x="15311" y="3044"/>
                  </a:lnTo>
                  <a:cubicBezTo>
                    <a:pt x="15412" y="2877"/>
                    <a:pt x="15545" y="2710"/>
                    <a:pt x="15712" y="2577"/>
                  </a:cubicBezTo>
                  <a:cubicBezTo>
                    <a:pt x="15912" y="2410"/>
                    <a:pt x="16145" y="2243"/>
                    <a:pt x="16379" y="2110"/>
                  </a:cubicBezTo>
                  <a:lnTo>
                    <a:pt x="16412" y="2143"/>
                  </a:lnTo>
                  <a:cubicBezTo>
                    <a:pt x="16512" y="2077"/>
                    <a:pt x="16646" y="2010"/>
                    <a:pt x="16779" y="1977"/>
                  </a:cubicBezTo>
                  <a:cubicBezTo>
                    <a:pt x="16841" y="1961"/>
                    <a:pt x="16910" y="1939"/>
                    <a:pt x="16969" y="1939"/>
                  </a:cubicBezTo>
                  <a:close/>
                  <a:moveTo>
                    <a:pt x="14945" y="3411"/>
                  </a:moveTo>
                  <a:cubicBezTo>
                    <a:pt x="14911" y="3444"/>
                    <a:pt x="14878" y="3478"/>
                    <a:pt x="14878" y="3511"/>
                  </a:cubicBezTo>
                  <a:lnTo>
                    <a:pt x="14878" y="3544"/>
                  </a:lnTo>
                  <a:cubicBezTo>
                    <a:pt x="14711" y="3711"/>
                    <a:pt x="14478" y="3811"/>
                    <a:pt x="14244" y="3878"/>
                  </a:cubicBezTo>
                  <a:cubicBezTo>
                    <a:pt x="14302" y="3820"/>
                    <a:pt x="14260" y="3738"/>
                    <a:pt x="14204" y="3738"/>
                  </a:cubicBezTo>
                  <a:cubicBezTo>
                    <a:pt x="14196" y="3738"/>
                    <a:pt x="14186" y="3740"/>
                    <a:pt x="14177" y="3744"/>
                  </a:cubicBezTo>
                  <a:cubicBezTo>
                    <a:pt x="14077" y="3811"/>
                    <a:pt x="14011" y="3845"/>
                    <a:pt x="13944" y="3878"/>
                  </a:cubicBezTo>
                  <a:lnTo>
                    <a:pt x="13877" y="3878"/>
                  </a:lnTo>
                  <a:cubicBezTo>
                    <a:pt x="13944" y="3811"/>
                    <a:pt x="13977" y="3711"/>
                    <a:pt x="14011" y="3611"/>
                  </a:cubicBezTo>
                  <a:cubicBezTo>
                    <a:pt x="14011" y="3578"/>
                    <a:pt x="14044" y="3544"/>
                    <a:pt x="14044" y="3511"/>
                  </a:cubicBezTo>
                  <a:cubicBezTo>
                    <a:pt x="14190" y="3462"/>
                    <a:pt x="14337" y="3431"/>
                    <a:pt x="14483" y="3431"/>
                  </a:cubicBezTo>
                  <a:cubicBezTo>
                    <a:pt x="14537" y="3431"/>
                    <a:pt x="14591" y="3435"/>
                    <a:pt x="14644" y="3444"/>
                  </a:cubicBezTo>
                  <a:cubicBezTo>
                    <a:pt x="14744" y="3444"/>
                    <a:pt x="14844" y="3411"/>
                    <a:pt x="14945" y="3411"/>
                  </a:cubicBezTo>
                  <a:close/>
                  <a:moveTo>
                    <a:pt x="13510" y="3311"/>
                  </a:moveTo>
                  <a:cubicBezTo>
                    <a:pt x="13610" y="3311"/>
                    <a:pt x="13710" y="3344"/>
                    <a:pt x="13777" y="3444"/>
                  </a:cubicBezTo>
                  <a:cubicBezTo>
                    <a:pt x="13810" y="3511"/>
                    <a:pt x="13810" y="3578"/>
                    <a:pt x="13810" y="3644"/>
                  </a:cubicBezTo>
                  <a:lnTo>
                    <a:pt x="13810" y="3678"/>
                  </a:lnTo>
                  <a:cubicBezTo>
                    <a:pt x="13744" y="3811"/>
                    <a:pt x="13677" y="3911"/>
                    <a:pt x="13577" y="4045"/>
                  </a:cubicBezTo>
                  <a:lnTo>
                    <a:pt x="13577" y="4011"/>
                  </a:lnTo>
                  <a:lnTo>
                    <a:pt x="13577" y="3845"/>
                  </a:lnTo>
                  <a:lnTo>
                    <a:pt x="13577" y="3678"/>
                  </a:lnTo>
                  <a:cubicBezTo>
                    <a:pt x="13560" y="3661"/>
                    <a:pt x="13552" y="3653"/>
                    <a:pt x="13544" y="3653"/>
                  </a:cubicBezTo>
                  <a:cubicBezTo>
                    <a:pt x="13535" y="3653"/>
                    <a:pt x="13527" y="3661"/>
                    <a:pt x="13510" y="3678"/>
                  </a:cubicBezTo>
                  <a:lnTo>
                    <a:pt x="13477" y="3845"/>
                  </a:lnTo>
                  <a:cubicBezTo>
                    <a:pt x="13477" y="3878"/>
                    <a:pt x="13443" y="3945"/>
                    <a:pt x="13443" y="3978"/>
                  </a:cubicBezTo>
                  <a:lnTo>
                    <a:pt x="13410" y="3845"/>
                  </a:lnTo>
                  <a:cubicBezTo>
                    <a:pt x="13410" y="3845"/>
                    <a:pt x="13410" y="3811"/>
                    <a:pt x="13410" y="3811"/>
                  </a:cubicBezTo>
                  <a:lnTo>
                    <a:pt x="13377" y="3644"/>
                  </a:lnTo>
                  <a:cubicBezTo>
                    <a:pt x="13377" y="3644"/>
                    <a:pt x="13377" y="3611"/>
                    <a:pt x="13377" y="3611"/>
                  </a:cubicBezTo>
                  <a:cubicBezTo>
                    <a:pt x="13377" y="3478"/>
                    <a:pt x="13377" y="3344"/>
                    <a:pt x="13510" y="3311"/>
                  </a:cubicBezTo>
                  <a:close/>
                  <a:moveTo>
                    <a:pt x="12409" y="3044"/>
                  </a:moveTo>
                  <a:lnTo>
                    <a:pt x="12543" y="3111"/>
                  </a:lnTo>
                  <a:lnTo>
                    <a:pt x="12576" y="3111"/>
                  </a:lnTo>
                  <a:cubicBezTo>
                    <a:pt x="12710" y="3144"/>
                    <a:pt x="12810" y="3211"/>
                    <a:pt x="12910" y="3277"/>
                  </a:cubicBezTo>
                  <a:cubicBezTo>
                    <a:pt x="13010" y="3344"/>
                    <a:pt x="13077" y="3411"/>
                    <a:pt x="13143" y="3511"/>
                  </a:cubicBezTo>
                  <a:cubicBezTo>
                    <a:pt x="13243" y="3711"/>
                    <a:pt x="13310" y="3911"/>
                    <a:pt x="13310" y="4145"/>
                  </a:cubicBezTo>
                  <a:cubicBezTo>
                    <a:pt x="13310" y="4145"/>
                    <a:pt x="13277" y="4178"/>
                    <a:pt x="13277" y="4211"/>
                  </a:cubicBezTo>
                  <a:cubicBezTo>
                    <a:pt x="13277" y="4211"/>
                    <a:pt x="13243" y="4111"/>
                    <a:pt x="13243" y="4078"/>
                  </a:cubicBezTo>
                  <a:cubicBezTo>
                    <a:pt x="13177" y="3945"/>
                    <a:pt x="13110" y="3811"/>
                    <a:pt x="13043" y="3711"/>
                  </a:cubicBezTo>
                  <a:lnTo>
                    <a:pt x="13077" y="3711"/>
                  </a:lnTo>
                  <a:cubicBezTo>
                    <a:pt x="13077" y="3700"/>
                    <a:pt x="13069" y="3696"/>
                    <a:pt x="13059" y="3696"/>
                  </a:cubicBezTo>
                  <a:cubicBezTo>
                    <a:pt x="13040" y="3696"/>
                    <a:pt x="13010" y="3711"/>
                    <a:pt x="13010" y="3711"/>
                  </a:cubicBezTo>
                  <a:cubicBezTo>
                    <a:pt x="13077" y="3845"/>
                    <a:pt x="13110" y="3978"/>
                    <a:pt x="13143" y="4111"/>
                  </a:cubicBezTo>
                  <a:cubicBezTo>
                    <a:pt x="13143" y="4111"/>
                    <a:pt x="13143" y="4111"/>
                    <a:pt x="13143" y="4145"/>
                  </a:cubicBezTo>
                  <a:cubicBezTo>
                    <a:pt x="13077" y="4078"/>
                    <a:pt x="13010" y="4011"/>
                    <a:pt x="12943" y="3978"/>
                  </a:cubicBezTo>
                  <a:cubicBezTo>
                    <a:pt x="12743" y="3811"/>
                    <a:pt x="12576" y="3644"/>
                    <a:pt x="12476" y="3411"/>
                  </a:cubicBezTo>
                  <a:cubicBezTo>
                    <a:pt x="12443" y="3277"/>
                    <a:pt x="12409" y="3177"/>
                    <a:pt x="12409" y="3044"/>
                  </a:cubicBezTo>
                  <a:close/>
                  <a:moveTo>
                    <a:pt x="3793" y="6865"/>
                  </a:moveTo>
                  <a:cubicBezTo>
                    <a:pt x="3788" y="6865"/>
                    <a:pt x="3781" y="6869"/>
                    <a:pt x="3770" y="6880"/>
                  </a:cubicBezTo>
                  <a:cubicBezTo>
                    <a:pt x="3603" y="6913"/>
                    <a:pt x="3470" y="7047"/>
                    <a:pt x="3370" y="7214"/>
                  </a:cubicBezTo>
                  <a:cubicBezTo>
                    <a:pt x="3303" y="7380"/>
                    <a:pt x="3236" y="7547"/>
                    <a:pt x="3236" y="7714"/>
                  </a:cubicBezTo>
                  <a:cubicBezTo>
                    <a:pt x="3236" y="7747"/>
                    <a:pt x="3261" y="7764"/>
                    <a:pt x="3286" y="7764"/>
                  </a:cubicBezTo>
                  <a:cubicBezTo>
                    <a:pt x="3311" y="7764"/>
                    <a:pt x="3336" y="7747"/>
                    <a:pt x="3336" y="7714"/>
                  </a:cubicBezTo>
                  <a:cubicBezTo>
                    <a:pt x="3336" y="7547"/>
                    <a:pt x="3370" y="7380"/>
                    <a:pt x="3470" y="7247"/>
                  </a:cubicBezTo>
                  <a:cubicBezTo>
                    <a:pt x="3536" y="7114"/>
                    <a:pt x="3670" y="6980"/>
                    <a:pt x="3803" y="6880"/>
                  </a:cubicBezTo>
                  <a:cubicBezTo>
                    <a:pt x="3803" y="6880"/>
                    <a:pt x="3803" y="6865"/>
                    <a:pt x="3793" y="6865"/>
                  </a:cubicBezTo>
                  <a:close/>
                  <a:moveTo>
                    <a:pt x="15578" y="5212"/>
                  </a:moveTo>
                  <a:cubicBezTo>
                    <a:pt x="15512" y="5379"/>
                    <a:pt x="15478" y="5546"/>
                    <a:pt x="15412" y="5679"/>
                  </a:cubicBezTo>
                  <a:cubicBezTo>
                    <a:pt x="15311" y="5946"/>
                    <a:pt x="15211" y="6246"/>
                    <a:pt x="15111" y="6546"/>
                  </a:cubicBezTo>
                  <a:cubicBezTo>
                    <a:pt x="14945" y="6980"/>
                    <a:pt x="14811" y="7414"/>
                    <a:pt x="14678" y="7847"/>
                  </a:cubicBezTo>
                  <a:cubicBezTo>
                    <a:pt x="14744" y="7514"/>
                    <a:pt x="14778" y="7114"/>
                    <a:pt x="14811" y="6780"/>
                  </a:cubicBezTo>
                  <a:cubicBezTo>
                    <a:pt x="14945" y="6213"/>
                    <a:pt x="15178" y="5646"/>
                    <a:pt x="15578" y="5212"/>
                  </a:cubicBezTo>
                  <a:close/>
                  <a:moveTo>
                    <a:pt x="4960" y="7295"/>
                  </a:moveTo>
                  <a:cubicBezTo>
                    <a:pt x="4952" y="7295"/>
                    <a:pt x="4944" y="7300"/>
                    <a:pt x="4937" y="7314"/>
                  </a:cubicBezTo>
                  <a:cubicBezTo>
                    <a:pt x="4871" y="7314"/>
                    <a:pt x="4804" y="7380"/>
                    <a:pt x="4771" y="7414"/>
                  </a:cubicBezTo>
                  <a:cubicBezTo>
                    <a:pt x="4704" y="7447"/>
                    <a:pt x="4671" y="7514"/>
                    <a:pt x="4637" y="7547"/>
                  </a:cubicBezTo>
                  <a:cubicBezTo>
                    <a:pt x="4604" y="7614"/>
                    <a:pt x="4537" y="7647"/>
                    <a:pt x="4504" y="7714"/>
                  </a:cubicBezTo>
                  <a:cubicBezTo>
                    <a:pt x="4470" y="7781"/>
                    <a:pt x="4437" y="7847"/>
                    <a:pt x="4437" y="7914"/>
                  </a:cubicBezTo>
                  <a:cubicBezTo>
                    <a:pt x="4418" y="7933"/>
                    <a:pt x="4443" y="7953"/>
                    <a:pt x="4474" y="7953"/>
                  </a:cubicBezTo>
                  <a:cubicBezTo>
                    <a:pt x="4497" y="7953"/>
                    <a:pt x="4523" y="7942"/>
                    <a:pt x="4537" y="7914"/>
                  </a:cubicBezTo>
                  <a:cubicBezTo>
                    <a:pt x="4537" y="7881"/>
                    <a:pt x="4570" y="7814"/>
                    <a:pt x="4604" y="7747"/>
                  </a:cubicBezTo>
                  <a:cubicBezTo>
                    <a:pt x="4604" y="7714"/>
                    <a:pt x="4637" y="7647"/>
                    <a:pt x="4704" y="7614"/>
                  </a:cubicBezTo>
                  <a:cubicBezTo>
                    <a:pt x="4737" y="7581"/>
                    <a:pt x="4771" y="7514"/>
                    <a:pt x="4837" y="7480"/>
                  </a:cubicBezTo>
                  <a:cubicBezTo>
                    <a:pt x="4871" y="7447"/>
                    <a:pt x="4937" y="7414"/>
                    <a:pt x="4971" y="7380"/>
                  </a:cubicBezTo>
                  <a:cubicBezTo>
                    <a:pt x="5024" y="7380"/>
                    <a:pt x="4992" y="7295"/>
                    <a:pt x="4960" y="7295"/>
                  </a:cubicBezTo>
                  <a:close/>
                  <a:moveTo>
                    <a:pt x="15712" y="5212"/>
                  </a:moveTo>
                  <a:cubicBezTo>
                    <a:pt x="15712" y="5779"/>
                    <a:pt x="15612" y="6346"/>
                    <a:pt x="15445" y="6880"/>
                  </a:cubicBezTo>
                  <a:cubicBezTo>
                    <a:pt x="15245" y="7347"/>
                    <a:pt x="14978" y="7781"/>
                    <a:pt x="14644" y="8148"/>
                  </a:cubicBezTo>
                  <a:cubicBezTo>
                    <a:pt x="14811" y="7614"/>
                    <a:pt x="15011" y="7080"/>
                    <a:pt x="15211" y="6546"/>
                  </a:cubicBezTo>
                  <a:lnTo>
                    <a:pt x="15512" y="5713"/>
                  </a:lnTo>
                  <a:cubicBezTo>
                    <a:pt x="15578" y="5546"/>
                    <a:pt x="15645" y="5379"/>
                    <a:pt x="15712" y="5212"/>
                  </a:cubicBezTo>
                  <a:close/>
                  <a:moveTo>
                    <a:pt x="3236" y="8048"/>
                  </a:moveTo>
                  <a:cubicBezTo>
                    <a:pt x="3203" y="8048"/>
                    <a:pt x="3203" y="8081"/>
                    <a:pt x="3203" y="8081"/>
                  </a:cubicBezTo>
                  <a:lnTo>
                    <a:pt x="3203" y="8281"/>
                  </a:lnTo>
                  <a:cubicBezTo>
                    <a:pt x="3203" y="8314"/>
                    <a:pt x="3203" y="8348"/>
                    <a:pt x="3236" y="8348"/>
                  </a:cubicBezTo>
                  <a:cubicBezTo>
                    <a:pt x="3270" y="8348"/>
                    <a:pt x="3303" y="8314"/>
                    <a:pt x="3303" y="8281"/>
                  </a:cubicBezTo>
                  <a:cubicBezTo>
                    <a:pt x="3303" y="8214"/>
                    <a:pt x="3303" y="8148"/>
                    <a:pt x="3303" y="8081"/>
                  </a:cubicBezTo>
                  <a:cubicBezTo>
                    <a:pt x="3270" y="8081"/>
                    <a:pt x="3270" y="8048"/>
                    <a:pt x="3236" y="8048"/>
                  </a:cubicBezTo>
                  <a:close/>
                  <a:moveTo>
                    <a:pt x="4418" y="8576"/>
                  </a:moveTo>
                  <a:cubicBezTo>
                    <a:pt x="4415" y="8576"/>
                    <a:pt x="4404" y="8595"/>
                    <a:pt x="4404" y="8615"/>
                  </a:cubicBezTo>
                  <a:cubicBezTo>
                    <a:pt x="4418" y="8586"/>
                    <a:pt x="4420" y="8576"/>
                    <a:pt x="4418" y="8576"/>
                  </a:cubicBezTo>
                  <a:close/>
                  <a:moveTo>
                    <a:pt x="629" y="6091"/>
                  </a:moveTo>
                  <a:cubicBezTo>
                    <a:pt x="811" y="6091"/>
                    <a:pt x="1016" y="6305"/>
                    <a:pt x="1101" y="6446"/>
                  </a:cubicBezTo>
                  <a:cubicBezTo>
                    <a:pt x="1135" y="6480"/>
                    <a:pt x="1168" y="6480"/>
                    <a:pt x="1201" y="6480"/>
                  </a:cubicBezTo>
                  <a:cubicBezTo>
                    <a:pt x="1168" y="6780"/>
                    <a:pt x="1235" y="7047"/>
                    <a:pt x="1402" y="7280"/>
                  </a:cubicBezTo>
                  <a:cubicBezTo>
                    <a:pt x="1635" y="7647"/>
                    <a:pt x="1902" y="7981"/>
                    <a:pt x="2235" y="8281"/>
                  </a:cubicBezTo>
                  <a:cubicBezTo>
                    <a:pt x="2402" y="8448"/>
                    <a:pt x="2569" y="8615"/>
                    <a:pt x="2736" y="8815"/>
                  </a:cubicBezTo>
                  <a:lnTo>
                    <a:pt x="2769" y="8848"/>
                  </a:lnTo>
                  <a:lnTo>
                    <a:pt x="2736" y="8848"/>
                  </a:lnTo>
                  <a:cubicBezTo>
                    <a:pt x="2536" y="8781"/>
                    <a:pt x="2369" y="8715"/>
                    <a:pt x="2202" y="8615"/>
                  </a:cubicBezTo>
                  <a:cubicBezTo>
                    <a:pt x="1869" y="8381"/>
                    <a:pt x="1568" y="8081"/>
                    <a:pt x="1368" y="7714"/>
                  </a:cubicBezTo>
                  <a:cubicBezTo>
                    <a:pt x="1368" y="7697"/>
                    <a:pt x="1360" y="7689"/>
                    <a:pt x="1352" y="7689"/>
                  </a:cubicBezTo>
                  <a:cubicBezTo>
                    <a:pt x="1343" y="7689"/>
                    <a:pt x="1335" y="7697"/>
                    <a:pt x="1335" y="7714"/>
                  </a:cubicBezTo>
                  <a:cubicBezTo>
                    <a:pt x="1468" y="8081"/>
                    <a:pt x="1702" y="8414"/>
                    <a:pt x="2002" y="8648"/>
                  </a:cubicBezTo>
                  <a:lnTo>
                    <a:pt x="2002" y="8681"/>
                  </a:lnTo>
                  <a:cubicBezTo>
                    <a:pt x="1902" y="8648"/>
                    <a:pt x="1802" y="8615"/>
                    <a:pt x="1702" y="8548"/>
                  </a:cubicBezTo>
                  <a:cubicBezTo>
                    <a:pt x="1335" y="8381"/>
                    <a:pt x="968" y="8114"/>
                    <a:pt x="701" y="7814"/>
                  </a:cubicBezTo>
                  <a:cubicBezTo>
                    <a:pt x="401" y="7514"/>
                    <a:pt x="234" y="7080"/>
                    <a:pt x="234" y="6680"/>
                  </a:cubicBezTo>
                  <a:cubicBezTo>
                    <a:pt x="234" y="6480"/>
                    <a:pt x="301" y="6180"/>
                    <a:pt x="534" y="6113"/>
                  </a:cubicBezTo>
                  <a:cubicBezTo>
                    <a:pt x="564" y="6098"/>
                    <a:pt x="596" y="6091"/>
                    <a:pt x="629" y="6091"/>
                  </a:cubicBezTo>
                  <a:close/>
                  <a:moveTo>
                    <a:pt x="1904" y="6176"/>
                  </a:moveTo>
                  <a:cubicBezTo>
                    <a:pt x="1925" y="6176"/>
                    <a:pt x="1947" y="6177"/>
                    <a:pt x="1969" y="6180"/>
                  </a:cubicBezTo>
                  <a:lnTo>
                    <a:pt x="1935" y="6213"/>
                  </a:lnTo>
                  <a:cubicBezTo>
                    <a:pt x="2402" y="6246"/>
                    <a:pt x="2803" y="6580"/>
                    <a:pt x="2936" y="7047"/>
                  </a:cubicBezTo>
                  <a:cubicBezTo>
                    <a:pt x="2936" y="7047"/>
                    <a:pt x="2936" y="7080"/>
                    <a:pt x="2969" y="7080"/>
                  </a:cubicBezTo>
                  <a:cubicBezTo>
                    <a:pt x="2836" y="7347"/>
                    <a:pt x="2803" y="7681"/>
                    <a:pt x="2869" y="7981"/>
                  </a:cubicBezTo>
                  <a:cubicBezTo>
                    <a:pt x="2903" y="8114"/>
                    <a:pt x="2903" y="8281"/>
                    <a:pt x="2936" y="8448"/>
                  </a:cubicBezTo>
                  <a:lnTo>
                    <a:pt x="2903" y="8381"/>
                  </a:lnTo>
                  <a:cubicBezTo>
                    <a:pt x="2803" y="8181"/>
                    <a:pt x="2669" y="8014"/>
                    <a:pt x="2569" y="7847"/>
                  </a:cubicBezTo>
                  <a:cubicBezTo>
                    <a:pt x="2556" y="7822"/>
                    <a:pt x="2539" y="7811"/>
                    <a:pt x="2524" y="7811"/>
                  </a:cubicBezTo>
                  <a:cubicBezTo>
                    <a:pt x="2499" y="7811"/>
                    <a:pt x="2482" y="7840"/>
                    <a:pt x="2502" y="7881"/>
                  </a:cubicBezTo>
                  <a:lnTo>
                    <a:pt x="2769" y="8414"/>
                  </a:lnTo>
                  <a:cubicBezTo>
                    <a:pt x="2803" y="8481"/>
                    <a:pt x="2869" y="8548"/>
                    <a:pt x="2903" y="8648"/>
                  </a:cubicBezTo>
                  <a:cubicBezTo>
                    <a:pt x="2903" y="8715"/>
                    <a:pt x="2936" y="8781"/>
                    <a:pt x="2936" y="8881"/>
                  </a:cubicBezTo>
                  <a:cubicBezTo>
                    <a:pt x="2803" y="8681"/>
                    <a:pt x="2669" y="8548"/>
                    <a:pt x="2536" y="8381"/>
                  </a:cubicBezTo>
                  <a:cubicBezTo>
                    <a:pt x="2202" y="8081"/>
                    <a:pt x="1869" y="7714"/>
                    <a:pt x="1602" y="7347"/>
                  </a:cubicBezTo>
                  <a:cubicBezTo>
                    <a:pt x="1468" y="7147"/>
                    <a:pt x="1402" y="6913"/>
                    <a:pt x="1402" y="6647"/>
                  </a:cubicBezTo>
                  <a:cubicBezTo>
                    <a:pt x="1402" y="6368"/>
                    <a:pt x="1631" y="6176"/>
                    <a:pt x="1904" y="6176"/>
                  </a:cubicBezTo>
                  <a:close/>
                  <a:moveTo>
                    <a:pt x="5338" y="7047"/>
                  </a:moveTo>
                  <a:cubicBezTo>
                    <a:pt x="5438" y="7047"/>
                    <a:pt x="5504" y="7080"/>
                    <a:pt x="5571" y="7147"/>
                  </a:cubicBezTo>
                  <a:cubicBezTo>
                    <a:pt x="5605" y="7247"/>
                    <a:pt x="5605" y="7347"/>
                    <a:pt x="5571" y="7447"/>
                  </a:cubicBezTo>
                  <a:cubicBezTo>
                    <a:pt x="5538" y="7614"/>
                    <a:pt x="5504" y="7781"/>
                    <a:pt x="5438" y="7947"/>
                  </a:cubicBezTo>
                  <a:cubicBezTo>
                    <a:pt x="5438" y="7981"/>
                    <a:pt x="5404" y="8014"/>
                    <a:pt x="5371" y="8048"/>
                  </a:cubicBezTo>
                  <a:cubicBezTo>
                    <a:pt x="5338" y="8081"/>
                    <a:pt x="5304" y="8114"/>
                    <a:pt x="5238" y="8148"/>
                  </a:cubicBezTo>
                  <a:lnTo>
                    <a:pt x="5238" y="8181"/>
                  </a:lnTo>
                  <a:cubicBezTo>
                    <a:pt x="5171" y="8214"/>
                    <a:pt x="5104" y="8281"/>
                    <a:pt x="5037" y="8348"/>
                  </a:cubicBezTo>
                  <a:cubicBezTo>
                    <a:pt x="5037" y="8348"/>
                    <a:pt x="5004" y="8381"/>
                    <a:pt x="5037" y="8414"/>
                  </a:cubicBezTo>
                  <a:cubicBezTo>
                    <a:pt x="4937" y="8548"/>
                    <a:pt x="4871" y="8648"/>
                    <a:pt x="4804" y="8748"/>
                  </a:cubicBezTo>
                  <a:cubicBezTo>
                    <a:pt x="4637" y="8982"/>
                    <a:pt x="4304" y="8915"/>
                    <a:pt x="4070" y="8982"/>
                  </a:cubicBezTo>
                  <a:lnTo>
                    <a:pt x="4204" y="8915"/>
                  </a:lnTo>
                  <a:cubicBezTo>
                    <a:pt x="4204" y="8881"/>
                    <a:pt x="4237" y="8848"/>
                    <a:pt x="4270" y="8848"/>
                  </a:cubicBezTo>
                  <a:lnTo>
                    <a:pt x="4304" y="8781"/>
                  </a:lnTo>
                  <a:cubicBezTo>
                    <a:pt x="4337" y="8715"/>
                    <a:pt x="4404" y="8648"/>
                    <a:pt x="4404" y="8615"/>
                  </a:cubicBezTo>
                  <a:lnTo>
                    <a:pt x="4404" y="8615"/>
                  </a:lnTo>
                  <a:cubicBezTo>
                    <a:pt x="4370" y="8648"/>
                    <a:pt x="4304" y="8715"/>
                    <a:pt x="4270" y="8748"/>
                  </a:cubicBezTo>
                  <a:lnTo>
                    <a:pt x="4204" y="8781"/>
                  </a:lnTo>
                  <a:cubicBezTo>
                    <a:pt x="4170" y="8815"/>
                    <a:pt x="4137" y="8815"/>
                    <a:pt x="4137" y="8848"/>
                  </a:cubicBezTo>
                  <a:cubicBezTo>
                    <a:pt x="4070" y="8881"/>
                    <a:pt x="4037" y="8915"/>
                    <a:pt x="3970" y="8948"/>
                  </a:cubicBezTo>
                  <a:lnTo>
                    <a:pt x="3903" y="8982"/>
                  </a:lnTo>
                  <a:cubicBezTo>
                    <a:pt x="3903" y="8915"/>
                    <a:pt x="3937" y="8815"/>
                    <a:pt x="3937" y="8748"/>
                  </a:cubicBezTo>
                  <a:cubicBezTo>
                    <a:pt x="4003" y="8548"/>
                    <a:pt x="4037" y="8314"/>
                    <a:pt x="4103" y="8114"/>
                  </a:cubicBezTo>
                  <a:cubicBezTo>
                    <a:pt x="4137" y="7881"/>
                    <a:pt x="4237" y="7681"/>
                    <a:pt x="4370" y="7514"/>
                  </a:cubicBezTo>
                  <a:cubicBezTo>
                    <a:pt x="4370" y="7514"/>
                    <a:pt x="4404" y="7480"/>
                    <a:pt x="4404" y="7447"/>
                  </a:cubicBezTo>
                  <a:cubicBezTo>
                    <a:pt x="4437" y="7447"/>
                    <a:pt x="4437" y="7447"/>
                    <a:pt x="4470" y="7414"/>
                  </a:cubicBezTo>
                  <a:cubicBezTo>
                    <a:pt x="4570" y="7314"/>
                    <a:pt x="4671" y="7214"/>
                    <a:pt x="4804" y="7147"/>
                  </a:cubicBezTo>
                  <a:cubicBezTo>
                    <a:pt x="4971" y="7080"/>
                    <a:pt x="5171" y="7047"/>
                    <a:pt x="5338" y="7047"/>
                  </a:cubicBezTo>
                  <a:close/>
                  <a:moveTo>
                    <a:pt x="6679" y="7559"/>
                  </a:moveTo>
                  <a:cubicBezTo>
                    <a:pt x="6748" y="7559"/>
                    <a:pt x="6803" y="7591"/>
                    <a:pt x="6839" y="7681"/>
                  </a:cubicBezTo>
                  <a:cubicBezTo>
                    <a:pt x="6839" y="7947"/>
                    <a:pt x="6739" y="8181"/>
                    <a:pt x="6539" y="8348"/>
                  </a:cubicBezTo>
                  <a:cubicBezTo>
                    <a:pt x="6072" y="8681"/>
                    <a:pt x="5538" y="8915"/>
                    <a:pt x="5004" y="8982"/>
                  </a:cubicBezTo>
                  <a:cubicBezTo>
                    <a:pt x="4971" y="8948"/>
                    <a:pt x="4971" y="8948"/>
                    <a:pt x="4937" y="8915"/>
                  </a:cubicBezTo>
                  <a:lnTo>
                    <a:pt x="5037" y="8881"/>
                  </a:lnTo>
                  <a:cubicBezTo>
                    <a:pt x="5104" y="8848"/>
                    <a:pt x="5204" y="8815"/>
                    <a:pt x="5271" y="8781"/>
                  </a:cubicBezTo>
                  <a:cubicBezTo>
                    <a:pt x="5438" y="8681"/>
                    <a:pt x="5605" y="8615"/>
                    <a:pt x="5771" y="8515"/>
                  </a:cubicBezTo>
                  <a:cubicBezTo>
                    <a:pt x="5825" y="8488"/>
                    <a:pt x="5792" y="8439"/>
                    <a:pt x="5760" y="8439"/>
                  </a:cubicBezTo>
                  <a:cubicBezTo>
                    <a:pt x="5752" y="8439"/>
                    <a:pt x="5744" y="8441"/>
                    <a:pt x="5738" y="8448"/>
                  </a:cubicBezTo>
                  <a:cubicBezTo>
                    <a:pt x="5571" y="8515"/>
                    <a:pt x="5404" y="8581"/>
                    <a:pt x="5238" y="8681"/>
                  </a:cubicBezTo>
                  <a:lnTo>
                    <a:pt x="5071" y="8715"/>
                  </a:lnTo>
                  <a:cubicBezTo>
                    <a:pt x="5171" y="8548"/>
                    <a:pt x="5338" y="8414"/>
                    <a:pt x="5471" y="8248"/>
                  </a:cubicBezTo>
                  <a:cubicBezTo>
                    <a:pt x="5671" y="8081"/>
                    <a:pt x="5871" y="7914"/>
                    <a:pt x="6138" y="7781"/>
                  </a:cubicBezTo>
                  <a:cubicBezTo>
                    <a:pt x="6238" y="7714"/>
                    <a:pt x="6372" y="7647"/>
                    <a:pt x="6472" y="7614"/>
                  </a:cubicBezTo>
                  <a:cubicBezTo>
                    <a:pt x="6549" y="7583"/>
                    <a:pt x="6619" y="7559"/>
                    <a:pt x="6679" y="7559"/>
                  </a:cubicBezTo>
                  <a:close/>
                  <a:moveTo>
                    <a:pt x="14111" y="6947"/>
                  </a:moveTo>
                  <a:lnTo>
                    <a:pt x="14111" y="6947"/>
                  </a:lnTo>
                  <a:cubicBezTo>
                    <a:pt x="13910" y="7614"/>
                    <a:pt x="14111" y="8414"/>
                    <a:pt x="13744" y="9015"/>
                  </a:cubicBezTo>
                  <a:cubicBezTo>
                    <a:pt x="13777" y="8715"/>
                    <a:pt x="13810" y="8381"/>
                    <a:pt x="13810" y="8081"/>
                  </a:cubicBezTo>
                  <a:cubicBezTo>
                    <a:pt x="13810" y="7681"/>
                    <a:pt x="13910" y="7314"/>
                    <a:pt x="14111" y="6947"/>
                  </a:cubicBezTo>
                  <a:close/>
                  <a:moveTo>
                    <a:pt x="3870" y="6680"/>
                  </a:moveTo>
                  <a:cubicBezTo>
                    <a:pt x="4204" y="6713"/>
                    <a:pt x="4404" y="7047"/>
                    <a:pt x="4304" y="7380"/>
                  </a:cubicBezTo>
                  <a:cubicBezTo>
                    <a:pt x="4270" y="7380"/>
                    <a:pt x="4270" y="7380"/>
                    <a:pt x="4304" y="7414"/>
                  </a:cubicBezTo>
                  <a:cubicBezTo>
                    <a:pt x="4137" y="7581"/>
                    <a:pt x="4037" y="7781"/>
                    <a:pt x="3970" y="7981"/>
                  </a:cubicBezTo>
                  <a:cubicBezTo>
                    <a:pt x="3870" y="8214"/>
                    <a:pt x="3837" y="8448"/>
                    <a:pt x="3770" y="8681"/>
                  </a:cubicBezTo>
                  <a:cubicBezTo>
                    <a:pt x="3737" y="8815"/>
                    <a:pt x="3737" y="8915"/>
                    <a:pt x="3703" y="9048"/>
                  </a:cubicBezTo>
                  <a:cubicBezTo>
                    <a:pt x="3703" y="9082"/>
                    <a:pt x="3703" y="9082"/>
                    <a:pt x="3703" y="9082"/>
                  </a:cubicBezTo>
                  <a:cubicBezTo>
                    <a:pt x="3636" y="9048"/>
                    <a:pt x="3603" y="9015"/>
                    <a:pt x="3536" y="8982"/>
                  </a:cubicBezTo>
                  <a:cubicBezTo>
                    <a:pt x="3536" y="8815"/>
                    <a:pt x="3536" y="8648"/>
                    <a:pt x="3536" y="8515"/>
                  </a:cubicBezTo>
                  <a:lnTo>
                    <a:pt x="3536" y="8014"/>
                  </a:lnTo>
                  <a:cubicBezTo>
                    <a:pt x="3536" y="7998"/>
                    <a:pt x="3528" y="7989"/>
                    <a:pt x="3520" y="7989"/>
                  </a:cubicBezTo>
                  <a:cubicBezTo>
                    <a:pt x="3511" y="7989"/>
                    <a:pt x="3503" y="7998"/>
                    <a:pt x="3503" y="8014"/>
                  </a:cubicBezTo>
                  <a:lnTo>
                    <a:pt x="3503" y="8448"/>
                  </a:lnTo>
                  <a:cubicBezTo>
                    <a:pt x="3503" y="8581"/>
                    <a:pt x="3470" y="8748"/>
                    <a:pt x="3470" y="8881"/>
                  </a:cubicBezTo>
                  <a:cubicBezTo>
                    <a:pt x="3443" y="8873"/>
                    <a:pt x="3414" y="8868"/>
                    <a:pt x="3384" y="8868"/>
                  </a:cubicBezTo>
                  <a:cubicBezTo>
                    <a:pt x="3303" y="8868"/>
                    <a:pt x="3218" y="8899"/>
                    <a:pt x="3169" y="8948"/>
                  </a:cubicBezTo>
                  <a:cubicBezTo>
                    <a:pt x="3136" y="8982"/>
                    <a:pt x="3136" y="9015"/>
                    <a:pt x="3103" y="9048"/>
                  </a:cubicBezTo>
                  <a:lnTo>
                    <a:pt x="3103" y="9082"/>
                  </a:lnTo>
                  <a:cubicBezTo>
                    <a:pt x="3103" y="8815"/>
                    <a:pt x="3103" y="8581"/>
                    <a:pt x="3069" y="8314"/>
                  </a:cubicBezTo>
                  <a:cubicBezTo>
                    <a:pt x="2969" y="7947"/>
                    <a:pt x="2969" y="7581"/>
                    <a:pt x="3069" y="7214"/>
                  </a:cubicBezTo>
                  <a:cubicBezTo>
                    <a:pt x="3203" y="6880"/>
                    <a:pt x="3536" y="6680"/>
                    <a:pt x="3870" y="6680"/>
                  </a:cubicBezTo>
                  <a:close/>
                  <a:moveTo>
                    <a:pt x="4737" y="9148"/>
                  </a:moveTo>
                  <a:cubicBezTo>
                    <a:pt x="4704" y="9182"/>
                    <a:pt x="4671" y="9248"/>
                    <a:pt x="4637" y="9282"/>
                  </a:cubicBezTo>
                  <a:lnTo>
                    <a:pt x="4537" y="9348"/>
                  </a:lnTo>
                  <a:lnTo>
                    <a:pt x="4504" y="9382"/>
                  </a:lnTo>
                  <a:cubicBezTo>
                    <a:pt x="4437" y="9449"/>
                    <a:pt x="4370" y="9482"/>
                    <a:pt x="4304" y="9515"/>
                  </a:cubicBezTo>
                  <a:cubicBezTo>
                    <a:pt x="4204" y="9582"/>
                    <a:pt x="4137" y="9615"/>
                    <a:pt x="4037" y="9615"/>
                  </a:cubicBezTo>
                  <a:lnTo>
                    <a:pt x="3903" y="9649"/>
                  </a:lnTo>
                  <a:lnTo>
                    <a:pt x="4003" y="9615"/>
                  </a:lnTo>
                  <a:cubicBezTo>
                    <a:pt x="4090" y="9558"/>
                    <a:pt x="4052" y="9475"/>
                    <a:pt x="3976" y="9475"/>
                  </a:cubicBezTo>
                  <a:cubicBezTo>
                    <a:pt x="3963" y="9475"/>
                    <a:pt x="3950" y="9477"/>
                    <a:pt x="3937" y="9482"/>
                  </a:cubicBezTo>
                  <a:cubicBezTo>
                    <a:pt x="3870" y="9549"/>
                    <a:pt x="3803" y="9582"/>
                    <a:pt x="3737" y="9649"/>
                  </a:cubicBezTo>
                  <a:lnTo>
                    <a:pt x="3670" y="9649"/>
                  </a:lnTo>
                  <a:cubicBezTo>
                    <a:pt x="3737" y="9582"/>
                    <a:pt x="3770" y="9482"/>
                    <a:pt x="3770" y="9382"/>
                  </a:cubicBezTo>
                  <a:cubicBezTo>
                    <a:pt x="3770" y="9348"/>
                    <a:pt x="3803" y="9315"/>
                    <a:pt x="3837" y="9282"/>
                  </a:cubicBezTo>
                  <a:cubicBezTo>
                    <a:pt x="3962" y="9207"/>
                    <a:pt x="4106" y="9169"/>
                    <a:pt x="4254" y="9169"/>
                  </a:cubicBezTo>
                  <a:cubicBezTo>
                    <a:pt x="4304" y="9169"/>
                    <a:pt x="4354" y="9173"/>
                    <a:pt x="4404" y="9182"/>
                  </a:cubicBezTo>
                  <a:cubicBezTo>
                    <a:pt x="4504" y="9182"/>
                    <a:pt x="4604" y="9148"/>
                    <a:pt x="4737" y="9148"/>
                  </a:cubicBezTo>
                  <a:close/>
                  <a:moveTo>
                    <a:pt x="3271" y="9713"/>
                  </a:moveTo>
                  <a:cubicBezTo>
                    <a:pt x="3283" y="9722"/>
                    <a:pt x="3303" y="9731"/>
                    <a:pt x="3303" y="9749"/>
                  </a:cubicBezTo>
                  <a:lnTo>
                    <a:pt x="3303" y="9782"/>
                  </a:lnTo>
                  <a:cubicBezTo>
                    <a:pt x="3280" y="9759"/>
                    <a:pt x="3273" y="9736"/>
                    <a:pt x="3271" y="9713"/>
                  </a:cubicBezTo>
                  <a:close/>
                  <a:moveTo>
                    <a:pt x="3383" y="9135"/>
                  </a:moveTo>
                  <a:cubicBezTo>
                    <a:pt x="3551" y="9135"/>
                    <a:pt x="3690" y="9309"/>
                    <a:pt x="3603" y="9482"/>
                  </a:cubicBezTo>
                  <a:cubicBezTo>
                    <a:pt x="3536" y="9615"/>
                    <a:pt x="3436" y="9749"/>
                    <a:pt x="3336" y="9882"/>
                  </a:cubicBezTo>
                  <a:lnTo>
                    <a:pt x="3336" y="9849"/>
                  </a:lnTo>
                  <a:cubicBezTo>
                    <a:pt x="3370" y="9782"/>
                    <a:pt x="3370" y="9749"/>
                    <a:pt x="3336" y="9682"/>
                  </a:cubicBezTo>
                  <a:lnTo>
                    <a:pt x="3336" y="9515"/>
                  </a:lnTo>
                  <a:cubicBezTo>
                    <a:pt x="3336" y="9499"/>
                    <a:pt x="3328" y="9490"/>
                    <a:pt x="3320" y="9490"/>
                  </a:cubicBezTo>
                  <a:cubicBezTo>
                    <a:pt x="3311" y="9490"/>
                    <a:pt x="3303" y="9499"/>
                    <a:pt x="3303" y="9515"/>
                  </a:cubicBezTo>
                  <a:cubicBezTo>
                    <a:pt x="3303" y="9549"/>
                    <a:pt x="3303" y="9615"/>
                    <a:pt x="3270" y="9682"/>
                  </a:cubicBezTo>
                  <a:cubicBezTo>
                    <a:pt x="3270" y="9649"/>
                    <a:pt x="3270" y="9649"/>
                    <a:pt x="3270" y="9649"/>
                  </a:cubicBezTo>
                  <a:cubicBezTo>
                    <a:pt x="3270" y="9582"/>
                    <a:pt x="3236" y="9549"/>
                    <a:pt x="3236" y="9482"/>
                  </a:cubicBezTo>
                  <a:cubicBezTo>
                    <a:pt x="3236" y="9482"/>
                    <a:pt x="3236" y="9449"/>
                    <a:pt x="3203" y="9415"/>
                  </a:cubicBezTo>
                  <a:cubicBezTo>
                    <a:pt x="3203" y="9315"/>
                    <a:pt x="3203" y="9182"/>
                    <a:pt x="3303" y="9148"/>
                  </a:cubicBezTo>
                  <a:cubicBezTo>
                    <a:pt x="3330" y="9139"/>
                    <a:pt x="3357" y="9135"/>
                    <a:pt x="3383" y="9135"/>
                  </a:cubicBezTo>
                  <a:close/>
                  <a:moveTo>
                    <a:pt x="2169" y="8915"/>
                  </a:moveTo>
                  <a:lnTo>
                    <a:pt x="2302" y="8948"/>
                  </a:lnTo>
                  <a:lnTo>
                    <a:pt x="2336" y="8982"/>
                  </a:lnTo>
                  <a:cubicBezTo>
                    <a:pt x="2469" y="9015"/>
                    <a:pt x="2569" y="9048"/>
                    <a:pt x="2669" y="9082"/>
                  </a:cubicBezTo>
                  <a:cubicBezTo>
                    <a:pt x="2769" y="9148"/>
                    <a:pt x="2836" y="9248"/>
                    <a:pt x="2903" y="9315"/>
                  </a:cubicBezTo>
                  <a:cubicBezTo>
                    <a:pt x="3036" y="9549"/>
                    <a:pt x="3136" y="9815"/>
                    <a:pt x="3136" y="10082"/>
                  </a:cubicBezTo>
                  <a:cubicBezTo>
                    <a:pt x="3103" y="10016"/>
                    <a:pt x="3069" y="9949"/>
                    <a:pt x="3036" y="9882"/>
                  </a:cubicBezTo>
                  <a:lnTo>
                    <a:pt x="3036" y="9916"/>
                  </a:lnTo>
                  <a:lnTo>
                    <a:pt x="2869" y="9549"/>
                  </a:lnTo>
                  <a:lnTo>
                    <a:pt x="2803" y="9549"/>
                  </a:lnTo>
                  <a:cubicBezTo>
                    <a:pt x="2869" y="9682"/>
                    <a:pt x="2903" y="9782"/>
                    <a:pt x="2969" y="9916"/>
                  </a:cubicBezTo>
                  <a:lnTo>
                    <a:pt x="2969" y="9949"/>
                  </a:lnTo>
                  <a:cubicBezTo>
                    <a:pt x="2869" y="9882"/>
                    <a:pt x="2803" y="9849"/>
                    <a:pt x="2736" y="9782"/>
                  </a:cubicBezTo>
                  <a:cubicBezTo>
                    <a:pt x="2502" y="9649"/>
                    <a:pt x="2336" y="9482"/>
                    <a:pt x="2235" y="9248"/>
                  </a:cubicBezTo>
                  <a:cubicBezTo>
                    <a:pt x="2202" y="9148"/>
                    <a:pt x="2169" y="9015"/>
                    <a:pt x="2169" y="8915"/>
                  </a:cubicBezTo>
                  <a:close/>
                  <a:moveTo>
                    <a:pt x="3270" y="10316"/>
                  </a:moveTo>
                  <a:lnTo>
                    <a:pt x="3236" y="10349"/>
                  </a:lnTo>
                  <a:cubicBezTo>
                    <a:pt x="3236" y="10349"/>
                    <a:pt x="3236" y="10349"/>
                    <a:pt x="3236" y="10316"/>
                  </a:cubicBezTo>
                  <a:close/>
                  <a:moveTo>
                    <a:pt x="8573" y="11250"/>
                  </a:moveTo>
                  <a:cubicBezTo>
                    <a:pt x="8440" y="11917"/>
                    <a:pt x="8507" y="12617"/>
                    <a:pt x="8773" y="13218"/>
                  </a:cubicBezTo>
                  <a:cubicBezTo>
                    <a:pt x="8974" y="13585"/>
                    <a:pt x="9107" y="13985"/>
                    <a:pt x="9207" y="14385"/>
                  </a:cubicBezTo>
                  <a:cubicBezTo>
                    <a:pt x="9240" y="14652"/>
                    <a:pt x="9274" y="14919"/>
                    <a:pt x="9240" y="15219"/>
                  </a:cubicBezTo>
                  <a:cubicBezTo>
                    <a:pt x="9040" y="14652"/>
                    <a:pt x="8874" y="14152"/>
                    <a:pt x="8707" y="13618"/>
                  </a:cubicBezTo>
                  <a:lnTo>
                    <a:pt x="8707" y="13618"/>
                  </a:lnTo>
                  <a:lnTo>
                    <a:pt x="8740" y="13652"/>
                  </a:lnTo>
                  <a:cubicBezTo>
                    <a:pt x="8440" y="12884"/>
                    <a:pt x="8407" y="12050"/>
                    <a:pt x="8573" y="11250"/>
                  </a:cubicBezTo>
                  <a:close/>
                  <a:moveTo>
                    <a:pt x="7339" y="15386"/>
                  </a:moveTo>
                  <a:lnTo>
                    <a:pt x="7372" y="15486"/>
                  </a:lnTo>
                  <a:lnTo>
                    <a:pt x="7339" y="15486"/>
                  </a:lnTo>
                  <a:cubicBezTo>
                    <a:pt x="7306" y="15453"/>
                    <a:pt x="7339" y="15419"/>
                    <a:pt x="7339" y="15386"/>
                  </a:cubicBezTo>
                  <a:close/>
                  <a:moveTo>
                    <a:pt x="8673" y="11350"/>
                  </a:moveTo>
                  <a:cubicBezTo>
                    <a:pt x="8707" y="11617"/>
                    <a:pt x="8807" y="11850"/>
                    <a:pt x="8907" y="12084"/>
                  </a:cubicBezTo>
                  <a:cubicBezTo>
                    <a:pt x="9107" y="12517"/>
                    <a:pt x="9274" y="13018"/>
                    <a:pt x="9407" y="13485"/>
                  </a:cubicBezTo>
                  <a:cubicBezTo>
                    <a:pt x="9507" y="13985"/>
                    <a:pt x="9507" y="14519"/>
                    <a:pt x="9441" y="15019"/>
                  </a:cubicBezTo>
                  <a:cubicBezTo>
                    <a:pt x="9441" y="15186"/>
                    <a:pt x="9407" y="15386"/>
                    <a:pt x="9374" y="15553"/>
                  </a:cubicBezTo>
                  <a:cubicBezTo>
                    <a:pt x="9407" y="14852"/>
                    <a:pt x="9274" y="14185"/>
                    <a:pt x="9007" y="13551"/>
                  </a:cubicBezTo>
                  <a:lnTo>
                    <a:pt x="9040" y="13551"/>
                  </a:lnTo>
                  <a:cubicBezTo>
                    <a:pt x="8840" y="13185"/>
                    <a:pt x="8707" y="12818"/>
                    <a:pt x="8640" y="12417"/>
                  </a:cubicBezTo>
                  <a:cubicBezTo>
                    <a:pt x="8573" y="12050"/>
                    <a:pt x="8573" y="11717"/>
                    <a:pt x="8673" y="11350"/>
                  </a:cubicBezTo>
                  <a:close/>
                  <a:moveTo>
                    <a:pt x="7339" y="15720"/>
                  </a:moveTo>
                  <a:lnTo>
                    <a:pt x="7339" y="15720"/>
                  </a:lnTo>
                  <a:cubicBezTo>
                    <a:pt x="7706" y="16720"/>
                    <a:pt x="8206" y="17688"/>
                    <a:pt x="8840" y="18555"/>
                  </a:cubicBezTo>
                  <a:cubicBezTo>
                    <a:pt x="8540" y="18322"/>
                    <a:pt x="8306" y="18088"/>
                    <a:pt x="8040" y="17821"/>
                  </a:cubicBezTo>
                  <a:lnTo>
                    <a:pt x="8073" y="17821"/>
                  </a:lnTo>
                  <a:cubicBezTo>
                    <a:pt x="7573" y="17221"/>
                    <a:pt x="7306" y="16487"/>
                    <a:pt x="7339" y="15720"/>
                  </a:cubicBezTo>
                  <a:close/>
                  <a:moveTo>
                    <a:pt x="7497" y="15802"/>
                  </a:moveTo>
                  <a:cubicBezTo>
                    <a:pt x="7725" y="16251"/>
                    <a:pt x="7983" y="16670"/>
                    <a:pt x="8273" y="17121"/>
                  </a:cubicBezTo>
                  <a:cubicBezTo>
                    <a:pt x="8473" y="17454"/>
                    <a:pt x="8673" y="17755"/>
                    <a:pt x="8840" y="18121"/>
                  </a:cubicBezTo>
                  <a:cubicBezTo>
                    <a:pt x="8974" y="18322"/>
                    <a:pt x="9040" y="18588"/>
                    <a:pt x="9140" y="18822"/>
                  </a:cubicBezTo>
                  <a:cubicBezTo>
                    <a:pt x="8392" y="17911"/>
                    <a:pt x="7834" y="16904"/>
                    <a:pt x="7497" y="15802"/>
                  </a:cubicBezTo>
                  <a:close/>
                  <a:moveTo>
                    <a:pt x="20694" y="18374"/>
                  </a:moveTo>
                  <a:cubicBezTo>
                    <a:pt x="20688" y="18374"/>
                    <a:pt x="20682" y="18379"/>
                    <a:pt x="20682" y="18388"/>
                  </a:cubicBezTo>
                  <a:cubicBezTo>
                    <a:pt x="20482" y="18388"/>
                    <a:pt x="20348" y="18488"/>
                    <a:pt x="20215" y="18622"/>
                  </a:cubicBezTo>
                  <a:cubicBezTo>
                    <a:pt x="20082" y="18755"/>
                    <a:pt x="20015" y="18922"/>
                    <a:pt x="19981" y="19089"/>
                  </a:cubicBezTo>
                  <a:cubicBezTo>
                    <a:pt x="19962" y="19128"/>
                    <a:pt x="19977" y="19144"/>
                    <a:pt x="19999" y="19144"/>
                  </a:cubicBezTo>
                  <a:cubicBezTo>
                    <a:pt x="20015" y="19144"/>
                    <a:pt x="20034" y="19136"/>
                    <a:pt x="20048" y="19122"/>
                  </a:cubicBezTo>
                  <a:cubicBezTo>
                    <a:pt x="20082" y="18955"/>
                    <a:pt x="20182" y="18822"/>
                    <a:pt x="20282" y="18689"/>
                  </a:cubicBezTo>
                  <a:cubicBezTo>
                    <a:pt x="20315" y="18622"/>
                    <a:pt x="20382" y="18588"/>
                    <a:pt x="20448" y="18522"/>
                  </a:cubicBezTo>
                  <a:cubicBezTo>
                    <a:pt x="20515" y="18488"/>
                    <a:pt x="20615" y="18455"/>
                    <a:pt x="20682" y="18422"/>
                  </a:cubicBezTo>
                  <a:cubicBezTo>
                    <a:pt x="20729" y="18398"/>
                    <a:pt x="20710" y="18374"/>
                    <a:pt x="20694" y="18374"/>
                  </a:cubicBezTo>
                  <a:close/>
                  <a:moveTo>
                    <a:pt x="21683" y="18989"/>
                  </a:moveTo>
                  <a:cubicBezTo>
                    <a:pt x="21616" y="19022"/>
                    <a:pt x="21549" y="19055"/>
                    <a:pt x="21516" y="19089"/>
                  </a:cubicBezTo>
                  <a:cubicBezTo>
                    <a:pt x="21449" y="19122"/>
                    <a:pt x="21382" y="19156"/>
                    <a:pt x="21349" y="19189"/>
                  </a:cubicBezTo>
                  <a:cubicBezTo>
                    <a:pt x="21282" y="19256"/>
                    <a:pt x="21249" y="19289"/>
                    <a:pt x="21216" y="19322"/>
                  </a:cubicBezTo>
                  <a:cubicBezTo>
                    <a:pt x="21149" y="19389"/>
                    <a:pt x="21116" y="19422"/>
                    <a:pt x="21082" y="19489"/>
                  </a:cubicBezTo>
                  <a:cubicBezTo>
                    <a:pt x="21058" y="19538"/>
                    <a:pt x="21105" y="19569"/>
                    <a:pt x="21145" y="19569"/>
                  </a:cubicBezTo>
                  <a:cubicBezTo>
                    <a:pt x="21160" y="19569"/>
                    <a:pt x="21173" y="19565"/>
                    <a:pt x="21182" y="19556"/>
                  </a:cubicBezTo>
                  <a:cubicBezTo>
                    <a:pt x="21182" y="19489"/>
                    <a:pt x="21216" y="19456"/>
                    <a:pt x="21282" y="19389"/>
                  </a:cubicBezTo>
                  <a:cubicBezTo>
                    <a:pt x="21316" y="19356"/>
                    <a:pt x="21349" y="19289"/>
                    <a:pt x="21416" y="19256"/>
                  </a:cubicBezTo>
                  <a:cubicBezTo>
                    <a:pt x="21449" y="19222"/>
                    <a:pt x="21516" y="19222"/>
                    <a:pt x="21549" y="19189"/>
                  </a:cubicBezTo>
                  <a:cubicBezTo>
                    <a:pt x="21616" y="19156"/>
                    <a:pt x="21649" y="19122"/>
                    <a:pt x="21716" y="19122"/>
                  </a:cubicBezTo>
                  <a:cubicBezTo>
                    <a:pt x="21783" y="19089"/>
                    <a:pt x="21749" y="18989"/>
                    <a:pt x="21683" y="18989"/>
                  </a:cubicBezTo>
                  <a:close/>
                  <a:moveTo>
                    <a:pt x="19886" y="19442"/>
                  </a:moveTo>
                  <a:cubicBezTo>
                    <a:pt x="19865" y="19442"/>
                    <a:pt x="19848" y="19465"/>
                    <a:pt x="19848" y="19489"/>
                  </a:cubicBezTo>
                  <a:lnTo>
                    <a:pt x="19815" y="19656"/>
                  </a:lnTo>
                  <a:cubicBezTo>
                    <a:pt x="19815" y="19689"/>
                    <a:pt x="19815" y="19689"/>
                    <a:pt x="19848" y="19723"/>
                  </a:cubicBezTo>
                  <a:lnTo>
                    <a:pt x="19881" y="19723"/>
                  </a:lnTo>
                  <a:cubicBezTo>
                    <a:pt x="19881" y="19689"/>
                    <a:pt x="19915" y="19689"/>
                    <a:pt x="19915" y="19656"/>
                  </a:cubicBezTo>
                  <a:lnTo>
                    <a:pt x="19915" y="19489"/>
                  </a:lnTo>
                  <a:cubicBezTo>
                    <a:pt x="19915" y="19456"/>
                    <a:pt x="19915" y="19456"/>
                    <a:pt x="19915" y="19456"/>
                  </a:cubicBezTo>
                  <a:cubicBezTo>
                    <a:pt x="19905" y="19446"/>
                    <a:pt x="19895" y="19442"/>
                    <a:pt x="19886" y="19442"/>
                  </a:cubicBezTo>
                  <a:close/>
                  <a:moveTo>
                    <a:pt x="17646" y="16987"/>
                  </a:moveTo>
                  <a:cubicBezTo>
                    <a:pt x="17913" y="16987"/>
                    <a:pt x="18047" y="17288"/>
                    <a:pt x="18147" y="17488"/>
                  </a:cubicBezTo>
                  <a:cubicBezTo>
                    <a:pt x="18147" y="17488"/>
                    <a:pt x="18180" y="17521"/>
                    <a:pt x="18180" y="17521"/>
                  </a:cubicBezTo>
                  <a:cubicBezTo>
                    <a:pt x="18113" y="17788"/>
                    <a:pt x="18147" y="18055"/>
                    <a:pt x="18214" y="18288"/>
                  </a:cubicBezTo>
                  <a:cubicBezTo>
                    <a:pt x="18380" y="18689"/>
                    <a:pt x="18580" y="19089"/>
                    <a:pt x="18847" y="19456"/>
                  </a:cubicBezTo>
                  <a:cubicBezTo>
                    <a:pt x="18981" y="19656"/>
                    <a:pt x="19114" y="19856"/>
                    <a:pt x="19248" y="20056"/>
                  </a:cubicBezTo>
                  <a:lnTo>
                    <a:pt x="19281" y="20123"/>
                  </a:lnTo>
                  <a:cubicBezTo>
                    <a:pt x="19114" y="20023"/>
                    <a:pt x="18947" y="19923"/>
                    <a:pt x="18814" y="19789"/>
                  </a:cubicBezTo>
                  <a:cubicBezTo>
                    <a:pt x="18514" y="19489"/>
                    <a:pt x="18314" y="19122"/>
                    <a:pt x="18180" y="18722"/>
                  </a:cubicBezTo>
                  <a:lnTo>
                    <a:pt x="18147" y="18722"/>
                  </a:lnTo>
                  <a:cubicBezTo>
                    <a:pt x="18214" y="19122"/>
                    <a:pt x="18347" y="19456"/>
                    <a:pt x="18547" y="19756"/>
                  </a:cubicBezTo>
                  <a:lnTo>
                    <a:pt x="18580" y="19823"/>
                  </a:lnTo>
                  <a:lnTo>
                    <a:pt x="18347" y="19656"/>
                  </a:lnTo>
                  <a:cubicBezTo>
                    <a:pt x="17980" y="19389"/>
                    <a:pt x="17680" y="19089"/>
                    <a:pt x="17446" y="18722"/>
                  </a:cubicBezTo>
                  <a:cubicBezTo>
                    <a:pt x="17213" y="18355"/>
                    <a:pt x="17146" y="17921"/>
                    <a:pt x="17246" y="17488"/>
                  </a:cubicBezTo>
                  <a:cubicBezTo>
                    <a:pt x="17280" y="17288"/>
                    <a:pt x="17413" y="16987"/>
                    <a:pt x="17646" y="16987"/>
                  </a:cubicBezTo>
                  <a:close/>
                  <a:moveTo>
                    <a:pt x="18794" y="17329"/>
                  </a:moveTo>
                  <a:cubicBezTo>
                    <a:pt x="18850" y="17329"/>
                    <a:pt x="18912" y="17337"/>
                    <a:pt x="18981" y="17354"/>
                  </a:cubicBezTo>
                  <a:cubicBezTo>
                    <a:pt x="19448" y="17454"/>
                    <a:pt x="19781" y="17855"/>
                    <a:pt x="19781" y="18355"/>
                  </a:cubicBezTo>
                  <a:cubicBezTo>
                    <a:pt x="19781" y="18355"/>
                    <a:pt x="19781" y="18388"/>
                    <a:pt x="19815" y="18388"/>
                  </a:cubicBezTo>
                  <a:cubicBezTo>
                    <a:pt x="19615" y="18655"/>
                    <a:pt x="19548" y="18989"/>
                    <a:pt x="19548" y="19289"/>
                  </a:cubicBezTo>
                  <a:lnTo>
                    <a:pt x="19581" y="19322"/>
                  </a:lnTo>
                  <a:cubicBezTo>
                    <a:pt x="19548" y="19456"/>
                    <a:pt x="19548" y="19589"/>
                    <a:pt x="19514" y="19723"/>
                  </a:cubicBezTo>
                  <a:lnTo>
                    <a:pt x="19514" y="19656"/>
                  </a:lnTo>
                  <a:cubicBezTo>
                    <a:pt x="19448" y="19456"/>
                    <a:pt x="19381" y="19256"/>
                    <a:pt x="19314" y="19055"/>
                  </a:cubicBezTo>
                  <a:cubicBezTo>
                    <a:pt x="19301" y="19042"/>
                    <a:pt x="19275" y="19034"/>
                    <a:pt x="19253" y="19034"/>
                  </a:cubicBezTo>
                  <a:cubicBezTo>
                    <a:pt x="19221" y="19034"/>
                    <a:pt x="19195" y="19050"/>
                    <a:pt x="19214" y="19089"/>
                  </a:cubicBezTo>
                  <a:cubicBezTo>
                    <a:pt x="19248" y="19289"/>
                    <a:pt x="19314" y="19456"/>
                    <a:pt x="19381" y="19623"/>
                  </a:cubicBezTo>
                  <a:cubicBezTo>
                    <a:pt x="19414" y="19723"/>
                    <a:pt x="19414" y="19823"/>
                    <a:pt x="19448" y="19889"/>
                  </a:cubicBezTo>
                  <a:cubicBezTo>
                    <a:pt x="19448" y="19989"/>
                    <a:pt x="19448" y="20056"/>
                    <a:pt x="19448" y="20156"/>
                  </a:cubicBezTo>
                  <a:cubicBezTo>
                    <a:pt x="19348" y="19923"/>
                    <a:pt x="19214" y="19723"/>
                    <a:pt x="19114" y="19556"/>
                  </a:cubicBezTo>
                  <a:cubicBezTo>
                    <a:pt x="18814" y="19156"/>
                    <a:pt x="18614" y="18755"/>
                    <a:pt x="18414" y="18322"/>
                  </a:cubicBezTo>
                  <a:cubicBezTo>
                    <a:pt x="18294" y="17933"/>
                    <a:pt x="18309" y="17329"/>
                    <a:pt x="18794" y="17329"/>
                  </a:cubicBezTo>
                  <a:close/>
                  <a:moveTo>
                    <a:pt x="20656" y="18174"/>
                  </a:moveTo>
                  <a:cubicBezTo>
                    <a:pt x="20708" y="18174"/>
                    <a:pt x="20761" y="18178"/>
                    <a:pt x="20815" y="18188"/>
                  </a:cubicBezTo>
                  <a:cubicBezTo>
                    <a:pt x="21149" y="18255"/>
                    <a:pt x="21316" y="18689"/>
                    <a:pt x="21082" y="18989"/>
                  </a:cubicBezTo>
                  <a:cubicBezTo>
                    <a:pt x="20915" y="19122"/>
                    <a:pt x="20749" y="19322"/>
                    <a:pt x="20649" y="19522"/>
                  </a:cubicBezTo>
                  <a:cubicBezTo>
                    <a:pt x="20515" y="19723"/>
                    <a:pt x="20415" y="19923"/>
                    <a:pt x="20315" y="20123"/>
                  </a:cubicBezTo>
                  <a:cubicBezTo>
                    <a:pt x="20248" y="20223"/>
                    <a:pt x="20215" y="20323"/>
                    <a:pt x="20182" y="20423"/>
                  </a:cubicBezTo>
                  <a:lnTo>
                    <a:pt x="20182" y="20456"/>
                  </a:lnTo>
                  <a:cubicBezTo>
                    <a:pt x="20148" y="20423"/>
                    <a:pt x="20115" y="20356"/>
                    <a:pt x="20048" y="20323"/>
                  </a:cubicBezTo>
                  <a:cubicBezTo>
                    <a:pt x="20082" y="20156"/>
                    <a:pt x="20115" y="20023"/>
                    <a:pt x="20148" y="19856"/>
                  </a:cubicBezTo>
                  <a:lnTo>
                    <a:pt x="20248" y="19389"/>
                  </a:lnTo>
                  <a:cubicBezTo>
                    <a:pt x="20248" y="19372"/>
                    <a:pt x="20240" y="19364"/>
                    <a:pt x="20228" y="19364"/>
                  </a:cubicBezTo>
                  <a:cubicBezTo>
                    <a:pt x="20215" y="19364"/>
                    <a:pt x="20198" y="19372"/>
                    <a:pt x="20182" y="19389"/>
                  </a:cubicBezTo>
                  <a:lnTo>
                    <a:pt x="20082" y="19856"/>
                  </a:lnTo>
                  <a:cubicBezTo>
                    <a:pt x="20048" y="19989"/>
                    <a:pt x="20015" y="20156"/>
                    <a:pt x="19948" y="20290"/>
                  </a:cubicBezTo>
                  <a:cubicBezTo>
                    <a:pt x="19915" y="20273"/>
                    <a:pt x="19873" y="20265"/>
                    <a:pt x="19827" y="20265"/>
                  </a:cubicBezTo>
                  <a:cubicBezTo>
                    <a:pt x="19781" y="20265"/>
                    <a:pt x="19731" y="20273"/>
                    <a:pt x="19681" y="20290"/>
                  </a:cubicBezTo>
                  <a:cubicBezTo>
                    <a:pt x="19648" y="20290"/>
                    <a:pt x="19615" y="20323"/>
                    <a:pt x="19581" y="20356"/>
                  </a:cubicBezTo>
                  <a:cubicBezTo>
                    <a:pt x="19581" y="20130"/>
                    <a:pt x="19644" y="19872"/>
                    <a:pt x="19678" y="19613"/>
                  </a:cubicBezTo>
                  <a:lnTo>
                    <a:pt x="19678" y="19613"/>
                  </a:lnTo>
                  <a:cubicBezTo>
                    <a:pt x="19679" y="19627"/>
                    <a:pt x="19680" y="19642"/>
                    <a:pt x="19681" y="19656"/>
                  </a:cubicBezTo>
                  <a:lnTo>
                    <a:pt x="19681" y="19589"/>
                  </a:lnTo>
                  <a:cubicBezTo>
                    <a:pt x="19680" y="19597"/>
                    <a:pt x="19679" y="19605"/>
                    <a:pt x="19678" y="19613"/>
                  </a:cubicBezTo>
                  <a:lnTo>
                    <a:pt x="19678" y="19613"/>
                  </a:lnTo>
                  <a:cubicBezTo>
                    <a:pt x="19655" y="19229"/>
                    <a:pt x="19754" y="18878"/>
                    <a:pt x="19915" y="18588"/>
                  </a:cubicBezTo>
                  <a:cubicBezTo>
                    <a:pt x="20085" y="18333"/>
                    <a:pt x="20353" y="18174"/>
                    <a:pt x="20656" y="18174"/>
                  </a:cubicBezTo>
                  <a:close/>
                  <a:moveTo>
                    <a:pt x="21912" y="18839"/>
                  </a:moveTo>
                  <a:cubicBezTo>
                    <a:pt x="22008" y="18839"/>
                    <a:pt x="22100" y="18855"/>
                    <a:pt x="22183" y="18889"/>
                  </a:cubicBezTo>
                  <a:cubicBezTo>
                    <a:pt x="22250" y="18889"/>
                    <a:pt x="22316" y="18955"/>
                    <a:pt x="22383" y="19022"/>
                  </a:cubicBezTo>
                  <a:cubicBezTo>
                    <a:pt x="22417" y="19122"/>
                    <a:pt x="22383" y="19222"/>
                    <a:pt x="22316" y="19322"/>
                  </a:cubicBezTo>
                  <a:cubicBezTo>
                    <a:pt x="22250" y="19456"/>
                    <a:pt x="22183" y="19623"/>
                    <a:pt x="22116" y="19756"/>
                  </a:cubicBezTo>
                  <a:cubicBezTo>
                    <a:pt x="22083" y="19789"/>
                    <a:pt x="22050" y="19823"/>
                    <a:pt x="22016" y="19856"/>
                  </a:cubicBezTo>
                  <a:cubicBezTo>
                    <a:pt x="21950" y="19889"/>
                    <a:pt x="21916" y="19923"/>
                    <a:pt x="21849" y="19956"/>
                  </a:cubicBezTo>
                  <a:cubicBezTo>
                    <a:pt x="21783" y="19989"/>
                    <a:pt x="21683" y="20023"/>
                    <a:pt x="21616" y="20090"/>
                  </a:cubicBezTo>
                  <a:cubicBezTo>
                    <a:pt x="21583" y="20090"/>
                    <a:pt x="21549" y="20090"/>
                    <a:pt x="21549" y="20123"/>
                  </a:cubicBezTo>
                  <a:cubicBezTo>
                    <a:pt x="21449" y="20256"/>
                    <a:pt x="21316" y="20356"/>
                    <a:pt x="21216" y="20456"/>
                  </a:cubicBezTo>
                  <a:lnTo>
                    <a:pt x="21249" y="20490"/>
                  </a:lnTo>
                  <a:cubicBezTo>
                    <a:pt x="21169" y="20543"/>
                    <a:pt x="21078" y="20559"/>
                    <a:pt x="20983" y="20559"/>
                  </a:cubicBezTo>
                  <a:cubicBezTo>
                    <a:pt x="20841" y="20559"/>
                    <a:pt x="20689" y="20523"/>
                    <a:pt x="20549" y="20523"/>
                  </a:cubicBezTo>
                  <a:lnTo>
                    <a:pt x="20682" y="20456"/>
                  </a:lnTo>
                  <a:cubicBezTo>
                    <a:pt x="20749" y="20423"/>
                    <a:pt x="20782" y="20390"/>
                    <a:pt x="20815" y="20356"/>
                  </a:cubicBezTo>
                  <a:cubicBezTo>
                    <a:pt x="20882" y="20323"/>
                    <a:pt x="20915" y="20256"/>
                    <a:pt x="20949" y="20223"/>
                  </a:cubicBezTo>
                  <a:cubicBezTo>
                    <a:pt x="20982" y="20190"/>
                    <a:pt x="20982" y="20181"/>
                    <a:pt x="20974" y="20181"/>
                  </a:cubicBezTo>
                  <a:cubicBezTo>
                    <a:pt x="20966" y="20181"/>
                    <a:pt x="20949" y="20190"/>
                    <a:pt x="20949" y="20190"/>
                  </a:cubicBezTo>
                  <a:cubicBezTo>
                    <a:pt x="20882" y="20223"/>
                    <a:pt x="20849" y="20256"/>
                    <a:pt x="20782" y="20290"/>
                  </a:cubicBezTo>
                  <a:lnTo>
                    <a:pt x="20715" y="20323"/>
                  </a:lnTo>
                  <a:lnTo>
                    <a:pt x="20649" y="20390"/>
                  </a:lnTo>
                  <a:cubicBezTo>
                    <a:pt x="20582" y="20390"/>
                    <a:pt x="20515" y="20423"/>
                    <a:pt x="20482" y="20456"/>
                  </a:cubicBezTo>
                  <a:lnTo>
                    <a:pt x="20382" y="20456"/>
                  </a:lnTo>
                  <a:lnTo>
                    <a:pt x="20482" y="20256"/>
                  </a:lnTo>
                  <a:cubicBezTo>
                    <a:pt x="20549" y="20056"/>
                    <a:pt x="20649" y="19823"/>
                    <a:pt x="20749" y="19623"/>
                  </a:cubicBezTo>
                  <a:cubicBezTo>
                    <a:pt x="20849" y="19456"/>
                    <a:pt x="20949" y="19289"/>
                    <a:pt x="21082" y="19156"/>
                  </a:cubicBezTo>
                  <a:cubicBezTo>
                    <a:pt x="21249" y="19022"/>
                    <a:pt x="21416" y="18922"/>
                    <a:pt x="21616" y="18889"/>
                  </a:cubicBezTo>
                  <a:cubicBezTo>
                    <a:pt x="21716" y="18855"/>
                    <a:pt x="21816" y="18839"/>
                    <a:pt x="21912" y="18839"/>
                  </a:cubicBezTo>
                  <a:close/>
                  <a:moveTo>
                    <a:pt x="23344" y="19599"/>
                  </a:moveTo>
                  <a:cubicBezTo>
                    <a:pt x="23428" y="19599"/>
                    <a:pt x="23484" y="19638"/>
                    <a:pt x="23484" y="19789"/>
                  </a:cubicBezTo>
                  <a:cubicBezTo>
                    <a:pt x="23451" y="20023"/>
                    <a:pt x="23284" y="20256"/>
                    <a:pt x="23050" y="20356"/>
                  </a:cubicBezTo>
                  <a:lnTo>
                    <a:pt x="23084" y="20390"/>
                  </a:lnTo>
                  <a:cubicBezTo>
                    <a:pt x="22671" y="20583"/>
                    <a:pt x="22212" y="20707"/>
                    <a:pt x="21745" y="20707"/>
                  </a:cubicBezTo>
                  <a:cubicBezTo>
                    <a:pt x="21647" y="20707"/>
                    <a:pt x="21548" y="20702"/>
                    <a:pt x="21449" y="20690"/>
                  </a:cubicBezTo>
                  <a:cubicBezTo>
                    <a:pt x="21449" y="20690"/>
                    <a:pt x="21416" y="20657"/>
                    <a:pt x="21416" y="20657"/>
                  </a:cubicBezTo>
                  <a:lnTo>
                    <a:pt x="21516" y="20657"/>
                  </a:lnTo>
                  <a:cubicBezTo>
                    <a:pt x="21583" y="20623"/>
                    <a:pt x="21683" y="20623"/>
                    <a:pt x="21783" y="20590"/>
                  </a:cubicBezTo>
                  <a:cubicBezTo>
                    <a:pt x="21950" y="20557"/>
                    <a:pt x="22116" y="20490"/>
                    <a:pt x="22283" y="20423"/>
                  </a:cubicBezTo>
                  <a:cubicBezTo>
                    <a:pt x="22340" y="20423"/>
                    <a:pt x="22324" y="20350"/>
                    <a:pt x="22297" y="20350"/>
                  </a:cubicBezTo>
                  <a:cubicBezTo>
                    <a:pt x="22293" y="20350"/>
                    <a:pt x="22288" y="20352"/>
                    <a:pt x="22283" y="20356"/>
                  </a:cubicBezTo>
                  <a:cubicBezTo>
                    <a:pt x="22083" y="20390"/>
                    <a:pt x="21916" y="20423"/>
                    <a:pt x="21749" y="20456"/>
                  </a:cubicBezTo>
                  <a:lnTo>
                    <a:pt x="21549" y="20490"/>
                  </a:lnTo>
                  <a:cubicBezTo>
                    <a:pt x="21716" y="20356"/>
                    <a:pt x="21849" y="20256"/>
                    <a:pt x="22016" y="20123"/>
                  </a:cubicBezTo>
                  <a:cubicBezTo>
                    <a:pt x="22250" y="19956"/>
                    <a:pt x="22483" y="19823"/>
                    <a:pt x="22750" y="19723"/>
                  </a:cubicBezTo>
                  <a:cubicBezTo>
                    <a:pt x="22884" y="19656"/>
                    <a:pt x="23050" y="19623"/>
                    <a:pt x="23184" y="19623"/>
                  </a:cubicBezTo>
                  <a:cubicBezTo>
                    <a:pt x="23243" y="19611"/>
                    <a:pt x="23298" y="19599"/>
                    <a:pt x="23344" y="19599"/>
                  </a:cubicBezTo>
                  <a:close/>
                  <a:moveTo>
                    <a:pt x="19815" y="20490"/>
                  </a:moveTo>
                  <a:cubicBezTo>
                    <a:pt x="19915" y="20523"/>
                    <a:pt x="19981" y="20557"/>
                    <a:pt x="20015" y="20657"/>
                  </a:cubicBezTo>
                  <a:cubicBezTo>
                    <a:pt x="20048" y="20723"/>
                    <a:pt x="20015" y="20823"/>
                    <a:pt x="19981" y="20890"/>
                  </a:cubicBezTo>
                  <a:cubicBezTo>
                    <a:pt x="19895" y="20977"/>
                    <a:pt x="19809" y="21063"/>
                    <a:pt x="19700" y="21128"/>
                  </a:cubicBezTo>
                  <a:lnTo>
                    <a:pt x="19700" y="21128"/>
                  </a:lnTo>
                  <a:cubicBezTo>
                    <a:pt x="19717" y="21093"/>
                    <a:pt x="19723" y="21049"/>
                    <a:pt x="19748" y="21024"/>
                  </a:cubicBezTo>
                  <a:lnTo>
                    <a:pt x="19781" y="20857"/>
                  </a:lnTo>
                  <a:cubicBezTo>
                    <a:pt x="19765" y="20840"/>
                    <a:pt x="19756" y="20832"/>
                    <a:pt x="19748" y="20832"/>
                  </a:cubicBezTo>
                  <a:cubicBezTo>
                    <a:pt x="19740" y="20832"/>
                    <a:pt x="19731" y="20840"/>
                    <a:pt x="19715" y="20857"/>
                  </a:cubicBezTo>
                  <a:cubicBezTo>
                    <a:pt x="19715" y="20890"/>
                    <a:pt x="19681" y="20957"/>
                    <a:pt x="19681" y="20990"/>
                  </a:cubicBezTo>
                  <a:cubicBezTo>
                    <a:pt x="19648" y="21057"/>
                    <a:pt x="19615" y="21090"/>
                    <a:pt x="19615" y="21157"/>
                  </a:cubicBezTo>
                  <a:lnTo>
                    <a:pt x="19615" y="21024"/>
                  </a:lnTo>
                  <a:cubicBezTo>
                    <a:pt x="19615" y="21024"/>
                    <a:pt x="19615" y="20990"/>
                    <a:pt x="19615" y="20990"/>
                  </a:cubicBezTo>
                  <a:lnTo>
                    <a:pt x="19615" y="20823"/>
                  </a:lnTo>
                  <a:cubicBezTo>
                    <a:pt x="19615" y="20790"/>
                    <a:pt x="19615" y="20790"/>
                    <a:pt x="19615" y="20790"/>
                  </a:cubicBezTo>
                  <a:cubicBezTo>
                    <a:pt x="19615" y="20723"/>
                    <a:pt x="19615" y="20690"/>
                    <a:pt x="19615" y="20657"/>
                  </a:cubicBezTo>
                  <a:cubicBezTo>
                    <a:pt x="19648" y="20557"/>
                    <a:pt x="19715" y="20490"/>
                    <a:pt x="19815" y="20490"/>
                  </a:cubicBezTo>
                  <a:close/>
                  <a:moveTo>
                    <a:pt x="20519" y="20673"/>
                  </a:moveTo>
                  <a:cubicBezTo>
                    <a:pt x="20615" y="20673"/>
                    <a:pt x="20715" y="20690"/>
                    <a:pt x="20815" y="20723"/>
                  </a:cubicBezTo>
                  <a:lnTo>
                    <a:pt x="21149" y="20723"/>
                  </a:lnTo>
                  <a:cubicBezTo>
                    <a:pt x="21082" y="20790"/>
                    <a:pt x="21049" y="20857"/>
                    <a:pt x="21016" y="20890"/>
                  </a:cubicBezTo>
                  <a:lnTo>
                    <a:pt x="21016" y="20923"/>
                  </a:lnTo>
                  <a:cubicBezTo>
                    <a:pt x="20982" y="20957"/>
                    <a:pt x="20949" y="20990"/>
                    <a:pt x="20915" y="20990"/>
                  </a:cubicBezTo>
                  <a:lnTo>
                    <a:pt x="20882" y="21024"/>
                  </a:lnTo>
                  <a:cubicBezTo>
                    <a:pt x="20782" y="21057"/>
                    <a:pt x="20715" y="21090"/>
                    <a:pt x="20615" y="21124"/>
                  </a:cubicBezTo>
                  <a:cubicBezTo>
                    <a:pt x="20549" y="21157"/>
                    <a:pt x="20448" y="21157"/>
                    <a:pt x="20348" y="21157"/>
                  </a:cubicBezTo>
                  <a:lnTo>
                    <a:pt x="20215" y="21157"/>
                  </a:lnTo>
                  <a:lnTo>
                    <a:pt x="20382" y="21124"/>
                  </a:lnTo>
                  <a:cubicBezTo>
                    <a:pt x="20415" y="21124"/>
                    <a:pt x="20448" y="21057"/>
                    <a:pt x="20415" y="21024"/>
                  </a:cubicBezTo>
                  <a:cubicBezTo>
                    <a:pt x="20439" y="20976"/>
                    <a:pt x="20396" y="20929"/>
                    <a:pt x="20357" y="20929"/>
                  </a:cubicBezTo>
                  <a:cubicBezTo>
                    <a:pt x="20340" y="20929"/>
                    <a:pt x="20325" y="20937"/>
                    <a:pt x="20315" y="20957"/>
                  </a:cubicBezTo>
                  <a:cubicBezTo>
                    <a:pt x="20215" y="20990"/>
                    <a:pt x="20148" y="21024"/>
                    <a:pt x="20082" y="21057"/>
                  </a:cubicBezTo>
                  <a:lnTo>
                    <a:pt x="20015" y="21057"/>
                  </a:lnTo>
                  <a:cubicBezTo>
                    <a:pt x="20082" y="20990"/>
                    <a:pt x="20115" y="20890"/>
                    <a:pt x="20182" y="20823"/>
                  </a:cubicBezTo>
                  <a:lnTo>
                    <a:pt x="20248" y="20723"/>
                  </a:lnTo>
                  <a:cubicBezTo>
                    <a:pt x="20332" y="20690"/>
                    <a:pt x="20423" y="20673"/>
                    <a:pt x="20519" y="20673"/>
                  </a:cubicBezTo>
                  <a:close/>
                  <a:moveTo>
                    <a:pt x="18714" y="20056"/>
                  </a:moveTo>
                  <a:cubicBezTo>
                    <a:pt x="18747" y="20090"/>
                    <a:pt x="18781" y="20090"/>
                    <a:pt x="18814" y="20123"/>
                  </a:cubicBezTo>
                  <a:lnTo>
                    <a:pt x="18847" y="20123"/>
                  </a:lnTo>
                  <a:cubicBezTo>
                    <a:pt x="18947" y="20190"/>
                    <a:pt x="19047" y="20223"/>
                    <a:pt x="19114" y="20290"/>
                  </a:cubicBezTo>
                  <a:cubicBezTo>
                    <a:pt x="19214" y="20390"/>
                    <a:pt x="19281" y="20456"/>
                    <a:pt x="19348" y="20557"/>
                  </a:cubicBezTo>
                  <a:cubicBezTo>
                    <a:pt x="19409" y="20802"/>
                    <a:pt x="19442" y="21075"/>
                    <a:pt x="19395" y="21325"/>
                  </a:cubicBezTo>
                  <a:lnTo>
                    <a:pt x="19395" y="21325"/>
                  </a:lnTo>
                  <a:cubicBezTo>
                    <a:pt x="19383" y="21286"/>
                    <a:pt x="19365" y="21243"/>
                    <a:pt x="19348" y="21190"/>
                  </a:cubicBezTo>
                  <a:lnTo>
                    <a:pt x="19248" y="20790"/>
                  </a:lnTo>
                  <a:cubicBezTo>
                    <a:pt x="19248" y="20779"/>
                    <a:pt x="19240" y="20775"/>
                    <a:pt x="19230" y="20775"/>
                  </a:cubicBezTo>
                  <a:cubicBezTo>
                    <a:pt x="19211" y="20775"/>
                    <a:pt x="19181" y="20790"/>
                    <a:pt x="19181" y="20790"/>
                  </a:cubicBezTo>
                  <a:cubicBezTo>
                    <a:pt x="19214" y="20923"/>
                    <a:pt x="19248" y="21057"/>
                    <a:pt x="19248" y="21190"/>
                  </a:cubicBezTo>
                  <a:lnTo>
                    <a:pt x="19248" y="21224"/>
                  </a:lnTo>
                  <a:cubicBezTo>
                    <a:pt x="19214" y="21157"/>
                    <a:pt x="19148" y="21090"/>
                    <a:pt x="19081" y="21057"/>
                  </a:cubicBezTo>
                  <a:cubicBezTo>
                    <a:pt x="18914" y="20890"/>
                    <a:pt x="18781" y="20657"/>
                    <a:pt x="18714" y="20423"/>
                  </a:cubicBezTo>
                  <a:cubicBezTo>
                    <a:pt x="18681" y="20290"/>
                    <a:pt x="18681" y="20190"/>
                    <a:pt x="18714" y="20056"/>
                  </a:cubicBezTo>
                  <a:close/>
                  <a:moveTo>
                    <a:pt x="15178" y="17654"/>
                  </a:moveTo>
                  <a:cubicBezTo>
                    <a:pt x="15178" y="17955"/>
                    <a:pt x="15178" y="18255"/>
                    <a:pt x="15211" y="18522"/>
                  </a:cubicBezTo>
                  <a:cubicBezTo>
                    <a:pt x="15278" y="19089"/>
                    <a:pt x="15245" y="19623"/>
                    <a:pt x="15145" y="20156"/>
                  </a:cubicBezTo>
                  <a:cubicBezTo>
                    <a:pt x="15045" y="20590"/>
                    <a:pt x="14911" y="20990"/>
                    <a:pt x="14811" y="21424"/>
                  </a:cubicBezTo>
                  <a:cubicBezTo>
                    <a:pt x="14878" y="20957"/>
                    <a:pt x="14878" y="20490"/>
                    <a:pt x="14945" y="20023"/>
                  </a:cubicBezTo>
                  <a:cubicBezTo>
                    <a:pt x="15011" y="19322"/>
                    <a:pt x="15045" y="18622"/>
                    <a:pt x="15078" y="17888"/>
                  </a:cubicBezTo>
                  <a:cubicBezTo>
                    <a:pt x="15111" y="17821"/>
                    <a:pt x="15145" y="17755"/>
                    <a:pt x="15178" y="17654"/>
                  </a:cubicBezTo>
                  <a:close/>
                  <a:moveTo>
                    <a:pt x="19481" y="21624"/>
                  </a:moveTo>
                  <a:cubicBezTo>
                    <a:pt x="19448" y="21624"/>
                    <a:pt x="19448" y="21624"/>
                    <a:pt x="19448" y="21657"/>
                  </a:cubicBezTo>
                  <a:lnTo>
                    <a:pt x="19448" y="21624"/>
                  </a:lnTo>
                  <a:close/>
                  <a:moveTo>
                    <a:pt x="15045" y="18055"/>
                  </a:moveTo>
                  <a:cubicBezTo>
                    <a:pt x="15011" y="18689"/>
                    <a:pt x="14945" y="19322"/>
                    <a:pt x="14878" y="19989"/>
                  </a:cubicBezTo>
                  <a:cubicBezTo>
                    <a:pt x="14878" y="20557"/>
                    <a:pt x="14811" y="21124"/>
                    <a:pt x="14678" y="21691"/>
                  </a:cubicBezTo>
                  <a:cubicBezTo>
                    <a:pt x="14644" y="21190"/>
                    <a:pt x="14611" y="20657"/>
                    <a:pt x="14644" y="20123"/>
                  </a:cubicBezTo>
                  <a:cubicBezTo>
                    <a:pt x="14678" y="19422"/>
                    <a:pt x="14811" y="18722"/>
                    <a:pt x="15045" y="18055"/>
                  </a:cubicBezTo>
                  <a:close/>
                  <a:moveTo>
                    <a:pt x="16913" y="22625"/>
                  </a:moveTo>
                  <a:lnTo>
                    <a:pt x="16813" y="22758"/>
                  </a:lnTo>
                  <a:cubicBezTo>
                    <a:pt x="16813" y="22758"/>
                    <a:pt x="16813" y="22725"/>
                    <a:pt x="16813" y="22725"/>
                  </a:cubicBezTo>
                  <a:lnTo>
                    <a:pt x="16913" y="22625"/>
                  </a:lnTo>
                  <a:close/>
                  <a:moveTo>
                    <a:pt x="16446" y="23192"/>
                  </a:moveTo>
                  <a:cubicBezTo>
                    <a:pt x="16412" y="23225"/>
                    <a:pt x="16412" y="23225"/>
                    <a:pt x="16446" y="23258"/>
                  </a:cubicBezTo>
                  <a:cubicBezTo>
                    <a:pt x="16446" y="23225"/>
                    <a:pt x="16446" y="23225"/>
                    <a:pt x="16446" y="23192"/>
                  </a:cubicBezTo>
                  <a:close/>
                  <a:moveTo>
                    <a:pt x="16779" y="22825"/>
                  </a:moveTo>
                  <a:cubicBezTo>
                    <a:pt x="16646" y="22992"/>
                    <a:pt x="16546" y="23158"/>
                    <a:pt x="16412" y="23325"/>
                  </a:cubicBezTo>
                  <a:cubicBezTo>
                    <a:pt x="16179" y="23592"/>
                    <a:pt x="15945" y="23826"/>
                    <a:pt x="15645" y="24026"/>
                  </a:cubicBezTo>
                  <a:cubicBezTo>
                    <a:pt x="15445" y="24159"/>
                    <a:pt x="15211" y="24259"/>
                    <a:pt x="14945" y="24326"/>
                  </a:cubicBezTo>
                  <a:cubicBezTo>
                    <a:pt x="15412" y="24092"/>
                    <a:pt x="15812" y="23826"/>
                    <a:pt x="16212" y="23492"/>
                  </a:cubicBezTo>
                  <a:cubicBezTo>
                    <a:pt x="16245" y="23492"/>
                    <a:pt x="16212" y="23459"/>
                    <a:pt x="16179" y="23459"/>
                  </a:cubicBezTo>
                  <a:cubicBezTo>
                    <a:pt x="15712" y="23792"/>
                    <a:pt x="15211" y="24059"/>
                    <a:pt x="14678" y="24293"/>
                  </a:cubicBezTo>
                  <a:lnTo>
                    <a:pt x="14511" y="24359"/>
                  </a:lnTo>
                  <a:cubicBezTo>
                    <a:pt x="14778" y="24226"/>
                    <a:pt x="15011" y="24092"/>
                    <a:pt x="15245" y="23959"/>
                  </a:cubicBezTo>
                  <a:cubicBezTo>
                    <a:pt x="15745" y="23625"/>
                    <a:pt x="16245" y="23258"/>
                    <a:pt x="16679" y="22825"/>
                  </a:cubicBezTo>
                  <a:close/>
                  <a:moveTo>
                    <a:pt x="13510" y="21824"/>
                  </a:moveTo>
                  <a:cubicBezTo>
                    <a:pt x="13577" y="22725"/>
                    <a:pt x="13577" y="23625"/>
                    <a:pt x="13510" y="24526"/>
                  </a:cubicBezTo>
                  <a:lnTo>
                    <a:pt x="13510" y="24559"/>
                  </a:lnTo>
                  <a:cubicBezTo>
                    <a:pt x="13477" y="24126"/>
                    <a:pt x="13377" y="23725"/>
                    <a:pt x="13343" y="23292"/>
                  </a:cubicBezTo>
                  <a:cubicBezTo>
                    <a:pt x="13277" y="22791"/>
                    <a:pt x="13343" y="22291"/>
                    <a:pt x="13510" y="21824"/>
                  </a:cubicBezTo>
                  <a:close/>
                  <a:moveTo>
                    <a:pt x="10945" y="0"/>
                  </a:moveTo>
                  <a:cubicBezTo>
                    <a:pt x="10788" y="0"/>
                    <a:pt x="10658" y="70"/>
                    <a:pt x="10575" y="209"/>
                  </a:cubicBezTo>
                  <a:cubicBezTo>
                    <a:pt x="10308" y="642"/>
                    <a:pt x="10308" y="1143"/>
                    <a:pt x="10508" y="1610"/>
                  </a:cubicBezTo>
                  <a:cubicBezTo>
                    <a:pt x="10742" y="2043"/>
                    <a:pt x="11108" y="2410"/>
                    <a:pt x="11575" y="2644"/>
                  </a:cubicBezTo>
                  <a:cubicBezTo>
                    <a:pt x="11776" y="2777"/>
                    <a:pt x="11976" y="2877"/>
                    <a:pt x="12209" y="2977"/>
                  </a:cubicBezTo>
                  <a:cubicBezTo>
                    <a:pt x="12209" y="3011"/>
                    <a:pt x="12209" y="3044"/>
                    <a:pt x="12209" y="3077"/>
                  </a:cubicBezTo>
                  <a:cubicBezTo>
                    <a:pt x="12209" y="3344"/>
                    <a:pt x="12309" y="3644"/>
                    <a:pt x="12509" y="3845"/>
                  </a:cubicBezTo>
                  <a:cubicBezTo>
                    <a:pt x="12710" y="4111"/>
                    <a:pt x="13110" y="4211"/>
                    <a:pt x="13210" y="4545"/>
                  </a:cubicBezTo>
                  <a:cubicBezTo>
                    <a:pt x="12943" y="6913"/>
                    <a:pt x="12643" y="9248"/>
                    <a:pt x="12309" y="11583"/>
                  </a:cubicBezTo>
                  <a:cubicBezTo>
                    <a:pt x="12309" y="11650"/>
                    <a:pt x="12309" y="11717"/>
                    <a:pt x="12276" y="11784"/>
                  </a:cubicBezTo>
                  <a:cubicBezTo>
                    <a:pt x="12009" y="13752"/>
                    <a:pt x="11709" y="15753"/>
                    <a:pt x="11375" y="17721"/>
                  </a:cubicBezTo>
                  <a:cubicBezTo>
                    <a:pt x="11142" y="19122"/>
                    <a:pt x="10875" y="20523"/>
                    <a:pt x="10641" y="21924"/>
                  </a:cubicBezTo>
                  <a:cubicBezTo>
                    <a:pt x="10408" y="20823"/>
                    <a:pt x="9607" y="19856"/>
                    <a:pt x="9374" y="18755"/>
                  </a:cubicBezTo>
                  <a:cubicBezTo>
                    <a:pt x="9207" y="17855"/>
                    <a:pt x="9507" y="16954"/>
                    <a:pt x="9374" y="16053"/>
                  </a:cubicBezTo>
                  <a:cubicBezTo>
                    <a:pt x="9374" y="16020"/>
                    <a:pt x="9374" y="16020"/>
                    <a:pt x="9374" y="16020"/>
                  </a:cubicBezTo>
                  <a:cubicBezTo>
                    <a:pt x="9407" y="15586"/>
                    <a:pt x="9507" y="15153"/>
                    <a:pt x="9574" y="14719"/>
                  </a:cubicBezTo>
                  <a:cubicBezTo>
                    <a:pt x="9641" y="14319"/>
                    <a:pt x="9607" y="13885"/>
                    <a:pt x="9541" y="13485"/>
                  </a:cubicBezTo>
                  <a:cubicBezTo>
                    <a:pt x="9474" y="13051"/>
                    <a:pt x="9341" y="12651"/>
                    <a:pt x="9140" y="12251"/>
                  </a:cubicBezTo>
                  <a:cubicBezTo>
                    <a:pt x="8907" y="11817"/>
                    <a:pt x="8740" y="11317"/>
                    <a:pt x="8707" y="10816"/>
                  </a:cubicBezTo>
                  <a:cubicBezTo>
                    <a:pt x="8707" y="10783"/>
                    <a:pt x="8740" y="10783"/>
                    <a:pt x="8740" y="10749"/>
                  </a:cubicBezTo>
                  <a:cubicBezTo>
                    <a:pt x="8765" y="10701"/>
                    <a:pt x="8717" y="10670"/>
                    <a:pt x="8677" y="10670"/>
                  </a:cubicBezTo>
                  <a:cubicBezTo>
                    <a:pt x="8663" y="10670"/>
                    <a:pt x="8649" y="10674"/>
                    <a:pt x="8640" y="10683"/>
                  </a:cubicBezTo>
                  <a:lnTo>
                    <a:pt x="8607" y="10749"/>
                  </a:lnTo>
                  <a:cubicBezTo>
                    <a:pt x="8573" y="10783"/>
                    <a:pt x="8573" y="10783"/>
                    <a:pt x="8573" y="10816"/>
                  </a:cubicBezTo>
                  <a:cubicBezTo>
                    <a:pt x="7806" y="12317"/>
                    <a:pt x="8740" y="13952"/>
                    <a:pt x="9140" y="15419"/>
                  </a:cubicBezTo>
                  <a:cubicBezTo>
                    <a:pt x="9240" y="15853"/>
                    <a:pt x="9307" y="16353"/>
                    <a:pt x="9274" y="16821"/>
                  </a:cubicBezTo>
                  <a:cubicBezTo>
                    <a:pt x="9274" y="17288"/>
                    <a:pt x="9174" y="17755"/>
                    <a:pt x="9174" y="18222"/>
                  </a:cubicBezTo>
                  <a:cubicBezTo>
                    <a:pt x="9207" y="18388"/>
                    <a:pt x="9207" y="18522"/>
                    <a:pt x="9240" y="18689"/>
                  </a:cubicBezTo>
                  <a:cubicBezTo>
                    <a:pt x="9040" y="18155"/>
                    <a:pt x="8773" y="17621"/>
                    <a:pt x="8473" y="17154"/>
                  </a:cubicBezTo>
                  <a:cubicBezTo>
                    <a:pt x="8006" y="16487"/>
                    <a:pt x="7639" y="15786"/>
                    <a:pt x="7372" y="15019"/>
                  </a:cubicBezTo>
                  <a:cubicBezTo>
                    <a:pt x="7356" y="14986"/>
                    <a:pt x="7322" y="14969"/>
                    <a:pt x="7289" y="14969"/>
                  </a:cubicBezTo>
                  <a:cubicBezTo>
                    <a:pt x="7256" y="14969"/>
                    <a:pt x="7222" y="14986"/>
                    <a:pt x="7206" y="15019"/>
                  </a:cubicBezTo>
                  <a:cubicBezTo>
                    <a:pt x="7006" y="15920"/>
                    <a:pt x="7206" y="16887"/>
                    <a:pt x="7706" y="17654"/>
                  </a:cubicBezTo>
                  <a:cubicBezTo>
                    <a:pt x="8240" y="18422"/>
                    <a:pt x="9074" y="18889"/>
                    <a:pt x="9541" y="19689"/>
                  </a:cubicBezTo>
                  <a:cubicBezTo>
                    <a:pt x="9641" y="19889"/>
                    <a:pt x="9741" y="20123"/>
                    <a:pt x="9841" y="20323"/>
                  </a:cubicBezTo>
                  <a:cubicBezTo>
                    <a:pt x="10241" y="20990"/>
                    <a:pt x="10475" y="21724"/>
                    <a:pt x="10541" y="22491"/>
                  </a:cubicBezTo>
                  <a:cubicBezTo>
                    <a:pt x="10408" y="23192"/>
                    <a:pt x="10275" y="23859"/>
                    <a:pt x="10141" y="24559"/>
                  </a:cubicBezTo>
                  <a:cubicBezTo>
                    <a:pt x="9374" y="23926"/>
                    <a:pt x="8607" y="23225"/>
                    <a:pt x="7940" y="22491"/>
                  </a:cubicBezTo>
                  <a:cubicBezTo>
                    <a:pt x="7206" y="21691"/>
                    <a:pt x="6539" y="20857"/>
                    <a:pt x="5971" y="19923"/>
                  </a:cubicBezTo>
                  <a:cubicBezTo>
                    <a:pt x="4871" y="18155"/>
                    <a:pt x="4070" y="16153"/>
                    <a:pt x="3670" y="14085"/>
                  </a:cubicBezTo>
                  <a:cubicBezTo>
                    <a:pt x="3436" y="12951"/>
                    <a:pt x="3303" y="11817"/>
                    <a:pt x="3336" y="10649"/>
                  </a:cubicBezTo>
                  <a:cubicBezTo>
                    <a:pt x="3336" y="10583"/>
                    <a:pt x="3370" y="10516"/>
                    <a:pt x="3403" y="10449"/>
                  </a:cubicBezTo>
                  <a:cubicBezTo>
                    <a:pt x="3403" y="10349"/>
                    <a:pt x="3403" y="10349"/>
                    <a:pt x="3436" y="10316"/>
                  </a:cubicBezTo>
                  <a:cubicBezTo>
                    <a:pt x="3536" y="10116"/>
                    <a:pt x="3737" y="9982"/>
                    <a:pt x="3937" y="9882"/>
                  </a:cubicBezTo>
                  <a:cubicBezTo>
                    <a:pt x="4337" y="9815"/>
                    <a:pt x="4671" y="9582"/>
                    <a:pt x="4871" y="9248"/>
                  </a:cubicBezTo>
                  <a:lnTo>
                    <a:pt x="4904" y="9182"/>
                  </a:lnTo>
                  <a:lnTo>
                    <a:pt x="4937" y="9182"/>
                  </a:lnTo>
                  <a:cubicBezTo>
                    <a:pt x="5471" y="9182"/>
                    <a:pt x="6038" y="8982"/>
                    <a:pt x="6472" y="8648"/>
                  </a:cubicBezTo>
                  <a:cubicBezTo>
                    <a:pt x="6805" y="8414"/>
                    <a:pt x="7172" y="7981"/>
                    <a:pt x="7006" y="7581"/>
                  </a:cubicBezTo>
                  <a:cubicBezTo>
                    <a:pt x="6933" y="7423"/>
                    <a:pt x="6799" y="7367"/>
                    <a:pt x="6643" y="7367"/>
                  </a:cubicBezTo>
                  <a:cubicBezTo>
                    <a:pt x="6370" y="7367"/>
                    <a:pt x="6029" y="7541"/>
                    <a:pt x="5838" y="7647"/>
                  </a:cubicBezTo>
                  <a:lnTo>
                    <a:pt x="5705" y="7781"/>
                  </a:lnTo>
                  <a:cubicBezTo>
                    <a:pt x="5705" y="7714"/>
                    <a:pt x="5705" y="7681"/>
                    <a:pt x="5705" y="7647"/>
                  </a:cubicBezTo>
                  <a:cubicBezTo>
                    <a:pt x="5771" y="7480"/>
                    <a:pt x="5771" y="7347"/>
                    <a:pt x="5771" y="7180"/>
                  </a:cubicBezTo>
                  <a:cubicBezTo>
                    <a:pt x="5738" y="7047"/>
                    <a:pt x="5605" y="6913"/>
                    <a:pt x="5471" y="6880"/>
                  </a:cubicBezTo>
                  <a:cubicBezTo>
                    <a:pt x="5408" y="6866"/>
                    <a:pt x="5344" y="6859"/>
                    <a:pt x="5280" y="6859"/>
                  </a:cubicBezTo>
                  <a:cubicBezTo>
                    <a:pt x="5035" y="6859"/>
                    <a:pt x="4782" y="6955"/>
                    <a:pt x="4570" y="7114"/>
                  </a:cubicBezTo>
                  <a:cubicBezTo>
                    <a:pt x="4537" y="7114"/>
                    <a:pt x="4537" y="7147"/>
                    <a:pt x="4504" y="7180"/>
                  </a:cubicBezTo>
                  <a:cubicBezTo>
                    <a:pt x="4504" y="6913"/>
                    <a:pt x="4370" y="6680"/>
                    <a:pt x="4137" y="6580"/>
                  </a:cubicBezTo>
                  <a:cubicBezTo>
                    <a:pt x="4015" y="6524"/>
                    <a:pt x="3889" y="6498"/>
                    <a:pt x="3766" y="6498"/>
                  </a:cubicBezTo>
                  <a:cubicBezTo>
                    <a:pt x="3522" y="6498"/>
                    <a:pt x="3292" y="6602"/>
                    <a:pt x="3136" y="6780"/>
                  </a:cubicBezTo>
                  <a:cubicBezTo>
                    <a:pt x="3103" y="6813"/>
                    <a:pt x="3103" y="6847"/>
                    <a:pt x="3069" y="6847"/>
                  </a:cubicBezTo>
                  <a:cubicBezTo>
                    <a:pt x="2969" y="6513"/>
                    <a:pt x="2736" y="6246"/>
                    <a:pt x="2436" y="6079"/>
                  </a:cubicBezTo>
                  <a:cubicBezTo>
                    <a:pt x="2286" y="5984"/>
                    <a:pt x="2120" y="5939"/>
                    <a:pt x="1955" y="5939"/>
                  </a:cubicBezTo>
                  <a:cubicBezTo>
                    <a:pt x="1716" y="5939"/>
                    <a:pt x="1479" y="6035"/>
                    <a:pt x="1301" y="6213"/>
                  </a:cubicBezTo>
                  <a:cubicBezTo>
                    <a:pt x="1268" y="6246"/>
                    <a:pt x="1268" y="6280"/>
                    <a:pt x="1235" y="6313"/>
                  </a:cubicBezTo>
                  <a:cubicBezTo>
                    <a:pt x="1101" y="6113"/>
                    <a:pt x="901" y="6013"/>
                    <a:pt x="701" y="5946"/>
                  </a:cubicBezTo>
                  <a:cubicBezTo>
                    <a:pt x="675" y="5942"/>
                    <a:pt x="650" y="5940"/>
                    <a:pt x="625" y="5940"/>
                  </a:cubicBezTo>
                  <a:cubicBezTo>
                    <a:pt x="459" y="5940"/>
                    <a:pt x="321" y="6034"/>
                    <a:pt x="234" y="6180"/>
                  </a:cubicBezTo>
                  <a:cubicBezTo>
                    <a:pt x="1" y="6613"/>
                    <a:pt x="1" y="7147"/>
                    <a:pt x="234" y="7581"/>
                  </a:cubicBezTo>
                  <a:cubicBezTo>
                    <a:pt x="501" y="8014"/>
                    <a:pt x="868" y="8348"/>
                    <a:pt x="1335" y="8581"/>
                  </a:cubicBezTo>
                  <a:cubicBezTo>
                    <a:pt x="1535" y="8681"/>
                    <a:pt x="1768" y="8781"/>
                    <a:pt x="2002" y="8848"/>
                  </a:cubicBezTo>
                  <a:cubicBezTo>
                    <a:pt x="2002" y="8881"/>
                    <a:pt x="2002" y="8915"/>
                    <a:pt x="2002" y="8948"/>
                  </a:cubicBezTo>
                  <a:cubicBezTo>
                    <a:pt x="2002" y="9248"/>
                    <a:pt x="2102" y="9515"/>
                    <a:pt x="2302" y="9715"/>
                  </a:cubicBezTo>
                  <a:cubicBezTo>
                    <a:pt x="2436" y="9849"/>
                    <a:pt x="2569" y="9949"/>
                    <a:pt x="2702" y="10049"/>
                  </a:cubicBezTo>
                  <a:cubicBezTo>
                    <a:pt x="2869" y="10116"/>
                    <a:pt x="2969" y="10249"/>
                    <a:pt x="3069" y="10383"/>
                  </a:cubicBezTo>
                  <a:cubicBezTo>
                    <a:pt x="3069" y="10416"/>
                    <a:pt x="3069" y="10416"/>
                    <a:pt x="3103" y="10416"/>
                  </a:cubicBezTo>
                  <a:cubicBezTo>
                    <a:pt x="3069" y="10449"/>
                    <a:pt x="3036" y="10483"/>
                    <a:pt x="3036" y="10549"/>
                  </a:cubicBezTo>
                  <a:cubicBezTo>
                    <a:pt x="3003" y="14886"/>
                    <a:pt x="4537" y="19122"/>
                    <a:pt x="7406" y="22391"/>
                  </a:cubicBezTo>
                  <a:cubicBezTo>
                    <a:pt x="8173" y="23325"/>
                    <a:pt x="9107" y="24126"/>
                    <a:pt x="10108" y="24793"/>
                  </a:cubicBezTo>
                  <a:cubicBezTo>
                    <a:pt x="9707" y="26894"/>
                    <a:pt x="9274" y="28963"/>
                    <a:pt x="8807" y="31031"/>
                  </a:cubicBezTo>
                  <a:cubicBezTo>
                    <a:pt x="8273" y="33499"/>
                    <a:pt x="7673" y="36001"/>
                    <a:pt x="7039" y="38469"/>
                  </a:cubicBezTo>
                  <a:cubicBezTo>
                    <a:pt x="7020" y="38605"/>
                    <a:pt x="7124" y="38695"/>
                    <a:pt x="7228" y="38695"/>
                  </a:cubicBezTo>
                  <a:cubicBezTo>
                    <a:pt x="7303" y="38695"/>
                    <a:pt x="7378" y="38648"/>
                    <a:pt x="7406" y="38536"/>
                  </a:cubicBezTo>
                  <a:cubicBezTo>
                    <a:pt x="8073" y="35834"/>
                    <a:pt x="8707" y="33132"/>
                    <a:pt x="9307" y="30397"/>
                  </a:cubicBezTo>
                  <a:lnTo>
                    <a:pt x="9541" y="30230"/>
                  </a:lnTo>
                  <a:lnTo>
                    <a:pt x="9607" y="30230"/>
                  </a:lnTo>
                  <a:cubicBezTo>
                    <a:pt x="11375" y="29396"/>
                    <a:pt x="13243" y="28896"/>
                    <a:pt x="14844" y="27762"/>
                  </a:cubicBezTo>
                  <a:cubicBezTo>
                    <a:pt x="16212" y="26861"/>
                    <a:pt x="17380" y="25660"/>
                    <a:pt x="18280" y="24259"/>
                  </a:cubicBezTo>
                  <a:cubicBezTo>
                    <a:pt x="18681" y="23692"/>
                    <a:pt x="19014" y="23058"/>
                    <a:pt x="19281" y="22425"/>
                  </a:cubicBezTo>
                  <a:cubicBezTo>
                    <a:pt x="19314" y="22425"/>
                    <a:pt x="19314" y="22391"/>
                    <a:pt x="19314" y="22391"/>
                  </a:cubicBezTo>
                  <a:cubicBezTo>
                    <a:pt x="19348" y="22324"/>
                    <a:pt x="19381" y="22258"/>
                    <a:pt x="19381" y="22191"/>
                  </a:cubicBezTo>
                  <a:lnTo>
                    <a:pt x="19481" y="21991"/>
                  </a:lnTo>
                  <a:cubicBezTo>
                    <a:pt x="19514" y="21924"/>
                    <a:pt x="19514" y="21857"/>
                    <a:pt x="19548" y="21824"/>
                  </a:cubicBezTo>
                  <a:lnTo>
                    <a:pt x="19615" y="21691"/>
                  </a:lnTo>
                  <a:cubicBezTo>
                    <a:pt x="19781" y="21524"/>
                    <a:pt x="19981" y="21424"/>
                    <a:pt x="20182" y="21390"/>
                  </a:cubicBezTo>
                  <a:cubicBezTo>
                    <a:pt x="20415" y="21390"/>
                    <a:pt x="20649" y="21324"/>
                    <a:pt x="20882" y="21224"/>
                  </a:cubicBezTo>
                  <a:cubicBezTo>
                    <a:pt x="21016" y="21157"/>
                    <a:pt x="21116" y="21090"/>
                    <a:pt x="21216" y="20957"/>
                  </a:cubicBezTo>
                  <a:lnTo>
                    <a:pt x="21282" y="20890"/>
                  </a:lnTo>
                  <a:cubicBezTo>
                    <a:pt x="21434" y="20917"/>
                    <a:pt x="21586" y="20929"/>
                    <a:pt x="21737" y="20929"/>
                  </a:cubicBezTo>
                  <a:cubicBezTo>
                    <a:pt x="22149" y="20929"/>
                    <a:pt x="22551" y="20836"/>
                    <a:pt x="22917" y="20690"/>
                  </a:cubicBezTo>
                  <a:cubicBezTo>
                    <a:pt x="23317" y="20523"/>
                    <a:pt x="23751" y="20156"/>
                    <a:pt x="23684" y="19723"/>
                  </a:cubicBezTo>
                  <a:cubicBezTo>
                    <a:pt x="23638" y="19476"/>
                    <a:pt x="23456" y="19400"/>
                    <a:pt x="23244" y="19400"/>
                  </a:cubicBezTo>
                  <a:cubicBezTo>
                    <a:pt x="22998" y="19400"/>
                    <a:pt x="22711" y="19502"/>
                    <a:pt x="22550" y="19556"/>
                  </a:cubicBezTo>
                  <a:lnTo>
                    <a:pt x="22350" y="19623"/>
                  </a:lnTo>
                  <a:cubicBezTo>
                    <a:pt x="22350" y="19589"/>
                    <a:pt x="22383" y="19556"/>
                    <a:pt x="22417" y="19522"/>
                  </a:cubicBezTo>
                  <a:cubicBezTo>
                    <a:pt x="22483" y="19389"/>
                    <a:pt x="22517" y="19222"/>
                    <a:pt x="22550" y="19055"/>
                  </a:cubicBezTo>
                  <a:cubicBezTo>
                    <a:pt x="22517" y="18922"/>
                    <a:pt x="22450" y="18789"/>
                    <a:pt x="22316" y="18722"/>
                  </a:cubicBezTo>
                  <a:cubicBezTo>
                    <a:pt x="22185" y="18663"/>
                    <a:pt x="22040" y="18637"/>
                    <a:pt x="21897" y="18637"/>
                  </a:cubicBezTo>
                  <a:cubicBezTo>
                    <a:pt x="21714" y="18637"/>
                    <a:pt x="21532" y="18680"/>
                    <a:pt x="21382" y="18755"/>
                  </a:cubicBezTo>
                  <a:lnTo>
                    <a:pt x="21316" y="18789"/>
                  </a:lnTo>
                  <a:cubicBezTo>
                    <a:pt x="21349" y="18555"/>
                    <a:pt x="21249" y="18288"/>
                    <a:pt x="21016" y="18121"/>
                  </a:cubicBezTo>
                  <a:cubicBezTo>
                    <a:pt x="20873" y="18036"/>
                    <a:pt x="20717" y="17993"/>
                    <a:pt x="20563" y="17993"/>
                  </a:cubicBezTo>
                  <a:cubicBezTo>
                    <a:pt x="20357" y="17993"/>
                    <a:pt x="20153" y="18069"/>
                    <a:pt x="19981" y="18222"/>
                  </a:cubicBezTo>
                  <a:cubicBezTo>
                    <a:pt x="19948" y="17855"/>
                    <a:pt x="19748" y="17521"/>
                    <a:pt x="19481" y="17321"/>
                  </a:cubicBezTo>
                  <a:cubicBezTo>
                    <a:pt x="19287" y="17166"/>
                    <a:pt x="19059" y="17078"/>
                    <a:pt x="18830" y="17078"/>
                  </a:cubicBezTo>
                  <a:cubicBezTo>
                    <a:pt x="18665" y="17078"/>
                    <a:pt x="18500" y="17123"/>
                    <a:pt x="18347" y="17221"/>
                  </a:cubicBezTo>
                  <a:cubicBezTo>
                    <a:pt x="18314" y="17221"/>
                    <a:pt x="18280" y="17254"/>
                    <a:pt x="18280" y="17321"/>
                  </a:cubicBezTo>
                  <a:cubicBezTo>
                    <a:pt x="18180" y="17087"/>
                    <a:pt x="18013" y="16954"/>
                    <a:pt x="17813" y="16854"/>
                  </a:cubicBezTo>
                  <a:cubicBezTo>
                    <a:pt x="17758" y="16821"/>
                    <a:pt x="17698" y="16806"/>
                    <a:pt x="17639" y="16806"/>
                  </a:cubicBezTo>
                  <a:cubicBezTo>
                    <a:pt x="17520" y="16806"/>
                    <a:pt x="17402" y="16865"/>
                    <a:pt x="17313" y="16954"/>
                  </a:cubicBezTo>
                  <a:cubicBezTo>
                    <a:pt x="16979" y="17321"/>
                    <a:pt x="16879" y="17821"/>
                    <a:pt x="17013" y="18288"/>
                  </a:cubicBezTo>
                  <a:cubicBezTo>
                    <a:pt x="17179" y="18789"/>
                    <a:pt x="17480" y="19222"/>
                    <a:pt x="17913" y="19556"/>
                  </a:cubicBezTo>
                  <a:cubicBezTo>
                    <a:pt x="18080" y="19689"/>
                    <a:pt x="18280" y="19856"/>
                    <a:pt x="18514" y="19956"/>
                  </a:cubicBezTo>
                  <a:cubicBezTo>
                    <a:pt x="18480" y="19989"/>
                    <a:pt x="18480" y="20023"/>
                    <a:pt x="18480" y="20056"/>
                  </a:cubicBezTo>
                  <a:cubicBezTo>
                    <a:pt x="18414" y="20356"/>
                    <a:pt x="18480" y="20657"/>
                    <a:pt x="18647" y="20890"/>
                  </a:cubicBezTo>
                  <a:cubicBezTo>
                    <a:pt x="18814" y="21190"/>
                    <a:pt x="19181" y="21357"/>
                    <a:pt x="19214" y="21691"/>
                  </a:cubicBezTo>
                  <a:cubicBezTo>
                    <a:pt x="19214" y="21754"/>
                    <a:pt x="19255" y="21777"/>
                    <a:pt x="19301" y="21777"/>
                  </a:cubicBezTo>
                  <a:cubicBezTo>
                    <a:pt x="19328" y="21777"/>
                    <a:pt x="19357" y="21770"/>
                    <a:pt x="19381" y="21757"/>
                  </a:cubicBezTo>
                  <a:lnTo>
                    <a:pt x="19381" y="21757"/>
                  </a:lnTo>
                  <a:cubicBezTo>
                    <a:pt x="19281" y="21924"/>
                    <a:pt x="19248" y="22091"/>
                    <a:pt x="19214" y="22258"/>
                  </a:cubicBezTo>
                  <a:cubicBezTo>
                    <a:pt x="17880" y="25193"/>
                    <a:pt x="15478" y="27495"/>
                    <a:pt x="12543" y="28729"/>
                  </a:cubicBezTo>
                  <a:cubicBezTo>
                    <a:pt x="11842" y="28996"/>
                    <a:pt x="11175" y="29263"/>
                    <a:pt x="10508" y="29530"/>
                  </a:cubicBezTo>
                  <a:cubicBezTo>
                    <a:pt x="10708" y="29363"/>
                    <a:pt x="10908" y="29196"/>
                    <a:pt x="11108" y="29029"/>
                  </a:cubicBezTo>
                  <a:cubicBezTo>
                    <a:pt x="11709" y="28629"/>
                    <a:pt x="12209" y="28095"/>
                    <a:pt x="12643" y="27495"/>
                  </a:cubicBezTo>
                  <a:cubicBezTo>
                    <a:pt x="13010" y="26828"/>
                    <a:pt x="13343" y="26127"/>
                    <a:pt x="13610" y="25393"/>
                  </a:cubicBezTo>
                  <a:lnTo>
                    <a:pt x="13644" y="25327"/>
                  </a:lnTo>
                  <a:cubicBezTo>
                    <a:pt x="13644" y="25327"/>
                    <a:pt x="13677" y="25327"/>
                    <a:pt x="13677" y="25293"/>
                  </a:cubicBezTo>
                  <a:cubicBezTo>
                    <a:pt x="13710" y="25160"/>
                    <a:pt x="13777" y="25060"/>
                    <a:pt x="13877" y="24960"/>
                  </a:cubicBezTo>
                  <a:cubicBezTo>
                    <a:pt x="13894" y="24976"/>
                    <a:pt x="13910" y="24985"/>
                    <a:pt x="13927" y="24985"/>
                  </a:cubicBezTo>
                  <a:cubicBezTo>
                    <a:pt x="13944" y="24985"/>
                    <a:pt x="13961" y="24976"/>
                    <a:pt x="13977" y="24960"/>
                  </a:cubicBezTo>
                  <a:cubicBezTo>
                    <a:pt x="14311" y="24760"/>
                    <a:pt x="14644" y="24626"/>
                    <a:pt x="15011" y="24559"/>
                  </a:cubicBezTo>
                  <a:cubicBezTo>
                    <a:pt x="15311" y="24459"/>
                    <a:pt x="15612" y="24293"/>
                    <a:pt x="15845" y="24092"/>
                  </a:cubicBezTo>
                  <a:cubicBezTo>
                    <a:pt x="16112" y="23892"/>
                    <a:pt x="16346" y="23659"/>
                    <a:pt x="16512" y="23392"/>
                  </a:cubicBezTo>
                  <a:cubicBezTo>
                    <a:pt x="16746" y="23092"/>
                    <a:pt x="16879" y="22791"/>
                    <a:pt x="17079" y="22491"/>
                  </a:cubicBezTo>
                  <a:cubicBezTo>
                    <a:pt x="17079" y="22468"/>
                    <a:pt x="17063" y="22444"/>
                    <a:pt x="17041" y="22444"/>
                  </a:cubicBezTo>
                  <a:cubicBezTo>
                    <a:pt x="17032" y="22444"/>
                    <a:pt x="17022" y="22448"/>
                    <a:pt x="17013" y="22458"/>
                  </a:cubicBezTo>
                  <a:cubicBezTo>
                    <a:pt x="16412" y="23025"/>
                    <a:pt x="15778" y="23559"/>
                    <a:pt x="15078" y="24026"/>
                  </a:cubicBezTo>
                  <a:cubicBezTo>
                    <a:pt x="14778" y="24192"/>
                    <a:pt x="14478" y="24359"/>
                    <a:pt x="14177" y="24559"/>
                  </a:cubicBezTo>
                  <a:lnTo>
                    <a:pt x="14144" y="24593"/>
                  </a:lnTo>
                  <a:cubicBezTo>
                    <a:pt x="14044" y="24659"/>
                    <a:pt x="13977" y="24693"/>
                    <a:pt x="13910" y="24726"/>
                  </a:cubicBezTo>
                  <a:cubicBezTo>
                    <a:pt x="14111" y="24259"/>
                    <a:pt x="14311" y="23759"/>
                    <a:pt x="14511" y="23292"/>
                  </a:cubicBezTo>
                  <a:cubicBezTo>
                    <a:pt x="14544" y="23292"/>
                    <a:pt x="14611" y="23292"/>
                    <a:pt x="14611" y="23258"/>
                  </a:cubicBezTo>
                  <a:cubicBezTo>
                    <a:pt x="14578" y="23192"/>
                    <a:pt x="14578" y="23158"/>
                    <a:pt x="14611" y="23125"/>
                  </a:cubicBezTo>
                  <a:lnTo>
                    <a:pt x="14644" y="23025"/>
                  </a:lnTo>
                  <a:cubicBezTo>
                    <a:pt x="14644" y="23025"/>
                    <a:pt x="14644" y="22992"/>
                    <a:pt x="14644" y="22992"/>
                  </a:cubicBezTo>
                  <a:cubicBezTo>
                    <a:pt x="14644" y="22825"/>
                    <a:pt x="14678" y="22691"/>
                    <a:pt x="14678" y="22558"/>
                  </a:cubicBezTo>
                  <a:lnTo>
                    <a:pt x="14744" y="22391"/>
                  </a:lnTo>
                  <a:cubicBezTo>
                    <a:pt x="14811" y="22124"/>
                    <a:pt x="14878" y="21891"/>
                    <a:pt x="14945" y="21624"/>
                  </a:cubicBezTo>
                  <a:cubicBezTo>
                    <a:pt x="15045" y="21124"/>
                    <a:pt x="15178" y="20623"/>
                    <a:pt x="15311" y="20123"/>
                  </a:cubicBezTo>
                  <a:cubicBezTo>
                    <a:pt x="15378" y="19689"/>
                    <a:pt x="15412" y="19222"/>
                    <a:pt x="15378" y="18755"/>
                  </a:cubicBezTo>
                  <a:cubicBezTo>
                    <a:pt x="15311" y="18222"/>
                    <a:pt x="15311" y="17721"/>
                    <a:pt x="15378" y="17187"/>
                  </a:cubicBezTo>
                  <a:cubicBezTo>
                    <a:pt x="15399" y="17145"/>
                    <a:pt x="15354" y="17103"/>
                    <a:pt x="15309" y="17103"/>
                  </a:cubicBezTo>
                  <a:cubicBezTo>
                    <a:pt x="15283" y="17103"/>
                    <a:pt x="15257" y="17117"/>
                    <a:pt x="15245" y="17154"/>
                  </a:cubicBezTo>
                  <a:cubicBezTo>
                    <a:pt x="14844" y="17988"/>
                    <a:pt x="14578" y="18922"/>
                    <a:pt x="14511" y="19856"/>
                  </a:cubicBezTo>
                  <a:cubicBezTo>
                    <a:pt x="14478" y="20356"/>
                    <a:pt x="14478" y="20857"/>
                    <a:pt x="14511" y="21324"/>
                  </a:cubicBezTo>
                  <a:cubicBezTo>
                    <a:pt x="14544" y="21724"/>
                    <a:pt x="14578" y="22124"/>
                    <a:pt x="14544" y="22491"/>
                  </a:cubicBezTo>
                  <a:cubicBezTo>
                    <a:pt x="14511" y="22691"/>
                    <a:pt x="14478" y="22892"/>
                    <a:pt x="14478" y="23092"/>
                  </a:cubicBezTo>
                  <a:lnTo>
                    <a:pt x="13744" y="24860"/>
                  </a:lnTo>
                  <a:cubicBezTo>
                    <a:pt x="13677" y="24926"/>
                    <a:pt x="13644" y="24960"/>
                    <a:pt x="13610" y="25026"/>
                  </a:cubicBezTo>
                  <a:cubicBezTo>
                    <a:pt x="13677" y="23859"/>
                    <a:pt x="13677" y="22725"/>
                    <a:pt x="13610" y="21557"/>
                  </a:cubicBezTo>
                  <a:cubicBezTo>
                    <a:pt x="13610" y="21516"/>
                    <a:pt x="13572" y="21488"/>
                    <a:pt x="13535" y="21488"/>
                  </a:cubicBezTo>
                  <a:cubicBezTo>
                    <a:pt x="13512" y="21488"/>
                    <a:pt x="13490" y="21498"/>
                    <a:pt x="13477" y="21524"/>
                  </a:cubicBezTo>
                  <a:cubicBezTo>
                    <a:pt x="13210" y="22058"/>
                    <a:pt x="13110" y="22625"/>
                    <a:pt x="13210" y="23225"/>
                  </a:cubicBezTo>
                  <a:cubicBezTo>
                    <a:pt x="13243" y="23826"/>
                    <a:pt x="13377" y="24393"/>
                    <a:pt x="13477" y="24993"/>
                  </a:cubicBezTo>
                  <a:lnTo>
                    <a:pt x="13477" y="25193"/>
                  </a:lnTo>
                  <a:cubicBezTo>
                    <a:pt x="13477" y="25217"/>
                    <a:pt x="13494" y="25240"/>
                    <a:pt x="13515" y="25240"/>
                  </a:cubicBezTo>
                  <a:cubicBezTo>
                    <a:pt x="13524" y="25240"/>
                    <a:pt x="13534" y="25236"/>
                    <a:pt x="13544" y="25227"/>
                  </a:cubicBezTo>
                  <a:lnTo>
                    <a:pt x="13544" y="25227"/>
                  </a:lnTo>
                  <a:cubicBezTo>
                    <a:pt x="13510" y="25260"/>
                    <a:pt x="13510" y="25293"/>
                    <a:pt x="13544" y="25293"/>
                  </a:cubicBezTo>
                  <a:cubicBezTo>
                    <a:pt x="13277" y="25994"/>
                    <a:pt x="12976" y="26661"/>
                    <a:pt x="12643" y="27295"/>
                  </a:cubicBezTo>
                  <a:cubicBezTo>
                    <a:pt x="12209" y="27928"/>
                    <a:pt x="11676" y="28462"/>
                    <a:pt x="11042" y="28862"/>
                  </a:cubicBezTo>
                  <a:cubicBezTo>
                    <a:pt x="10541" y="29229"/>
                    <a:pt x="10008" y="29563"/>
                    <a:pt x="9507" y="29930"/>
                  </a:cubicBezTo>
                  <a:lnTo>
                    <a:pt x="9441" y="29963"/>
                  </a:lnTo>
                  <a:cubicBezTo>
                    <a:pt x="9441" y="29963"/>
                    <a:pt x="9407" y="29997"/>
                    <a:pt x="9407" y="29997"/>
                  </a:cubicBezTo>
                  <a:cubicBezTo>
                    <a:pt x="9741" y="28429"/>
                    <a:pt x="10074" y="26861"/>
                    <a:pt x="10375" y="25260"/>
                  </a:cubicBezTo>
                  <a:cubicBezTo>
                    <a:pt x="10675" y="23659"/>
                    <a:pt x="10975" y="21958"/>
                    <a:pt x="11275" y="20323"/>
                  </a:cubicBezTo>
                  <a:cubicBezTo>
                    <a:pt x="11709" y="19055"/>
                    <a:pt x="12276" y="17821"/>
                    <a:pt x="12943" y="16654"/>
                  </a:cubicBezTo>
                  <a:cubicBezTo>
                    <a:pt x="13844" y="14919"/>
                    <a:pt x="14611" y="13084"/>
                    <a:pt x="15445" y="11317"/>
                  </a:cubicBezTo>
                  <a:cubicBezTo>
                    <a:pt x="15912" y="10316"/>
                    <a:pt x="16446" y="9382"/>
                    <a:pt x="17046" y="8448"/>
                  </a:cubicBezTo>
                  <a:cubicBezTo>
                    <a:pt x="17090" y="8383"/>
                    <a:pt x="17048" y="8332"/>
                    <a:pt x="16995" y="8332"/>
                  </a:cubicBezTo>
                  <a:cubicBezTo>
                    <a:pt x="16967" y="8332"/>
                    <a:pt x="16936" y="8346"/>
                    <a:pt x="16913" y="8381"/>
                  </a:cubicBezTo>
                  <a:cubicBezTo>
                    <a:pt x="15812" y="10049"/>
                    <a:pt x="14878" y="11850"/>
                    <a:pt x="14077" y="13685"/>
                  </a:cubicBezTo>
                  <a:cubicBezTo>
                    <a:pt x="13677" y="14586"/>
                    <a:pt x="13243" y="15486"/>
                    <a:pt x="12810" y="16387"/>
                  </a:cubicBezTo>
                  <a:cubicBezTo>
                    <a:pt x="12343" y="17288"/>
                    <a:pt x="11876" y="18155"/>
                    <a:pt x="11509" y="19055"/>
                  </a:cubicBezTo>
                  <a:cubicBezTo>
                    <a:pt x="11499" y="19065"/>
                    <a:pt x="11492" y="19075"/>
                    <a:pt x="11487" y="19085"/>
                  </a:cubicBezTo>
                  <a:lnTo>
                    <a:pt x="11487" y="19085"/>
                  </a:lnTo>
                  <a:cubicBezTo>
                    <a:pt x="11883" y="16674"/>
                    <a:pt x="12246" y="14262"/>
                    <a:pt x="12576" y="11817"/>
                  </a:cubicBezTo>
                  <a:cubicBezTo>
                    <a:pt x="12610" y="11517"/>
                    <a:pt x="12643" y="11183"/>
                    <a:pt x="12710" y="10850"/>
                  </a:cubicBezTo>
                  <a:cubicBezTo>
                    <a:pt x="12810" y="10616"/>
                    <a:pt x="12910" y="10416"/>
                    <a:pt x="13077" y="10182"/>
                  </a:cubicBezTo>
                  <a:cubicBezTo>
                    <a:pt x="13477" y="9649"/>
                    <a:pt x="14044" y="9282"/>
                    <a:pt x="14377" y="8715"/>
                  </a:cubicBezTo>
                  <a:cubicBezTo>
                    <a:pt x="14411" y="8648"/>
                    <a:pt x="14411" y="8615"/>
                    <a:pt x="14444" y="8548"/>
                  </a:cubicBezTo>
                  <a:cubicBezTo>
                    <a:pt x="14911" y="8081"/>
                    <a:pt x="15245" y="7514"/>
                    <a:pt x="15512" y="6913"/>
                  </a:cubicBezTo>
                  <a:cubicBezTo>
                    <a:pt x="15712" y="6246"/>
                    <a:pt x="15845" y="5546"/>
                    <a:pt x="15845" y="4845"/>
                  </a:cubicBezTo>
                  <a:lnTo>
                    <a:pt x="15879" y="4812"/>
                  </a:lnTo>
                  <a:cubicBezTo>
                    <a:pt x="15930" y="4734"/>
                    <a:pt x="15882" y="4657"/>
                    <a:pt x="15826" y="4657"/>
                  </a:cubicBezTo>
                  <a:cubicBezTo>
                    <a:pt x="15810" y="4657"/>
                    <a:pt x="15794" y="4663"/>
                    <a:pt x="15778" y="4678"/>
                  </a:cubicBezTo>
                  <a:cubicBezTo>
                    <a:pt x="15278" y="5179"/>
                    <a:pt x="14911" y="5813"/>
                    <a:pt x="14711" y="6513"/>
                  </a:cubicBezTo>
                  <a:cubicBezTo>
                    <a:pt x="14578" y="7247"/>
                    <a:pt x="14611" y="8014"/>
                    <a:pt x="14211" y="8681"/>
                  </a:cubicBezTo>
                  <a:cubicBezTo>
                    <a:pt x="14044" y="8915"/>
                    <a:pt x="13877" y="9115"/>
                    <a:pt x="13710" y="9282"/>
                  </a:cubicBezTo>
                  <a:cubicBezTo>
                    <a:pt x="14311" y="8648"/>
                    <a:pt x="14011" y="7614"/>
                    <a:pt x="14177" y="6847"/>
                  </a:cubicBezTo>
                  <a:cubicBezTo>
                    <a:pt x="14177" y="6847"/>
                    <a:pt x="14177" y="6813"/>
                    <a:pt x="14211" y="6813"/>
                  </a:cubicBezTo>
                  <a:cubicBezTo>
                    <a:pt x="14211" y="6813"/>
                    <a:pt x="14211" y="6771"/>
                    <a:pt x="14194" y="6771"/>
                  </a:cubicBezTo>
                  <a:cubicBezTo>
                    <a:pt x="14189" y="6771"/>
                    <a:pt x="14184" y="6773"/>
                    <a:pt x="14177" y="6780"/>
                  </a:cubicBezTo>
                  <a:cubicBezTo>
                    <a:pt x="13610" y="7447"/>
                    <a:pt x="13777" y="8348"/>
                    <a:pt x="13644" y="9182"/>
                  </a:cubicBezTo>
                  <a:lnTo>
                    <a:pt x="13610" y="9215"/>
                  </a:lnTo>
                  <a:cubicBezTo>
                    <a:pt x="13577" y="9248"/>
                    <a:pt x="13577" y="9282"/>
                    <a:pt x="13610" y="9315"/>
                  </a:cubicBezTo>
                  <a:cubicBezTo>
                    <a:pt x="13610" y="9348"/>
                    <a:pt x="13577" y="9415"/>
                    <a:pt x="13577" y="9449"/>
                  </a:cubicBezTo>
                  <a:cubicBezTo>
                    <a:pt x="13310" y="9715"/>
                    <a:pt x="13077" y="9982"/>
                    <a:pt x="12876" y="10282"/>
                  </a:cubicBezTo>
                  <a:cubicBezTo>
                    <a:pt x="12810" y="10349"/>
                    <a:pt x="12810" y="10416"/>
                    <a:pt x="12776" y="10483"/>
                  </a:cubicBezTo>
                  <a:cubicBezTo>
                    <a:pt x="12976" y="8781"/>
                    <a:pt x="13177" y="7047"/>
                    <a:pt x="13377" y="5346"/>
                  </a:cubicBezTo>
                  <a:cubicBezTo>
                    <a:pt x="13377" y="5346"/>
                    <a:pt x="13410" y="5312"/>
                    <a:pt x="13410" y="5312"/>
                  </a:cubicBezTo>
                  <a:cubicBezTo>
                    <a:pt x="13443" y="5112"/>
                    <a:pt x="13477" y="4912"/>
                    <a:pt x="13544" y="4712"/>
                  </a:cubicBezTo>
                  <a:cubicBezTo>
                    <a:pt x="13544" y="4678"/>
                    <a:pt x="13577" y="4645"/>
                    <a:pt x="13577" y="4612"/>
                  </a:cubicBezTo>
                  <a:cubicBezTo>
                    <a:pt x="13710" y="4412"/>
                    <a:pt x="13910" y="4278"/>
                    <a:pt x="14111" y="4211"/>
                  </a:cubicBezTo>
                  <a:cubicBezTo>
                    <a:pt x="14478" y="4078"/>
                    <a:pt x="14911" y="3945"/>
                    <a:pt x="15111" y="3578"/>
                  </a:cubicBezTo>
                  <a:cubicBezTo>
                    <a:pt x="15111" y="3544"/>
                    <a:pt x="15111" y="3544"/>
                    <a:pt x="15111" y="3511"/>
                  </a:cubicBezTo>
                  <a:lnTo>
                    <a:pt x="15145" y="3511"/>
                  </a:lnTo>
                  <a:cubicBezTo>
                    <a:pt x="15712" y="3511"/>
                    <a:pt x="16279" y="3344"/>
                    <a:pt x="16746" y="3044"/>
                  </a:cubicBezTo>
                  <a:cubicBezTo>
                    <a:pt x="17079" y="2810"/>
                    <a:pt x="17446" y="2377"/>
                    <a:pt x="17280" y="1943"/>
                  </a:cubicBezTo>
                  <a:cubicBezTo>
                    <a:pt x="17222" y="1805"/>
                    <a:pt x="17100" y="1754"/>
                    <a:pt x="16953" y="1754"/>
                  </a:cubicBezTo>
                  <a:cubicBezTo>
                    <a:pt x="16676" y="1754"/>
                    <a:pt x="16308" y="1934"/>
                    <a:pt x="16112" y="2043"/>
                  </a:cubicBezTo>
                  <a:cubicBezTo>
                    <a:pt x="16045" y="2043"/>
                    <a:pt x="16012" y="2077"/>
                    <a:pt x="15979" y="2110"/>
                  </a:cubicBezTo>
                  <a:cubicBezTo>
                    <a:pt x="15979" y="2077"/>
                    <a:pt x="15979" y="2043"/>
                    <a:pt x="16012" y="2010"/>
                  </a:cubicBezTo>
                  <a:cubicBezTo>
                    <a:pt x="16045" y="1843"/>
                    <a:pt x="16079" y="1710"/>
                    <a:pt x="16079" y="1543"/>
                  </a:cubicBezTo>
                  <a:cubicBezTo>
                    <a:pt x="16045" y="1376"/>
                    <a:pt x="15945" y="1276"/>
                    <a:pt x="15812" y="1209"/>
                  </a:cubicBezTo>
                  <a:cubicBezTo>
                    <a:pt x="15711" y="1189"/>
                    <a:pt x="15610" y="1178"/>
                    <a:pt x="15511" y="1178"/>
                  </a:cubicBezTo>
                  <a:cubicBezTo>
                    <a:pt x="15282" y="1178"/>
                    <a:pt x="15064" y="1237"/>
                    <a:pt x="14878" y="1376"/>
                  </a:cubicBezTo>
                  <a:lnTo>
                    <a:pt x="14811" y="1409"/>
                  </a:lnTo>
                  <a:cubicBezTo>
                    <a:pt x="14811" y="1143"/>
                    <a:pt x="14678" y="909"/>
                    <a:pt x="14444" y="809"/>
                  </a:cubicBezTo>
                  <a:cubicBezTo>
                    <a:pt x="14322" y="753"/>
                    <a:pt x="14196" y="727"/>
                    <a:pt x="14074" y="727"/>
                  </a:cubicBezTo>
                  <a:cubicBezTo>
                    <a:pt x="13829" y="727"/>
                    <a:pt x="13599" y="831"/>
                    <a:pt x="13443" y="1009"/>
                  </a:cubicBezTo>
                  <a:cubicBezTo>
                    <a:pt x="13410" y="1009"/>
                    <a:pt x="13410" y="1043"/>
                    <a:pt x="13377" y="1043"/>
                  </a:cubicBezTo>
                  <a:cubicBezTo>
                    <a:pt x="13310" y="709"/>
                    <a:pt x="13077" y="409"/>
                    <a:pt x="12776" y="242"/>
                  </a:cubicBezTo>
                  <a:cubicBezTo>
                    <a:pt x="12611" y="137"/>
                    <a:pt x="12432" y="86"/>
                    <a:pt x="12255" y="86"/>
                  </a:cubicBezTo>
                  <a:cubicBezTo>
                    <a:pt x="12039" y="86"/>
                    <a:pt x="11826" y="162"/>
                    <a:pt x="11642" y="309"/>
                  </a:cubicBezTo>
                  <a:cubicBezTo>
                    <a:pt x="11609" y="342"/>
                    <a:pt x="11609" y="375"/>
                    <a:pt x="11575" y="409"/>
                  </a:cubicBezTo>
                  <a:cubicBezTo>
                    <a:pt x="11442" y="209"/>
                    <a:pt x="11275" y="75"/>
                    <a:pt x="11042" y="8"/>
                  </a:cubicBezTo>
                  <a:cubicBezTo>
                    <a:pt x="11008" y="3"/>
                    <a:pt x="10976" y="0"/>
                    <a:pt x="1094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78" name="Google Shape;378;p18"/>
            <p:cNvPicPr preferRelativeResize="0"/>
            <p:nvPr/>
          </p:nvPicPr>
          <p:blipFill rotWithShape="1">
            <a:blip r:embed="rId5">
              <a:alphaModFix amt="91000"/>
            </a:blip>
            <a:srcRect b="0" l="0" r="0" t="0"/>
            <a:stretch/>
          </p:blipFill>
          <p:spPr>
            <a:xfrm flipH="1" rot="585025">
              <a:off x="4506670" y="4276699"/>
              <a:ext cx="788901" cy="419100"/>
            </a:xfrm>
            <a:prstGeom prst="rect">
              <a:avLst/>
            </a:prstGeom>
            <a:noFill/>
            <a:ln>
              <a:noFill/>
            </a:ln>
          </p:spPr>
        </p:pic>
      </p:grpSp>
      <p:pic>
        <p:nvPicPr>
          <p:cNvPr id="379" name="Google Shape;379;p18"/>
          <p:cNvPicPr preferRelativeResize="0"/>
          <p:nvPr/>
        </p:nvPicPr>
        <p:blipFill rotWithShape="1">
          <a:blip r:embed="rId6">
            <a:alphaModFix/>
          </a:blip>
          <a:srcRect b="0" l="0" r="0" t="0"/>
          <a:stretch/>
        </p:blipFill>
        <p:spPr>
          <a:xfrm>
            <a:off x="2704516" y="1981200"/>
            <a:ext cx="4093522" cy="2760564"/>
          </a:xfrm>
          <a:prstGeom prst="rect">
            <a:avLst/>
          </a:prstGeom>
          <a:noFill/>
          <a:ln>
            <a:noFill/>
          </a:ln>
        </p:spPr>
      </p:pic>
      <p:sp>
        <p:nvSpPr>
          <p:cNvPr id="380" name="Google Shape;380;p18"/>
          <p:cNvSpPr/>
          <p:nvPr/>
        </p:nvSpPr>
        <p:spPr>
          <a:xfrm>
            <a:off x="5453498" y="996573"/>
            <a:ext cx="3241309" cy="3580091"/>
          </a:xfrm>
          <a:prstGeom prst="wedgeRoundRectCallout">
            <a:avLst>
              <a:gd fmla="val -107869" name="adj1"/>
              <a:gd fmla="val -11547" name="adj2"/>
              <a:gd fmla="val 16667" name="adj3"/>
            </a:avLst>
          </a:prstGeom>
          <a:solidFill>
            <a:schemeClr val="accent6"/>
          </a:solidFill>
          <a:ln cap="flat" cmpd="sng" w="25400">
            <a:solidFill>
              <a:srgbClr val="1536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1" i="1" lang="vi-VN" sz="2000" u="none" cap="none" strike="noStrike">
                <a:solidFill>
                  <a:srgbClr val="000000"/>
                </a:solidFill>
                <a:latin typeface="Arial"/>
                <a:ea typeface="Arial"/>
                <a:cs typeface="Arial"/>
                <a:sym typeface="Arial"/>
              </a:rPr>
              <a:t>Điện thoại di động: </a:t>
            </a:r>
            <a:r>
              <a:rPr b="0" i="0" lang="vi-VN" sz="2000" u="none" cap="none" strike="noStrike">
                <a:solidFill>
                  <a:srgbClr val="000000"/>
                </a:solidFill>
                <a:latin typeface="Arial"/>
                <a:ea typeface="Arial"/>
                <a:cs typeface="Arial"/>
                <a:sym typeface="Arial"/>
              </a:rPr>
              <a:t>đáp ứng nhu cầu liên lạc giữa các cá nhân trong khoảng cách xa, giải quyết việc liên lạc khẩn cấp, thay thế cho phương thức thư từ.</a:t>
            </a:r>
            <a:endParaRPr b="0" i="0" sz="20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9"/>
                                        </p:tgtEl>
                                        <p:attrNameLst>
                                          <p:attrName>style.visibility</p:attrName>
                                        </p:attrNameLst>
                                      </p:cBhvr>
                                      <p:to>
                                        <p:strVal val="visible"/>
                                      </p:to>
                                    </p:set>
                                    <p:animEffect filter="fade" transition="in">
                                      <p:cBhvr>
                                        <p:cTn dur="500"/>
                                        <p:tgtEl>
                                          <p:spTgt spid="3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80"/>
                                        </p:tgtEl>
                                        <p:attrNameLst>
                                          <p:attrName>style.visibility</p:attrName>
                                        </p:attrNameLst>
                                      </p:cBhvr>
                                      <p:to>
                                        <p:strVal val="visible"/>
                                      </p:to>
                                    </p:set>
                                    <p:anim calcmode="lin" valueType="num">
                                      <p:cBhvr additive="base">
                                        <p:cTn dur="500"/>
                                        <p:tgtEl>
                                          <p:spTgt spid="380"/>
                                        </p:tgtEl>
                                        <p:attrNameLst>
                                          <p:attrName>ppt_w</p:attrName>
                                        </p:attrNameLst>
                                      </p:cBhvr>
                                      <p:tavLst>
                                        <p:tav fmla="" tm="0">
                                          <p:val>
                                            <p:strVal val="0"/>
                                          </p:val>
                                        </p:tav>
                                        <p:tav fmla="" tm="100000">
                                          <p:val>
                                            <p:strVal val="#ppt_w"/>
                                          </p:val>
                                        </p:tav>
                                      </p:tavLst>
                                    </p:anim>
                                    <p:anim calcmode="lin" valueType="num">
                                      <p:cBhvr additive="base">
                                        <p:cTn dur="500"/>
                                        <p:tgtEl>
                                          <p:spTgt spid="38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pic>
        <p:nvPicPr>
          <p:cNvPr id="385" name="Google Shape;385;p19"/>
          <p:cNvPicPr preferRelativeResize="0"/>
          <p:nvPr/>
        </p:nvPicPr>
        <p:blipFill rotWithShape="1">
          <a:blip r:embed="rId3">
            <a:alphaModFix/>
          </a:blip>
          <a:srcRect b="0" l="3870" r="0" t="0"/>
          <a:stretch/>
        </p:blipFill>
        <p:spPr>
          <a:xfrm>
            <a:off x="566056" y="204787"/>
            <a:ext cx="8374743" cy="4722813"/>
          </a:xfrm>
          <a:prstGeom prst="rect">
            <a:avLst/>
          </a:prstGeom>
          <a:noFill/>
          <a:ln>
            <a:noFill/>
          </a:ln>
        </p:spPr>
      </p:pic>
      <p:sp>
        <p:nvSpPr>
          <p:cNvPr id="386" name="Google Shape;386;p19"/>
          <p:cNvSpPr txBox="1"/>
          <p:nvPr>
            <p:ph type="title"/>
          </p:nvPr>
        </p:nvSpPr>
        <p:spPr>
          <a:xfrm>
            <a:off x="566056" y="204787"/>
            <a:ext cx="8374743" cy="6489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SzPts val="3200"/>
              <a:buNone/>
            </a:pPr>
            <a:r>
              <a:rPr b="1" lang="vi-VN" sz="2600">
                <a:solidFill>
                  <a:srgbClr val="C00000"/>
                </a:solidFill>
                <a:latin typeface="Arial"/>
                <a:ea typeface="Arial"/>
                <a:cs typeface="Arial"/>
                <a:sym typeface="Arial"/>
              </a:rPr>
              <a:t>I. Mục đích và vai trò của thiết kế kĩ thuật</a:t>
            </a:r>
            <a:endParaRPr b="1" sz="2600">
              <a:solidFill>
                <a:srgbClr val="C00000"/>
              </a:solidFill>
              <a:latin typeface="Arial"/>
              <a:ea typeface="Arial"/>
              <a:cs typeface="Arial"/>
              <a:sym typeface="Arial"/>
            </a:endParaRPr>
          </a:p>
        </p:txBody>
      </p:sp>
      <p:pic>
        <p:nvPicPr>
          <p:cNvPr id="387" name="Google Shape;387;p19"/>
          <p:cNvPicPr preferRelativeResize="0"/>
          <p:nvPr/>
        </p:nvPicPr>
        <p:blipFill rotWithShape="1">
          <a:blip r:embed="rId4">
            <a:alphaModFix/>
          </a:blip>
          <a:srcRect b="0" l="0" r="0" t="0"/>
          <a:stretch/>
        </p:blipFill>
        <p:spPr>
          <a:xfrm>
            <a:off x="289941" y="367629"/>
            <a:ext cx="992296" cy="389609"/>
          </a:xfrm>
          <a:prstGeom prst="rect">
            <a:avLst/>
          </a:prstGeom>
          <a:noFill/>
          <a:ln>
            <a:noFill/>
          </a:ln>
        </p:spPr>
      </p:pic>
      <p:sp>
        <p:nvSpPr>
          <p:cNvPr id="388" name="Google Shape;388;p19"/>
          <p:cNvSpPr txBox="1"/>
          <p:nvPr/>
        </p:nvSpPr>
        <p:spPr>
          <a:xfrm>
            <a:off x="660400" y="920080"/>
            <a:ext cx="3149600" cy="52772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3200"/>
              <a:buFont typeface="Vibur"/>
              <a:buNone/>
            </a:pPr>
            <a:r>
              <a:rPr b="1" i="0" lang="vi-VN" sz="2500" u="none" cap="none" strike="noStrike">
                <a:solidFill>
                  <a:srgbClr val="235C6B"/>
                </a:solidFill>
                <a:latin typeface="Arial"/>
                <a:ea typeface="Arial"/>
                <a:cs typeface="Arial"/>
                <a:sym typeface="Arial"/>
              </a:rPr>
              <a:t>1.2. Vai trò</a:t>
            </a:r>
            <a:endParaRPr b="1" i="0" sz="2500" u="none" cap="none" strike="noStrike">
              <a:solidFill>
                <a:srgbClr val="235C6B"/>
              </a:solidFill>
              <a:latin typeface="Arial"/>
              <a:ea typeface="Arial"/>
              <a:cs typeface="Arial"/>
              <a:sym typeface="Arial"/>
            </a:endParaRPr>
          </a:p>
        </p:txBody>
      </p:sp>
      <p:grpSp>
        <p:nvGrpSpPr>
          <p:cNvPr id="389" name="Google Shape;389;p19"/>
          <p:cNvGrpSpPr/>
          <p:nvPr/>
        </p:nvGrpSpPr>
        <p:grpSpPr>
          <a:xfrm rot="-721844">
            <a:off x="7780355" y="3551669"/>
            <a:ext cx="1030105" cy="1364108"/>
            <a:chOff x="4476879" y="3598123"/>
            <a:chExt cx="877070" cy="1161452"/>
          </a:xfrm>
        </p:grpSpPr>
        <p:sp>
          <p:nvSpPr>
            <p:cNvPr id="390" name="Google Shape;390;p19"/>
            <p:cNvSpPr/>
            <p:nvPr/>
          </p:nvSpPr>
          <p:spPr>
            <a:xfrm rot="294764">
              <a:off x="4762575" y="3620397"/>
              <a:ext cx="556328" cy="842329"/>
            </a:xfrm>
            <a:custGeom>
              <a:rect b="b" l="l" r="r" t="t"/>
              <a:pathLst>
                <a:path extrusionOk="0" h="38696" w="23751">
                  <a:moveTo>
                    <a:pt x="14094" y="1100"/>
                  </a:moveTo>
                  <a:cubicBezTo>
                    <a:pt x="14089" y="1100"/>
                    <a:pt x="14084" y="1103"/>
                    <a:pt x="14077" y="1109"/>
                  </a:cubicBezTo>
                  <a:cubicBezTo>
                    <a:pt x="13910" y="1143"/>
                    <a:pt x="13777" y="1276"/>
                    <a:pt x="13677" y="1409"/>
                  </a:cubicBezTo>
                  <a:cubicBezTo>
                    <a:pt x="13577" y="1576"/>
                    <a:pt x="13510" y="1743"/>
                    <a:pt x="13510" y="1943"/>
                  </a:cubicBezTo>
                  <a:cubicBezTo>
                    <a:pt x="13510" y="1960"/>
                    <a:pt x="13535" y="1968"/>
                    <a:pt x="13560" y="1968"/>
                  </a:cubicBezTo>
                  <a:cubicBezTo>
                    <a:pt x="13585" y="1968"/>
                    <a:pt x="13610" y="1960"/>
                    <a:pt x="13610" y="1943"/>
                  </a:cubicBezTo>
                  <a:cubicBezTo>
                    <a:pt x="13610" y="1776"/>
                    <a:pt x="13677" y="1610"/>
                    <a:pt x="13744" y="1476"/>
                  </a:cubicBezTo>
                  <a:cubicBezTo>
                    <a:pt x="13844" y="1343"/>
                    <a:pt x="13977" y="1209"/>
                    <a:pt x="14111" y="1143"/>
                  </a:cubicBezTo>
                  <a:cubicBezTo>
                    <a:pt x="14111" y="1143"/>
                    <a:pt x="14111" y="1100"/>
                    <a:pt x="14094" y="1100"/>
                  </a:cubicBezTo>
                  <a:close/>
                  <a:moveTo>
                    <a:pt x="15237" y="1570"/>
                  </a:moveTo>
                  <a:cubicBezTo>
                    <a:pt x="15229" y="1570"/>
                    <a:pt x="15221" y="1572"/>
                    <a:pt x="15211" y="1576"/>
                  </a:cubicBezTo>
                  <a:cubicBezTo>
                    <a:pt x="15145" y="1610"/>
                    <a:pt x="15111" y="1643"/>
                    <a:pt x="15045" y="1676"/>
                  </a:cubicBezTo>
                  <a:cubicBezTo>
                    <a:pt x="15011" y="1743"/>
                    <a:pt x="14945" y="1776"/>
                    <a:pt x="14911" y="1843"/>
                  </a:cubicBezTo>
                  <a:cubicBezTo>
                    <a:pt x="14878" y="1876"/>
                    <a:pt x="14844" y="1910"/>
                    <a:pt x="14778" y="1977"/>
                  </a:cubicBezTo>
                  <a:cubicBezTo>
                    <a:pt x="14744" y="2043"/>
                    <a:pt x="14711" y="2077"/>
                    <a:pt x="14678" y="2143"/>
                  </a:cubicBezTo>
                  <a:cubicBezTo>
                    <a:pt x="14678" y="2192"/>
                    <a:pt x="14731" y="2223"/>
                    <a:pt x="14760" y="2223"/>
                  </a:cubicBezTo>
                  <a:cubicBezTo>
                    <a:pt x="14771" y="2223"/>
                    <a:pt x="14778" y="2219"/>
                    <a:pt x="14778" y="2210"/>
                  </a:cubicBezTo>
                  <a:lnTo>
                    <a:pt x="14778" y="2177"/>
                  </a:lnTo>
                  <a:cubicBezTo>
                    <a:pt x="14811" y="2143"/>
                    <a:pt x="14844" y="2077"/>
                    <a:pt x="14878" y="2010"/>
                  </a:cubicBezTo>
                  <a:cubicBezTo>
                    <a:pt x="14878" y="1977"/>
                    <a:pt x="14945" y="1910"/>
                    <a:pt x="14978" y="1876"/>
                  </a:cubicBezTo>
                  <a:cubicBezTo>
                    <a:pt x="15011" y="1843"/>
                    <a:pt x="15078" y="1810"/>
                    <a:pt x="15111" y="1776"/>
                  </a:cubicBezTo>
                  <a:cubicBezTo>
                    <a:pt x="15178" y="1743"/>
                    <a:pt x="15211" y="1710"/>
                    <a:pt x="15278" y="1676"/>
                  </a:cubicBezTo>
                  <a:cubicBezTo>
                    <a:pt x="15307" y="1648"/>
                    <a:pt x="15286" y="1570"/>
                    <a:pt x="15237" y="1570"/>
                  </a:cubicBezTo>
                  <a:close/>
                  <a:moveTo>
                    <a:pt x="13510" y="2243"/>
                  </a:moveTo>
                  <a:cubicBezTo>
                    <a:pt x="13477" y="2243"/>
                    <a:pt x="13443" y="2277"/>
                    <a:pt x="13443" y="2310"/>
                  </a:cubicBezTo>
                  <a:lnTo>
                    <a:pt x="13443" y="2510"/>
                  </a:lnTo>
                  <a:cubicBezTo>
                    <a:pt x="13443" y="2510"/>
                    <a:pt x="13477" y="2544"/>
                    <a:pt x="13510" y="2544"/>
                  </a:cubicBezTo>
                  <a:cubicBezTo>
                    <a:pt x="13544" y="2544"/>
                    <a:pt x="13544" y="2510"/>
                    <a:pt x="13544" y="2510"/>
                  </a:cubicBezTo>
                  <a:lnTo>
                    <a:pt x="13544" y="2310"/>
                  </a:lnTo>
                  <a:cubicBezTo>
                    <a:pt x="13544" y="2277"/>
                    <a:pt x="13544" y="2243"/>
                    <a:pt x="13510" y="2243"/>
                  </a:cubicBezTo>
                  <a:close/>
                  <a:moveTo>
                    <a:pt x="12229" y="341"/>
                  </a:moveTo>
                  <a:cubicBezTo>
                    <a:pt x="12244" y="341"/>
                    <a:pt x="12260" y="341"/>
                    <a:pt x="12276" y="342"/>
                  </a:cubicBezTo>
                  <a:cubicBezTo>
                    <a:pt x="12776" y="375"/>
                    <a:pt x="13143" y="742"/>
                    <a:pt x="13243" y="1209"/>
                  </a:cubicBezTo>
                  <a:cubicBezTo>
                    <a:pt x="13243" y="1243"/>
                    <a:pt x="13277" y="1243"/>
                    <a:pt x="13277" y="1276"/>
                  </a:cubicBezTo>
                  <a:cubicBezTo>
                    <a:pt x="13143" y="1543"/>
                    <a:pt x="13110" y="1876"/>
                    <a:pt x="13143" y="2177"/>
                  </a:cubicBezTo>
                  <a:cubicBezTo>
                    <a:pt x="13143" y="2343"/>
                    <a:pt x="13177" y="2477"/>
                    <a:pt x="13177" y="2610"/>
                  </a:cubicBezTo>
                  <a:lnTo>
                    <a:pt x="13143" y="2510"/>
                  </a:lnTo>
                  <a:cubicBezTo>
                    <a:pt x="13043" y="2343"/>
                    <a:pt x="12943" y="2143"/>
                    <a:pt x="12876" y="1977"/>
                  </a:cubicBezTo>
                  <a:cubicBezTo>
                    <a:pt x="12866" y="1956"/>
                    <a:pt x="12849" y="1948"/>
                    <a:pt x="12832" y="1948"/>
                  </a:cubicBezTo>
                  <a:cubicBezTo>
                    <a:pt x="12794" y="1948"/>
                    <a:pt x="12753" y="1987"/>
                    <a:pt x="12776" y="2010"/>
                  </a:cubicBezTo>
                  <a:cubicBezTo>
                    <a:pt x="12843" y="2210"/>
                    <a:pt x="12943" y="2377"/>
                    <a:pt x="13043" y="2544"/>
                  </a:cubicBezTo>
                  <a:cubicBezTo>
                    <a:pt x="13077" y="2644"/>
                    <a:pt x="13110" y="2710"/>
                    <a:pt x="13143" y="2810"/>
                  </a:cubicBezTo>
                  <a:cubicBezTo>
                    <a:pt x="13143" y="2877"/>
                    <a:pt x="13177" y="2944"/>
                    <a:pt x="13177" y="3011"/>
                  </a:cubicBezTo>
                  <a:cubicBezTo>
                    <a:pt x="13077" y="2844"/>
                    <a:pt x="12943" y="2677"/>
                    <a:pt x="12810" y="2544"/>
                  </a:cubicBezTo>
                  <a:cubicBezTo>
                    <a:pt x="12476" y="2177"/>
                    <a:pt x="12176" y="1810"/>
                    <a:pt x="11909" y="1409"/>
                  </a:cubicBezTo>
                  <a:cubicBezTo>
                    <a:pt x="11681" y="1018"/>
                    <a:pt x="11580" y="341"/>
                    <a:pt x="12229" y="341"/>
                  </a:cubicBezTo>
                  <a:close/>
                  <a:moveTo>
                    <a:pt x="11009" y="176"/>
                  </a:moveTo>
                  <a:cubicBezTo>
                    <a:pt x="11218" y="176"/>
                    <a:pt x="11393" y="410"/>
                    <a:pt x="11475" y="576"/>
                  </a:cubicBezTo>
                  <a:cubicBezTo>
                    <a:pt x="11509" y="609"/>
                    <a:pt x="11509" y="609"/>
                    <a:pt x="11542" y="609"/>
                  </a:cubicBezTo>
                  <a:cubicBezTo>
                    <a:pt x="11509" y="876"/>
                    <a:pt x="11575" y="1176"/>
                    <a:pt x="11709" y="1409"/>
                  </a:cubicBezTo>
                  <a:cubicBezTo>
                    <a:pt x="11942" y="1776"/>
                    <a:pt x="12176" y="2143"/>
                    <a:pt x="12509" y="2444"/>
                  </a:cubicBezTo>
                  <a:cubicBezTo>
                    <a:pt x="12676" y="2610"/>
                    <a:pt x="12843" y="2810"/>
                    <a:pt x="13010" y="3011"/>
                  </a:cubicBezTo>
                  <a:lnTo>
                    <a:pt x="13043" y="3044"/>
                  </a:lnTo>
                  <a:lnTo>
                    <a:pt x="12976" y="3011"/>
                  </a:lnTo>
                  <a:cubicBezTo>
                    <a:pt x="12810" y="2944"/>
                    <a:pt x="12610" y="2877"/>
                    <a:pt x="12476" y="2777"/>
                  </a:cubicBezTo>
                  <a:cubicBezTo>
                    <a:pt x="12143" y="2510"/>
                    <a:pt x="11876" y="2177"/>
                    <a:pt x="11709" y="1810"/>
                  </a:cubicBezTo>
                  <a:lnTo>
                    <a:pt x="11676" y="1810"/>
                  </a:lnTo>
                  <a:cubicBezTo>
                    <a:pt x="11776" y="2177"/>
                    <a:pt x="11976" y="2510"/>
                    <a:pt x="12276" y="2810"/>
                  </a:cubicBezTo>
                  <a:cubicBezTo>
                    <a:pt x="12176" y="2777"/>
                    <a:pt x="12076" y="2744"/>
                    <a:pt x="12009" y="2710"/>
                  </a:cubicBezTo>
                  <a:cubicBezTo>
                    <a:pt x="11642" y="2510"/>
                    <a:pt x="11309" y="2277"/>
                    <a:pt x="11008" y="1943"/>
                  </a:cubicBezTo>
                  <a:cubicBezTo>
                    <a:pt x="10742" y="1610"/>
                    <a:pt x="10575" y="1209"/>
                    <a:pt x="10608" y="776"/>
                  </a:cubicBezTo>
                  <a:cubicBezTo>
                    <a:pt x="10575" y="542"/>
                    <a:pt x="10675" y="342"/>
                    <a:pt x="10875" y="209"/>
                  </a:cubicBezTo>
                  <a:cubicBezTo>
                    <a:pt x="10921" y="186"/>
                    <a:pt x="10966" y="176"/>
                    <a:pt x="11009" y="176"/>
                  </a:cubicBezTo>
                  <a:close/>
                  <a:moveTo>
                    <a:pt x="15678" y="1343"/>
                  </a:moveTo>
                  <a:cubicBezTo>
                    <a:pt x="15778" y="1343"/>
                    <a:pt x="15879" y="1409"/>
                    <a:pt x="15912" y="1510"/>
                  </a:cubicBezTo>
                  <a:cubicBezTo>
                    <a:pt x="15912" y="1610"/>
                    <a:pt x="15912" y="1676"/>
                    <a:pt x="15879" y="1776"/>
                  </a:cubicBezTo>
                  <a:cubicBezTo>
                    <a:pt x="15845" y="1910"/>
                    <a:pt x="15778" y="2043"/>
                    <a:pt x="15712" y="2210"/>
                  </a:cubicBezTo>
                  <a:cubicBezTo>
                    <a:pt x="15678" y="2243"/>
                    <a:pt x="15678" y="2277"/>
                    <a:pt x="15645" y="2310"/>
                  </a:cubicBezTo>
                  <a:lnTo>
                    <a:pt x="15478" y="2444"/>
                  </a:lnTo>
                  <a:cubicBezTo>
                    <a:pt x="15412" y="2477"/>
                    <a:pt x="15345" y="2544"/>
                    <a:pt x="15311" y="2610"/>
                  </a:cubicBezTo>
                  <a:cubicBezTo>
                    <a:pt x="15278" y="2644"/>
                    <a:pt x="15278" y="2644"/>
                    <a:pt x="15278" y="2677"/>
                  </a:cubicBezTo>
                  <a:lnTo>
                    <a:pt x="15245" y="2710"/>
                  </a:lnTo>
                  <a:cubicBezTo>
                    <a:pt x="15145" y="2810"/>
                    <a:pt x="15111" y="2944"/>
                    <a:pt x="15011" y="3044"/>
                  </a:cubicBezTo>
                  <a:cubicBezTo>
                    <a:pt x="14844" y="3211"/>
                    <a:pt x="14544" y="3177"/>
                    <a:pt x="14277" y="3211"/>
                  </a:cubicBezTo>
                  <a:cubicBezTo>
                    <a:pt x="14344" y="3177"/>
                    <a:pt x="14377" y="3144"/>
                    <a:pt x="14411" y="3144"/>
                  </a:cubicBezTo>
                  <a:cubicBezTo>
                    <a:pt x="14444" y="3111"/>
                    <a:pt x="14478" y="3077"/>
                    <a:pt x="14511" y="3077"/>
                  </a:cubicBezTo>
                  <a:lnTo>
                    <a:pt x="14544" y="3011"/>
                  </a:lnTo>
                  <a:cubicBezTo>
                    <a:pt x="14578" y="2944"/>
                    <a:pt x="14644" y="2911"/>
                    <a:pt x="14644" y="2844"/>
                  </a:cubicBezTo>
                  <a:cubicBezTo>
                    <a:pt x="14661" y="2810"/>
                    <a:pt x="14661" y="2802"/>
                    <a:pt x="14657" y="2802"/>
                  </a:cubicBezTo>
                  <a:lnTo>
                    <a:pt x="14657" y="2802"/>
                  </a:lnTo>
                  <a:cubicBezTo>
                    <a:pt x="14653" y="2802"/>
                    <a:pt x="14644" y="2810"/>
                    <a:pt x="14644" y="2810"/>
                  </a:cubicBezTo>
                  <a:cubicBezTo>
                    <a:pt x="14611" y="2877"/>
                    <a:pt x="14544" y="2911"/>
                    <a:pt x="14511" y="2944"/>
                  </a:cubicBezTo>
                  <a:lnTo>
                    <a:pt x="14444" y="3011"/>
                  </a:lnTo>
                  <a:cubicBezTo>
                    <a:pt x="14411" y="3011"/>
                    <a:pt x="14377" y="3044"/>
                    <a:pt x="14344" y="3044"/>
                  </a:cubicBezTo>
                  <a:cubicBezTo>
                    <a:pt x="14311" y="3077"/>
                    <a:pt x="14277" y="3111"/>
                    <a:pt x="14211" y="3144"/>
                  </a:cubicBezTo>
                  <a:cubicBezTo>
                    <a:pt x="14177" y="3144"/>
                    <a:pt x="14144" y="3177"/>
                    <a:pt x="14144" y="3177"/>
                  </a:cubicBezTo>
                  <a:cubicBezTo>
                    <a:pt x="14144" y="3077"/>
                    <a:pt x="14177" y="3011"/>
                    <a:pt x="14211" y="2911"/>
                  </a:cubicBezTo>
                  <a:cubicBezTo>
                    <a:pt x="14244" y="2677"/>
                    <a:pt x="14311" y="2477"/>
                    <a:pt x="14377" y="2243"/>
                  </a:cubicBezTo>
                  <a:cubicBezTo>
                    <a:pt x="14478" y="1876"/>
                    <a:pt x="14778" y="1576"/>
                    <a:pt x="15145" y="1409"/>
                  </a:cubicBezTo>
                  <a:lnTo>
                    <a:pt x="15145" y="1443"/>
                  </a:lnTo>
                  <a:cubicBezTo>
                    <a:pt x="15311" y="1343"/>
                    <a:pt x="15512" y="1343"/>
                    <a:pt x="15678" y="1343"/>
                  </a:cubicBezTo>
                  <a:close/>
                  <a:moveTo>
                    <a:pt x="14177" y="876"/>
                  </a:moveTo>
                  <a:cubicBezTo>
                    <a:pt x="14544" y="909"/>
                    <a:pt x="14778" y="1276"/>
                    <a:pt x="14611" y="1610"/>
                  </a:cubicBezTo>
                  <a:cubicBezTo>
                    <a:pt x="14611" y="1610"/>
                    <a:pt x="14611" y="1610"/>
                    <a:pt x="14611" y="1643"/>
                  </a:cubicBezTo>
                  <a:cubicBezTo>
                    <a:pt x="14478" y="1776"/>
                    <a:pt x="14377" y="1977"/>
                    <a:pt x="14277" y="2177"/>
                  </a:cubicBezTo>
                  <a:cubicBezTo>
                    <a:pt x="14177" y="2410"/>
                    <a:pt x="14111" y="2644"/>
                    <a:pt x="14044" y="2877"/>
                  </a:cubicBezTo>
                  <a:cubicBezTo>
                    <a:pt x="14011" y="3011"/>
                    <a:pt x="13977" y="3111"/>
                    <a:pt x="13977" y="3244"/>
                  </a:cubicBezTo>
                  <a:cubicBezTo>
                    <a:pt x="13977" y="3244"/>
                    <a:pt x="13977" y="3277"/>
                    <a:pt x="13977" y="3277"/>
                  </a:cubicBezTo>
                  <a:cubicBezTo>
                    <a:pt x="13910" y="3244"/>
                    <a:pt x="13877" y="3177"/>
                    <a:pt x="13810" y="3177"/>
                  </a:cubicBezTo>
                  <a:cubicBezTo>
                    <a:pt x="13810" y="3011"/>
                    <a:pt x="13810" y="2844"/>
                    <a:pt x="13810" y="2710"/>
                  </a:cubicBezTo>
                  <a:lnTo>
                    <a:pt x="13844" y="2210"/>
                  </a:lnTo>
                  <a:cubicBezTo>
                    <a:pt x="13844" y="2193"/>
                    <a:pt x="13835" y="2185"/>
                    <a:pt x="13827" y="2185"/>
                  </a:cubicBezTo>
                  <a:cubicBezTo>
                    <a:pt x="13819" y="2185"/>
                    <a:pt x="13810" y="2193"/>
                    <a:pt x="13810" y="2210"/>
                  </a:cubicBezTo>
                  <a:cubicBezTo>
                    <a:pt x="13810" y="2377"/>
                    <a:pt x="13777" y="2544"/>
                    <a:pt x="13744" y="2677"/>
                  </a:cubicBezTo>
                  <a:cubicBezTo>
                    <a:pt x="13744" y="2844"/>
                    <a:pt x="13744" y="2977"/>
                    <a:pt x="13710" y="3144"/>
                  </a:cubicBezTo>
                  <a:cubicBezTo>
                    <a:pt x="13672" y="3119"/>
                    <a:pt x="13629" y="3108"/>
                    <a:pt x="13587" y="3108"/>
                  </a:cubicBezTo>
                  <a:cubicBezTo>
                    <a:pt x="13518" y="3108"/>
                    <a:pt x="13451" y="3136"/>
                    <a:pt x="13410" y="3177"/>
                  </a:cubicBezTo>
                  <a:cubicBezTo>
                    <a:pt x="13377" y="3211"/>
                    <a:pt x="13377" y="3211"/>
                    <a:pt x="13343" y="3244"/>
                  </a:cubicBezTo>
                  <a:cubicBezTo>
                    <a:pt x="13343" y="3011"/>
                    <a:pt x="13343" y="2744"/>
                    <a:pt x="13343" y="2477"/>
                  </a:cubicBezTo>
                  <a:cubicBezTo>
                    <a:pt x="13243" y="2110"/>
                    <a:pt x="13243" y="1743"/>
                    <a:pt x="13377" y="1376"/>
                  </a:cubicBezTo>
                  <a:cubicBezTo>
                    <a:pt x="13544" y="1076"/>
                    <a:pt x="13844" y="909"/>
                    <a:pt x="14177" y="876"/>
                  </a:cubicBezTo>
                  <a:close/>
                  <a:moveTo>
                    <a:pt x="16969" y="1939"/>
                  </a:moveTo>
                  <a:cubicBezTo>
                    <a:pt x="17038" y="1939"/>
                    <a:pt x="17095" y="1969"/>
                    <a:pt x="17113" y="2077"/>
                  </a:cubicBezTo>
                  <a:cubicBezTo>
                    <a:pt x="17113" y="2310"/>
                    <a:pt x="17013" y="2544"/>
                    <a:pt x="16813" y="2710"/>
                  </a:cubicBezTo>
                  <a:cubicBezTo>
                    <a:pt x="16346" y="3011"/>
                    <a:pt x="15812" y="3211"/>
                    <a:pt x="15245" y="3277"/>
                  </a:cubicBezTo>
                  <a:cubicBezTo>
                    <a:pt x="15211" y="3244"/>
                    <a:pt x="15211" y="3211"/>
                    <a:pt x="15178" y="3211"/>
                  </a:cubicBezTo>
                  <a:lnTo>
                    <a:pt x="15278" y="3177"/>
                  </a:lnTo>
                  <a:lnTo>
                    <a:pt x="15545" y="3077"/>
                  </a:lnTo>
                  <a:cubicBezTo>
                    <a:pt x="15712" y="3011"/>
                    <a:pt x="15879" y="2944"/>
                    <a:pt x="16045" y="2844"/>
                  </a:cubicBezTo>
                  <a:cubicBezTo>
                    <a:pt x="16072" y="2817"/>
                    <a:pt x="16056" y="2768"/>
                    <a:pt x="16013" y="2768"/>
                  </a:cubicBezTo>
                  <a:cubicBezTo>
                    <a:pt x="16003" y="2768"/>
                    <a:pt x="15991" y="2771"/>
                    <a:pt x="15979" y="2777"/>
                  </a:cubicBezTo>
                  <a:cubicBezTo>
                    <a:pt x="15812" y="2844"/>
                    <a:pt x="15645" y="2911"/>
                    <a:pt x="15478" y="2977"/>
                  </a:cubicBezTo>
                  <a:lnTo>
                    <a:pt x="15311" y="3044"/>
                  </a:lnTo>
                  <a:cubicBezTo>
                    <a:pt x="15412" y="2877"/>
                    <a:pt x="15545" y="2710"/>
                    <a:pt x="15712" y="2577"/>
                  </a:cubicBezTo>
                  <a:cubicBezTo>
                    <a:pt x="15912" y="2410"/>
                    <a:pt x="16145" y="2243"/>
                    <a:pt x="16379" y="2110"/>
                  </a:cubicBezTo>
                  <a:lnTo>
                    <a:pt x="16412" y="2143"/>
                  </a:lnTo>
                  <a:cubicBezTo>
                    <a:pt x="16512" y="2077"/>
                    <a:pt x="16646" y="2010"/>
                    <a:pt x="16779" y="1977"/>
                  </a:cubicBezTo>
                  <a:cubicBezTo>
                    <a:pt x="16841" y="1961"/>
                    <a:pt x="16910" y="1939"/>
                    <a:pt x="16969" y="1939"/>
                  </a:cubicBezTo>
                  <a:close/>
                  <a:moveTo>
                    <a:pt x="14945" y="3411"/>
                  </a:moveTo>
                  <a:cubicBezTo>
                    <a:pt x="14911" y="3444"/>
                    <a:pt x="14878" y="3478"/>
                    <a:pt x="14878" y="3511"/>
                  </a:cubicBezTo>
                  <a:lnTo>
                    <a:pt x="14878" y="3544"/>
                  </a:lnTo>
                  <a:cubicBezTo>
                    <a:pt x="14711" y="3711"/>
                    <a:pt x="14478" y="3811"/>
                    <a:pt x="14244" y="3878"/>
                  </a:cubicBezTo>
                  <a:cubicBezTo>
                    <a:pt x="14302" y="3820"/>
                    <a:pt x="14260" y="3738"/>
                    <a:pt x="14204" y="3738"/>
                  </a:cubicBezTo>
                  <a:cubicBezTo>
                    <a:pt x="14196" y="3738"/>
                    <a:pt x="14186" y="3740"/>
                    <a:pt x="14177" y="3744"/>
                  </a:cubicBezTo>
                  <a:cubicBezTo>
                    <a:pt x="14077" y="3811"/>
                    <a:pt x="14011" y="3845"/>
                    <a:pt x="13944" y="3878"/>
                  </a:cubicBezTo>
                  <a:lnTo>
                    <a:pt x="13877" y="3878"/>
                  </a:lnTo>
                  <a:cubicBezTo>
                    <a:pt x="13944" y="3811"/>
                    <a:pt x="13977" y="3711"/>
                    <a:pt x="14011" y="3611"/>
                  </a:cubicBezTo>
                  <a:cubicBezTo>
                    <a:pt x="14011" y="3578"/>
                    <a:pt x="14044" y="3544"/>
                    <a:pt x="14044" y="3511"/>
                  </a:cubicBezTo>
                  <a:cubicBezTo>
                    <a:pt x="14190" y="3462"/>
                    <a:pt x="14337" y="3431"/>
                    <a:pt x="14483" y="3431"/>
                  </a:cubicBezTo>
                  <a:cubicBezTo>
                    <a:pt x="14537" y="3431"/>
                    <a:pt x="14591" y="3435"/>
                    <a:pt x="14644" y="3444"/>
                  </a:cubicBezTo>
                  <a:cubicBezTo>
                    <a:pt x="14744" y="3444"/>
                    <a:pt x="14844" y="3411"/>
                    <a:pt x="14945" y="3411"/>
                  </a:cubicBezTo>
                  <a:close/>
                  <a:moveTo>
                    <a:pt x="13510" y="3311"/>
                  </a:moveTo>
                  <a:cubicBezTo>
                    <a:pt x="13610" y="3311"/>
                    <a:pt x="13710" y="3344"/>
                    <a:pt x="13777" y="3444"/>
                  </a:cubicBezTo>
                  <a:cubicBezTo>
                    <a:pt x="13810" y="3511"/>
                    <a:pt x="13810" y="3578"/>
                    <a:pt x="13810" y="3644"/>
                  </a:cubicBezTo>
                  <a:lnTo>
                    <a:pt x="13810" y="3678"/>
                  </a:lnTo>
                  <a:cubicBezTo>
                    <a:pt x="13744" y="3811"/>
                    <a:pt x="13677" y="3911"/>
                    <a:pt x="13577" y="4045"/>
                  </a:cubicBezTo>
                  <a:lnTo>
                    <a:pt x="13577" y="4011"/>
                  </a:lnTo>
                  <a:lnTo>
                    <a:pt x="13577" y="3845"/>
                  </a:lnTo>
                  <a:lnTo>
                    <a:pt x="13577" y="3678"/>
                  </a:lnTo>
                  <a:cubicBezTo>
                    <a:pt x="13560" y="3661"/>
                    <a:pt x="13552" y="3653"/>
                    <a:pt x="13544" y="3653"/>
                  </a:cubicBezTo>
                  <a:cubicBezTo>
                    <a:pt x="13535" y="3653"/>
                    <a:pt x="13527" y="3661"/>
                    <a:pt x="13510" y="3678"/>
                  </a:cubicBezTo>
                  <a:lnTo>
                    <a:pt x="13477" y="3845"/>
                  </a:lnTo>
                  <a:cubicBezTo>
                    <a:pt x="13477" y="3878"/>
                    <a:pt x="13443" y="3945"/>
                    <a:pt x="13443" y="3978"/>
                  </a:cubicBezTo>
                  <a:lnTo>
                    <a:pt x="13410" y="3845"/>
                  </a:lnTo>
                  <a:cubicBezTo>
                    <a:pt x="13410" y="3845"/>
                    <a:pt x="13410" y="3811"/>
                    <a:pt x="13410" y="3811"/>
                  </a:cubicBezTo>
                  <a:lnTo>
                    <a:pt x="13377" y="3644"/>
                  </a:lnTo>
                  <a:cubicBezTo>
                    <a:pt x="13377" y="3644"/>
                    <a:pt x="13377" y="3611"/>
                    <a:pt x="13377" y="3611"/>
                  </a:cubicBezTo>
                  <a:cubicBezTo>
                    <a:pt x="13377" y="3478"/>
                    <a:pt x="13377" y="3344"/>
                    <a:pt x="13510" y="3311"/>
                  </a:cubicBezTo>
                  <a:close/>
                  <a:moveTo>
                    <a:pt x="12409" y="3044"/>
                  </a:moveTo>
                  <a:lnTo>
                    <a:pt x="12543" y="3111"/>
                  </a:lnTo>
                  <a:lnTo>
                    <a:pt x="12576" y="3111"/>
                  </a:lnTo>
                  <a:cubicBezTo>
                    <a:pt x="12710" y="3144"/>
                    <a:pt x="12810" y="3211"/>
                    <a:pt x="12910" y="3277"/>
                  </a:cubicBezTo>
                  <a:cubicBezTo>
                    <a:pt x="13010" y="3344"/>
                    <a:pt x="13077" y="3411"/>
                    <a:pt x="13143" y="3511"/>
                  </a:cubicBezTo>
                  <a:cubicBezTo>
                    <a:pt x="13243" y="3711"/>
                    <a:pt x="13310" y="3911"/>
                    <a:pt x="13310" y="4145"/>
                  </a:cubicBezTo>
                  <a:cubicBezTo>
                    <a:pt x="13310" y="4145"/>
                    <a:pt x="13277" y="4178"/>
                    <a:pt x="13277" y="4211"/>
                  </a:cubicBezTo>
                  <a:cubicBezTo>
                    <a:pt x="13277" y="4211"/>
                    <a:pt x="13243" y="4111"/>
                    <a:pt x="13243" y="4078"/>
                  </a:cubicBezTo>
                  <a:cubicBezTo>
                    <a:pt x="13177" y="3945"/>
                    <a:pt x="13110" y="3811"/>
                    <a:pt x="13043" y="3711"/>
                  </a:cubicBezTo>
                  <a:lnTo>
                    <a:pt x="13077" y="3711"/>
                  </a:lnTo>
                  <a:cubicBezTo>
                    <a:pt x="13077" y="3700"/>
                    <a:pt x="13069" y="3696"/>
                    <a:pt x="13059" y="3696"/>
                  </a:cubicBezTo>
                  <a:cubicBezTo>
                    <a:pt x="13040" y="3696"/>
                    <a:pt x="13010" y="3711"/>
                    <a:pt x="13010" y="3711"/>
                  </a:cubicBezTo>
                  <a:cubicBezTo>
                    <a:pt x="13077" y="3845"/>
                    <a:pt x="13110" y="3978"/>
                    <a:pt x="13143" y="4111"/>
                  </a:cubicBezTo>
                  <a:cubicBezTo>
                    <a:pt x="13143" y="4111"/>
                    <a:pt x="13143" y="4111"/>
                    <a:pt x="13143" y="4145"/>
                  </a:cubicBezTo>
                  <a:cubicBezTo>
                    <a:pt x="13077" y="4078"/>
                    <a:pt x="13010" y="4011"/>
                    <a:pt x="12943" y="3978"/>
                  </a:cubicBezTo>
                  <a:cubicBezTo>
                    <a:pt x="12743" y="3811"/>
                    <a:pt x="12576" y="3644"/>
                    <a:pt x="12476" y="3411"/>
                  </a:cubicBezTo>
                  <a:cubicBezTo>
                    <a:pt x="12443" y="3277"/>
                    <a:pt x="12409" y="3177"/>
                    <a:pt x="12409" y="3044"/>
                  </a:cubicBezTo>
                  <a:close/>
                  <a:moveTo>
                    <a:pt x="3793" y="6865"/>
                  </a:moveTo>
                  <a:cubicBezTo>
                    <a:pt x="3788" y="6865"/>
                    <a:pt x="3781" y="6869"/>
                    <a:pt x="3770" y="6880"/>
                  </a:cubicBezTo>
                  <a:cubicBezTo>
                    <a:pt x="3603" y="6913"/>
                    <a:pt x="3470" y="7047"/>
                    <a:pt x="3370" y="7214"/>
                  </a:cubicBezTo>
                  <a:cubicBezTo>
                    <a:pt x="3303" y="7380"/>
                    <a:pt x="3236" y="7547"/>
                    <a:pt x="3236" y="7714"/>
                  </a:cubicBezTo>
                  <a:cubicBezTo>
                    <a:pt x="3236" y="7747"/>
                    <a:pt x="3261" y="7764"/>
                    <a:pt x="3286" y="7764"/>
                  </a:cubicBezTo>
                  <a:cubicBezTo>
                    <a:pt x="3311" y="7764"/>
                    <a:pt x="3336" y="7747"/>
                    <a:pt x="3336" y="7714"/>
                  </a:cubicBezTo>
                  <a:cubicBezTo>
                    <a:pt x="3336" y="7547"/>
                    <a:pt x="3370" y="7380"/>
                    <a:pt x="3470" y="7247"/>
                  </a:cubicBezTo>
                  <a:cubicBezTo>
                    <a:pt x="3536" y="7114"/>
                    <a:pt x="3670" y="6980"/>
                    <a:pt x="3803" y="6880"/>
                  </a:cubicBezTo>
                  <a:cubicBezTo>
                    <a:pt x="3803" y="6880"/>
                    <a:pt x="3803" y="6865"/>
                    <a:pt x="3793" y="6865"/>
                  </a:cubicBezTo>
                  <a:close/>
                  <a:moveTo>
                    <a:pt x="15578" y="5212"/>
                  </a:moveTo>
                  <a:cubicBezTo>
                    <a:pt x="15512" y="5379"/>
                    <a:pt x="15478" y="5546"/>
                    <a:pt x="15412" y="5679"/>
                  </a:cubicBezTo>
                  <a:cubicBezTo>
                    <a:pt x="15311" y="5946"/>
                    <a:pt x="15211" y="6246"/>
                    <a:pt x="15111" y="6546"/>
                  </a:cubicBezTo>
                  <a:cubicBezTo>
                    <a:pt x="14945" y="6980"/>
                    <a:pt x="14811" y="7414"/>
                    <a:pt x="14678" y="7847"/>
                  </a:cubicBezTo>
                  <a:cubicBezTo>
                    <a:pt x="14744" y="7514"/>
                    <a:pt x="14778" y="7114"/>
                    <a:pt x="14811" y="6780"/>
                  </a:cubicBezTo>
                  <a:cubicBezTo>
                    <a:pt x="14945" y="6213"/>
                    <a:pt x="15178" y="5646"/>
                    <a:pt x="15578" y="5212"/>
                  </a:cubicBezTo>
                  <a:close/>
                  <a:moveTo>
                    <a:pt x="4960" y="7295"/>
                  </a:moveTo>
                  <a:cubicBezTo>
                    <a:pt x="4952" y="7295"/>
                    <a:pt x="4944" y="7300"/>
                    <a:pt x="4937" y="7314"/>
                  </a:cubicBezTo>
                  <a:cubicBezTo>
                    <a:pt x="4871" y="7314"/>
                    <a:pt x="4804" y="7380"/>
                    <a:pt x="4771" y="7414"/>
                  </a:cubicBezTo>
                  <a:cubicBezTo>
                    <a:pt x="4704" y="7447"/>
                    <a:pt x="4671" y="7514"/>
                    <a:pt x="4637" y="7547"/>
                  </a:cubicBezTo>
                  <a:cubicBezTo>
                    <a:pt x="4604" y="7614"/>
                    <a:pt x="4537" y="7647"/>
                    <a:pt x="4504" y="7714"/>
                  </a:cubicBezTo>
                  <a:cubicBezTo>
                    <a:pt x="4470" y="7781"/>
                    <a:pt x="4437" y="7847"/>
                    <a:pt x="4437" y="7914"/>
                  </a:cubicBezTo>
                  <a:cubicBezTo>
                    <a:pt x="4418" y="7933"/>
                    <a:pt x="4443" y="7953"/>
                    <a:pt x="4474" y="7953"/>
                  </a:cubicBezTo>
                  <a:cubicBezTo>
                    <a:pt x="4497" y="7953"/>
                    <a:pt x="4523" y="7942"/>
                    <a:pt x="4537" y="7914"/>
                  </a:cubicBezTo>
                  <a:cubicBezTo>
                    <a:pt x="4537" y="7881"/>
                    <a:pt x="4570" y="7814"/>
                    <a:pt x="4604" y="7747"/>
                  </a:cubicBezTo>
                  <a:cubicBezTo>
                    <a:pt x="4604" y="7714"/>
                    <a:pt x="4637" y="7647"/>
                    <a:pt x="4704" y="7614"/>
                  </a:cubicBezTo>
                  <a:cubicBezTo>
                    <a:pt x="4737" y="7581"/>
                    <a:pt x="4771" y="7514"/>
                    <a:pt x="4837" y="7480"/>
                  </a:cubicBezTo>
                  <a:cubicBezTo>
                    <a:pt x="4871" y="7447"/>
                    <a:pt x="4937" y="7414"/>
                    <a:pt x="4971" y="7380"/>
                  </a:cubicBezTo>
                  <a:cubicBezTo>
                    <a:pt x="5024" y="7380"/>
                    <a:pt x="4992" y="7295"/>
                    <a:pt x="4960" y="7295"/>
                  </a:cubicBezTo>
                  <a:close/>
                  <a:moveTo>
                    <a:pt x="15712" y="5212"/>
                  </a:moveTo>
                  <a:cubicBezTo>
                    <a:pt x="15712" y="5779"/>
                    <a:pt x="15612" y="6346"/>
                    <a:pt x="15445" y="6880"/>
                  </a:cubicBezTo>
                  <a:cubicBezTo>
                    <a:pt x="15245" y="7347"/>
                    <a:pt x="14978" y="7781"/>
                    <a:pt x="14644" y="8148"/>
                  </a:cubicBezTo>
                  <a:cubicBezTo>
                    <a:pt x="14811" y="7614"/>
                    <a:pt x="15011" y="7080"/>
                    <a:pt x="15211" y="6546"/>
                  </a:cubicBezTo>
                  <a:lnTo>
                    <a:pt x="15512" y="5713"/>
                  </a:lnTo>
                  <a:cubicBezTo>
                    <a:pt x="15578" y="5546"/>
                    <a:pt x="15645" y="5379"/>
                    <a:pt x="15712" y="5212"/>
                  </a:cubicBezTo>
                  <a:close/>
                  <a:moveTo>
                    <a:pt x="3236" y="8048"/>
                  </a:moveTo>
                  <a:cubicBezTo>
                    <a:pt x="3203" y="8048"/>
                    <a:pt x="3203" y="8081"/>
                    <a:pt x="3203" y="8081"/>
                  </a:cubicBezTo>
                  <a:lnTo>
                    <a:pt x="3203" y="8281"/>
                  </a:lnTo>
                  <a:cubicBezTo>
                    <a:pt x="3203" y="8314"/>
                    <a:pt x="3203" y="8348"/>
                    <a:pt x="3236" y="8348"/>
                  </a:cubicBezTo>
                  <a:cubicBezTo>
                    <a:pt x="3270" y="8348"/>
                    <a:pt x="3303" y="8314"/>
                    <a:pt x="3303" y="8281"/>
                  </a:cubicBezTo>
                  <a:cubicBezTo>
                    <a:pt x="3303" y="8214"/>
                    <a:pt x="3303" y="8148"/>
                    <a:pt x="3303" y="8081"/>
                  </a:cubicBezTo>
                  <a:cubicBezTo>
                    <a:pt x="3270" y="8081"/>
                    <a:pt x="3270" y="8048"/>
                    <a:pt x="3236" y="8048"/>
                  </a:cubicBezTo>
                  <a:close/>
                  <a:moveTo>
                    <a:pt x="4418" y="8576"/>
                  </a:moveTo>
                  <a:cubicBezTo>
                    <a:pt x="4415" y="8576"/>
                    <a:pt x="4404" y="8595"/>
                    <a:pt x="4404" y="8615"/>
                  </a:cubicBezTo>
                  <a:cubicBezTo>
                    <a:pt x="4418" y="8586"/>
                    <a:pt x="4420" y="8576"/>
                    <a:pt x="4418" y="8576"/>
                  </a:cubicBezTo>
                  <a:close/>
                  <a:moveTo>
                    <a:pt x="629" y="6091"/>
                  </a:moveTo>
                  <a:cubicBezTo>
                    <a:pt x="811" y="6091"/>
                    <a:pt x="1016" y="6305"/>
                    <a:pt x="1101" y="6446"/>
                  </a:cubicBezTo>
                  <a:cubicBezTo>
                    <a:pt x="1135" y="6480"/>
                    <a:pt x="1168" y="6480"/>
                    <a:pt x="1201" y="6480"/>
                  </a:cubicBezTo>
                  <a:cubicBezTo>
                    <a:pt x="1168" y="6780"/>
                    <a:pt x="1235" y="7047"/>
                    <a:pt x="1402" y="7280"/>
                  </a:cubicBezTo>
                  <a:cubicBezTo>
                    <a:pt x="1635" y="7647"/>
                    <a:pt x="1902" y="7981"/>
                    <a:pt x="2235" y="8281"/>
                  </a:cubicBezTo>
                  <a:cubicBezTo>
                    <a:pt x="2402" y="8448"/>
                    <a:pt x="2569" y="8615"/>
                    <a:pt x="2736" y="8815"/>
                  </a:cubicBezTo>
                  <a:lnTo>
                    <a:pt x="2769" y="8848"/>
                  </a:lnTo>
                  <a:lnTo>
                    <a:pt x="2736" y="8848"/>
                  </a:lnTo>
                  <a:cubicBezTo>
                    <a:pt x="2536" y="8781"/>
                    <a:pt x="2369" y="8715"/>
                    <a:pt x="2202" y="8615"/>
                  </a:cubicBezTo>
                  <a:cubicBezTo>
                    <a:pt x="1869" y="8381"/>
                    <a:pt x="1568" y="8081"/>
                    <a:pt x="1368" y="7714"/>
                  </a:cubicBezTo>
                  <a:cubicBezTo>
                    <a:pt x="1368" y="7697"/>
                    <a:pt x="1360" y="7689"/>
                    <a:pt x="1352" y="7689"/>
                  </a:cubicBezTo>
                  <a:cubicBezTo>
                    <a:pt x="1343" y="7689"/>
                    <a:pt x="1335" y="7697"/>
                    <a:pt x="1335" y="7714"/>
                  </a:cubicBezTo>
                  <a:cubicBezTo>
                    <a:pt x="1468" y="8081"/>
                    <a:pt x="1702" y="8414"/>
                    <a:pt x="2002" y="8648"/>
                  </a:cubicBezTo>
                  <a:lnTo>
                    <a:pt x="2002" y="8681"/>
                  </a:lnTo>
                  <a:cubicBezTo>
                    <a:pt x="1902" y="8648"/>
                    <a:pt x="1802" y="8615"/>
                    <a:pt x="1702" y="8548"/>
                  </a:cubicBezTo>
                  <a:cubicBezTo>
                    <a:pt x="1335" y="8381"/>
                    <a:pt x="968" y="8114"/>
                    <a:pt x="701" y="7814"/>
                  </a:cubicBezTo>
                  <a:cubicBezTo>
                    <a:pt x="401" y="7514"/>
                    <a:pt x="234" y="7080"/>
                    <a:pt x="234" y="6680"/>
                  </a:cubicBezTo>
                  <a:cubicBezTo>
                    <a:pt x="234" y="6480"/>
                    <a:pt x="301" y="6180"/>
                    <a:pt x="534" y="6113"/>
                  </a:cubicBezTo>
                  <a:cubicBezTo>
                    <a:pt x="564" y="6098"/>
                    <a:pt x="596" y="6091"/>
                    <a:pt x="629" y="6091"/>
                  </a:cubicBezTo>
                  <a:close/>
                  <a:moveTo>
                    <a:pt x="1904" y="6176"/>
                  </a:moveTo>
                  <a:cubicBezTo>
                    <a:pt x="1925" y="6176"/>
                    <a:pt x="1947" y="6177"/>
                    <a:pt x="1969" y="6180"/>
                  </a:cubicBezTo>
                  <a:lnTo>
                    <a:pt x="1935" y="6213"/>
                  </a:lnTo>
                  <a:cubicBezTo>
                    <a:pt x="2402" y="6246"/>
                    <a:pt x="2803" y="6580"/>
                    <a:pt x="2936" y="7047"/>
                  </a:cubicBezTo>
                  <a:cubicBezTo>
                    <a:pt x="2936" y="7047"/>
                    <a:pt x="2936" y="7080"/>
                    <a:pt x="2969" y="7080"/>
                  </a:cubicBezTo>
                  <a:cubicBezTo>
                    <a:pt x="2836" y="7347"/>
                    <a:pt x="2803" y="7681"/>
                    <a:pt x="2869" y="7981"/>
                  </a:cubicBezTo>
                  <a:cubicBezTo>
                    <a:pt x="2903" y="8114"/>
                    <a:pt x="2903" y="8281"/>
                    <a:pt x="2936" y="8448"/>
                  </a:cubicBezTo>
                  <a:lnTo>
                    <a:pt x="2903" y="8381"/>
                  </a:lnTo>
                  <a:cubicBezTo>
                    <a:pt x="2803" y="8181"/>
                    <a:pt x="2669" y="8014"/>
                    <a:pt x="2569" y="7847"/>
                  </a:cubicBezTo>
                  <a:cubicBezTo>
                    <a:pt x="2556" y="7822"/>
                    <a:pt x="2539" y="7811"/>
                    <a:pt x="2524" y="7811"/>
                  </a:cubicBezTo>
                  <a:cubicBezTo>
                    <a:pt x="2499" y="7811"/>
                    <a:pt x="2482" y="7840"/>
                    <a:pt x="2502" y="7881"/>
                  </a:cubicBezTo>
                  <a:lnTo>
                    <a:pt x="2769" y="8414"/>
                  </a:lnTo>
                  <a:cubicBezTo>
                    <a:pt x="2803" y="8481"/>
                    <a:pt x="2869" y="8548"/>
                    <a:pt x="2903" y="8648"/>
                  </a:cubicBezTo>
                  <a:cubicBezTo>
                    <a:pt x="2903" y="8715"/>
                    <a:pt x="2936" y="8781"/>
                    <a:pt x="2936" y="8881"/>
                  </a:cubicBezTo>
                  <a:cubicBezTo>
                    <a:pt x="2803" y="8681"/>
                    <a:pt x="2669" y="8548"/>
                    <a:pt x="2536" y="8381"/>
                  </a:cubicBezTo>
                  <a:cubicBezTo>
                    <a:pt x="2202" y="8081"/>
                    <a:pt x="1869" y="7714"/>
                    <a:pt x="1602" y="7347"/>
                  </a:cubicBezTo>
                  <a:cubicBezTo>
                    <a:pt x="1468" y="7147"/>
                    <a:pt x="1402" y="6913"/>
                    <a:pt x="1402" y="6647"/>
                  </a:cubicBezTo>
                  <a:cubicBezTo>
                    <a:pt x="1402" y="6368"/>
                    <a:pt x="1631" y="6176"/>
                    <a:pt x="1904" y="6176"/>
                  </a:cubicBezTo>
                  <a:close/>
                  <a:moveTo>
                    <a:pt x="5338" y="7047"/>
                  </a:moveTo>
                  <a:cubicBezTo>
                    <a:pt x="5438" y="7047"/>
                    <a:pt x="5504" y="7080"/>
                    <a:pt x="5571" y="7147"/>
                  </a:cubicBezTo>
                  <a:cubicBezTo>
                    <a:pt x="5605" y="7247"/>
                    <a:pt x="5605" y="7347"/>
                    <a:pt x="5571" y="7447"/>
                  </a:cubicBezTo>
                  <a:cubicBezTo>
                    <a:pt x="5538" y="7614"/>
                    <a:pt x="5504" y="7781"/>
                    <a:pt x="5438" y="7947"/>
                  </a:cubicBezTo>
                  <a:cubicBezTo>
                    <a:pt x="5438" y="7981"/>
                    <a:pt x="5404" y="8014"/>
                    <a:pt x="5371" y="8048"/>
                  </a:cubicBezTo>
                  <a:cubicBezTo>
                    <a:pt x="5338" y="8081"/>
                    <a:pt x="5304" y="8114"/>
                    <a:pt x="5238" y="8148"/>
                  </a:cubicBezTo>
                  <a:lnTo>
                    <a:pt x="5238" y="8181"/>
                  </a:lnTo>
                  <a:cubicBezTo>
                    <a:pt x="5171" y="8214"/>
                    <a:pt x="5104" y="8281"/>
                    <a:pt x="5037" y="8348"/>
                  </a:cubicBezTo>
                  <a:cubicBezTo>
                    <a:pt x="5037" y="8348"/>
                    <a:pt x="5004" y="8381"/>
                    <a:pt x="5037" y="8414"/>
                  </a:cubicBezTo>
                  <a:cubicBezTo>
                    <a:pt x="4937" y="8548"/>
                    <a:pt x="4871" y="8648"/>
                    <a:pt x="4804" y="8748"/>
                  </a:cubicBezTo>
                  <a:cubicBezTo>
                    <a:pt x="4637" y="8982"/>
                    <a:pt x="4304" y="8915"/>
                    <a:pt x="4070" y="8982"/>
                  </a:cubicBezTo>
                  <a:lnTo>
                    <a:pt x="4204" y="8915"/>
                  </a:lnTo>
                  <a:cubicBezTo>
                    <a:pt x="4204" y="8881"/>
                    <a:pt x="4237" y="8848"/>
                    <a:pt x="4270" y="8848"/>
                  </a:cubicBezTo>
                  <a:lnTo>
                    <a:pt x="4304" y="8781"/>
                  </a:lnTo>
                  <a:cubicBezTo>
                    <a:pt x="4337" y="8715"/>
                    <a:pt x="4404" y="8648"/>
                    <a:pt x="4404" y="8615"/>
                  </a:cubicBezTo>
                  <a:lnTo>
                    <a:pt x="4404" y="8615"/>
                  </a:lnTo>
                  <a:cubicBezTo>
                    <a:pt x="4370" y="8648"/>
                    <a:pt x="4304" y="8715"/>
                    <a:pt x="4270" y="8748"/>
                  </a:cubicBezTo>
                  <a:lnTo>
                    <a:pt x="4204" y="8781"/>
                  </a:lnTo>
                  <a:cubicBezTo>
                    <a:pt x="4170" y="8815"/>
                    <a:pt x="4137" y="8815"/>
                    <a:pt x="4137" y="8848"/>
                  </a:cubicBezTo>
                  <a:cubicBezTo>
                    <a:pt x="4070" y="8881"/>
                    <a:pt x="4037" y="8915"/>
                    <a:pt x="3970" y="8948"/>
                  </a:cubicBezTo>
                  <a:lnTo>
                    <a:pt x="3903" y="8982"/>
                  </a:lnTo>
                  <a:cubicBezTo>
                    <a:pt x="3903" y="8915"/>
                    <a:pt x="3937" y="8815"/>
                    <a:pt x="3937" y="8748"/>
                  </a:cubicBezTo>
                  <a:cubicBezTo>
                    <a:pt x="4003" y="8548"/>
                    <a:pt x="4037" y="8314"/>
                    <a:pt x="4103" y="8114"/>
                  </a:cubicBezTo>
                  <a:cubicBezTo>
                    <a:pt x="4137" y="7881"/>
                    <a:pt x="4237" y="7681"/>
                    <a:pt x="4370" y="7514"/>
                  </a:cubicBezTo>
                  <a:cubicBezTo>
                    <a:pt x="4370" y="7514"/>
                    <a:pt x="4404" y="7480"/>
                    <a:pt x="4404" y="7447"/>
                  </a:cubicBezTo>
                  <a:cubicBezTo>
                    <a:pt x="4437" y="7447"/>
                    <a:pt x="4437" y="7447"/>
                    <a:pt x="4470" y="7414"/>
                  </a:cubicBezTo>
                  <a:cubicBezTo>
                    <a:pt x="4570" y="7314"/>
                    <a:pt x="4671" y="7214"/>
                    <a:pt x="4804" y="7147"/>
                  </a:cubicBezTo>
                  <a:cubicBezTo>
                    <a:pt x="4971" y="7080"/>
                    <a:pt x="5171" y="7047"/>
                    <a:pt x="5338" y="7047"/>
                  </a:cubicBezTo>
                  <a:close/>
                  <a:moveTo>
                    <a:pt x="6679" y="7559"/>
                  </a:moveTo>
                  <a:cubicBezTo>
                    <a:pt x="6748" y="7559"/>
                    <a:pt x="6803" y="7591"/>
                    <a:pt x="6839" y="7681"/>
                  </a:cubicBezTo>
                  <a:cubicBezTo>
                    <a:pt x="6839" y="7947"/>
                    <a:pt x="6739" y="8181"/>
                    <a:pt x="6539" y="8348"/>
                  </a:cubicBezTo>
                  <a:cubicBezTo>
                    <a:pt x="6072" y="8681"/>
                    <a:pt x="5538" y="8915"/>
                    <a:pt x="5004" y="8982"/>
                  </a:cubicBezTo>
                  <a:cubicBezTo>
                    <a:pt x="4971" y="8948"/>
                    <a:pt x="4971" y="8948"/>
                    <a:pt x="4937" y="8915"/>
                  </a:cubicBezTo>
                  <a:lnTo>
                    <a:pt x="5037" y="8881"/>
                  </a:lnTo>
                  <a:cubicBezTo>
                    <a:pt x="5104" y="8848"/>
                    <a:pt x="5204" y="8815"/>
                    <a:pt x="5271" y="8781"/>
                  </a:cubicBezTo>
                  <a:cubicBezTo>
                    <a:pt x="5438" y="8681"/>
                    <a:pt x="5605" y="8615"/>
                    <a:pt x="5771" y="8515"/>
                  </a:cubicBezTo>
                  <a:cubicBezTo>
                    <a:pt x="5825" y="8488"/>
                    <a:pt x="5792" y="8439"/>
                    <a:pt x="5760" y="8439"/>
                  </a:cubicBezTo>
                  <a:cubicBezTo>
                    <a:pt x="5752" y="8439"/>
                    <a:pt x="5744" y="8441"/>
                    <a:pt x="5738" y="8448"/>
                  </a:cubicBezTo>
                  <a:cubicBezTo>
                    <a:pt x="5571" y="8515"/>
                    <a:pt x="5404" y="8581"/>
                    <a:pt x="5238" y="8681"/>
                  </a:cubicBezTo>
                  <a:lnTo>
                    <a:pt x="5071" y="8715"/>
                  </a:lnTo>
                  <a:cubicBezTo>
                    <a:pt x="5171" y="8548"/>
                    <a:pt x="5338" y="8414"/>
                    <a:pt x="5471" y="8248"/>
                  </a:cubicBezTo>
                  <a:cubicBezTo>
                    <a:pt x="5671" y="8081"/>
                    <a:pt x="5871" y="7914"/>
                    <a:pt x="6138" y="7781"/>
                  </a:cubicBezTo>
                  <a:cubicBezTo>
                    <a:pt x="6238" y="7714"/>
                    <a:pt x="6372" y="7647"/>
                    <a:pt x="6472" y="7614"/>
                  </a:cubicBezTo>
                  <a:cubicBezTo>
                    <a:pt x="6549" y="7583"/>
                    <a:pt x="6619" y="7559"/>
                    <a:pt x="6679" y="7559"/>
                  </a:cubicBezTo>
                  <a:close/>
                  <a:moveTo>
                    <a:pt x="14111" y="6947"/>
                  </a:moveTo>
                  <a:lnTo>
                    <a:pt x="14111" y="6947"/>
                  </a:lnTo>
                  <a:cubicBezTo>
                    <a:pt x="13910" y="7614"/>
                    <a:pt x="14111" y="8414"/>
                    <a:pt x="13744" y="9015"/>
                  </a:cubicBezTo>
                  <a:cubicBezTo>
                    <a:pt x="13777" y="8715"/>
                    <a:pt x="13810" y="8381"/>
                    <a:pt x="13810" y="8081"/>
                  </a:cubicBezTo>
                  <a:cubicBezTo>
                    <a:pt x="13810" y="7681"/>
                    <a:pt x="13910" y="7314"/>
                    <a:pt x="14111" y="6947"/>
                  </a:cubicBezTo>
                  <a:close/>
                  <a:moveTo>
                    <a:pt x="3870" y="6680"/>
                  </a:moveTo>
                  <a:cubicBezTo>
                    <a:pt x="4204" y="6713"/>
                    <a:pt x="4404" y="7047"/>
                    <a:pt x="4304" y="7380"/>
                  </a:cubicBezTo>
                  <a:cubicBezTo>
                    <a:pt x="4270" y="7380"/>
                    <a:pt x="4270" y="7380"/>
                    <a:pt x="4304" y="7414"/>
                  </a:cubicBezTo>
                  <a:cubicBezTo>
                    <a:pt x="4137" y="7581"/>
                    <a:pt x="4037" y="7781"/>
                    <a:pt x="3970" y="7981"/>
                  </a:cubicBezTo>
                  <a:cubicBezTo>
                    <a:pt x="3870" y="8214"/>
                    <a:pt x="3837" y="8448"/>
                    <a:pt x="3770" y="8681"/>
                  </a:cubicBezTo>
                  <a:cubicBezTo>
                    <a:pt x="3737" y="8815"/>
                    <a:pt x="3737" y="8915"/>
                    <a:pt x="3703" y="9048"/>
                  </a:cubicBezTo>
                  <a:cubicBezTo>
                    <a:pt x="3703" y="9082"/>
                    <a:pt x="3703" y="9082"/>
                    <a:pt x="3703" y="9082"/>
                  </a:cubicBezTo>
                  <a:cubicBezTo>
                    <a:pt x="3636" y="9048"/>
                    <a:pt x="3603" y="9015"/>
                    <a:pt x="3536" y="8982"/>
                  </a:cubicBezTo>
                  <a:cubicBezTo>
                    <a:pt x="3536" y="8815"/>
                    <a:pt x="3536" y="8648"/>
                    <a:pt x="3536" y="8515"/>
                  </a:cubicBezTo>
                  <a:lnTo>
                    <a:pt x="3536" y="8014"/>
                  </a:lnTo>
                  <a:cubicBezTo>
                    <a:pt x="3536" y="7998"/>
                    <a:pt x="3528" y="7989"/>
                    <a:pt x="3520" y="7989"/>
                  </a:cubicBezTo>
                  <a:cubicBezTo>
                    <a:pt x="3511" y="7989"/>
                    <a:pt x="3503" y="7998"/>
                    <a:pt x="3503" y="8014"/>
                  </a:cubicBezTo>
                  <a:lnTo>
                    <a:pt x="3503" y="8448"/>
                  </a:lnTo>
                  <a:cubicBezTo>
                    <a:pt x="3503" y="8581"/>
                    <a:pt x="3470" y="8748"/>
                    <a:pt x="3470" y="8881"/>
                  </a:cubicBezTo>
                  <a:cubicBezTo>
                    <a:pt x="3443" y="8873"/>
                    <a:pt x="3414" y="8868"/>
                    <a:pt x="3384" y="8868"/>
                  </a:cubicBezTo>
                  <a:cubicBezTo>
                    <a:pt x="3303" y="8868"/>
                    <a:pt x="3218" y="8899"/>
                    <a:pt x="3169" y="8948"/>
                  </a:cubicBezTo>
                  <a:cubicBezTo>
                    <a:pt x="3136" y="8982"/>
                    <a:pt x="3136" y="9015"/>
                    <a:pt x="3103" y="9048"/>
                  </a:cubicBezTo>
                  <a:lnTo>
                    <a:pt x="3103" y="9082"/>
                  </a:lnTo>
                  <a:cubicBezTo>
                    <a:pt x="3103" y="8815"/>
                    <a:pt x="3103" y="8581"/>
                    <a:pt x="3069" y="8314"/>
                  </a:cubicBezTo>
                  <a:cubicBezTo>
                    <a:pt x="2969" y="7947"/>
                    <a:pt x="2969" y="7581"/>
                    <a:pt x="3069" y="7214"/>
                  </a:cubicBezTo>
                  <a:cubicBezTo>
                    <a:pt x="3203" y="6880"/>
                    <a:pt x="3536" y="6680"/>
                    <a:pt x="3870" y="6680"/>
                  </a:cubicBezTo>
                  <a:close/>
                  <a:moveTo>
                    <a:pt x="4737" y="9148"/>
                  </a:moveTo>
                  <a:cubicBezTo>
                    <a:pt x="4704" y="9182"/>
                    <a:pt x="4671" y="9248"/>
                    <a:pt x="4637" y="9282"/>
                  </a:cubicBezTo>
                  <a:lnTo>
                    <a:pt x="4537" y="9348"/>
                  </a:lnTo>
                  <a:lnTo>
                    <a:pt x="4504" y="9382"/>
                  </a:lnTo>
                  <a:cubicBezTo>
                    <a:pt x="4437" y="9449"/>
                    <a:pt x="4370" y="9482"/>
                    <a:pt x="4304" y="9515"/>
                  </a:cubicBezTo>
                  <a:cubicBezTo>
                    <a:pt x="4204" y="9582"/>
                    <a:pt x="4137" y="9615"/>
                    <a:pt x="4037" y="9615"/>
                  </a:cubicBezTo>
                  <a:lnTo>
                    <a:pt x="3903" y="9649"/>
                  </a:lnTo>
                  <a:lnTo>
                    <a:pt x="4003" y="9615"/>
                  </a:lnTo>
                  <a:cubicBezTo>
                    <a:pt x="4090" y="9558"/>
                    <a:pt x="4052" y="9475"/>
                    <a:pt x="3976" y="9475"/>
                  </a:cubicBezTo>
                  <a:cubicBezTo>
                    <a:pt x="3963" y="9475"/>
                    <a:pt x="3950" y="9477"/>
                    <a:pt x="3937" y="9482"/>
                  </a:cubicBezTo>
                  <a:cubicBezTo>
                    <a:pt x="3870" y="9549"/>
                    <a:pt x="3803" y="9582"/>
                    <a:pt x="3737" y="9649"/>
                  </a:cubicBezTo>
                  <a:lnTo>
                    <a:pt x="3670" y="9649"/>
                  </a:lnTo>
                  <a:cubicBezTo>
                    <a:pt x="3737" y="9582"/>
                    <a:pt x="3770" y="9482"/>
                    <a:pt x="3770" y="9382"/>
                  </a:cubicBezTo>
                  <a:cubicBezTo>
                    <a:pt x="3770" y="9348"/>
                    <a:pt x="3803" y="9315"/>
                    <a:pt x="3837" y="9282"/>
                  </a:cubicBezTo>
                  <a:cubicBezTo>
                    <a:pt x="3962" y="9207"/>
                    <a:pt x="4106" y="9169"/>
                    <a:pt x="4254" y="9169"/>
                  </a:cubicBezTo>
                  <a:cubicBezTo>
                    <a:pt x="4304" y="9169"/>
                    <a:pt x="4354" y="9173"/>
                    <a:pt x="4404" y="9182"/>
                  </a:cubicBezTo>
                  <a:cubicBezTo>
                    <a:pt x="4504" y="9182"/>
                    <a:pt x="4604" y="9148"/>
                    <a:pt x="4737" y="9148"/>
                  </a:cubicBezTo>
                  <a:close/>
                  <a:moveTo>
                    <a:pt x="3271" y="9713"/>
                  </a:moveTo>
                  <a:cubicBezTo>
                    <a:pt x="3283" y="9722"/>
                    <a:pt x="3303" y="9731"/>
                    <a:pt x="3303" y="9749"/>
                  </a:cubicBezTo>
                  <a:lnTo>
                    <a:pt x="3303" y="9782"/>
                  </a:lnTo>
                  <a:cubicBezTo>
                    <a:pt x="3280" y="9759"/>
                    <a:pt x="3273" y="9736"/>
                    <a:pt x="3271" y="9713"/>
                  </a:cubicBezTo>
                  <a:close/>
                  <a:moveTo>
                    <a:pt x="3383" y="9135"/>
                  </a:moveTo>
                  <a:cubicBezTo>
                    <a:pt x="3551" y="9135"/>
                    <a:pt x="3690" y="9309"/>
                    <a:pt x="3603" y="9482"/>
                  </a:cubicBezTo>
                  <a:cubicBezTo>
                    <a:pt x="3536" y="9615"/>
                    <a:pt x="3436" y="9749"/>
                    <a:pt x="3336" y="9882"/>
                  </a:cubicBezTo>
                  <a:lnTo>
                    <a:pt x="3336" y="9849"/>
                  </a:lnTo>
                  <a:cubicBezTo>
                    <a:pt x="3370" y="9782"/>
                    <a:pt x="3370" y="9749"/>
                    <a:pt x="3336" y="9682"/>
                  </a:cubicBezTo>
                  <a:lnTo>
                    <a:pt x="3336" y="9515"/>
                  </a:lnTo>
                  <a:cubicBezTo>
                    <a:pt x="3336" y="9499"/>
                    <a:pt x="3328" y="9490"/>
                    <a:pt x="3320" y="9490"/>
                  </a:cubicBezTo>
                  <a:cubicBezTo>
                    <a:pt x="3311" y="9490"/>
                    <a:pt x="3303" y="9499"/>
                    <a:pt x="3303" y="9515"/>
                  </a:cubicBezTo>
                  <a:cubicBezTo>
                    <a:pt x="3303" y="9549"/>
                    <a:pt x="3303" y="9615"/>
                    <a:pt x="3270" y="9682"/>
                  </a:cubicBezTo>
                  <a:cubicBezTo>
                    <a:pt x="3270" y="9649"/>
                    <a:pt x="3270" y="9649"/>
                    <a:pt x="3270" y="9649"/>
                  </a:cubicBezTo>
                  <a:cubicBezTo>
                    <a:pt x="3270" y="9582"/>
                    <a:pt x="3236" y="9549"/>
                    <a:pt x="3236" y="9482"/>
                  </a:cubicBezTo>
                  <a:cubicBezTo>
                    <a:pt x="3236" y="9482"/>
                    <a:pt x="3236" y="9449"/>
                    <a:pt x="3203" y="9415"/>
                  </a:cubicBezTo>
                  <a:cubicBezTo>
                    <a:pt x="3203" y="9315"/>
                    <a:pt x="3203" y="9182"/>
                    <a:pt x="3303" y="9148"/>
                  </a:cubicBezTo>
                  <a:cubicBezTo>
                    <a:pt x="3330" y="9139"/>
                    <a:pt x="3357" y="9135"/>
                    <a:pt x="3383" y="9135"/>
                  </a:cubicBezTo>
                  <a:close/>
                  <a:moveTo>
                    <a:pt x="2169" y="8915"/>
                  </a:moveTo>
                  <a:lnTo>
                    <a:pt x="2302" y="8948"/>
                  </a:lnTo>
                  <a:lnTo>
                    <a:pt x="2336" y="8982"/>
                  </a:lnTo>
                  <a:cubicBezTo>
                    <a:pt x="2469" y="9015"/>
                    <a:pt x="2569" y="9048"/>
                    <a:pt x="2669" y="9082"/>
                  </a:cubicBezTo>
                  <a:cubicBezTo>
                    <a:pt x="2769" y="9148"/>
                    <a:pt x="2836" y="9248"/>
                    <a:pt x="2903" y="9315"/>
                  </a:cubicBezTo>
                  <a:cubicBezTo>
                    <a:pt x="3036" y="9549"/>
                    <a:pt x="3136" y="9815"/>
                    <a:pt x="3136" y="10082"/>
                  </a:cubicBezTo>
                  <a:cubicBezTo>
                    <a:pt x="3103" y="10016"/>
                    <a:pt x="3069" y="9949"/>
                    <a:pt x="3036" y="9882"/>
                  </a:cubicBezTo>
                  <a:lnTo>
                    <a:pt x="3036" y="9916"/>
                  </a:lnTo>
                  <a:lnTo>
                    <a:pt x="2869" y="9549"/>
                  </a:lnTo>
                  <a:lnTo>
                    <a:pt x="2803" y="9549"/>
                  </a:lnTo>
                  <a:cubicBezTo>
                    <a:pt x="2869" y="9682"/>
                    <a:pt x="2903" y="9782"/>
                    <a:pt x="2969" y="9916"/>
                  </a:cubicBezTo>
                  <a:lnTo>
                    <a:pt x="2969" y="9949"/>
                  </a:lnTo>
                  <a:cubicBezTo>
                    <a:pt x="2869" y="9882"/>
                    <a:pt x="2803" y="9849"/>
                    <a:pt x="2736" y="9782"/>
                  </a:cubicBezTo>
                  <a:cubicBezTo>
                    <a:pt x="2502" y="9649"/>
                    <a:pt x="2336" y="9482"/>
                    <a:pt x="2235" y="9248"/>
                  </a:cubicBezTo>
                  <a:cubicBezTo>
                    <a:pt x="2202" y="9148"/>
                    <a:pt x="2169" y="9015"/>
                    <a:pt x="2169" y="8915"/>
                  </a:cubicBezTo>
                  <a:close/>
                  <a:moveTo>
                    <a:pt x="3270" y="10316"/>
                  </a:moveTo>
                  <a:lnTo>
                    <a:pt x="3236" y="10349"/>
                  </a:lnTo>
                  <a:cubicBezTo>
                    <a:pt x="3236" y="10349"/>
                    <a:pt x="3236" y="10349"/>
                    <a:pt x="3236" y="10316"/>
                  </a:cubicBezTo>
                  <a:close/>
                  <a:moveTo>
                    <a:pt x="8573" y="11250"/>
                  </a:moveTo>
                  <a:cubicBezTo>
                    <a:pt x="8440" y="11917"/>
                    <a:pt x="8507" y="12617"/>
                    <a:pt x="8773" y="13218"/>
                  </a:cubicBezTo>
                  <a:cubicBezTo>
                    <a:pt x="8974" y="13585"/>
                    <a:pt x="9107" y="13985"/>
                    <a:pt x="9207" y="14385"/>
                  </a:cubicBezTo>
                  <a:cubicBezTo>
                    <a:pt x="9240" y="14652"/>
                    <a:pt x="9274" y="14919"/>
                    <a:pt x="9240" y="15219"/>
                  </a:cubicBezTo>
                  <a:cubicBezTo>
                    <a:pt x="9040" y="14652"/>
                    <a:pt x="8874" y="14152"/>
                    <a:pt x="8707" y="13618"/>
                  </a:cubicBezTo>
                  <a:lnTo>
                    <a:pt x="8707" y="13618"/>
                  </a:lnTo>
                  <a:lnTo>
                    <a:pt x="8740" y="13652"/>
                  </a:lnTo>
                  <a:cubicBezTo>
                    <a:pt x="8440" y="12884"/>
                    <a:pt x="8407" y="12050"/>
                    <a:pt x="8573" y="11250"/>
                  </a:cubicBezTo>
                  <a:close/>
                  <a:moveTo>
                    <a:pt x="7339" y="15386"/>
                  </a:moveTo>
                  <a:lnTo>
                    <a:pt x="7372" y="15486"/>
                  </a:lnTo>
                  <a:lnTo>
                    <a:pt x="7339" y="15486"/>
                  </a:lnTo>
                  <a:cubicBezTo>
                    <a:pt x="7306" y="15453"/>
                    <a:pt x="7339" y="15419"/>
                    <a:pt x="7339" y="15386"/>
                  </a:cubicBezTo>
                  <a:close/>
                  <a:moveTo>
                    <a:pt x="8673" y="11350"/>
                  </a:moveTo>
                  <a:cubicBezTo>
                    <a:pt x="8707" y="11617"/>
                    <a:pt x="8807" y="11850"/>
                    <a:pt x="8907" y="12084"/>
                  </a:cubicBezTo>
                  <a:cubicBezTo>
                    <a:pt x="9107" y="12517"/>
                    <a:pt x="9274" y="13018"/>
                    <a:pt x="9407" y="13485"/>
                  </a:cubicBezTo>
                  <a:cubicBezTo>
                    <a:pt x="9507" y="13985"/>
                    <a:pt x="9507" y="14519"/>
                    <a:pt x="9441" y="15019"/>
                  </a:cubicBezTo>
                  <a:cubicBezTo>
                    <a:pt x="9441" y="15186"/>
                    <a:pt x="9407" y="15386"/>
                    <a:pt x="9374" y="15553"/>
                  </a:cubicBezTo>
                  <a:cubicBezTo>
                    <a:pt x="9407" y="14852"/>
                    <a:pt x="9274" y="14185"/>
                    <a:pt x="9007" y="13551"/>
                  </a:cubicBezTo>
                  <a:lnTo>
                    <a:pt x="9040" y="13551"/>
                  </a:lnTo>
                  <a:cubicBezTo>
                    <a:pt x="8840" y="13185"/>
                    <a:pt x="8707" y="12818"/>
                    <a:pt x="8640" y="12417"/>
                  </a:cubicBezTo>
                  <a:cubicBezTo>
                    <a:pt x="8573" y="12050"/>
                    <a:pt x="8573" y="11717"/>
                    <a:pt x="8673" y="11350"/>
                  </a:cubicBezTo>
                  <a:close/>
                  <a:moveTo>
                    <a:pt x="7339" y="15720"/>
                  </a:moveTo>
                  <a:lnTo>
                    <a:pt x="7339" y="15720"/>
                  </a:lnTo>
                  <a:cubicBezTo>
                    <a:pt x="7706" y="16720"/>
                    <a:pt x="8206" y="17688"/>
                    <a:pt x="8840" y="18555"/>
                  </a:cubicBezTo>
                  <a:cubicBezTo>
                    <a:pt x="8540" y="18322"/>
                    <a:pt x="8306" y="18088"/>
                    <a:pt x="8040" y="17821"/>
                  </a:cubicBezTo>
                  <a:lnTo>
                    <a:pt x="8073" y="17821"/>
                  </a:lnTo>
                  <a:cubicBezTo>
                    <a:pt x="7573" y="17221"/>
                    <a:pt x="7306" y="16487"/>
                    <a:pt x="7339" y="15720"/>
                  </a:cubicBezTo>
                  <a:close/>
                  <a:moveTo>
                    <a:pt x="7497" y="15802"/>
                  </a:moveTo>
                  <a:cubicBezTo>
                    <a:pt x="7725" y="16251"/>
                    <a:pt x="7983" y="16670"/>
                    <a:pt x="8273" y="17121"/>
                  </a:cubicBezTo>
                  <a:cubicBezTo>
                    <a:pt x="8473" y="17454"/>
                    <a:pt x="8673" y="17755"/>
                    <a:pt x="8840" y="18121"/>
                  </a:cubicBezTo>
                  <a:cubicBezTo>
                    <a:pt x="8974" y="18322"/>
                    <a:pt x="9040" y="18588"/>
                    <a:pt x="9140" y="18822"/>
                  </a:cubicBezTo>
                  <a:cubicBezTo>
                    <a:pt x="8392" y="17911"/>
                    <a:pt x="7834" y="16904"/>
                    <a:pt x="7497" y="15802"/>
                  </a:cubicBezTo>
                  <a:close/>
                  <a:moveTo>
                    <a:pt x="20694" y="18374"/>
                  </a:moveTo>
                  <a:cubicBezTo>
                    <a:pt x="20688" y="18374"/>
                    <a:pt x="20682" y="18379"/>
                    <a:pt x="20682" y="18388"/>
                  </a:cubicBezTo>
                  <a:cubicBezTo>
                    <a:pt x="20482" y="18388"/>
                    <a:pt x="20348" y="18488"/>
                    <a:pt x="20215" y="18622"/>
                  </a:cubicBezTo>
                  <a:cubicBezTo>
                    <a:pt x="20082" y="18755"/>
                    <a:pt x="20015" y="18922"/>
                    <a:pt x="19981" y="19089"/>
                  </a:cubicBezTo>
                  <a:cubicBezTo>
                    <a:pt x="19962" y="19128"/>
                    <a:pt x="19977" y="19144"/>
                    <a:pt x="19999" y="19144"/>
                  </a:cubicBezTo>
                  <a:cubicBezTo>
                    <a:pt x="20015" y="19144"/>
                    <a:pt x="20034" y="19136"/>
                    <a:pt x="20048" y="19122"/>
                  </a:cubicBezTo>
                  <a:cubicBezTo>
                    <a:pt x="20082" y="18955"/>
                    <a:pt x="20182" y="18822"/>
                    <a:pt x="20282" y="18689"/>
                  </a:cubicBezTo>
                  <a:cubicBezTo>
                    <a:pt x="20315" y="18622"/>
                    <a:pt x="20382" y="18588"/>
                    <a:pt x="20448" y="18522"/>
                  </a:cubicBezTo>
                  <a:cubicBezTo>
                    <a:pt x="20515" y="18488"/>
                    <a:pt x="20615" y="18455"/>
                    <a:pt x="20682" y="18422"/>
                  </a:cubicBezTo>
                  <a:cubicBezTo>
                    <a:pt x="20729" y="18398"/>
                    <a:pt x="20710" y="18374"/>
                    <a:pt x="20694" y="18374"/>
                  </a:cubicBezTo>
                  <a:close/>
                  <a:moveTo>
                    <a:pt x="21683" y="18989"/>
                  </a:moveTo>
                  <a:cubicBezTo>
                    <a:pt x="21616" y="19022"/>
                    <a:pt x="21549" y="19055"/>
                    <a:pt x="21516" y="19089"/>
                  </a:cubicBezTo>
                  <a:cubicBezTo>
                    <a:pt x="21449" y="19122"/>
                    <a:pt x="21382" y="19156"/>
                    <a:pt x="21349" y="19189"/>
                  </a:cubicBezTo>
                  <a:cubicBezTo>
                    <a:pt x="21282" y="19256"/>
                    <a:pt x="21249" y="19289"/>
                    <a:pt x="21216" y="19322"/>
                  </a:cubicBezTo>
                  <a:cubicBezTo>
                    <a:pt x="21149" y="19389"/>
                    <a:pt x="21116" y="19422"/>
                    <a:pt x="21082" y="19489"/>
                  </a:cubicBezTo>
                  <a:cubicBezTo>
                    <a:pt x="21058" y="19538"/>
                    <a:pt x="21105" y="19569"/>
                    <a:pt x="21145" y="19569"/>
                  </a:cubicBezTo>
                  <a:cubicBezTo>
                    <a:pt x="21160" y="19569"/>
                    <a:pt x="21173" y="19565"/>
                    <a:pt x="21182" y="19556"/>
                  </a:cubicBezTo>
                  <a:cubicBezTo>
                    <a:pt x="21182" y="19489"/>
                    <a:pt x="21216" y="19456"/>
                    <a:pt x="21282" y="19389"/>
                  </a:cubicBezTo>
                  <a:cubicBezTo>
                    <a:pt x="21316" y="19356"/>
                    <a:pt x="21349" y="19289"/>
                    <a:pt x="21416" y="19256"/>
                  </a:cubicBezTo>
                  <a:cubicBezTo>
                    <a:pt x="21449" y="19222"/>
                    <a:pt x="21516" y="19222"/>
                    <a:pt x="21549" y="19189"/>
                  </a:cubicBezTo>
                  <a:cubicBezTo>
                    <a:pt x="21616" y="19156"/>
                    <a:pt x="21649" y="19122"/>
                    <a:pt x="21716" y="19122"/>
                  </a:cubicBezTo>
                  <a:cubicBezTo>
                    <a:pt x="21783" y="19089"/>
                    <a:pt x="21749" y="18989"/>
                    <a:pt x="21683" y="18989"/>
                  </a:cubicBezTo>
                  <a:close/>
                  <a:moveTo>
                    <a:pt x="19886" y="19442"/>
                  </a:moveTo>
                  <a:cubicBezTo>
                    <a:pt x="19865" y="19442"/>
                    <a:pt x="19848" y="19465"/>
                    <a:pt x="19848" y="19489"/>
                  </a:cubicBezTo>
                  <a:lnTo>
                    <a:pt x="19815" y="19656"/>
                  </a:lnTo>
                  <a:cubicBezTo>
                    <a:pt x="19815" y="19689"/>
                    <a:pt x="19815" y="19689"/>
                    <a:pt x="19848" y="19723"/>
                  </a:cubicBezTo>
                  <a:lnTo>
                    <a:pt x="19881" y="19723"/>
                  </a:lnTo>
                  <a:cubicBezTo>
                    <a:pt x="19881" y="19689"/>
                    <a:pt x="19915" y="19689"/>
                    <a:pt x="19915" y="19656"/>
                  </a:cubicBezTo>
                  <a:lnTo>
                    <a:pt x="19915" y="19489"/>
                  </a:lnTo>
                  <a:cubicBezTo>
                    <a:pt x="19915" y="19456"/>
                    <a:pt x="19915" y="19456"/>
                    <a:pt x="19915" y="19456"/>
                  </a:cubicBezTo>
                  <a:cubicBezTo>
                    <a:pt x="19905" y="19446"/>
                    <a:pt x="19895" y="19442"/>
                    <a:pt x="19886" y="19442"/>
                  </a:cubicBezTo>
                  <a:close/>
                  <a:moveTo>
                    <a:pt x="17646" y="16987"/>
                  </a:moveTo>
                  <a:cubicBezTo>
                    <a:pt x="17913" y="16987"/>
                    <a:pt x="18047" y="17288"/>
                    <a:pt x="18147" y="17488"/>
                  </a:cubicBezTo>
                  <a:cubicBezTo>
                    <a:pt x="18147" y="17488"/>
                    <a:pt x="18180" y="17521"/>
                    <a:pt x="18180" y="17521"/>
                  </a:cubicBezTo>
                  <a:cubicBezTo>
                    <a:pt x="18113" y="17788"/>
                    <a:pt x="18147" y="18055"/>
                    <a:pt x="18214" y="18288"/>
                  </a:cubicBezTo>
                  <a:cubicBezTo>
                    <a:pt x="18380" y="18689"/>
                    <a:pt x="18580" y="19089"/>
                    <a:pt x="18847" y="19456"/>
                  </a:cubicBezTo>
                  <a:cubicBezTo>
                    <a:pt x="18981" y="19656"/>
                    <a:pt x="19114" y="19856"/>
                    <a:pt x="19248" y="20056"/>
                  </a:cubicBezTo>
                  <a:lnTo>
                    <a:pt x="19281" y="20123"/>
                  </a:lnTo>
                  <a:cubicBezTo>
                    <a:pt x="19114" y="20023"/>
                    <a:pt x="18947" y="19923"/>
                    <a:pt x="18814" y="19789"/>
                  </a:cubicBezTo>
                  <a:cubicBezTo>
                    <a:pt x="18514" y="19489"/>
                    <a:pt x="18314" y="19122"/>
                    <a:pt x="18180" y="18722"/>
                  </a:cubicBezTo>
                  <a:lnTo>
                    <a:pt x="18147" y="18722"/>
                  </a:lnTo>
                  <a:cubicBezTo>
                    <a:pt x="18214" y="19122"/>
                    <a:pt x="18347" y="19456"/>
                    <a:pt x="18547" y="19756"/>
                  </a:cubicBezTo>
                  <a:lnTo>
                    <a:pt x="18580" y="19823"/>
                  </a:lnTo>
                  <a:lnTo>
                    <a:pt x="18347" y="19656"/>
                  </a:lnTo>
                  <a:cubicBezTo>
                    <a:pt x="17980" y="19389"/>
                    <a:pt x="17680" y="19089"/>
                    <a:pt x="17446" y="18722"/>
                  </a:cubicBezTo>
                  <a:cubicBezTo>
                    <a:pt x="17213" y="18355"/>
                    <a:pt x="17146" y="17921"/>
                    <a:pt x="17246" y="17488"/>
                  </a:cubicBezTo>
                  <a:cubicBezTo>
                    <a:pt x="17280" y="17288"/>
                    <a:pt x="17413" y="16987"/>
                    <a:pt x="17646" y="16987"/>
                  </a:cubicBezTo>
                  <a:close/>
                  <a:moveTo>
                    <a:pt x="18794" y="17329"/>
                  </a:moveTo>
                  <a:cubicBezTo>
                    <a:pt x="18850" y="17329"/>
                    <a:pt x="18912" y="17337"/>
                    <a:pt x="18981" y="17354"/>
                  </a:cubicBezTo>
                  <a:cubicBezTo>
                    <a:pt x="19448" y="17454"/>
                    <a:pt x="19781" y="17855"/>
                    <a:pt x="19781" y="18355"/>
                  </a:cubicBezTo>
                  <a:cubicBezTo>
                    <a:pt x="19781" y="18355"/>
                    <a:pt x="19781" y="18388"/>
                    <a:pt x="19815" y="18388"/>
                  </a:cubicBezTo>
                  <a:cubicBezTo>
                    <a:pt x="19615" y="18655"/>
                    <a:pt x="19548" y="18989"/>
                    <a:pt x="19548" y="19289"/>
                  </a:cubicBezTo>
                  <a:lnTo>
                    <a:pt x="19581" y="19322"/>
                  </a:lnTo>
                  <a:cubicBezTo>
                    <a:pt x="19548" y="19456"/>
                    <a:pt x="19548" y="19589"/>
                    <a:pt x="19514" y="19723"/>
                  </a:cubicBezTo>
                  <a:lnTo>
                    <a:pt x="19514" y="19656"/>
                  </a:lnTo>
                  <a:cubicBezTo>
                    <a:pt x="19448" y="19456"/>
                    <a:pt x="19381" y="19256"/>
                    <a:pt x="19314" y="19055"/>
                  </a:cubicBezTo>
                  <a:cubicBezTo>
                    <a:pt x="19301" y="19042"/>
                    <a:pt x="19275" y="19034"/>
                    <a:pt x="19253" y="19034"/>
                  </a:cubicBezTo>
                  <a:cubicBezTo>
                    <a:pt x="19221" y="19034"/>
                    <a:pt x="19195" y="19050"/>
                    <a:pt x="19214" y="19089"/>
                  </a:cubicBezTo>
                  <a:cubicBezTo>
                    <a:pt x="19248" y="19289"/>
                    <a:pt x="19314" y="19456"/>
                    <a:pt x="19381" y="19623"/>
                  </a:cubicBezTo>
                  <a:cubicBezTo>
                    <a:pt x="19414" y="19723"/>
                    <a:pt x="19414" y="19823"/>
                    <a:pt x="19448" y="19889"/>
                  </a:cubicBezTo>
                  <a:cubicBezTo>
                    <a:pt x="19448" y="19989"/>
                    <a:pt x="19448" y="20056"/>
                    <a:pt x="19448" y="20156"/>
                  </a:cubicBezTo>
                  <a:cubicBezTo>
                    <a:pt x="19348" y="19923"/>
                    <a:pt x="19214" y="19723"/>
                    <a:pt x="19114" y="19556"/>
                  </a:cubicBezTo>
                  <a:cubicBezTo>
                    <a:pt x="18814" y="19156"/>
                    <a:pt x="18614" y="18755"/>
                    <a:pt x="18414" y="18322"/>
                  </a:cubicBezTo>
                  <a:cubicBezTo>
                    <a:pt x="18294" y="17933"/>
                    <a:pt x="18309" y="17329"/>
                    <a:pt x="18794" y="17329"/>
                  </a:cubicBezTo>
                  <a:close/>
                  <a:moveTo>
                    <a:pt x="20656" y="18174"/>
                  </a:moveTo>
                  <a:cubicBezTo>
                    <a:pt x="20708" y="18174"/>
                    <a:pt x="20761" y="18178"/>
                    <a:pt x="20815" y="18188"/>
                  </a:cubicBezTo>
                  <a:cubicBezTo>
                    <a:pt x="21149" y="18255"/>
                    <a:pt x="21316" y="18689"/>
                    <a:pt x="21082" y="18989"/>
                  </a:cubicBezTo>
                  <a:cubicBezTo>
                    <a:pt x="20915" y="19122"/>
                    <a:pt x="20749" y="19322"/>
                    <a:pt x="20649" y="19522"/>
                  </a:cubicBezTo>
                  <a:cubicBezTo>
                    <a:pt x="20515" y="19723"/>
                    <a:pt x="20415" y="19923"/>
                    <a:pt x="20315" y="20123"/>
                  </a:cubicBezTo>
                  <a:cubicBezTo>
                    <a:pt x="20248" y="20223"/>
                    <a:pt x="20215" y="20323"/>
                    <a:pt x="20182" y="20423"/>
                  </a:cubicBezTo>
                  <a:lnTo>
                    <a:pt x="20182" y="20456"/>
                  </a:lnTo>
                  <a:cubicBezTo>
                    <a:pt x="20148" y="20423"/>
                    <a:pt x="20115" y="20356"/>
                    <a:pt x="20048" y="20323"/>
                  </a:cubicBezTo>
                  <a:cubicBezTo>
                    <a:pt x="20082" y="20156"/>
                    <a:pt x="20115" y="20023"/>
                    <a:pt x="20148" y="19856"/>
                  </a:cubicBezTo>
                  <a:lnTo>
                    <a:pt x="20248" y="19389"/>
                  </a:lnTo>
                  <a:cubicBezTo>
                    <a:pt x="20248" y="19372"/>
                    <a:pt x="20240" y="19364"/>
                    <a:pt x="20228" y="19364"/>
                  </a:cubicBezTo>
                  <a:cubicBezTo>
                    <a:pt x="20215" y="19364"/>
                    <a:pt x="20198" y="19372"/>
                    <a:pt x="20182" y="19389"/>
                  </a:cubicBezTo>
                  <a:lnTo>
                    <a:pt x="20082" y="19856"/>
                  </a:lnTo>
                  <a:cubicBezTo>
                    <a:pt x="20048" y="19989"/>
                    <a:pt x="20015" y="20156"/>
                    <a:pt x="19948" y="20290"/>
                  </a:cubicBezTo>
                  <a:cubicBezTo>
                    <a:pt x="19915" y="20273"/>
                    <a:pt x="19873" y="20265"/>
                    <a:pt x="19827" y="20265"/>
                  </a:cubicBezTo>
                  <a:cubicBezTo>
                    <a:pt x="19781" y="20265"/>
                    <a:pt x="19731" y="20273"/>
                    <a:pt x="19681" y="20290"/>
                  </a:cubicBezTo>
                  <a:cubicBezTo>
                    <a:pt x="19648" y="20290"/>
                    <a:pt x="19615" y="20323"/>
                    <a:pt x="19581" y="20356"/>
                  </a:cubicBezTo>
                  <a:cubicBezTo>
                    <a:pt x="19581" y="20130"/>
                    <a:pt x="19644" y="19872"/>
                    <a:pt x="19678" y="19613"/>
                  </a:cubicBezTo>
                  <a:lnTo>
                    <a:pt x="19678" y="19613"/>
                  </a:lnTo>
                  <a:cubicBezTo>
                    <a:pt x="19679" y="19627"/>
                    <a:pt x="19680" y="19642"/>
                    <a:pt x="19681" y="19656"/>
                  </a:cubicBezTo>
                  <a:lnTo>
                    <a:pt x="19681" y="19589"/>
                  </a:lnTo>
                  <a:cubicBezTo>
                    <a:pt x="19680" y="19597"/>
                    <a:pt x="19679" y="19605"/>
                    <a:pt x="19678" y="19613"/>
                  </a:cubicBezTo>
                  <a:lnTo>
                    <a:pt x="19678" y="19613"/>
                  </a:lnTo>
                  <a:cubicBezTo>
                    <a:pt x="19655" y="19229"/>
                    <a:pt x="19754" y="18878"/>
                    <a:pt x="19915" y="18588"/>
                  </a:cubicBezTo>
                  <a:cubicBezTo>
                    <a:pt x="20085" y="18333"/>
                    <a:pt x="20353" y="18174"/>
                    <a:pt x="20656" y="18174"/>
                  </a:cubicBezTo>
                  <a:close/>
                  <a:moveTo>
                    <a:pt x="21912" y="18839"/>
                  </a:moveTo>
                  <a:cubicBezTo>
                    <a:pt x="22008" y="18839"/>
                    <a:pt x="22100" y="18855"/>
                    <a:pt x="22183" y="18889"/>
                  </a:cubicBezTo>
                  <a:cubicBezTo>
                    <a:pt x="22250" y="18889"/>
                    <a:pt x="22316" y="18955"/>
                    <a:pt x="22383" y="19022"/>
                  </a:cubicBezTo>
                  <a:cubicBezTo>
                    <a:pt x="22417" y="19122"/>
                    <a:pt x="22383" y="19222"/>
                    <a:pt x="22316" y="19322"/>
                  </a:cubicBezTo>
                  <a:cubicBezTo>
                    <a:pt x="22250" y="19456"/>
                    <a:pt x="22183" y="19623"/>
                    <a:pt x="22116" y="19756"/>
                  </a:cubicBezTo>
                  <a:cubicBezTo>
                    <a:pt x="22083" y="19789"/>
                    <a:pt x="22050" y="19823"/>
                    <a:pt x="22016" y="19856"/>
                  </a:cubicBezTo>
                  <a:cubicBezTo>
                    <a:pt x="21950" y="19889"/>
                    <a:pt x="21916" y="19923"/>
                    <a:pt x="21849" y="19956"/>
                  </a:cubicBezTo>
                  <a:cubicBezTo>
                    <a:pt x="21783" y="19989"/>
                    <a:pt x="21683" y="20023"/>
                    <a:pt x="21616" y="20090"/>
                  </a:cubicBezTo>
                  <a:cubicBezTo>
                    <a:pt x="21583" y="20090"/>
                    <a:pt x="21549" y="20090"/>
                    <a:pt x="21549" y="20123"/>
                  </a:cubicBezTo>
                  <a:cubicBezTo>
                    <a:pt x="21449" y="20256"/>
                    <a:pt x="21316" y="20356"/>
                    <a:pt x="21216" y="20456"/>
                  </a:cubicBezTo>
                  <a:lnTo>
                    <a:pt x="21249" y="20490"/>
                  </a:lnTo>
                  <a:cubicBezTo>
                    <a:pt x="21169" y="20543"/>
                    <a:pt x="21078" y="20559"/>
                    <a:pt x="20983" y="20559"/>
                  </a:cubicBezTo>
                  <a:cubicBezTo>
                    <a:pt x="20841" y="20559"/>
                    <a:pt x="20689" y="20523"/>
                    <a:pt x="20549" y="20523"/>
                  </a:cubicBezTo>
                  <a:lnTo>
                    <a:pt x="20682" y="20456"/>
                  </a:lnTo>
                  <a:cubicBezTo>
                    <a:pt x="20749" y="20423"/>
                    <a:pt x="20782" y="20390"/>
                    <a:pt x="20815" y="20356"/>
                  </a:cubicBezTo>
                  <a:cubicBezTo>
                    <a:pt x="20882" y="20323"/>
                    <a:pt x="20915" y="20256"/>
                    <a:pt x="20949" y="20223"/>
                  </a:cubicBezTo>
                  <a:cubicBezTo>
                    <a:pt x="20982" y="20190"/>
                    <a:pt x="20982" y="20181"/>
                    <a:pt x="20974" y="20181"/>
                  </a:cubicBezTo>
                  <a:cubicBezTo>
                    <a:pt x="20966" y="20181"/>
                    <a:pt x="20949" y="20190"/>
                    <a:pt x="20949" y="20190"/>
                  </a:cubicBezTo>
                  <a:cubicBezTo>
                    <a:pt x="20882" y="20223"/>
                    <a:pt x="20849" y="20256"/>
                    <a:pt x="20782" y="20290"/>
                  </a:cubicBezTo>
                  <a:lnTo>
                    <a:pt x="20715" y="20323"/>
                  </a:lnTo>
                  <a:lnTo>
                    <a:pt x="20649" y="20390"/>
                  </a:lnTo>
                  <a:cubicBezTo>
                    <a:pt x="20582" y="20390"/>
                    <a:pt x="20515" y="20423"/>
                    <a:pt x="20482" y="20456"/>
                  </a:cubicBezTo>
                  <a:lnTo>
                    <a:pt x="20382" y="20456"/>
                  </a:lnTo>
                  <a:lnTo>
                    <a:pt x="20482" y="20256"/>
                  </a:lnTo>
                  <a:cubicBezTo>
                    <a:pt x="20549" y="20056"/>
                    <a:pt x="20649" y="19823"/>
                    <a:pt x="20749" y="19623"/>
                  </a:cubicBezTo>
                  <a:cubicBezTo>
                    <a:pt x="20849" y="19456"/>
                    <a:pt x="20949" y="19289"/>
                    <a:pt x="21082" y="19156"/>
                  </a:cubicBezTo>
                  <a:cubicBezTo>
                    <a:pt x="21249" y="19022"/>
                    <a:pt x="21416" y="18922"/>
                    <a:pt x="21616" y="18889"/>
                  </a:cubicBezTo>
                  <a:cubicBezTo>
                    <a:pt x="21716" y="18855"/>
                    <a:pt x="21816" y="18839"/>
                    <a:pt x="21912" y="18839"/>
                  </a:cubicBezTo>
                  <a:close/>
                  <a:moveTo>
                    <a:pt x="23344" y="19599"/>
                  </a:moveTo>
                  <a:cubicBezTo>
                    <a:pt x="23428" y="19599"/>
                    <a:pt x="23484" y="19638"/>
                    <a:pt x="23484" y="19789"/>
                  </a:cubicBezTo>
                  <a:cubicBezTo>
                    <a:pt x="23451" y="20023"/>
                    <a:pt x="23284" y="20256"/>
                    <a:pt x="23050" y="20356"/>
                  </a:cubicBezTo>
                  <a:lnTo>
                    <a:pt x="23084" y="20390"/>
                  </a:lnTo>
                  <a:cubicBezTo>
                    <a:pt x="22671" y="20583"/>
                    <a:pt x="22212" y="20707"/>
                    <a:pt x="21745" y="20707"/>
                  </a:cubicBezTo>
                  <a:cubicBezTo>
                    <a:pt x="21647" y="20707"/>
                    <a:pt x="21548" y="20702"/>
                    <a:pt x="21449" y="20690"/>
                  </a:cubicBezTo>
                  <a:cubicBezTo>
                    <a:pt x="21449" y="20690"/>
                    <a:pt x="21416" y="20657"/>
                    <a:pt x="21416" y="20657"/>
                  </a:cubicBezTo>
                  <a:lnTo>
                    <a:pt x="21516" y="20657"/>
                  </a:lnTo>
                  <a:cubicBezTo>
                    <a:pt x="21583" y="20623"/>
                    <a:pt x="21683" y="20623"/>
                    <a:pt x="21783" y="20590"/>
                  </a:cubicBezTo>
                  <a:cubicBezTo>
                    <a:pt x="21950" y="20557"/>
                    <a:pt x="22116" y="20490"/>
                    <a:pt x="22283" y="20423"/>
                  </a:cubicBezTo>
                  <a:cubicBezTo>
                    <a:pt x="22340" y="20423"/>
                    <a:pt x="22324" y="20350"/>
                    <a:pt x="22297" y="20350"/>
                  </a:cubicBezTo>
                  <a:cubicBezTo>
                    <a:pt x="22293" y="20350"/>
                    <a:pt x="22288" y="20352"/>
                    <a:pt x="22283" y="20356"/>
                  </a:cubicBezTo>
                  <a:cubicBezTo>
                    <a:pt x="22083" y="20390"/>
                    <a:pt x="21916" y="20423"/>
                    <a:pt x="21749" y="20456"/>
                  </a:cubicBezTo>
                  <a:lnTo>
                    <a:pt x="21549" y="20490"/>
                  </a:lnTo>
                  <a:cubicBezTo>
                    <a:pt x="21716" y="20356"/>
                    <a:pt x="21849" y="20256"/>
                    <a:pt x="22016" y="20123"/>
                  </a:cubicBezTo>
                  <a:cubicBezTo>
                    <a:pt x="22250" y="19956"/>
                    <a:pt x="22483" y="19823"/>
                    <a:pt x="22750" y="19723"/>
                  </a:cubicBezTo>
                  <a:cubicBezTo>
                    <a:pt x="22884" y="19656"/>
                    <a:pt x="23050" y="19623"/>
                    <a:pt x="23184" y="19623"/>
                  </a:cubicBezTo>
                  <a:cubicBezTo>
                    <a:pt x="23243" y="19611"/>
                    <a:pt x="23298" y="19599"/>
                    <a:pt x="23344" y="19599"/>
                  </a:cubicBezTo>
                  <a:close/>
                  <a:moveTo>
                    <a:pt x="19815" y="20490"/>
                  </a:moveTo>
                  <a:cubicBezTo>
                    <a:pt x="19915" y="20523"/>
                    <a:pt x="19981" y="20557"/>
                    <a:pt x="20015" y="20657"/>
                  </a:cubicBezTo>
                  <a:cubicBezTo>
                    <a:pt x="20048" y="20723"/>
                    <a:pt x="20015" y="20823"/>
                    <a:pt x="19981" y="20890"/>
                  </a:cubicBezTo>
                  <a:cubicBezTo>
                    <a:pt x="19895" y="20977"/>
                    <a:pt x="19809" y="21063"/>
                    <a:pt x="19700" y="21128"/>
                  </a:cubicBezTo>
                  <a:lnTo>
                    <a:pt x="19700" y="21128"/>
                  </a:lnTo>
                  <a:cubicBezTo>
                    <a:pt x="19717" y="21093"/>
                    <a:pt x="19723" y="21049"/>
                    <a:pt x="19748" y="21024"/>
                  </a:cubicBezTo>
                  <a:lnTo>
                    <a:pt x="19781" y="20857"/>
                  </a:lnTo>
                  <a:cubicBezTo>
                    <a:pt x="19765" y="20840"/>
                    <a:pt x="19756" y="20832"/>
                    <a:pt x="19748" y="20832"/>
                  </a:cubicBezTo>
                  <a:cubicBezTo>
                    <a:pt x="19740" y="20832"/>
                    <a:pt x="19731" y="20840"/>
                    <a:pt x="19715" y="20857"/>
                  </a:cubicBezTo>
                  <a:cubicBezTo>
                    <a:pt x="19715" y="20890"/>
                    <a:pt x="19681" y="20957"/>
                    <a:pt x="19681" y="20990"/>
                  </a:cubicBezTo>
                  <a:cubicBezTo>
                    <a:pt x="19648" y="21057"/>
                    <a:pt x="19615" y="21090"/>
                    <a:pt x="19615" y="21157"/>
                  </a:cubicBezTo>
                  <a:lnTo>
                    <a:pt x="19615" y="21024"/>
                  </a:lnTo>
                  <a:cubicBezTo>
                    <a:pt x="19615" y="21024"/>
                    <a:pt x="19615" y="20990"/>
                    <a:pt x="19615" y="20990"/>
                  </a:cubicBezTo>
                  <a:lnTo>
                    <a:pt x="19615" y="20823"/>
                  </a:lnTo>
                  <a:cubicBezTo>
                    <a:pt x="19615" y="20790"/>
                    <a:pt x="19615" y="20790"/>
                    <a:pt x="19615" y="20790"/>
                  </a:cubicBezTo>
                  <a:cubicBezTo>
                    <a:pt x="19615" y="20723"/>
                    <a:pt x="19615" y="20690"/>
                    <a:pt x="19615" y="20657"/>
                  </a:cubicBezTo>
                  <a:cubicBezTo>
                    <a:pt x="19648" y="20557"/>
                    <a:pt x="19715" y="20490"/>
                    <a:pt x="19815" y="20490"/>
                  </a:cubicBezTo>
                  <a:close/>
                  <a:moveTo>
                    <a:pt x="20519" y="20673"/>
                  </a:moveTo>
                  <a:cubicBezTo>
                    <a:pt x="20615" y="20673"/>
                    <a:pt x="20715" y="20690"/>
                    <a:pt x="20815" y="20723"/>
                  </a:cubicBezTo>
                  <a:lnTo>
                    <a:pt x="21149" y="20723"/>
                  </a:lnTo>
                  <a:cubicBezTo>
                    <a:pt x="21082" y="20790"/>
                    <a:pt x="21049" y="20857"/>
                    <a:pt x="21016" y="20890"/>
                  </a:cubicBezTo>
                  <a:lnTo>
                    <a:pt x="21016" y="20923"/>
                  </a:lnTo>
                  <a:cubicBezTo>
                    <a:pt x="20982" y="20957"/>
                    <a:pt x="20949" y="20990"/>
                    <a:pt x="20915" y="20990"/>
                  </a:cubicBezTo>
                  <a:lnTo>
                    <a:pt x="20882" y="21024"/>
                  </a:lnTo>
                  <a:cubicBezTo>
                    <a:pt x="20782" y="21057"/>
                    <a:pt x="20715" y="21090"/>
                    <a:pt x="20615" y="21124"/>
                  </a:cubicBezTo>
                  <a:cubicBezTo>
                    <a:pt x="20549" y="21157"/>
                    <a:pt x="20448" y="21157"/>
                    <a:pt x="20348" y="21157"/>
                  </a:cubicBezTo>
                  <a:lnTo>
                    <a:pt x="20215" y="21157"/>
                  </a:lnTo>
                  <a:lnTo>
                    <a:pt x="20382" y="21124"/>
                  </a:lnTo>
                  <a:cubicBezTo>
                    <a:pt x="20415" y="21124"/>
                    <a:pt x="20448" y="21057"/>
                    <a:pt x="20415" y="21024"/>
                  </a:cubicBezTo>
                  <a:cubicBezTo>
                    <a:pt x="20439" y="20976"/>
                    <a:pt x="20396" y="20929"/>
                    <a:pt x="20357" y="20929"/>
                  </a:cubicBezTo>
                  <a:cubicBezTo>
                    <a:pt x="20340" y="20929"/>
                    <a:pt x="20325" y="20937"/>
                    <a:pt x="20315" y="20957"/>
                  </a:cubicBezTo>
                  <a:cubicBezTo>
                    <a:pt x="20215" y="20990"/>
                    <a:pt x="20148" y="21024"/>
                    <a:pt x="20082" y="21057"/>
                  </a:cubicBezTo>
                  <a:lnTo>
                    <a:pt x="20015" y="21057"/>
                  </a:lnTo>
                  <a:cubicBezTo>
                    <a:pt x="20082" y="20990"/>
                    <a:pt x="20115" y="20890"/>
                    <a:pt x="20182" y="20823"/>
                  </a:cubicBezTo>
                  <a:lnTo>
                    <a:pt x="20248" y="20723"/>
                  </a:lnTo>
                  <a:cubicBezTo>
                    <a:pt x="20332" y="20690"/>
                    <a:pt x="20423" y="20673"/>
                    <a:pt x="20519" y="20673"/>
                  </a:cubicBezTo>
                  <a:close/>
                  <a:moveTo>
                    <a:pt x="18714" y="20056"/>
                  </a:moveTo>
                  <a:cubicBezTo>
                    <a:pt x="18747" y="20090"/>
                    <a:pt x="18781" y="20090"/>
                    <a:pt x="18814" y="20123"/>
                  </a:cubicBezTo>
                  <a:lnTo>
                    <a:pt x="18847" y="20123"/>
                  </a:lnTo>
                  <a:cubicBezTo>
                    <a:pt x="18947" y="20190"/>
                    <a:pt x="19047" y="20223"/>
                    <a:pt x="19114" y="20290"/>
                  </a:cubicBezTo>
                  <a:cubicBezTo>
                    <a:pt x="19214" y="20390"/>
                    <a:pt x="19281" y="20456"/>
                    <a:pt x="19348" y="20557"/>
                  </a:cubicBezTo>
                  <a:cubicBezTo>
                    <a:pt x="19409" y="20802"/>
                    <a:pt x="19442" y="21075"/>
                    <a:pt x="19395" y="21325"/>
                  </a:cubicBezTo>
                  <a:lnTo>
                    <a:pt x="19395" y="21325"/>
                  </a:lnTo>
                  <a:cubicBezTo>
                    <a:pt x="19383" y="21286"/>
                    <a:pt x="19365" y="21243"/>
                    <a:pt x="19348" y="21190"/>
                  </a:cubicBezTo>
                  <a:lnTo>
                    <a:pt x="19248" y="20790"/>
                  </a:lnTo>
                  <a:cubicBezTo>
                    <a:pt x="19248" y="20779"/>
                    <a:pt x="19240" y="20775"/>
                    <a:pt x="19230" y="20775"/>
                  </a:cubicBezTo>
                  <a:cubicBezTo>
                    <a:pt x="19211" y="20775"/>
                    <a:pt x="19181" y="20790"/>
                    <a:pt x="19181" y="20790"/>
                  </a:cubicBezTo>
                  <a:cubicBezTo>
                    <a:pt x="19214" y="20923"/>
                    <a:pt x="19248" y="21057"/>
                    <a:pt x="19248" y="21190"/>
                  </a:cubicBezTo>
                  <a:lnTo>
                    <a:pt x="19248" y="21224"/>
                  </a:lnTo>
                  <a:cubicBezTo>
                    <a:pt x="19214" y="21157"/>
                    <a:pt x="19148" y="21090"/>
                    <a:pt x="19081" y="21057"/>
                  </a:cubicBezTo>
                  <a:cubicBezTo>
                    <a:pt x="18914" y="20890"/>
                    <a:pt x="18781" y="20657"/>
                    <a:pt x="18714" y="20423"/>
                  </a:cubicBezTo>
                  <a:cubicBezTo>
                    <a:pt x="18681" y="20290"/>
                    <a:pt x="18681" y="20190"/>
                    <a:pt x="18714" y="20056"/>
                  </a:cubicBezTo>
                  <a:close/>
                  <a:moveTo>
                    <a:pt x="15178" y="17654"/>
                  </a:moveTo>
                  <a:cubicBezTo>
                    <a:pt x="15178" y="17955"/>
                    <a:pt x="15178" y="18255"/>
                    <a:pt x="15211" y="18522"/>
                  </a:cubicBezTo>
                  <a:cubicBezTo>
                    <a:pt x="15278" y="19089"/>
                    <a:pt x="15245" y="19623"/>
                    <a:pt x="15145" y="20156"/>
                  </a:cubicBezTo>
                  <a:cubicBezTo>
                    <a:pt x="15045" y="20590"/>
                    <a:pt x="14911" y="20990"/>
                    <a:pt x="14811" y="21424"/>
                  </a:cubicBezTo>
                  <a:cubicBezTo>
                    <a:pt x="14878" y="20957"/>
                    <a:pt x="14878" y="20490"/>
                    <a:pt x="14945" y="20023"/>
                  </a:cubicBezTo>
                  <a:cubicBezTo>
                    <a:pt x="15011" y="19322"/>
                    <a:pt x="15045" y="18622"/>
                    <a:pt x="15078" y="17888"/>
                  </a:cubicBezTo>
                  <a:cubicBezTo>
                    <a:pt x="15111" y="17821"/>
                    <a:pt x="15145" y="17755"/>
                    <a:pt x="15178" y="17654"/>
                  </a:cubicBezTo>
                  <a:close/>
                  <a:moveTo>
                    <a:pt x="19481" y="21624"/>
                  </a:moveTo>
                  <a:cubicBezTo>
                    <a:pt x="19448" y="21624"/>
                    <a:pt x="19448" y="21624"/>
                    <a:pt x="19448" y="21657"/>
                  </a:cubicBezTo>
                  <a:lnTo>
                    <a:pt x="19448" y="21624"/>
                  </a:lnTo>
                  <a:close/>
                  <a:moveTo>
                    <a:pt x="15045" y="18055"/>
                  </a:moveTo>
                  <a:cubicBezTo>
                    <a:pt x="15011" y="18689"/>
                    <a:pt x="14945" y="19322"/>
                    <a:pt x="14878" y="19989"/>
                  </a:cubicBezTo>
                  <a:cubicBezTo>
                    <a:pt x="14878" y="20557"/>
                    <a:pt x="14811" y="21124"/>
                    <a:pt x="14678" y="21691"/>
                  </a:cubicBezTo>
                  <a:cubicBezTo>
                    <a:pt x="14644" y="21190"/>
                    <a:pt x="14611" y="20657"/>
                    <a:pt x="14644" y="20123"/>
                  </a:cubicBezTo>
                  <a:cubicBezTo>
                    <a:pt x="14678" y="19422"/>
                    <a:pt x="14811" y="18722"/>
                    <a:pt x="15045" y="18055"/>
                  </a:cubicBezTo>
                  <a:close/>
                  <a:moveTo>
                    <a:pt x="16913" y="22625"/>
                  </a:moveTo>
                  <a:lnTo>
                    <a:pt x="16813" y="22758"/>
                  </a:lnTo>
                  <a:cubicBezTo>
                    <a:pt x="16813" y="22758"/>
                    <a:pt x="16813" y="22725"/>
                    <a:pt x="16813" y="22725"/>
                  </a:cubicBezTo>
                  <a:lnTo>
                    <a:pt x="16913" y="22625"/>
                  </a:lnTo>
                  <a:close/>
                  <a:moveTo>
                    <a:pt x="16446" y="23192"/>
                  </a:moveTo>
                  <a:cubicBezTo>
                    <a:pt x="16412" y="23225"/>
                    <a:pt x="16412" y="23225"/>
                    <a:pt x="16446" y="23258"/>
                  </a:cubicBezTo>
                  <a:cubicBezTo>
                    <a:pt x="16446" y="23225"/>
                    <a:pt x="16446" y="23225"/>
                    <a:pt x="16446" y="23192"/>
                  </a:cubicBezTo>
                  <a:close/>
                  <a:moveTo>
                    <a:pt x="16779" y="22825"/>
                  </a:moveTo>
                  <a:cubicBezTo>
                    <a:pt x="16646" y="22992"/>
                    <a:pt x="16546" y="23158"/>
                    <a:pt x="16412" y="23325"/>
                  </a:cubicBezTo>
                  <a:cubicBezTo>
                    <a:pt x="16179" y="23592"/>
                    <a:pt x="15945" y="23826"/>
                    <a:pt x="15645" y="24026"/>
                  </a:cubicBezTo>
                  <a:cubicBezTo>
                    <a:pt x="15445" y="24159"/>
                    <a:pt x="15211" y="24259"/>
                    <a:pt x="14945" y="24326"/>
                  </a:cubicBezTo>
                  <a:cubicBezTo>
                    <a:pt x="15412" y="24092"/>
                    <a:pt x="15812" y="23826"/>
                    <a:pt x="16212" y="23492"/>
                  </a:cubicBezTo>
                  <a:cubicBezTo>
                    <a:pt x="16245" y="23492"/>
                    <a:pt x="16212" y="23459"/>
                    <a:pt x="16179" y="23459"/>
                  </a:cubicBezTo>
                  <a:cubicBezTo>
                    <a:pt x="15712" y="23792"/>
                    <a:pt x="15211" y="24059"/>
                    <a:pt x="14678" y="24293"/>
                  </a:cubicBezTo>
                  <a:lnTo>
                    <a:pt x="14511" y="24359"/>
                  </a:lnTo>
                  <a:cubicBezTo>
                    <a:pt x="14778" y="24226"/>
                    <a:pt x="15011" y="24092"/>
                    <a:pt x="15245" y="23959"/>
                  </a:cubicBezTo>
                  <a:cubicBezTo>
                    <a:pt x="15745" y="23625"/>
                    <a:pt x="16245" y="23258"/>
                    <a:pt x="16679" y="22825"/>
                  </a:cubicBezTo>
                  <a:close/>
                  <a:moveTo>
                    <a:pt x="13510" y="21824"/>
                  </a:moveTo>
                  <a:cubicBezTo>
                    <a:pt x="13577" y="22725"/>
                    <a:pt x="13577" y="23625"/>
                    <a:pt x="13510" y="24526"/>
                  </a:cubicBezTo>
                  <a:lnTo>
                    <a:pt x="13510" y="24559"/>
                  </a:lnTo>
                  <a:cubicBezTo>
                    <a:pt x="13477" y="24126"/>
                    <a:pt x="13377" y="23725"/>
                    <a:pt x="13343" y="23292"/>
                  </a:cubicBezTo>
                  <a:cubicBezTo>
                    <a:pt x="13277" y="22791"/>
                    <a:pt x="13343" y="22291"/>
                    <a:pt x="13510" y="21824"/>
                  </a:cubicBezTo>
                  <a:close/>
                  <a:moveTo>
                    <a:pt x="10945" y="0"/>
                  </a:moveTo>
                  <a:cubicBezTo>
                    <a:pt x="10788" y="0"/>
                    <a:pt x="10658" y="70"/>
                    <a:pt x="10575" y="209"/>
                  </a:cubicBezTo>
                  <a:cubicBezTo>
                    <a:pt x="10308" y="642"/>
                    <a:pt x="10308" y="1143"/>
                    <a:pt x="10508" y="1610"/>
                  </a:cubicBezTo>
                  <a:cubicBezTo>
                    <a:pt x="10742" y="2043"/>
                    <a:pt x="11108" y="2410"/>
                    <a:pt x="11575" y="2644"/>
                  </a:cubicBezTo>
                  <a:cubicBezTo>
                    <a:pt x="11776" y="2777"/>
                    <a:pt x="11976" y="2877"/>
                    <a:pt x="12209" y="2977"/>
                  </a:cubicBezTo>
                  <a:cubicBezTo>
                    <a:pt x="12209" y="3011"/>
                    <a:pt x="12209" y="3044"/>
                    <a:pt x="12209" y="3077"/>
                  </a:cubicBezTo>
                  <a:cubicBezTo>
                    <a:pt x="12209" y="3344"/>
                    <a:pt x="12309" y="3644"/>
                    <a:pt x="12509" y="3845"/>
                  </a:cubicBezTo>
                  <a:cubicBezTo>
                    <a:pt x="12710" y="4111"/>
                    <a:pt x="13110" y="4211"/>
                    <a:pt x="13210" y="4545"/>
                  </a:cubicBezTo>
                  <a:cubicBezTo>
                    <a:pt x="12943" y="6913"/>
                    <a:pt x="12643" y="9248"/>
                    <a:pt x="12309" y="11583"/>
                  </a:cubicBezTo>
                  <a:cubicBezTo>
                    <a:pt x="12309" y="11650"/>
                    <a:pt x="12309" y="11717"/>
                    <a:pt x="12276" y="11784"/>
                  </a:cubicBezTo>
                  <a:cubicBezTo>
                    <a:pt x="12009" y="13752"/>
                    <a:pt x="11709" y="15753"/>
                    <a:pt x="11375" y="17721"/>
                  </a:cubicBezTo>
                  <a:cubicBezTo>
                    <a:pt x="11142" y="19122"/>
                    <a:pt x="10875" y="20523"/>
                    <a:pt x="10641" y="21924"/>
                  </a:cubicBezTo>
                  <a:cubicBezTo>
                    <a:pt x="10408" y="20823"/>
                    <a:pt x="9607" y="19856"/>
                    <a:pt x="9374" y="18755"/>
                  </a:cubicBezTo>
                  <a:cubicBezTo>
                    <a:pt x="9207" y="17855"/>
                    <a:pt x="9507" y="16954"/>
                    <a:pt x="9374" y="16053"/>
                  </a:cubicBezTo>
                  <a:cubicBezTo>
                    <a:pt x="9374" y="16020"/>
                    <a:pt x="9374" y="16020"/>
                    <a:pt x="9374" y="16020"/>
                  </a:cubicBezTo>
                  <a:cubicBezTo>
                    <a:pt x="9407" y="15586"/>
                    <a:pt x="9507" y="15153"/>
                    <a:pt x="9574" y="14719"/>
                  </a:cubicBezTo>
                  <a:cubicBezTo>
                    <a:pt x="9641" y="14319"/>
                    <a:pt x="9607" y="13885"/>
                    <a:pt x="9541" y="13485"/>
                  </a:cubicBezTo>
                  <a:cubicBezTo>
                    <a:pt x="9474" y="13051"/>
                    <a:pt x="9341" y="12651"/>
                    <a:pt x="9140" y="12251"/>
                  </a:cubicBezTo>
                  <a:cubicBezTo>
                    <a:pt x="8907" y="11817"/>
                    <a:pt x="8740" y="11317"/>
                    <a:pt x="8707" y="10816"/>
                  </a:cubicBezTo>
                  <a:cubicBezTo>
                    <a:pt x="8707" y="10783"/>
                    <a:pt x="8740" y="10783"/>
                    <a:pt x="8740" y="10749"/>
                  </a:cubicBezTo>
                  <a:cubicBezTo>
                    <a:pt x="8765" y="10701"/>
                    <a:pt x="8717" y="10670"/>
                    <a:pt x="8677" y="10670"/>
                  </a:cubicBezTo>
                  <a:cubicBezTo>
                    <a:pt x="8663" y="10670"/>
                    <a:pt x="8649" y="10674"/>
                    <a:pt x="8640" y="10683"/>
                  </a:cubicBezTo>
                  <a:lnTo>
                    <a:pt x="8607" y="10749"/>
                  </a:lnTo>
                  <a:cubicBezTo>
                    <a:pt x="8573" y="10783"/>
                    <a:pt x="8573" y="10783"/>
                    <a:pt x="8573" y="10816"/>
                  </a:cubicBezTo>
                  <a:cubicBezTo>
                    <a:pt x="7806" y="12317"/>
                    <a:pt x="8740" y="13952"/>
                    <a:pt x="9140" y="15419"/>
                  </a:cubicBezTo>
                  <a:cubicBezTo>
                    <a:pt x="9240" y="15853"/>
                    <a:pt x="9307" y="16353"/>
                    <a:pt x="9274" y="16821"/>
                  </a:cubicBezTo>
                  <a:cubicBezTo>
                    <a:pt x="9274" y="17288"/>
                    <a:pt x="9174" y="17755"/>
                    <a:pt x="9174" y="18222"/>
                  </a:cubicBezTo>
                  <a:cubicBezTo>
                    <a:pt x="9207" y="18388"/>
                    <a:pt x="9207" y="18522"/>
                    <a:pt x="9240" y="18689"/>
                  </a:cubicBezTo>
                  <a:cubicBezTo>
                    <a:pt x="9040" y="18155"/>
                    <a:pt x="8773" y="17621"/>
                    <a:pt x="8473" y="17154"/>
                  </a:cubicBezTo>
                  <a:cubicBezTo>
                    <a:pt x="8006" y="16487"/>
                    <a:pt x="7639" y="15786"/>
                    <a:pt x="7372" y="15019"/>
                  </a:cubicBezTo>
                  <a:cubicBezTo>
                    <a:pt x="7356" y="14986"/>
                    <a:pt x="7322" y="14969"/>
                    <a:pt x="7289" y="14969"/>
                  </a:cubicBezTo>
                  <a:cubicBezTo>
                    <a:pt x="7256" y="14969"/>
                    <a:pt x="7222" y="14986"/>
                    <a:pt x="7206" y="15019"/>
                  </a:cubicBezTo>
                  <a:cubicBezTo>
                    <a:pt x="7006" y="15920"/>
                    <a:pt x="7206" y="16887"/>
                    <a:pt x="7706" y="17654"/>
                  </a:cubicBezTo>
                  <a:cubicBezTo>
                    <a:pt x="8240" y="18422"/>
                    <a:pt x="9074" y="18889"/>
                    <a:pt x="9541" y="19689"/>
                  </a:cubicBezTo>
                  <a:cubicBezTo>
                    <a:pt x="9641" y="19889"/>
                    <a:pt x="9741" y="20123"/>
                    <a:pt x="9841" y="20323"/>
                  </a:cubicBezTo>
                  <a:cubicBezTo>
                    <a:pt x="10241" y="20990"/>
                    <a:pt x="10475" y="21724"/>
                    <a:pt x="10541" y="22491"/>
                  </a:cubicBezTo>
                  <a:cubicBezTo>
                    <a:pt x="10408" y="23192"/>
                    <a:pt x="10275" y="23859"/>
                    <a:pt x="10141" y="24559"/>
                  </a:cubicBezTo>
                  <a:cubicBezTo>
                    <a:pt x="9374" y="23926"/>
                    <a:pt x="8607" y="23225"/>
                    <a:pt x="7940" y="22491"/>
                  </a:cubicBezTo>
                  <a:cubicBezTo>
                    <a:pt x="7206" y="21691"/>
                    <a:pt x="6539" y="20857"/>
                    <a:pt x="5971" y="19923"/>
                  </a:cubicBezTo>
                  <a:cubicBezTo>
                    <a:pt x="4871" y="18155"/>
                    <a:pt x="4070" y="16153"/>
                    <a:pt x="3670" y="14085"/>
                  </a:cubicBezTo>
                  <a:cubicBezTo>
                    <a:pt x="3436" y="12951"/>
                    <a:pt x="3303" y="11817"/>
                    <a:pt x="3336" y="10649"/>
                  </a:cubicBezTo>
                  <a:cubicBezTo>
                    <a:pt x="3336" y="10583"/>
                    <a:pt x="3370" y="10516"/>
                    <a:pt x="3403" y="10449"/>
                  </a:cubicBezTo>
                  <a:cubicBezTo>
                    <a:pt x="3403" y="10349"/>
                    <a:pt x="3403" y="10349"/>
                    <a:pt x="3436" y="10316"/>
                  </a:cubicBezTo>
                  <a:cubicBezTo>
                    <a:pt x="3536" y="10116"/>
                    <a:pt x="3737" y="9982"/>
                    <a:pt x="3937" y="9882"/>
                  </a:cubicBezTo>
                  <a:cubicBezTo>
                    <a:pt x="4337" y="9815"/>
                    <a:pt x="4671" y="9582"/>
                    <a:pt x="4871" y="9248"/>
                  </a:cubicBezTo>
                  <a:lnTo>
                    <a:pt x="4904" y="9182"/>
                  </a:lnTo>
                  <a:lnTo>
                    <a:pt x="4937" y="9182"/>
                  </a:lnTo>
                  <a:cubicBezTo>
                    <a:pt x="5471" y="9182"/>
                    <a:pt x="6038" y="8982"/>
                    <a:pt x="6472" y="8648"/>
                  </a:cubicBezTo>
                  <a:cubicBezTo>
                    <a:pt x="6805" y="8414"/>
                    <a:pt x="7172" y="7981"/>
                    <a:pt x="7006" y="7581"/>
                  </a:cubicBezTo>
                  <a:cubicBezTo>
                    <a:pt x="6933" y="7423"/>
                    <a:pt x="6799" y="7367"/>
                    <a:pt x="6643" y="7367"/>
                  </a:cubicBezTo>
                  <a:cubicBezTo>
                    <a:pt x="6370" y="7367"/>
                    <a:pt x="6029" y="7541"/>
                    <a:pt x="5838" y="7647"/>
                  </a:cubicBezTo>
                  <a:lnTo>
                    <a:pt x="5705" y="7781"/>
                  </a:lnTo>
                  <a:cubicBezTo>
                    <a:pt x="5705" y="7714"/>
                    <a:pt x="5705" y="7681"/>
                    <a:pt x="5705" y="7647"/>
                  </a:cubicBezTo>
                  <a:cubicBezTo>
                    <a:pt x="5771" y="7480"/>
                    <a:pt x="5771" y="7347"/>
                    <a:pt x="5771" y="7180"/>
                  </a:cubicBezTo>
                  <a:cubicBezTo>
                    <a:pt x="5738" y="7047"/>
                    <a:pt x="5605" y="6913"/>
                    <a:pt x="5471" y="6880"/>
                  </a:cubicBezTo>
                  <a:cubicBezTo>
                    <a:pt x="5408" y="6866"/>
                    <a:pt x="5344" y="6859"/>
                    <a:pt x="5280" y="6859"/>
                  </a:cubicBezTo>
                  <a:cubicBezTo>
                    <a:pt x="5035" y="6859"/>
                    <a:pt x="4782" y="6955"/>
                    <a:pt x="4570" y="7114"/>
                  </a:cubicBezTo>
                  <a:cubicBezTo>
                    <a:pt x="4537" y="7114"/>
                    <a:pt x="4537" y="7147"/>
                    <a:pt x="4504" y="7180"/>
                  </a:cubicBezTo>
                  <a:cubicBezTo>
                    <a:pt x="4504" y="6913"/>
                    <a:pt x="4370" y="6680"/>
                    <a:pt x="4137" y="6580"/>
                  </a:cubicBezTo>
                  <a:cubicBezTo>
                    <a:pt x="4015" y="6524"/>
                    <a:pt x="3889" y="6498"/>
                    <a:pt x="3766" y="6498"/>
                  </a:cubicBezTo>
                  <a:cubicBezTo>
                    <a:pt x="3522" y="6498"/>
                    <a:pt x="3292" y="6602"/>
                    <a:pt x="3136" y="6780"/>
                  </a:cubicBezTo>
                  <a:cubicBezTo>
                    <a:pt x="3103" y="6813"/>
                    <a:pt x="3103" y="6847"/>
                    <a:pt x="3069" y="6847"/>
                  </a:cubicBezTo>
                  <a:cubicBezTo>
                    <a:pt x="2969" y="6513"/>
                    <a:pt x="2736" y="6246"/>
                    <a:pt x="2436" y="6079"/>
                  </a:cubicBezTo>
                  <a:cubicBezTo>
                    <a:pt x="2286" y="5984"/>
                    <a:pt x="2120" y="5939"/>
                    <a:pt x="1955" y="5939"/>
                  </a:cubicBezTo>
                  <a:cubicBezTo>
                    <a:pt x="1716" y="5939"/>
                    <a:pt x="1479" y="6035"/>
                    <a:pt x="1301" y="6213"/>
                  </a:cubicBezTo>
                  <a:cubicBezTo>
                    <a:pt x="1268" y="6246"/>
                    <a:pt x="1268" y="6280"/>
                    <a:pt x="1235" y="6313"/>
                  </a:cubicBezTo>
                  <a:cubicBezTo>
                    <a:pt x="1101" y="6113"/>
                    <a:pt x="901" y="6013"/>
                    <a:pt x="701" y="5946"/>
                  </a:cubicBezTo>
                  <a:cubicBezTo>
                    <a:pt x="675" y="5942"/>
                    <a:pt x="650" y="5940"/>
                    <a:pt x="625" y="5940"/>
                  </a:cubicBezTo>
                  <a:cubicBezTo>
                    <a:pt x="459" y="5940"/>
                    <a:pt x="321" y="6034"/>
                    <a:pt x="234" y="6180"/>
                  </a:cubicBezTo>
                  <a:cubicBezTo>
                    <a:pt x="1" y="6613"/>
                    <a:pt x="1" y="7147"/>
                    <a:pt x="234" y="7581"/>
                  </a:cubicBezTo>
                  <a:cubicBezTo>
                    <a:pt x="501" y="8014"/>
                    <a:pt x="868" y="8348"/>
                    <a:pt x="1335" y="8581"/>
                  </a:cubicBezTo>
                  <a:cubicBezTo>
                    <a:pt x="1535" y="8681"/>
                    <a:pt x="1768" y="8781"/>
                    <a:pt x="2002" y="8848"/>
                  </a:cubicBezTo>
                  <a:cubicBezTo>
                    <a:pt x="2002" y="8881"/>
                    <a:pt x="2002" y="8915"/>
                    <a:pt x="2002" y="8948"/>
                  </a:cubicBezTo>
                  <a:cubicBezTo>
                    <a:pt x="2002" y="9248"/>
                    <a:pt x="2102" y="9515"/>
                    <a:pt x="2302" y="9715"/>
                  </a:cubicBezTo>
                  <a:cubicBezTo>
                    <a:pt x="2436" y="9849"/>
                    <a:pt x="2569" y="9949"/>
                    <a:pt x="2702" y="10049"/>
                  </a:cubicBezTo>
                  <a:cubicBezTo>
                    <a:pt x="2869" y="10116"/>
                    <a:pt x="2969" y="10249"/>
                    <a:pt x="3069" y="10383"/>
                  </a:cubicBezTo>
                  <a:cubicBezTo>
                    <a:pt x="3069" y="10416"/>
                    <a:pt x="3069" y="10416"/>
                    <a:pt x="3103" y="10416"/>
                  </a:cubicBezTo>
                  <a:cubicBezTo>
                    <a:pt x="3069" y="10449"/>
                    <a:pt x="3036" y="10483"/>
                    <a:pt x="3036" y="10549"/>
                  </a:cubicBezTo>
                  <a:cubicBezTo>
                    <a:pt x="3003" y="14886"/>
                    <a:pt x="4537" y="19122"/>
                    <a:pt x="7406" y="22391"/>
                  </a:cubicBezTo>
                  <a:cubicBezTo>
                    <a:pt x="8173" y="23325"/>
                    <a:pt x="9107" y="24126"/>
                    <a:pt x="10108" y="24793"/>
                  </a:cubicBezTo>
                  <a:cubicBezTo>
                    <a:pt x="9707" y="26894"/>
                    <a:pt x="9274" y="28963"/>
                    <a:pt x="8807" y="31031"/>
                  </a:cubicBezTo>
                  <a:cubicBezTo>
                    <a:pt x="8273" y="33499"/>
                    <a:pt x="7673" y="36001"/>
                    <a:pt x="7039" y="38469"/>
                  </a:cubicBezTo>
                  <a:cubicBezTo>
                    <a:pt x="7020" y="38605"/>
                    <a:pt x="7124" y="38695"/>
                    <a:pt x="7228" y="38695"/>
                  </a:cubicBezTo>
                  <a:cubicBezTo>
                    <a:pt x="7303" y="38695"/>
                    <a:pt x="7378" y="38648"/>
                    <a:pt x="7406" y="38536"/>
                  </a:cubicBezTo>
                  <a:cubicBezTo>
                    <a:pt x="8073" y="35834"/>
                    <a:pt x="8707" y="33132"/>
                    <a:pt x="9307" y="30397"/>
                  </a:cubicBezTo>
                  <a:lnTo>
                    <a:pt x="9541" y="30230"/>
                  </a:lnTo>
                  <a:lnTo>
                    <a:pt x="9607" y="30230"/>
                  </a:lnTo>
                  <a:cubicBezTo>
                    <a:pt x="11375" y="29396"/>
                    <a:pt x="13243" y="28896"/>
                    <a:pt x="14844" y="27762"/>
                  </a:cubicBezTo>
                  <a:cubicBezTo>
                    <a:pt x="16212" y="26861"/>
                    <a:pt x="17380" y="25660"/>
                    <a:pt x="18280" y="24259"/>
                  </a:cubicBezTo>
                  <a:cubicBezTo>
                    <a:pt x="18681" y="23692"/>
                    <a:pt x="19014" y="23058"/>
                    <a:pt x="19281" y="22425"/>
                  </a:cubicBezTo>
                  <a:cubicBezTo>
                    <a:pt x="19314" y="22425"/>
                    <a:pt x="19314" y="22391"/>
                    <a:pt x="19314" y="22391"/>
                  </a:cubicBezTo>
                  <a:cubicBezTo>
                    <a:pt x="19348" y="22324"/>
                    <a:pt x="19381" y="22258"/>
                    <a:pt x="19381" y="22191"/>
                  </a:cubicBezTo>
                  <a:lnTo>
                    <a:pt x="19481" y="21991"/>
                  </a:lnTo>
                  <a:cubicBezTo>
                    <a:pt x="19514" y="21924"/>
                    <a:pt x="19514" y="21857"/>
                    <a:pt x="19548" y="21824"/>
                  </a:cubicBezTo>
                  <a:lnTo>
                    <a:pt x="19615" y="21691"/>
                  </a:lnTo>
                  <a:cubicBezTo>
                    <a:pt x="19781" y="21524"/>
                    <a:pt x="19981" y="21424"/>
                    <a:pt x="20182" y="21390"/>
                  </a:cubicBezTo>
                  <a:cubicBezTo>
                    <a:pt x="20415" y="21390"/>
                    <a:pt x="20649" y="21324"/>
                    <a:pt x="20882" y="21224"/>
                  </a:cubicBezTo>
                  <a:cubicBezTo>
                    <a:pt x="21016" y="21157"/>
                    <a:pt x="21116" y="21090"/>
                    <a:pt x="21216" y="20957"/>
                  </a:cubicBezTo>
                  <a:lnTo>
                    <a:pt x="21282" y="20890"/>
                  </a:lnTo>
                  <a:cubicBezTo>
                    <a:pt x="21434" y="20917"/>
                    <a:pt x="21586" y="20929"/>
                    <a:pt x="21737" y="20929"/>
                  </a:cubicBezTo>
                  <a:cubicBezTo>
                    <a:pt x="22149" y="20929"/>
                    <a:pt x="22551" y="20836"/>
                    <a:pt x="22917" y="20690"/>
                  </a:cubicBezTo>
                  <a:cubicBezTo>
                    <a:pt x="23317" y="20523"/>
                    <a:pt x="23751" y="20156"/>
                    <a:pt x="23684" y="19723"/>
                  </a:cubicBezTo>
                  <a:cubicBezTo>
                    <a:pt x="23638" y="19476"/>
                    <a:pt x="23456" y="19400"/>
                    <a:pt x="23244" y="19400"/>
                  </a:cubicBezTo>
                  <a:cubicBezTo>
                    <a:pt x="22998" y="19400"/>
                    <a:pt x="22711" y="19502"/>
                    <a:pt x="22550" y="19556"/>
                  </a:cubicBezTo>
                  <a:lnTo>
                    <a:pt x="22350" y="19623"/>
                  </a:lnTo>
                  <a:cubicBezTo>
                    <a:pt x="22350" y="19589"/>
                    <a:pt x="22383" y="19556"/>
                    <a:pt x="22417" y="19522"/>
                  </a:cubicBezTo>
                  <a:cubicBezTo>
                    <a:pt x="22483" y="19389"/>
                    <a:pt x="22517" y="19222"/>
                    <a:pt x="22550" y="19055"/>
                  </a:cubicBezTo>
                  <a:cubicBezTo>
                    <a:pt x="22517" y="18922"/>
                    <a:pt x="22450" y="18789"/>
                    <a:pt x="22316" y="18722"/>
                  </a:cubicBezTo>
                  <a:cubicBezTo>
                    <a:pt x="22185" y="18663"/>
                    <a:pt x="22040" y="18637"/>
                    <a:pt x="21897" y="18637"/>
                  </a:cubicBezTo>
                  <a:cubicBezTo>
                    <a:pt x="21714" y="18637"/>
                    <a:pt x="21532" y="18680"/>
                    <a:pt x="21382" y="18755"/>
                  </a:cubicBezTo>
                  <a:lnTo>
                    <a:pt x="21316" y="18789"/>
                  </a:lnTo>
                  <a:cubicBezTo>
                    <a:pt x="21349" y="18555"/>
                    <a:pt x="21249" y="18288"/>
                    <a:pt x="21016" y="18121"/>
                  </a:cubicBezTo>
                  <a:cubicBezTo>
                    <a:pt x="20873" y="18036"/>
                    <a:pt x="20717" y="17993"/>
                    <a:pt x="20563" y="17993"/>
                  </a:cubicBezTo>
                  <a:cubicBezTo>
                    <a:pt x="20357" y="17993"/>
                    <a:pt x="20153" y="18069"/>
                    <a:pt x="19981" y="18222"/>
                  </a:cubicBezTo>
                  <a:cubicBezTo>
                    <a:pt x="19948" y="17855"/>
                    <a:pt x="19748" y="17521"/>
                    <a:pt x="19481" y="17321"/>
                  </a:cubicBezTo>
                  <a:cubicBezTo>
                    <a:pt x="19287" y="17166"/>
                    <a:pt x="19059" y="17078"/>
                    <a:pt x="18830" y="17078"/>
                  </a:cubicBezTo>
                  <a:cubicBezTo>
                    <a:pt x="18665" y="17078"/>
                    <a:pt x="18500" y="17123"/>
                    <a:pt x="18347" y="17221"/>
                  </a:cubicBezTo>
                  <a:cubicBezTo>
                    <a:pt x="18314" y="17221"/>
                    <a:pt x="18280" y="17254"/>
                    <a:pt x="18280" y="17321"/>
                  </a:cubicBezTo>
                  <a:cubicBezTo>
                    <a:pt x="18180" y="17087"/>
                    <a:pt x="18013" y="16954"/>
                    <a:pt x="17813" y="16854"/>
                  </a:cubicBezTo>
                  <a:cubicBezTo>
                    <a:pt x="17758" y="16821"/>
                    <a:pt x="17698" y="16806"/>
                    <a:pt x="17639" y="16806"/>
                  </a:cubicBezTo>
                  <a:cubicBezTo>
                    <a:pt x="17520" y="16806"/>
                    <a:pt x="17402" y="16865"/>
                    <a:pt x="17313" y="16954"/>
                  </a:cubicBezTo>
                  <a:cubicBezTo>
                    <a:pt x="16979" y="17321"/>
                    <a:pt x="16879" y="17821"/>
                    <a:pt x="17013" y="18288"/>
                  </a:cubicBezTo>
                  <a:cubicBezTo>
                    <a:pt x="17179" y="18789"/>
                    <a:pt x="17480" y="19222"/>
                    <a:pt x="17913" y="19556"/>
                  </a:cubicBezTo>
                  <a:cubicBezTo>
                    <a:pt x="18080" y="19689"/>
                    <a:pt x="18280" y="19856"/>
                    <a:pt x="18514" y="19956"/>
                  </a:cubicBezTo>
                  <a:cubicBezTo>
                    <a:pt x="18480" y="19989"/>
                    <a:pt x="18480" y="20023"/>
                    <a:pt x="18480" y="20056"/>
                  </a:cubicBezTo>
                  <a:cubicBezTo>
                    <a:pt x="18414" y="20356"/>
                    <a:pt x="18480" y="20657"/>
                    <a:pt x="18647" y="20890"/>
                  </a:cubicBezTo>
                  <a:cubicBezTo>
                    <a:pt x="18814" y="21190"/>
                    <a:pt x="19181" y="21357"/>
                    <a:pt x="19214" y="21691"/>
                  </a:cubicBezTo>
                  <a:cubicBezTo>
                    <a:pt x="19214" y="21754"/>
                    <a:pt x="19255" y="21777"/>
                    <a:pt x="19301" y="21777"/>
                  </a:cubicBezTo>
                  <a:cubicBezTo>
                    <a:pt x="19328" y="21777"/>
                    <a:pt x="19357" y="21770"/>
                    <a:pt x="19381" y="21757"/>
                  </a:cubicBezTo>
                  <a:lnTo>
                    <a:pt x="19381" y="21757"/>
                  </a:lnTo>
                  <a:cubicBezTo>
                    <a:pt x="19281" y="21924"/>
                    <a:pt x="19248" y="22091"/>
                    <a:pt x="19214" y="22258"/>
                  </a:cubicBezTo>
                  <a:cubicBezTo>
                    <a:pt x="17880" y="25193"/>
                    <a:pt x="15478" y="27495"/>
                    <a:pt x="12543" y="28729"/>
                  </a:cubicBezTo>
                  <a:cubicBezTo>
                    <a:pt x="11842" y="28996"/>
                    <a:pt x="11175" y="29263"/>
                    <a:pt x="10508" y="29530"/>
                  </a:cubicBezTo>
                  <a:cubicBezTo>
                    <a:pt x="10708" y="29363"/>
                    <a:pt x="10908" y="29196"/>
                    <a:pt x="11108" y="29029"/>
                  </a:cubicBezTo>
                  <a:cubicBezTo>
                    <a:pt x="11709" y="28629"/>
                    <a:pt x="12209" y="28095"/>
                    <a:pt x="12643" y="27495"/>
                  </a:cubicBezTo>
                  <a:cubicBezTo>
                    <a:pt x="13010" y="26828"/>
                    <a:pt x="13343" y="26127"/>
                    <a:pt x="13610" y="25393"/>
                  </a:cubicBezTo>
                  <a:lnTo>
                    <a:pt x="13644" y="25327"/>
                  </a:lnTo>
                  <a:cubicBezTo>
                    <a:pt x="13644" y="25327"/>
                    <a:pt x="13677" y="25327"/>
                    <a:pt x="13677" y="25293"/>
                  </a:cubicBezTo>
                  <a:cubicBezTo>
                    <a:pt x="13710" y="25160"/>
                    <a:pt x="13777" y="25060"/>
                    <a:pt x="13877" y="24960"/>
                  </a:cubicBezTo>
                  <a:cubicBezTo>
                    <a:pt x="13894" y="24976"/>
                    <a:pt x="13910" y="24985"/>
                    <a:pt x="13927" y="24985"/>
                  </a:cubicBezTo>
                  <a:cubicBezTo>
                    <a:pt x="13944" y="24985"/>
                    <a:pt x="13961" y="24976"/>
                    <a:pt x="13977" y="24960"/>
                  </a:cubicBezTo>
                  <a:cubicBezTo>
                    <a:pt x="14311" y="24760"/>
                    <a:pt x="14644" y="24626"/>
                    <a:pt x="15011" y="24559"/>
                  </a:cubicBezTo>
                  <a:cubicBezTo>
                    <a:pt x="15311" y="24459"/>
                    <a:pt x="15612" y="24293"/>
                    <a:pt x="15845" y="24092"/>
                  </a:cubicBezTo>
                  <a:cubicBezTo>
                    <a:pt x="16112" y="23892"/>
                    <a:pt x="16346" y="23659"/>
                    <a:pt x="16512" y="23392"/>
                  </a:cubicBezTo>
                  <a:cubicBezTo>
                    <a:pt x="16746" y="23092"/>
                    <a:pt x="16879" y="22791"/>
                    <a:pt x="17079" y="22491"/>
                  </a:cubicBezTo>
                  <a:cubicBezTo>
                    <a:pt x="17079" y="22468"/>
                    <a:pt x="17063" y="22444"/>
                    <a:pt x="17041" y="22444"/>
                  </a:cubicBezTo>
                  <a:cubicBezTo>
                    <a:pt x="17032" y="22444"/>
                    <a:pt x="17022" y="22448"/>
                    <a:pt x="17013" y="22458"/>
                  </a:cubicBezTo>
                  <a:cubicBezTo>
                    <a:pt x="16412" y="23025"/>
                    <a:pt x="15778" y="23559"/>
                    <a:pt x="15078" y="24026"/>
                  </a:cubicBezTo>
                  <a:cubicBezTo>
                    <a:pt x="14778" y="24192"/>
                    <a:pt x="14478" y="24359"/>
                    <a:pt x="14177" y="24559"/>
                  </a:cubicBezTo>
                  <a:lnTo>
                    <a:pt x="14144" y="24593"/>
                  </a:lnTo>
                  <a:cubicBezTo>
                    <a:pt x="14044" y="24659"/>
                    <a:pt x="13977" y="24693"/>
                    <a:pt x="13910" y="24726"/>
                  </a:cubicBezTo>
                  <a:cubicBezTo>
                    <a:pt x="14111" y="24259"/>
                    <a:pt x="14311" y="23759"/>
                    <a:pt x="14511" y="23292"/>
                  </a:cubicBezTo>
                  <a:cubicBezTo>
                    <a:pt x="14544" y="23292"/>
                    <a:pt x="14611" y="23292"/>
                    <a:pt x="14611" y="23258"/>
                  </a:cubicBezTo>
                  <a:cubicBezTo>
                    <a:pt x="14578" y="23192"/>
                    <a:pt x="14578" y="23158"/>
                    <a:pt x="14611" y="23125"/>
                  </a:cubicBezTo>
                  <a:lnTo>
                    <a:pt x="14644" y="23025"/>
                  </a:lnTo>
                  <a:cubicBezTo>
                    <a:pt x="14644" y="23025"/>
                    <a:pt x="14644" y="22992"/>
                    <a:pt x="14644" y="22992"/>
                  </a:cubicBezTo>
                  <a:cubicBezTo>
                    <a:pt x="14644" y="22825"/>
                    <a:pt x="14678" y="22691"/>
                    <a:pt x="14678" y="22558"/>
                  </a:cubicBezTo>
                  <a:lnTo>
                    <a:pt x="14744" y="22391"/>
                  </a:lnTo>
                  <a:cubicBezTo>
                    <a:pt x="14811" y="22124"/>
                    <a:pt x="14878" y="21891"/>
                    <a:pt x="14945" y="21624"/>
                  </a:cubicBezTo>
                  <a:cubicBezTo>
                    <a:pt x="15045" y="21124"/>
                    <a:pt x="15178" y="20623"/>
                    <a:pt x="15311" y="20123"/>
                  </a:cubicBezTo>
                  <a:cubicBezTo>
                    <a:pt x="15378" y="19689"/>
                    <a:pt x="15412" y="19222"/>
                    <a:pt x="15378" y="18755"/>
                  </a:cubicBezTo>
                  <a:cubicBezTo>
                    <a:pt x="15311" y="18222"/>
                    <a:pt x="15311" y="17721"/>
                    <a:pt x="15378" y="17187"/>
                  </a:cubicBezTo>
                  <a:cubicBezTo>
                    <a:pt x="15399" y="17145"/>
                    <a:pt x="15354" y="17103"/>
                    <a:pt x="15309" y="17103"/>
                  </a:cubicBezTo>
                  <a:cubicBezTo>
                    <a:pt x="15283" y="17103"/>
                    <a:pt x="15257" y="17117"/>
                    <a:pt x="15245" y="17154"/>
                  </a:cubicBezTo>
                  <a:cubicBezTo>
                    <a:pt x="14844" y="17988"/>
                    <a:pt x="14578" y="18922"/>
                    <a:pt x="14511" y="19856"/>
                  </a:cubicBezTo>
                  <a:cubicBezTo>
                    <a:pt x="14478" y="20356"/>
                    <a:pt x="14478" y="20857"/>
                    <a:pt x="14511" y="21324"/>
                  </a:cubicBezTo>
                  <a:cubicBezTo>
                    <a:pt x="14544" y="21724"/>
                    <a:pt x="14578" y="22124"/>
                    <a:pt x="14544" y="22491"/>
                  </a:cubicBezTo>
                  <a:cubicBezTo>
                    <a:pt x="14511" y="22691"/>
                    <a:pt x="14478" y="22892"/>
                    <a:pt x="14478" y="23092"/>
                  </a:cubicBezTo>
                  <a:lnTo>
                    <a:pt x="13744" y="24860"/>
                  </a:lnTo>
                  <a:cubicBezTo>
                    <a:pt x="13677" y="24926"/>
                    <a:pt x="13644" y="24960"/>
                    <a:pt x="13610" y="25026"/>
                  </a:cubicBezTo>
                  <a:cubicBezTo>
                    <a:pt x="13677" y="23859"/>
                    <a:pt x="13677" y="22725"/>
                    <a:pt x="13610" y="21557"/>
                  </a:cubicBezTo>
                  <a:cubicBezTo>
                    <a:pt x="13610" y="21516"/>
                    <a:pt x="13572" y="21488"/>
                    <a:pt x="13535" y="21488"/>
                  </a:cubicBezTo>
                  <a:cubicBezTo>
                    <a:pt x="13512" y="21488"/>
                    <a:pt x="13490" y="21498"/>
                    <a:pt x="13477" y="21524"/>
                  </a:cubicBezTo>
                  <a:cubicBezTo>
                    <a:pt x="13210" y="22058"/>
                    <a:pt x="13110" y="22625"/>
                    <a:pt x="13210" y="23225"/>
                  </a:cubicBezTo>
                  <a:cubicBezTo>
                    <a:pt x="13243" y="23826"/>
                    <a:pt x="13377" y="24393"/>
                    <a:pt x="13477" y="24993"/>
                  </a:cubicBezTo>
                  <a:lnTo>
                    <a:pt x="13477" y="25193"/>
                  </a:lnTo>
                  <a:cubicBezTo>
                    <a:pt x="13477" y="25217"/>
                    <a:pt x="13494" y="25240"/>
                    <a:pt x="13515" y="25240"/>
                  </a:cubicBezTo>
                  <a:cubicBezTo>
                    <a:pt x="13524" y="25240"/>
                    <a:pt x="13534" y="25236"/>
                    <a:pt x="13544" y="25227"/>
                  </a:cubicBezTo>
                  <a:lnTo>
                    <a:pt x="13544" y="25227"/>
                  </a:lnTo>
                  <a:cubicBezTo>
                    <a:pt x="13510" y="25260"/>
                    <a:pt x="13510" y="25293"/>
                    <a:pt x="13544" y="25293"/>
                  </a:cubicBezTo>
                  <a:cubicBezTo>
                    <a:pt x="13277" y="25994"/>
                    <a:pt x="12976" y="26661"/>
                    <a:pt x="12643" y="27295"/>
                  </a:cubicBezTo>
                  <a:cubicBezTo>
                    <a:pt x="12209" y="27928"/>
                    <a:pt x="11676" y="28462"/>
                    <a:pt x="11042" y="28862"/>
                  </a:cubicBezTo>
                  <a:cubicBezTo>
                    <a:pt x="10541" y="29229"/>
                    <a:pt x="10008" y="29563"/>
                    <a:pt x="9507" y="29930"/>
                  </a:cubicBezTo>
                  <a:lnTo>
                    <a:pt x="9441" y="29963"/>
                  </a:lnTo>
                  <a:cubicBezTo>
                    <a:pt x="9441" y="29963"/>
                    <a:pt x="9407" y="29997"/>
                    <a:pt x="9407" y="29997"/>
                  </a:cubicBezTo>
                  <a:cubicBezTo>
                    <a:pt x="9741" y="28429"/>
                    <a:pt x="10074" y="26861"/>
                    <a:pt x="10375" y="25260"/>
                  </a:cubicBezTo>
                  <a:cubicBezTo>
                    <a:pt x="10675" y="23659"/>
                    <a:pt x="10975" y="21958"/>
                    <a:pt x="11275" y="20323"/>
                  </a:cubicBezTo>
                  <a:cubicBezTo>
                    <a:pt x="11709" y="19055"/>
                    <a:pt x="12276" y="17821"/>
                    <a:pt x="12943" y="16654"/>
                  </a:cubicBezTo>
                  <a:cubicBezTo>
                    <a:pt x="13844" y="14919"/>
                    <a:pt x="14611" y="13084"/>
                    <a:pt x="15445" y="11317"/>
                  </a:cubicBezTo>
                  <a:cubicBezTo>
                    <a:pt x="15912" y="10316"/>
                    <a:pt x="16446" y="9382"/>
                    <a:pt x="17046" y="8448"/>
                  </a:cubicBezTo>
                  <a:cubicBezTo>
                    <a:pt x="17090" y="8383"/>
                    <a:pt x="17048" y="8332"/>
                    <a:pt x="16995" y="8332"/>
                  </a:cubicBezTo>
                  <a:cubicBezTo>
                    <a:pt x="16967" y="8332"/>
                    <a:pt x="16936" y="8346"/>
                    <a:pt x="16913" y="8381"/>
                  </a:cubicBezTo>
                  <a:cubicBezTo>
                    <a:pt x="15812" y="10049"/>
                    <a:pt x="14878" y="11850"/>
                    <a:pt x="14077" y="13685"/>
                  </a:cubicBezTo>
                  <a:cubicBezTo>
                    <a:pt x="13677" y="14586"/>
                    <a:pt x="13243" y="15486"/>
                    <a:pt x="12810" y="16387"/>
                  </a:cubicBezTo>
                  <a:cubicBezTo>
                    <a:pt x="12343" y="17288"/>
                    <a:pt x="11876" y="18155"/>
                    <a:pt x="11509" y="19055"/>
                  </a:cubicBezTo>
                  <a:cubicBezTo>
                    <a:pt x="11499" y="19065"/>
                    <a:pt x="11492" y="19075"/>
                    <a:pt x="11487" y="19085"/>
                  </a:cubicBezTo>
                  <a:lnTo>
                    <a:pt x="11487" y="19085"/>
                  </a:lnTo>
                  <a:cubicBezTo>
                    <a:pt x="11883" y="16674"/>
                    <a:pt x="12246" y="14262"/>
                    <a:pt x="12576" y="11817"/>
                  </a:cubicBezTo>
                  <a:cubicBezTo>
                    <a:pt x="12610" y="11517"/>
                    <a:pt x="12643" y="11183"/>
                    <a:pt x="12710" y="10850"/>
                  </a:cubicBezTo>
                  <a:cubicBezTo>
                    <a:pt x="12810" y="10616"/>
                    <a:pt x="12910" y="10416"/>
                    <a:pt x="13077" y="10182"/>
                  </a:cubicBezTo>
                  <a:cubicBezTo>
                    <a:pt x="13477" y="9649"/>
                    <a:pt x="14044" y="9282"/>
                    <a:pt x="14377" y="8715"/>
                  </a:cubicBezTo>
                  <a:cubicBezTo>
                    <a:pt x="14411" y="8648"/>
                    <a:pt x="14411" y="8615"/>
                    <a:pt x="14444" y="8548"/>
                  </a:cubicBezTo>
                  <a:cubicBezTo>
                    <a:pt x="14911" y="8081"/>
                    <a:pt x="15245" y="7514"/>
                    <a:pt x="15512" y="6913"/>
                  </a:cubicBezTo>
                  <a:cubicBezTo>
                    <a:pt x="15712" y="6246"/>
                    <a:pt x="15845" y="5546"/>
                    <a:pt x="15845" y="4845"/>
                  </a:cubicBezTo>
                  <a:lnTo>
                    <a:pt x="15879" y="4812"/>
                  </a:lnTo>
                  <a:cubicBezTo>
                    <a:pt x="15930" y="4734"/>
                    <a:pt x="15882" y="4657"/>
                    <a:pt x="15826" y="4657"/>
                  </a:cubicBezTo>
                  <a:cubicBezTo>
                    <a:pt x="15810" y="4657"/>
                    <a:pt x="15794" y="4663"/>
                    <a:pt x="15778" y="4678"/>
                  </a:cubicBezTo>
                  <a:cubicBezTo>
                    <a:pt x="15278" y="5179"/>
                    <a:pt x="14911" y="5813"/>
                    <a:pt x="14711" y="6513"/>
                  </a:cubicBezTo>
                  <a:cubicBezTo>
                    <a:pt x="14578" y="7247"/>
                    <a:pt x="14611" y="8014"/>
                    <a:pt x="14211" y="8681"/>
                  </a:cubicBezTo>
                  <a:cubicBezTo>
                    <a:pt x="14044" y="8915"/>
                    <a:pt x="13877" y="9115"/>
                    <a:pt x="13710" y="9282"/>
                  </a:cubicBezTo>
                  <a:cubicBezTo>
                    <a:pt x="14311" y="8648"/>
                    <a:pt x="14011" y="7614"/>
                    <a:pt x="14177" y="6847"/>
                  </a:cubicBezTo>
                  <a:cubicBezTo>
                    <a:pt x="14177" y="6847"/>
                    <a:pt x="14177" y="6813"/>
                    <a:pt x="14211" y="6813"/>
                  </a:cubicBezTo>
                  <a:cubicBezTo>
                    <a:pt x="14211" y="6813"/>
                    <a:pt x="14211" y="6771"/>
                    <a:pt x="14194" y="6771"/>
                  </a:cubicBezTo>
                  <a:cubicBezTo>
                    <a:pt x="14189" y="6771"/>
                    <a:pt x="14184" y="6773"/>
                    <a:pt x="14177" y="6780"/>
                  </a:cubicBezTo>
                  <a:cubicBezTo>
                    <a:pt x="13610" y="7447"/>
                    <a:pt x="13777" y="8348"/>
                    <a:pt x="13644" y="9182"/>
                  </a:cubicBezTo>
                  <a:lnTo>
                    <a:pt x="13610" y="9215"/>
                  </a:lnTo>
                  <a:cubicBezTo>
                    <a:pt x="13577" y="9248"/>
                    <a:pt x="13577" y="9282"/>
                    <a:pt x="13610" y="9315"/>
                  </a:cubicBezTo>
                  <a:cubicBezTo>
                    <a:pt x="13610" y="9348"/>
                    <a:pt x="13577" y="9415"/>
                    <a:pt x="13577" y="9449"/>
                  </a:cubicBezTo>
                  <a:cubicBezTo>
                    <a:pt x="13310" y="9715"/>
                    <a:pt x="13077" y="9982"/>
                    <a:pt x="12876" y="10282"/>
                  </a:cubicBezTo>
                  <a:cubicBezTo>
                    <a:pt x="12810" y="10349"/>
                    <a:pt x="12810" y="10416"/>
                    <a:pt x="12776" y="10483"/>
                  </a:cubicBezTo>
                  <a:cubicBezTo>
                    <a:pt x="12976" y="8781"/>
                    <a:pt x="13177" y="7047"/>
                    <a:pt x="13377" y="5346"/>
                  </a:cubicBezTo>
                  <a:cubicBezTo>
                    <a:pt x="13377" y="5346"/>
                    <a:pt x="13410" y="5312"/>
                    <a:pt x="13410" y="5312"/>
                  </a:cubicBezTo>
                  <a:cubicBezTo>
                    <a:pt x="13443" y="5112"/>
                    <a:pt x="13477" y="4912"/>
                    <a:pt x="13544" y="4712"/>
                  </a:cubicBezTo>
                  <a:cubicBezTo>
                    <a:pt x="13544" y="4678"/>
                    <a:pt x="13577" y="4645"/>
                    <a:pt x="13577" y="4612"/>
                  </a:cubicBezTo>
                  <a:cubicBezTo>
                    <a:pt x="13710" y="4412"/>
                    <a:pt x="13910" y="4278"/>
                    <a:pt x="14111" y="4211"/>
                  </a:cubicBezTo>
                  <a:cubicBezTo>
                    <a:pt x="14478" y="4078"/>
                    <a:pt x="14911" y="3945"/>
                    <a:pt x="15111" y="3578"/>
                  </a:cubicBezTo>
                  <a:cubicBezTo>
                    <a:pt x="15111" y="3544"/>
                    <a:pt x="15111" y="3544"/>
                    <a:pt x="15111" y="3511"/>
                  </a:cubicBezTo>
                  <a:lnTo>
                    <a:pt x="15145" y="3511"/>
                  </a:lnTo>
                  <a:cubicBezTo>
                    <a:pt x="15712" y="3511"/>
                    <a:pt x="16279" y="3344"/>
                    <a:pt x="16746" y="3044"/>
                  </a:cubicBezTo>
                  <a:cubicBezTo>
                    <a:pt x="17079" y="2810"/>
                    <a:pt x="17446" y="2377"/>
                    <a:pt x="17280" y="1943"/>
                  </a:cubicBezTo>
                  <a:cubicBezTo>
                    <a:pt x="17222" y="1805"/>
                    <a:pt x="17100" y="1754"/>
                    <a:pt x="16953" y="1754"/>
                  </a:cubicBezTo>
                  <a:cubicBezTo>
                    <a:pt x="16676" y="1754"/>
                    <a:pt x="16308" y="1934"/>
                    <a:pt x="16112" y="2043"/>
                  </a:cubicBezTo>
                  <a:cubicBezTo>
                    <a:pt x="16045" y="2043"/>
                    <a:pt x="16012" y="2077"/>
                    <a:pt x="15979" y="2110"/>
                  </a:cubicBezTo>
                  <a:cubicBezTo>
                    <a:pt x="15979" y="2077"/>
                    <a:pt x="15979" y="2043"/>
                    <a:pt x="16012" y="2010"/>
                  </a:cubicBezTo>
                  <a:cubicBezTo>
                    <a:pt x="16045" y="1843"/>
                    <a:pt x="16079" y="1710"/>
                    <a:pt x="16079" y="1543"/>
                  </a:cubicBezTo>
                  <a:cubicBezTo>
                    <a:pt x="16045" y="1376"/>
                    <a:pt x="15945" y="1276"/>
                    <a:pt x="15812" y="1209"/>
                  </a:cubicBezTo>
                  <a:cubicBezTo>
                    <a:pt x="15711" y="1189"/>
                    <a:pt x="15610" y="1178"/>
                    <a:pt x="15511" y="1178"/>
                  </a:cubicBezTo>
                  <a:cubicBezTo>
                    <a:pt x="15282" y="1178"/>
                    <a:pt x="15064" y="1237"/>
                    <a:pt x="14878" y="1376"/>
                  </a:cubicBezTo>
                  <a:lnTo>
                    <a:pt x="14811" y="1409"/>
                  </a:lnTo>
                  <a:cubicBezTo>
                    <a:pt x="14811" y="1143"/>
                    <a:pt x="14678" y="909"/>
                    <a:pt x="14444" y="809"/>
                  </a:cubicBezTo>
                  <a:cubicBezTo>
                    <a:pt x="14322" y="753"/>
                    <a:pt x="14196" y="727"/>
                    <a:pt x="14074" y="727"/>
                  </a:cubicBezTo>
                  <a:cubicBezTo>
                    <a:pt x="13829" y="727"/>
                    <a:pt x="13599" y="831"/>
                    <a:pt x="13443" y="1009"/>
                  </a:cubicBezTo>
                  <a:cubicBezTo>
                    <a:pt x="13410" y="1009"/>
                    <a:pt x="13410" y="1043"/>
                    <a:pt x="13377" y="1043"/>
                  </a:cubicBezTo>
                  <a:cubicBezTo>
                    <a:pt x="13310" y="709"/>
                    <a:pt x="13077" y="409"/>
                    <a:pt x="12776" y="242"/>
                  </a:cubicBezTo>
                  <a:cubicBezTo>
                    <a:pt x="12611" y="137"/>
                    <a:pt x="12432" y="86"/>
                    <a:pt x="12255" y="86"/>
                  </a:cubicBezTo>
                  <a:cubicBezTo>
                    <a:pt x="12039" y="86"/>
                    <a:pt x="11826" y="162"/>
                    <a:pt x="11642" y="309"/>
                  </a:cubicBezTo>
                  <a:cubicBezTo>
                    <a:pt x="11609" y="342"/>
                    <a:pt x="11609" y="375"/>
                    <a:pt x="11575" y="409"/>
                  </a:cubicBezTo>
                  <a:cubicBezTo>
                    <a:pt x="11442" y="209"/>
                    <a:pt x="11275" y="75"/>
                    <a:pt x="11042" y="8"/>
                  </a:cubicBezTo>
                  <a:cubicBezTo>
                    <a:pt x="11008" y="3"/>
                    <a:pt x="10976" y="0"/>
                    <a:pt x="1094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91" name="Google Shape;391;p19"/>
            <p:cNvPicPr preferRelativeResize="0"/>
            <p:nvPr/>
          </p:nvPicPr>
          <p:blipFill rotWithShape="1">
            <a:blip r:embed="rId5">
              <a:alphaModFix amt="91000"/>
            </a:blip>
            <a:srcRect b="0" l="0" r="0" t="0"/>
            <a:stretch/>
          </p:blipFill>
          <p:spPr>
            <a:xfrm flipH="1" rot="585025">
              <a:off x="4506670" y="4276699"/>
              <a:ext cx="788901" cy="419100"/>
            </a:xfrm>
            <a:prstGeom prst="rect">
              <a:avLst/>
            </a:prstGeom>
            <a:noFill/>
            <a:ln>
              <a:noFill/>
            </a:ln>
          </p:spPr>
        </p:pic>
      </p:grpSp>
      <p:pic>
        <p:nvPicPr>
          <p:cNvPr id="392" name="Google Shape;392;p19"/>
          <p:cNvPicPr preferRelativeResize="0"/>
          <p:nvPr/>
        </p:nvPicPr>
        <p:blipFill rotWithShape="1">
          <a:blip r:embed="rId6">
            <a:alphaModFix/>
          </a:blip>
          <a:srcRect b="0" l="0" r="0" t="0"/>
          <a:stretch/>
        </p:blipFill>
        <p:spPr>
          <a:xfrm>
            <a:off x="2704516" y="1981200"/>
            <a:ext cx="4093522" cy="2760564"/>
          </a:xfrm>
          <a:prstGeom prst="rect">
            <a:avLst/>
          </a:prstGeom>
          <a:noFill/>
          <a:ln>
            <a:noFill/>
          </a:ln>
        </p:spPr>
      </p:pic>
      <p:sp>
        <p:nvSpPr>
          <p:cNvPr id="393" name="Google Shape;393;p19"/>
          <p:cNvSpPr/>
          <p:nvPr/>
        </p:nvSpPr>
        <p:spPr>
          <a:xfrm>
            <a:off x="5442202" y="950072"/>
            <a:ext cx="3263901" cy="2969926"/>
          </a:xfrm>
          <a:prstGeom prst="wedgeRoundRectCallout">
            <a:avLst>
              <a:gd fmla="val -77519" name="adj1"/>
              <a:gd fmla="val -4705" name="adj2"/>
              <a:gd fmla="val 16667" name="adj3"/>
            </a:avLst>
          </a:prstGeom>
          <a:solidFill>
            <a:schemeClr val="accent6"/>
          </a:solidFill>
          <a:ln cap="flat" cmpd="sng" w="25400">
            <a:solidFill>
              <a:srgbClr val="1536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1" i="1" lang="vi-VN" sz="2000" u="none" cap="none" strike="noStrike">
                <a:solidFill>
                  <a:srgbClr val="000000"/>
                </a:solidFill>
                <a:latin typeface="Arial"/>
                <a:ea typeface="Arial"/>
                <a:cs typeface="Arial"/>
                <a:sym typeface="Arial"/>
              </a:rPr>
              <a:t>Ấm siêu tốc: </a:t>
            </a:r>
            <a:r>
              <a:rPr b="0" i="0" lang="vi-VN" sz="2000" u="none" cap="none" strike="noStrike">
                <a:solidFill>
                  <a:srgbClr val="000000"/>
                </a:solidFill>
                <a:latin typeface="Arial"/>
                <a:ea typeface="Arial"/>
                <a:cs typeface="Arial"/>
                <a:sym typeface="Arial"/>
              </a:rPr>
              <a:t>đáp ứng nhu cầu cần nước nóng trong thời gian ngắn, giải quyết những vấn đề trong việc thụ nước nóng và chỉ mất 3 phút.</a:t>
            </a:r>
            <a:endParaRPr b="0" i="0" sz="20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393"/>
                                        </p:tgtEl>
                                        <p:attrNameLst>
                                          <p:attrName>style.visibility</p:attrName>
                                        </p:attrNameLst>
                                      </p:cBhvr>
                                      <p:to>
                                        <p:strVal val="visible"/>
                                      </p:to>
                                    </p:set>
                                    <p:anim calcmode="lin" valueType="num">
                                      <p:cBhvr additive="base">
                                        <p:cTn dur="500"/>
                                        <p:tgtEl>
                                          <p:spTgt spid="393"/>
                                        </p:tgtEl>
                                        <p:attrNameLst>
                                          <p:attrName>ppt_w</p:attrName>
                                        </p:attrNameLst>
                                      </p:cBhvr>
                                      <p:tavLst>
                                        <p:tav fmla="" tm="0">
                                          <p:val>
                                            <p:strVal val="0"/>
                                          </p:val>
                                        </p:tav>
                                        <p:tav fmla="" tm="100000">
                                          <p:val>
                                            <p:strVal val="#ppt_w"/>
                                          </p:val>
                                        </p:tav>
                                      </p:tavLst>
                                    </p:anim>
                                    <p:anim calcmode="lin" valueType="num">
                                      <p:cBhvr additive="base">
                                        <p:cTn dur="500"/>
                                        <p:tgtEl>
                                          <p:spTgt spid="39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
          <p:cNvSpPr/>
          <p:nvPr/>
        </p:nvSpPr>
        <p:spPr>
          <a:xfrm>
            <a:off x="1127341" y="1000125"/>
            <a:ext cx="7540670" cy="3659557"/>
          </a:xfrm>
          <a:prstGeom prst="roundRect">
            <a:avLst>
              <a:gd fmla="val 0" name="adj"/>
            </a:avLst>
          </a:prstGeom>
          <a:solidFill>
            <a:srgbClr val="E1A47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2"/>
          <p:cNvSpPr txBox="1"/>
          <p:nvPr>
            <p:ph type="title"/>
          </p:nvPr>
        </p:nvSpPr>
        <p:spPr>
          <a:xfrm>
            <a:off x="832457" y="306602"/>
            <a:ext cx="8092858" cy="648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200"/>
              <a:buNone/>
            </a:pPr>
            <a:r>
              <a:rPr b="1" lang="vi-VN" sz="3000">
                <a:solidFill>
                  <a:srgbClr val="235C6B"/>
                </a:solidFill>
                <a:latin typeface="Arial"/>
                <a:ea typeface="Arial"/>
                <a:cs typeface="Arial"/>
                <a:sym typeface="Arial"/>
              </a:rPr>
              <a:t>KHỞI ĐỘNG</a:t>
            </a:r>
            <a:endParaRPr b="1" sz="3000">
              <a:solidFill>
                <a:srgbClr val="235C6B"/>
              </a:solidFill>
              <a:latin typeface="Arial"/>
              <a:ea typeface="Arial"/>
              <a:cs typeface="Arial"/>
              <a:sym typeface="Arial"/>
            </a:endParaRPr>
          </a:p>
        </p:txBody>
      </p:sp>
      <p:grpSp>
        <p:nvGrpSpPr>
          <p:cNvPr id="125" name="Google Shape;125;p2"/>
          <p:cNvGrpSpPr/>
          <p:nvPr/>
        </p:nvGrpSpPr>
        <p:grpSpPr>
          <a:xfrm rot="479067">
            <a:off x="7727534" y="301839"/>
            <a:ext cx="1131833" cy="1028535"/>
            <a:chOff x="7535376" y="332075"/>
            <a:chExt cx="1273608" cy="1157370"/>
          </a:xfrm>
        </p:grpSpPr>
        <p:sp>
          <p:nvSpPr>
            <p:cNvPr id="126" name="Google Shape;126;p2"/>
            <p:cNvSpPr/>
            <p:nvPr/>
          </p:nvSpPr>
          <p:spPr>
            <a:xfrm>
              <a:off x="7974938" y="332075"/>
              <a:ext cx="394483" cy="1147788"/>
            </a:xfrm>
            <a:custGeom>
              <a:rect b="b" l="l" r="r" t="t"/>
              <a:pathLst>
                <a:path extrusionOk="0" h="63022" w="21660">
                  <a:moveTo>
                    <a:pt x="13874" y="870"/>
                  </a:moveTo>
                  <a:lnTo>
                    <a:pt x="13874" y="870"/>
                  </a:lnTo>
                  <a:cubicBezTo>
                    <a:pt x="15397" y="2392"/>
                    <a:pt x="14875" y="7437"/>
                    <a:pt x="13222" y="9177"/>
                  </a:cubicBezTo>
                  <a:cubicBezTo>
                    <a:pt x="12352" y="6263"/>
                    <a:pt x="12135" y="3523"/>
                    <a:pt x="13874" y="870"/>
                  </a:cubicBezTo>
                  <a:close/>
                  <a:moveTo>
                    <a:pt x="20920" y="4654"/>
                  </a:moveTo>
                  <a:lnTo>
                    <a:pt x="20920" y="4654"/>
                  </a:lnTo>
                  <a:cubicBezTo>
                    <a:pt x="20964" y="6872"/>
                    <a:pt x="19093" y="9743"/>
                    <a:pt x="16962" y="10656"/>
                  </a:cubicBezTo>
                  <a:cubicBezTo>
                    <a:pt x="17484" y="8090"/>
                    <a:pt x="18572" y="6002"/>
                    <a:pt x="20920" y="4654"/>
                  </a:cubicBezTo>
                  <a:close/>
                  <a:moveTo>
                    <a:pt x="7829" y="8481"/>
                  </a:moveTo>
                  <a:lnTo>
                    <a:pt x="7829" y="8481"/>
                  </a:lnTo>
                  <a:cubicBezTo>
                    <a:pt x="8829" y="10612"/>
                    <a:pt x="8568" y="12570"/>
                    <a:pt x="7959" y="14744"/>
                  </a:cubicBezTo>
                  <a:cubicBezTo>
                    <a:pt x="6959" y="12657"/>
                    <a:pt x="7046" y="10699"/>
                    <a:pt x="7829" y="8481"/>
                  </a:cubicBezTo>
                  <a:close/>
                  <a:moveTo>
                    <a:pt x="652" y="15005"/>
                  </a:moveTo>
                  <a:lnTo>
                    <a:pt x="652" y="15005"/>
                  </a:lnTo>
                  <a:cubicBezTo>
                    <a:pt x="2566" y="15527"/>
                    <a:pt x="4088" y="16440"/>
                    <a:pt x="5089" y="18137"/>
                  </a:cubicBezTo>
                  <a:cubicBezTo>
                    <a:pt x="4974" y="18151"/>
                    <a:pt x="4858" y="18158"/>
                    <a:pt x="4741" y="18158"/>
                  </a:cubicBezTo>
                  <a:cubicBezTo>
                    <a:pt x="3081" y="18158"/>
                    <a:pt x="1221" y="16752"/>
                    <a:pt x="652" y="15005"/>
                  </a:cubicBezTo>
                  <a:close/>
                  <a:moveTo>
                    <a:pt x="14048" y="0"/>
                  </a:moveTo>
                  <a:cubicBezTo>
                    <a:pt x="13744" y="218"/>
                    <a:pt x="13483" y="478"/>
                    <a:pt x="13222" y="739"/>
                  </a:cubicBezTo>
                  <a:cubicBezTo>
                    <a:pt x="11917" y="2697"/>
                    <a:pt x="11743" y="4915"/>
                    <a:pt x="12091" y="7220"/>
                  </a:cubicBezTo>
                  <a:cubicBezTo>
                    <a:pt x="12265" y="8525"/>
                    <a:pt x="12787" y="9786"/>
                    <a:pt x="12787" y="11091"/>
                  </a:cubicBezTo>
                  <a:cubicBezTo>
                    <a:pt x="12787" y="15353"/>
                    <a:pt x="12657" y="19615"/>
                    <a:pt x="12570" y="23834"/>
                  </a:cubicBezTo>
                  <a:lnTo>
                    <a:pt x="12570" y="24791"/>
                  </a:lnTo>
                  <a:cubicBezTo>
                    <a:pt x="10960" y="22269"/>
                    <a:pt x="9525" y="19746"/>
                    <a:pt x="8873" y="16832"/>
                  </a:cubicBezTo>
                  <a:cubicBezTo>
                    <a:pt x="8699" y="16006"/>
                    <a:pt x="8655" y="15136"/>
                    <a:pt x="8699" y="14266"/>
                  </a:cubicBezTo>
                  <a:cubicBezTo>
                    <a:pt x="8742" y="13048"/>
                    <a:pt x="9047" y="11787"/>
                    <a:pt x="9047" y="10525"/>
                  </a:cubicBezTo>
                  <a:cubicBezTo>
                    <a:pt x="9090" y="9395"/>
                    <a:pt x="8612" y="8351"/>
                    <a:pt x="7742" y="7568"/>
                  </a:cubicBezTo>
                  <a:cubicBezTo>
                    <a:pt x="7611" y="7742"/>
                    <a:pt x="7481" y="7872"/>
                    <a:pt x="7350" y="8090"/>
                  </a:cubicBezTo>
                  <a:cubicBezTo>
                    <a:pt x="6220" y="10395"/>
                    <a:pt x="6350" y="13091"/>
                    <a:pt x="7611" y="15310"/>
                  </a:cubicBezTo>
                  <a:cubicBezTo>
                    <a:pt x="8351" y="16658"/>
                    <a:pt x="8655" y="18224"/>
                    <a:pt x="9177" y="19746"/>
                  </a:cubicBezTo>
                  <a:cubicBezTo>
                    <a:pt x="7220" y="19311"/>
                    <a:pt x="5524" y="18180"/>
                    <a:pt x="4393" y="16527"/>
                  </a:cubicBezTo>
                  <a:cubicBezTo>
                    <a:pt x="3958" y="15788"/>
                    <a:pt x="3262" y="15179"/>
                    <a:pt x="2436" y="14918"/>
                  </a:cubicBezTo>
                  <a:cubicBezTo>
                    <a:pt x="2276" y="14838"/>
                    <a:pt x="1545" y="14758"/>
                    <a:pt x="943" y="14758"/>
                  </a:cubicBezTo>
                  <a:cubicBezTo>
                    <a:pt x="562" y="14758"/>
                    <a:pt x="232" y="14790"/>
                    <a:pt x="131" y="14875"/>
                  </a:cubicBezTo>
                  <a:cubicBezTo>
                    <a:pt x="0" y="15005"/>
                    <a:pt x="131" y="15614"/>
                    <a:pt x="304" y="15875"/>
                  </a:cubicBezTo>
                  <a:cubicBezTo>
                    <a:pt x="826" y="16527"/>
                    <a:pt x="1305" y="17354"/>
                    <a:pt x="2044" y="17702"/>
                  </a:cubicBezTo>
                  <a:cubicBezTo>
                    <a:pt x="3132" y="18354"/>
                    <a:pt x="4349" y="18789"/>
                    <a:pt x="5611" y="19094"/>
                  </a:cubicBezTo>
                  <a:cubicBezTo>
                    <a:pt x="8046" y="19615"/>
                    <a:pt x="9960" y="20746"/>
                    <a:pt x="10917" y="23182"/>
                  </a:cubicBezTo>
                  <a:cubicBezTo>
                    <a:pt x="11178" y="23791"/>
                    <a:pt x="11613" y="24356"/>
                    <a:pt x="11830" y="25009"/>
                  </a:cubicBezTo>
                  <a:cubicBezTo>
                    <a:pt x="12135" y="25705"/>
                    <a:pt x="12309" y="26444"/>
                    <a:pt x="12352" y="27227"/>
                  </a:cubicBezTo>
                  <a:cubicBezTo>
                    <a:pt x="12352" y="29967"/>
                    <a:pt x="12222" y="32750"/>
                    <a:pt x="12178" y="35447"/>
                  </a:cubicBezTo>
                  <a:cubicBezTo>
                    <a:pt x="12091" y="39709"/>
                    <a:pt x="12004" y="43928"/>
                    <a:pt x="11961" y="48190"/>
                  </a:cubicBezTo>
                  <a:cubicBezTo>
                    <a:pt x="11917" y="48756"/>
                    <a:pt x="11917" y="49365"/>
                    <a:pt x="11917" y="49930"/>
                  </a:cubicBezTo>
                  <a:cubicBezTo>
                    <a:pt x="11787" y="54062"/>
                    <a:pt x="11656" y="58237"/>
                    <a:pt x="11569" y="62369"/>
                  </a:cubicBezTo>
                  <a:cubicBezTo>
                    <a:pt x="11569" y="62587"/>
                    <a:pt x="11656" y="62804"/>
                    <a:pt x="11700" y="63022"/>
                  </a:cubicBezTo>
                  <a:lnTo>
                    <a:pt x="12004" y="62978"/>
                  </a:lnTo>
                  <a:cubicBezTo>
                    <a:pt x="12135" y="59673"/>
                    <a:pt x="12265" y="56367"/>
                    <a:pt x="12352" y="53062"/>
                  </a:cubicBezTo>
                  <a:cubicBezTo>
                    <a:pt x="12526" y="48451"/>
                    <a:pt x="12657" y="43798"/>
                    <a:pt x="12744" y="39187"/>
                  </a:cubicBezTo>
                  <a:cubicBezTo>
                    <a:pt x="12917" y="32663"/>
                    <a:pt x="13091" y="26096"/>
                    <a:pt x="13178" y="19572"/>
                  </a:cubicBezTo>
                  <a:cubicBezTo>
                    <a:pt x="13135" y="17963"/>
                    <a:pt x="13526" y="16353"/>
                    <a:pt x="14266" y="14962"/>
                  </a:cubicBezTo>
                  <a:cubicBezTo>
                    <a:pt x="15179" y="13265"/>
                    <a:pt x="15962" y="11526"/>
                    <a:pt x="18006" y="10743"/>
                  </a:cubicBezTo>
                  <a:cubicBezTo>
                    <a:pt x="21355" y="9482"/>
                    <a:pt x="21660" y="5306"/>
                    <a:pt x="21660" y="5132"/>
                  </a:cubicBezTo>
                  <a:cubicBezTo>
                    <a:pt x="21660" y="4828"/>
                    <a:pt x="21486" y="4349"/>
                    <a:pt x="21486" y="4132"/>
                  </a:cubicBezTo>
                  <a:cubicBezTo>
                    <a:pt x="21051" y="4132"/>
                    <a:pt x="20659" y="4262"/>
                    <a:pt x="20311" y="4436"/>
                  </a:cubicBezTo>
                  <a:cubicBezTo>
                    <a:pt x="18615" y="5306"/>
                    <a:pt x="17397" y="6872"/>
                    <a:pt x="16962" y="8742"/>
                  </a:cubicBezTo>
                  <a:cubicBezTo>
                    <a:pt x="16353" y="11265"/>
                    <a:pt x="14353" y="12874"/>
                    <a:pt x="13483" y="15136"/>
                  </a:cubicBezTo>
                  <a:cubicBezTo>
                    <a:pt x="13396" y="14005"/>
                    <a:pt x="13439" y="12874"/>
                    <a:pt x="13396" y="11743"/>
                  </a:cubicBezTo>
                  <a:cubicBezTo>
                    <a:pt x="13352" y="10699"/>
                    <a:pt x="13657" y="9699"/>
                    <a:pt x="14135" y="8829"/>
                  </a:cubicBezTo>
                  <a:cubicBezTo>
                    <a:pt x="15571" y="6394"/>
                    <a:pt x="15788" y="3480"/>
                    <a:pt x="14701" y="870"/>
                  </a:cubicBezTo>
                  <a:cubicBezTo>
                    <a:pt x="14527" y="565"/>
                    <a:pt x="14309" y="261"/>
                    <a:pt x="1404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7" name="Google Shape;127;p2"/>
            <p:cNvPicPr preferRelativeResize="0"/>
            <p:nvPr/>
          </p:nvPicPr>
          <p:blipFill rotWithShape="1">
            <a:blip r:embed="rId3">
              <a:alphaModFix amt="80000"/>
            </a:blip>
            <a:srcRect b="0" l="0" r="0" t="0"/>
            <a:stretch/>
          </p:blipFill>
          <p:spPr>
            <a:xfrm rot="-734488">
              <a:off x="7559165" y="1007650"/>
              <a:ext cx="1226030" cy="355862"/>
            </a:xfrm>
            <a:prstGeom prst="rect">
              <a:avLst/>
            </a:prstGeom>
            <a:noFill/>
            <a:ln>
              <a:noFill/>
            </a:ln>
          </p:spPr>
        </p:pic>
      </p:grpSp>
      <p:pic>
        <p:nvPicPr>
          <p:cNvPr id="128" name="Google Shape;128;p2"/>
          <p:cNvPicPr preferRelativeResize="0"/>
          <p:nvPr/>
        </p:nvPicPr>
        <p:blipFill rotWithShape="1">
          <a:blip r:embed="rId4">
            <a:alphaModFix/>
          </a:blip>
          <a:srcRect b="0" l="0" r="0" t="0"/>
          <a:stretch/>
        </p:blipFill>
        <p:spPr>
          <a:xfrm rot="2350496">
            <a:off x="920688" y="4397907"/>
            <a:ext cx="789258" cy="206683"/>
          </a:xfrm>
          <a:prstGeom prst="rect">
            <a:avLst/>
          </a:prstGeom>
          <a:noFill/>
          <a:ln>
            <a:noFill/>
          </a:ln>
        </p:spPr>
      </p:pic>
      <p:grpSp>
        <p:nvGrpSpPr>
          <p:cNvPr id="129" name="Google Shape;129;p2"/>
          <p:cNvGrpSpPr/>
          <p:nvPr/>
        </p:nvGrpSpPr>
        <p:grpSpPr>
          <a:xfrm>
            <a:off x="1627460" y="1421592"/>
            <a:ext cx="3270216" cy="2705637"/>
            <a:chOff x="4794805" y="1860688"/>
            <a:chExt cx="4187369" cy="2705637"/>
          </a:xfrm>
        </p:grpSpPr>
        <p:pic>
          <p:nvPicPr>
            <p:cNvPr id="130" name="Google Shape;130;p2"/>
            <p:cNvPicPr preferRelativeResize="0"/>
            <p:nvPr/>
          </p:nvPicPr>
          <p:blipFill rotWithShape="1">
            <a:blip r:embed="rId5">
              <a:alphaModFix/>
            </a:blip>
            <a:srcRect b="0" l="0" r="0" t="0"/>
            <a:stretch/>
          </p:blipFill>
          <p:spPr>
            <a:xfrm>
              <a:off x="6443485" y="1860688"/>
              <a:ext cx="890009" cy="377174"/>
            </a:xfrm>
            <a:prstGeom prst="rect">
              <a:avLst/>
            </a:prstGeom>
            <a:noFill/>
            <a:ln>
              <a:noFill/>
            </a:ln>
          </p:spPr>
        </p:pic>
        <p:sp>
          <p:nvSpPr>
            <p:cNvPr id="131" name="Google Shape;131;p2"/>
            <p:cNvSpPr/>
            <p:nvPr/>
          </p:nvSpPr>
          <p:spPr>
            <a:xfrm>
              <a:off x="4794805" y="2165668"/>
              <a:ext cx="4187369" cy="2400657"/>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Quan sát Hình 18.1 SGK và trả lời câu hỏi: </a:t>
              </a:r>
              <a:r>
                <a:rPr b="0" i="1" lang="vi-VN" sz="2000" u="none" cap="none" strike="noStrike">
                  <a:solidFill>
                    <a:srgbClr val="000000"/>
                  </a:solidFill>
                  <a:latin typeface="Arial"/>
                  <a:ea typeface="Arial"/>
                  <a:cs typeface="Arial"/>
                  <a:sym typeface="Arial"/>
                </a:rPr>
                <a:t>Thiết kế cáp treo là giải pháp cho vấn đề gì và mang lại những lợi ích gì?</a:t>
              </a:r>
              <a:endParaRPr b="0" i="1" sz="2000" u="none" cap="none" strike="noStrike">
                <a:solidFill>
                  <a:srgbClr val="000000"/>
                </a:solidFill>
                <a:latin typeface="Arial"/>
                <a:ea typeface="Arial"/>
                <a:cs typeface="Arial"/>
                <a:sym typeface="Arial"/>
              </a:endParaRPr>
            </a:p>
          </p:txBody>
        </p:sp>
      </p:grpSp>
      <p:pic>
        <p:nvPicPr>
          <p:cNvPr id="132" name="Google Shape;132;p2"/>
          <p:cNvPicPr preferRelativeResize="0"/>
          <p:nvPr/>
        </p:nvPicPr>
        <p:blipFill rotWithShape="1">
          <a:blip r:embed="rId6">
            <a:alphaModFix/>
          </a:blip>
          <a:srcRect b="0" l="0" r="0" t="1003"/>
          <a:stretch/>
        </p:blipFill>
        <p:spPr>
          <a:xfrm>
            <a:off x="5201013" y="1508740"/>
            <a:ext cx="2968708" cy="2894556"/>
          </a:xfrm>
          <a:prstGeom prst="rect">
            <a:avLst/>
          </a:prstGeom>
          <a:noFill/>
          <a:ln>
            <a:noFill/>
          </a:ln>
        </p:spPr>
      </p:pic>
    </p:spTree>
  </p:cSld>
  <p:clrMapOvr>
    <a:masterClrMapping/>
  </p:clrMapOvr>
  <mc:AlternateContent>
    <mc:Choice Requires="p14">
      <p:transition spd="med">
        <p14:doors dir="vert"/>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500"/>
                                        <p:tgtEl>
                                          <p:spTgt spid="12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500"/>
                                        <p:tgtEl>
                                          <p:spTgt spid="1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pic>
        <p:nvPicPr>
          <p:cNvPr id="398" name="Google Shape;398;p20"/>
          <p:cNvPicPr preferRelativeResize="0"/>
          <p:nvPr/>
        </p:nvPicPr>
        <p:blipFill rotWithShape="1">
          <a:blip r:embed="rId3">
            <a:alphaModFix/>
          </a:blip>
          <a:srcRect b="0" l="3870" r="0" t="0"/>
          <a:stretch/>
        </p:blipFill>
        <p:spPr>
          <a:xfrm>
            <a:off x="566056" y="204787"/>
            <a:ext cx="8374743" cy="4722813"/>
          </a:xfrm>
          <a:prstGeom prst="rect">
            <a:avLst/>
          </a:prstGeom>
          <a:noFill/>
          <a:ln>
            <a:noFill/>
          </a:ln>
        </p:spPr>
      </p:pic>
      <p:sp>
        <p:nvSpPr>
          <p:cNvPr id="399" name="Google Shape;399;p20"/>
          <p:cNvSpPr txBox="1"/>
          <p:nvPr>
            <p:ph type="title"/>
          </p:nvPr>
        </p:nvSpPr>
        <p:spPr>
          <a:xfrm>
            <a:off x="566056" y="204787"/>
            <a:ext cx="8374743" cy="6489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SzPts val="3200"/>
              <a:buNone/>
            </a:pPr>
            <a:r>
              <a:rPr b="1" lang="vi-VN" sz="2600">
                <a:solidFill>
                  <a:srgbClr val="C00000"/>
                </a:solidFill>
                <a:latin typeface="Arial"/>
                <a:ea typeface="Arial"/>
                <a:cs typeface="Arial"/>
                <a:sym typeface="Arial"/>
              </a:rPr>
              <a:t>I. Mục đích và vai trò của thiết kế kĩ thuật</a:t>
            </a:r>
            <a:endParaRPr b="1" sz="2600">
              <a:solidFill>
                <a:srgbClr val="C00000"/>
              </a:solidFill>
              <a:latin typeface="Arial"/>
              <a:ea typeface="Arial"/>
              <a:cs typeface="Arial"/>
              <a:sym typeface="Arial"/>
            </a:endParaRPr>
          </a:p>
        </p:txBody>
      </p:sp>
      <p:pic>
        <p:nvPicPr>
          <p:cNvPr id="400" name="Google Shape;400;p20"/>
          <p:cNvPicPr preferRelativeResize="0"/>
          <p:nvPr/>
        </p:nvPicPr>
        <p:blipFill rotWithShape="1">
          <a:blip r:embed="rId4">
            <a:alphaModFix/>
          </a:blip>
          <a:srcRect b="0" l="0" r="0" t="0"/>
          <a:stretch/>
        </p:blipFill>
        <p:spPr>
          <a:xfrm>
            <a:off x="289941" y="367629"/>
            <a:ext cx="992296" cy="389609"/>
          </a:xfrm>
          <a:prstGeom prst="rect">
            <a:avLst/>
          </a:prstGeom>
          <a:noFill/>
          <a:ln>
            <a:noFill/>
          </a:ln>
        </p:spPr>
      </p:pic>
      <p:sp>
        <p:nvSpPr>
          <p:cNvPr id="401" name="Google Shape;401;p20"/>
          <p:cNvSpPr txBox="1"/>
          <p:nvPr/>
        </p:nvSpPr>
        <p:spPr>
          <a:xfrm>
            <a:off x="660400" y="920080"/>
            <a:ext cx="3149600" cy="52772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3200"/>
              <a:buFont typeface="Vibur"/>
              <a:buNone/>
            </a:pPr>
            <a:r>
              <a:rPr b="1" i="0" lang="vi-VN" sz="2500" u="none" cap="none" strike="noStrike">
                <a:solidFill>
                  <a:srgbClr val="235C6B"/>
                </a:solidFill>
                <a:latin typeface="Arial"/>
                <a:ea typeface="Arial"/>
                <a:cs typeface="Arial"/>
                <a:sym typeface="Arial"/>
              </a:rPr>
              <a:t>1.2. Vai trò</a:t>
            </a:r>
            <a:endParaRPr b="1" i="0" sz="2500" u="none" cap="none" strike="noStrike">
              <a:solidFill>
                <a:srgbClr val="235C6B"/>
              </a:solidFill>
              <a:latin typeface="Arial"/>
              <a:ea typeface="Arial"/>
              <a:cs typeface="Arial"/>
              <a:sym typeface="Arial"/>
            </a:endParaRPr>
          </a:p>
        </p:txBody>
      </p:sp>
      <p:grpSp>
        <p:nvGrpSpPr>
          <p:cNvPr id="402" name="Google Shape;402;p20"/>
          <p:cNvGrpSpPr/>
          <p:nvPr/>
        </p:nvGrpSpPr>
        <p:grpSpPr>
          <a:xfrm rot="-721844">
            <a:off x="7780355" y="3551669"/>
            <a:ext cx="1030105" cy="1364108"/>
            <a:chOff x="4476879" y="3598123"/>
            <a:chExt cx="877070" cy="1161452"/>
          </a:xfrm>
        </p:grpSpPr>
        <p:sp>
          <p:nvSpPr>
            <p:cNvPr id="403" name="Google Shape;403;p20"/>
            <p:cNvSpPr/>
            <p:nvPr/>
          </p:nvSpPr>
          <p:spPr>
            <a:xfrm rot="294764">
              <a:off x="4762575" y="3620397"/>
              <a:ext cx="556328" cy="842329"/>
            </a:xfrm>
            <a:custGeom>
              <a:rect b="b" l="l" r="r" t="t"/>
              <a:pathLst>
                <a:path extrusionOk="0" h="38696" w="23751">
                  <a:moveTo>
                    <a:pt x="14094" y="1100"/>
                  </a:moveTo>
                  <a:cubicBezTo>
                    <a:pt x="14089" y="1100"/>
                    <a:pt x="14084" y="1103"/>
                    <a:pt x="14077" y="1109"/>
                  </a:cubicBezTo>
                  <a:cubicBezTo>
                    <a:pt x="13910" y="1143"/>
                    <a:pt x="13777" y="1276"/>
                    <a:pt x="13677" y="1409"/>
                  </a:cubicBezTo>
                  <a:cubicBezTo>
                    <a:pt x="13577" y="1576"/>
                    <a:pt x="13510" y="1743"/>
                    <a:pt x="13510" y="1943"/>
                  </a:cubicBezTo>
                  <a:cubicBezTo>
                    <a:pt x="13510" y="1960"/>
                    <a:pt x="13535" y="1968"/>
                    <a:pt x="13560" y="1968"/>
                  </a:cubicBezTo>
                  <a:cubicBezTo>
                    <a:pt x="13585" y="1968"/>
                    <a:pt x="13610" y="1960"/>
                    <a:pt x="13610" y="1943"/>
                  </a:cubicBezTo>
                  <a:cubicBezTo>
                    <a:pt x="13610" y="1776"/>
                    <a:pt x="13677" y="1610"/>
                    <a:pt x="13744" y="1476"/>
                  </a:cubicBezTo>
                  <a:cubicBezTo>
                    <a:pt x="13844" y="1343"/>
                    <a:pt x="13977" y="1209"/>
                    <a:pt x="14111" y="1143"/>
                  </a:cubicBezTo>
                  <a:cubicBezTo>
                    <a:pt x="14111" y="1143"/>
                    <a:pt x="14111" y="1100"/>
                    <a:pt x="14094" y="1100"/>
                  </a:cubicBezTo>
                  <a:close/>
                  <a:moveTo>
                    <a:pt x="15237" y="1570"/>
                  </a:moveTo>
                  <a:cubicBezTo>
                    <a:pt x="15229" y="1570"/>
                    <a:pt x="15221" y="1572"/>
                    <a:pt x="15211" y="1576"/>
                  </a:cubicBezTo>
                  <a:cubicBezTo>
                    <a:pt x="15145" y="1610"/>
                    <a:pt x="15111" y="1643"/>
                    <a:pt x="15045" y="1676"/>
                  </a:cubicBezTo>
                  <a:cubicBezTo>
                    <a:pt x="15011" y="1743"/>
                    <a:pt x="14945" y="1776"/>
                    <a:pt x="14911" y="1843"/>
                  </a:cubicBezTo>
                  <a:cubicBezTo>
                    <a:pt x="14878" y="1876"/>
                    <a:pt x="14844" y="1910"/>
                    <a:pt x="14778" y="1977"/>
                  </a:cubicBezTo>
                  <a:cubicBezTo>
                    <a:pt x="14744" y="2043"/>
                    <a:pt x="14711" y="2077"/>
                    <a:pt x="14678" y="2143"/>
                  </a:cubicBezTo>
                  <a:cubicBezTo>
                    <a:pt x="14678" y="2192"/>
                    <a:pt x="14731" y="2223"/>
                    <a:pt x="14760" y="2223"/>
                  </a:cubicBezTo>
                  <a:cubicBezTo>
                    <a:pt x="14771" y="2223"/>
                    <a:pt x="14778" y="2219"/>
                    <a:pt x="14778" y="2210"/>
                  </a:cubicBezTo>
                  <a:lnTo>
                    <a:pt x="14778" y="2177"/>
                  </a:lnTo>
                  <a:cubicBezTo>
                    <a:pt x="14811" y="2143"/>
                    <a:pt x="14844" y="2077"/>
                    <a:pt x="14878" y="2010"/>
                  </a:cubicBezTo>
                  <a:cubicBezTo>
                    <a:pt x="14878" y="1977"/>
                    <a:pt x="14945" y="1910"/>
                    <a:pt x="14978" y="1876"/>
                  </a:cubicBezTo>
                  <a:cubicBezTo>
                    <a:pt x="15011" y="1843"/>
                    <a:pt x="15078" y="1810"/>
                    <a:pt x="15111" y="1776"/>
                  </a:cubicBezTo>
                  <a:cubicBezTo>
                    <a:pt x="15178" y="1743"/>
                    <a:pt x="15211" y="1710"/>
                    <a:pt x="15278" y="1676"/>
                  </a:cubicBezTo>
                  <a:cubicBezTo>
                    <a:pt x="15307" y="1648"/>
                    <a:pt x="15286" y="1570"/>
                    <a:pt x="15237" y="1570"/>
                  </a:cubicBezTo>
                  <a:close/>
                  <a:moveTo>
                    <a:pt x="13510" y="2243"/>
                  </a:moveTo>
                  <a:cubicBezTo>
                    <a:pt x="13477" y="2243"/>
                    <a:pt x="13443" y="2277"/>
                    <a:pt x="13443" y="2310"/>
                  </a:cubicBezTo>
                  <a:lnTo>
                    <a:pt x="13443" y="2510"/>
                  </a:lnTo>
                  <a:cubicBezTo>
                    <a:pt x="13443" y="2510"/>
                    <a:pt x="13477" y="2544"/>
                    <a:pt x="13510" y="2544"/>
                  </a:cubicBezTo>
                  <a:cubicBezTo>
                    <a:pt x="13544" y="2544"/>
                    <a:pt x="13544" y="2510"/>
                    <a:pt x="13544" y="2510"/>
                  </a:cubicBezTo>
                  <a:lnTo>
                    <a:pt x="13544" y="2310"/>
                  </a:lnTo>
                  <a:cubicBezTo>
                    <a:pt x="13544" y="2277"/>
                    <a:pt x="13544" y="2243"/>
                    <a:pt x="13510" y="2243"/>
                  </a:cubicBezTo>
                  <a:close/>
                  <a:moveTo>
                    <a:pt x="12229" y="341"/>
                  </a:moveTo>
                  <a:cubicBezTo>
                    <a:pt x="12244" y="341"/>
                    <a:pt x="12260" y="341"/>
                    <a:pt x="12276" y="342"/>
                  </a:cubicBezTo>
                  <a:cubicBezTo>
                    <a:pt x="12776" y="375"/>
                    <a:pt x="13143" y="742"/>
                    <a:pt x="13243" y="1209"/>
                  </a:cubicBezTo>
                  <a:cubicBezTo>
                    <a:pt x="13243" y="1243"/>
                    <a:pt x="13277" y="1243"/>
                    <a:pt x="13277" y="1276"/>
                  </a:cubicBezTo>
                  <a:cubicBezTo>
                    <a:pt x="13143" y="1543"/>
                    <a:pt x="13110" y="1876"/>
                    <a:pt x="13143" y="2177"/>
                  </a:cubicBezTo>
                  <a:cubicBezTo>
                    <a:pt x="13143" y="2343"/>
                    <a:pt x="13177" y="2477"/>
                    <a:pt x="13177" y="2610"/>
                  </a:cubicBezTo>
                  <a:lnTo>
                    <a:pt x="13143" y="2510"/>
                  </a:lnTo>
                  <a:cubicBezTo>
                    <a:pt x="13043" y="2343"/>
                    <a:pt x="12943" y="2143"/>
                    <a:pt x="12876" y="1977"/>
                  </a:cubicBezTo>
                  <a:cubicBezTo>
                    <a:pt x="12866" y="1956"/>
                    <a:pt x="12849" y="1948"/>
                    <a:pt x="12832" y="1948"/>
                  </a:cubicBezTo>
                  <a:cubicBezTo>
                    <a:pt x="12794" y="1948"/>
                    <a:pt x="12753" y="1987"/>
                    <a:pt x="12776" y="2010"/>
                  </a:cubicBezTo>
                  <a:cubicBezTo>
                    <a:pt x="12843" y="2210"/>
                    <a:pt x="12943" y="2377"/>
                    <a:pt x="13043" y="2544"/>
                  </a:cubicBezTo>
                  <a:cubicBezTo>
                    <a:pt x="13077" y="2644"/>
                    <a:pt x="13110" y="2710"/>
                    <a:pt x="13143" y="2810"/>
                  </a:cubicBezTo>
                  <a:cubicBezTo>
                    <a:pt x="13143" y="2877"/>
                    <a:pt x="13177" y="2944"/>
                    <a:pt x="13177" y="3011"/>
                  </a:cubicBezTo>
                  <a:cubicBezTo>
                    <a:pt x="13077" y="2844"/>
                    <a:pt x="12943" y="2677"/>
                    <a:pt x="12810" y="2544"/>
                  </a:cubicBezTo>
                  <a:cubicBezTo>
                    <a:pt x="12476" y="2177"/>
                    <a:pt x="12176" y="1810"/>
                    <a:pt x="11909" y="1409"/>
                  </a:cubicBezTo>
                  <a:cubicBezTo>
                    <a:pt x="11681" y="1018"/>
                    <a:pt x="11580" y="341"/>
                    <a:pt x="12229" y="341"/>
                  </a:cubicBezTo>
                  <a:close/>
                  <a:moveTo>
                    <a:pt x="11009" y="176"/>
                  </a:moveTo>
                  <a:cubicBezTo>
                    <a:pt x="11218" y="176"/>
                    <a:pt x="11393" y="410"/>
                    <a:pt x="11475" y="576"/>
                  </a:cubicBezTo>
                  <a:cubicBezTo>
                    <a:pt x="11509" y="609"/>
                    <a:pt x="11509" y="609"/>
                    <a:pt x="11542" y="609"/>
                  </a:cubicBezTo>
                  <a:cubicBezTo>
                    <a:pt x="11509" y="876"/>
                    <a:pt x="11575" y="1176"/>
                    <a:pt x="11709" y="1409"/>
                  </a:cubicBezTo>
                  <a:cubicBezTo>
                    <a:pt x="11942" y="1776"/>
                    <a:pt x="12176" y="2143"/>
                    <a:pt x="12509" y="2444"/>
                  </a:cubicBezTo>
                  <a:cubicBezTo>
                    <a:pt x="12676" y="2610"/>
                    <a:pt x="12843" y="2810"/>
                    <a:pt x="13010" y="3011"/>
                  </a:cubicBezTo>
                  <a:lnTo>
                    <a:pt x="13043" y="3044"/>
                  </a:lnTo>
                  <a:lnTo>
                    <a:pt x="12976" y="3011"/>
                  </a:lnTo>
                  <a:cubicBezTo>
                    <a:pt x="12810" y="2944"/>
                    <a:pt x="12610" y="2877"/>
                    <a:pt x="12476" y="2777"/>
                  </a:cubicBezTo>
                  <a:cubicBezTo>
                    <a:pt x="12143" y="2510"/>
                    <a:pt x="11876" y="2177"/>
                    <a:pt x="11709" y="1810"/>
                  </a:cubicBezTo>
                  <a:lnTo>
                    <a:pt x="11676" y="1810"/>
                  </a:lnTo>
                  <a:cubicBezTo>
                    <a:pt x="11776" y="2177"/>
                    <a:pt x="11976" y="2510"/>
                    <a:pt x="12276" y="2810"/>
                  </a:cubicBezTo>
                  <a:cubicBezTo>
                    <a:pt x="12176" y="2777"/>
                    <a:pt x="12076" y="2744"/>
                    <a:pt x="12009" y="2710"/>
                  </a:cubicBezTo>
                  <a:cubicBezTo>
                    <a:pt x="11642" y="2510"/>
                    <a:pt x="11309" y="2277"/>
                    <a:pt x="11008" y="1943"/>
                  </a:cubicBezTo>
                  <a:cubicBezTo>
                    <a:pt x="10742" y="1610"/>
                    <a:pt x="10575" y="1209"/>
                    <a:pt x="10608" y="776"/>
                  </a:cubicBezTo>
                  <a:cubicBezTo>
                    <a:pt x="10575" y="542"/>
                    <a:pt x="10675" y="342"/>
                    <a:pt x="10875" y="209"/>
                  </a:cubicBezTo>
                  <a:cubicBezTo>
                    <a:pt x="10921" y="186"/>
                    <a:pt x="10966" y="176"/>
                    <a:pt x="11009" y="176"/>
                  </a:cubicBezTo>
                  <a:close/>
                  <a:moveTo>
                    <a:pt x="15678" y="1343"/>
                  </a:moveTo>
                  <a:cubicBezTo>
                    <a:pt x="15778" y="1343"/>
                    <a:pt x="15879" y="1409"/>
                    <a:pt x="15912" y="1510"/>
                  </a:cubicBezTo>
                  <a:cubicBezTo>
                    <a:pt x="15912" y="1610"/>
                    <a:pt x="15912" y="1676"/>
                    <a:pt x="15879" y="1776"/>
                  </a:cubicBezTo>
                  <a:cubicBezTo>
                    <a:pt x="15845" y="1910"/>
                    <a:pt x="15778" y="2043"/>
                    <a:pt x="15712" y="2210"/>
                  </a:cubicBezTo>
                  <a:cubicBezTo>
                    <a:pt x="15678" y="2243"/>
                    <a:pt x="15678" y="2277"/>
                    <a:pt x="15645" y="2310"/>
                  </a:cubicBezTo>
                  <a:lnTo>
                    <a:pt x="15478" y="2444"/>
                  </a:lnTo>
                  <a:cubicBezTo>
                    <a:pt x="15412" y="2477"/>
                    <a:pt x="15345" y="2544"/>
                    <a:pt x="15311" y="2610"/>
                  </a:cubicBezTo>
                  <a:cubicBezTo>
                    <a:pt x="15278" y="2644"/>
                    <a:pt x="15278" y="2644"/>
                    <a:pt x="15278" y="2677"/>
                  </a:cubicBezTo>
                  <a:lnTo>
                    <a:pt x="15245" y="2710"/>
                  </a:lnTo>
                  <a:cubicBezTo>
                    <a:pt x="15145" y="2810"/>
                    <a:pt x="15111" y="2944"/>
                    <a:pt x="15011" y="3044"/>
                  </a:cubicBezTo>
                  <a:cubicBezTo>
                    <a:pt x="14844" y="3211"/>
                    <a:pt x="14544" y="3177"/>
                    <a:pt x="14277" y="3211"/>
                  </a:cubicBezTo>
                  <a:cubicBezTo>
                    <a:pt x="14344" y="3177"/>
                    <a:pt x="14377" y="3144"/>
                    <a:pt x="14411" y="3144"/>
                  </a:cubicBezTo>
                  <a:cubicBezTo>
                    <a:pt x="14444" y="3111"/>
                    <a:pt x="14478" y="3077"/>
                    <a:pt x="14511" y="3077"/>
                  </a:cubicBezTo>
                  <a:lnTo>
                    <a:pt x="14544" y="3011"/>
                  </a:lnTo>
                  <a:cubicBezTo>
                    <a:pt x="14578" y="2944"/>
                    <a:pt x="14644" y="2911"/>
                    <a:pt x="14644" y="2844"/>
                  </a:cubicBezTo>
                  <a:cubicBezTo>
                    <a:pt x="14661" y="2810"/>
                    <a:pt x="14661" y="2802"/>
                    <a:pt x="14657" y="2802"/>
                  </a:cubicBezTo>
                  <a:lnTo>
                    <a:pt x="14657" y="2802"/>
                  </a:lnTo>
                  <a:cubicBezTo>
                    <a:pt x="14653" y="2802"/>
                    <a:pt x="14644" y="2810"/>
                    <a:pt x="14644" y="2810"/>
                  </a:cubicBezTo>
                  <a:cubicBezTo>
                    <a:pt x="14611" y="2877"/>
                    <a:pt x="14544" y="2911"/>
                    <a:pt x="14511" y="2944"/>
                  </a:cubicBezTo>
                  <a:lnTo>
                    <a:pt x="14444" y="3011"/>
                  </a:lnTo>
                  <a:cubicBezTo>
                    <a:pt x="14411" y="3011"/>
                    <a:pt x="14377" y="3044"/>
                    <a:pt x="14344" y="3044"/>
                  </a:cubicBezTo>
                  <a:cubicBezTo>
                    <a:pt x="14311" y="3077"/>
                    <a:pt x="14277" y="3111"/>
                    <a:pt x="14211" y="3144"/>
                  </a:cubicBezTo>
                  <a:cubicBezTo>
                    <a:pt x="14177" y="3144"/>
                    <a:pt x="14144" y="3177"/>
                    <a:pt x="14144" y="3177"/>
                  </a:cubicBezTo>
                  <a:cubicBezTo>
                    <a:pt x="14144" y="3077"/>
                    <a:pt x="14177" y="3011"/>
                    <a:pt x="14211" y="2911"/>
                  </a:cubicBezTo>
                  <a:cubicBezTo>
                    <a:pt x="14244" y="2677"/>
                    <a:pt x="14311" y="2477"/>
                    <a:pt x="14377" y="2243"/>
                  </a:cubicBezTo>
                  <a:cubicBezTo>
                    <a:pt x="14478" y="1876"/>
                    <a:pt x="14778" y="1576"/>
                    <a:pt x="15145" y="1409"/>
                  </a:cubicBezTo>
                  <a:lnTo>
                    <a:pt x="15145" y="1443"/>
                  </a:lnTo>
                  <a:cubicBezTo>
                    <a:pt x="15311" y="1343"/>
                    <a:pt x="15512" y="1343"/>
                    <a:pt x="15678" y="1343"/>
                  </a:cubicBezTo>
                  <a:close/>
                  <a:moveTo>
                    <a:pt x="14177" y="876"/>
                  </a:moveTo>
                  <a:cubicBezTo>
                    <a:pt x="14544" y="909"/>
                    <a:pt x="14778" y="1276"/>
                    <a:pt x="14611" y="1610"/>
                  </a:cubicBezTo>
                  <a:cubicBezTo>
                    <a:pt x="14611" y="1610"/>
                    <a:pt x="14611" y="1610"/>
                    <a:pt x="14611" y="1643"/>
                  </a:cubicBezTo>
                  <a:cubicBezTo>
                    <a:pt x="14478" y="1776"/>
                    <a:pt x="14377" y="1977"/>
                    <a:pt x="14277" y="2177"/>
                  </a:cubicBezTo>
                  <a:cubicBezTo>
                    <a:pt x="14177" y="2410"/>
                    <a:pt x="14111" y="2644"/>
                    <a:pt x="14044" y="2877"/>
                  </a:cubicBezTo>
                  <a:cubicBezTo>
                    <a:pt x="14011" y="3011"/>
                    <a:pt x="13977" y="3111"/>
                    <a:pt x="13977" y="3244"/>
                  </a:cubicBezTo>
                  <a:cubicBezTo>
                    <a:pt x="13977" y="3244"/>
                    <a:pt x="13977" y="3277"/>
                    <a:pt x="13977" y="3277"/>
                  </a:cubicBezTo>
                  <a:cubicBezTo>
                    <a:pt x="13910" y="3244"/>
                    <a:pt x="13877" y="3177"/>
                    <a:pt x="13810" y="3177"/>
                  </a:cubicBezTo>
                  <a:cubicBezTo>
                    <a:pt x="13810" y="3011"/>
                    <a:pt x="13810" y="2844"/>
                    <a:pt x="13810" y="2710"/>
                  </a:cubicBezTo>
                  <a:lnTo>
                    <a:pt x="13844" y="2210"/>
                  </a:lnTo>
                  <a:cubicBezTo>
                    <a:pt x="13844" y="2193"/>
                    <a:pt x="13835" y="2185"/>
                    <a:pt x="13827" y="2185"/>
                  </a:cubicBezTo>
                  <a:cubicBezTo>
                    <a:pt x="13819" y="2185"/>
                    <a:pt x="13810" y="2193"/>
                    <a:pt x="13810" y="2210"/>
                  </a:cubicBezTo>
                  <a:cubicBezTo>
                    <a:pt x="13810" y="2377"/>
                    <a:pt x="13777" y="2544"/>
                    <a:pt x="13744" y="2677"/>
                  </a:cubicBezTo>
                  <a:cubicBezTo>
                    <a:pt x="13744" y="2844"/>
                    <a:pt x="13744" y="2977"/>
                    <a:pt x="13710" y="3144"/>
                  </a:cubicBezTo>
                  <a:cubicBezTo>
                    <a:pt x="13672" y="3119"/>
                    <a:pt x="13629" y="3108"/>
                    <a:pt x="13587" y="3108"/>
                  </a:cubicBezTo>
                  <a:cubicBezTo>
                    <a:pt x="13518" y="3108"/>
                    <a:pt x="13451" y="3136"/>
                    <a:pt x="13410" y="3177"/>
                  </a:cubicBezTo>
                  <a:cubicBezTo>
                    <a:pt x="13377" y="3211"/>
                    <a:pt x="13377" y="3211"/>
                    <a:pt x="13343" y="3244"/>
                  </a:cubicBezTo>
                  <a:cubicBezTo>
                    <a:pt x="13343" y="3011"/>
                    <a:pt x="13343" y="2744"/>
                    <a:pt x="13343" y="2477"/>
                  </a:cubicBezTo>
                  <a:cubicBezTo>
                    <a:pt x="13243" y="2110"/>
                    <a:pt x="13243" y="1743"/>
                    <a:pt x="13377" y="1376"/>
                  </a:cubicBezTo>
                  <a:cubicBezTo>
                    <a:pt x="13544" y="1076"/>
                    <a:pt x="13844" y="909"/>
                    <a:pt x="14177" y="876"/>
                  </a:cubicBezTo>
                  <a:close/>
                  <a:moveTo>
                    <a:pt x="16969" y="1939"/>
                  </a:moveTo>
                  <a:cubicBezTo>
                    <a:pt x="17038" y="1939"/>
                    <a:pt x="17095" y="1969"/>
                    <a:pt x="17113" y="2077"/>
                  </a:cubicBezTo>
                  <a:cubicBezTo>
                    <a:pt x="17113" y="2310"/>
                    <a:pt x="17013" y="2544"/>
                    <a:pt x="16813" y="2710"/>
                  </a:cubicBezTo>
                  <a:cubicBezTo>
                    <a:pt x="16346" y="3011"/>
                    <a:pt x="15812" y="3211"/>
                    <a:pt x="15245" y="3277"/>
                  </a:cubicBezTo>
                  <a:cubicBezTo>
                    <a:pt x="15211" y="3244"/>
                    <a:pt x="15211" y="3211"/>
                    <a:pt x="15178" y="3211"/>
                  </a:cubicBezTo>
                  <a:lnTo>
                    <a:pt x="15278" y="3177"/>
                  </a:lnTo>
                  <a:lnTo>
                    <a:pt x="15545" y="3077"/>
                  </a:lnTo>
                  <a:cubicBezTo>
                    <a:pt x="15712" y="3011"/>
                    <a:pt x="15879" y="2944"/>
                    <a:pt x="16045" y="2844"/>
                  </a:cubicBezTo>
                  <a:cubicBezTo>
                    <a:pt x="16072" y="2817"/>
                    <a:pt x="16056" y="2768"/>
                    <a:pt x="16013" y="2768"/>
                  </a:cubicBezTo>
                  <a:cubicBezTo>
                    <a:pt x="16003" y="2768"/>
                    <a:pt x="15991" y="2771"/>
                    <a:pt x="15979" y="2777"/>
                  </a:cubicBezTo>
                  <a:cubicBezTo>
                    <a:pt x="15812" y="2844"/>
                    <a:pt x="15645" y="2911"/>
                    <a:pt x="15478" y="2977"/>
                  </a:cubicBezTo>
                  <a:lnTo>
                    <a:pt x="15311" y="3044"/>
                  </a:lnTo>
                  <a:cubicBezTo>
                    <a:pt x="15412" y="2877"/>
                    <a:pt x="15545" y="2710"/>
                    <a:pt x="15712" y="2577"/>
                  </a:cubicBezTo>
                  <a:cubicBezTo>
                    <a:pt x="15912" y="2410"/>
                    <a:pt x="16145" y="2243"/>
                    <a:pt x="16379" y="2110"/>
                  </a:cubicBezTo>
                  <a:lnTo>
                    <a:pt x="16412" y="2143"/>
                  </a:lnTo>
                  <a:cubicBezTo>
                    <a:pt x="16512" y="2077"/>
                    <a:pt x="16646" y="2010"/>
                    <a:pt x="16779" y="1977"/>
                  </a:cubicBezTo>
                  <a:cubicBezTo>
                    <a:pt x="16841" y="1961"/>
                    <a:pt x="16910" y="1939"/>
                    <a:pt x="16969" y="1939"/>
                  </a:cubicBezTo>
                  <a:close/>
                  <a:moveTo>
                    <a:pt x="14945" y="3411"/>
                  </a:moveTo>
                  <a:cubicBezTo>
                    <a:pt x="14911" y="3444"/>
                    <a:pt x="14878" y="3478"/>
                    <a:pt x="14878" y="3511"/>
                  </a:cubicBezTo>
                  <a:lnTo>
                    <a:pt x="14878" y="3544"/>
                  </a:lnTo>
                  <a:cubicBezTo>
                    <a:pt x="14711" y="3711"/>
                    <a:pt x="14478" y="3811"/>
                    <a:pt x="14244" y="3878"/>
                  </a:cubicBezTo>
                  <a:cubicBezTo>
                    <a:pt x="14302" y="3820"/>
                    <a:pt x="14260" y="3738"/>
                    <a:pt x="14204" y="3738"/>
                  </a:cubicBezTo>
                  <a:cubicBezTo>
                    <a:pt x="14196" y="3738"/>
                    <a:pt x="14186" y="3740"/>
                    <a:pt x="14177" y="3744"/>
                  </a:cubicBezTo>
                  <a:cubicBezTo>
                    <a:pt x="14077" y="3811"/>
                    <a:pt x="14011" y="3845"/>
                    <a:pt x="13944" y="3878"/>
                  </a:cubicBezTo>
                  <a:lnTo>
                    <a:pt x="13877" y="3878"/>
                  </a:lnTo>
                  <a:cubicBezTo>
                    <a:pt x="13944" y="3811"/>
                    <a:pt x="13977" y="3711"/>
                    <a:pt x="14011" y="3611"/>
                  </a:cubicBezTo>
                  <a:cubicBezTo>
                    <a:pt x="14011" y="3578"/>
                    <a:pt x="14044" y="3544"/>
                    <a:pt x="14044" y="3511"/>
                  </a:cubicBezTo>
                  <a:cubicBezTo>
                    <a:pt x="14190" y="3462"/>
                    <a:pt x="14337" y="3431"/>
                    <a:pt x="14483" y="3431"/>
                  </a:cubicBezTo>
                  <a:cubicBezTo>
                    <a:pt x="14537" y="3431"/>
                    <a:pt x="14591" y="3435"/>
                    <a:pt x="14644" y="3444"/>
                  </a:cubicBezTo>
                  <a:cubicBezTo>
                    <a:pt x="14744" y="3444"/>
                    <a:pt x="14844" y="3411"/>
                    <a:pt x="14945" y="3411"/>
                  </a:cubicBezTo>
                  <a:close/>
                  <a:moveTo>
                    <a:pt x="13510" y="3311"/>
                  </a:moveTo>
                  <a:cubicBezTo>
                    <a:pt x="13610" y="3311"/>
                    <a:pt x="13710" y="3344"/>
                    <a:pt x="13777" y="3444"/>
                  </a:cubicBezTo>
                  <a:cubicBezTo>
                    <a:pt x="13810" y="3511"/>
                    <a:pt x="13810" y="3578"/>
                    <a:pt x="13810" y="3644"/>
                  </a:cubicBezTo>
                  <a:lnTo>
                    <a:pt x="13810" y="3678"/>
                  </a:lnTo>
                  <a:cubicBezTo>
                    <a:pt x="13744" y="3811"/>
                    <a:pt x="13677" y="3911"/>
                    <a:pt x="13577" y="4045"/>
                  </a:cubicBezTo>
                  <a:lnTo>
                    <a:pt x="13577" y="4011"/>
                  </a:lnTo>
                  <a:lnTo>
                    <a:pt x="13577" y="3845"/>
                  </a:lnTo>
                  <a:lnTo>
                    <a:pt x="13577" y="3678"/>
                  </a:lnTo>
                  <a:cubicBezTo>
                    <a:pt x="13560" y="3661"/>
                    <a:pt x="13552" y="3653"/>
                    <a:pt x="13544" y="3653"/>
                  </a:cubicBezTo>
                  <a:cubicBezTo>
                    <a:pt x="13535" y="3653"/>
                    <a:pt x="13527" y="3661"/>
                    <a:pt x="13510" y="3678"/>
                  </a:cubicBezTo>
                  <a:lnTo>
                    <a:pt x="13477" y="3845"/>
                  </a:lnTo>
                  <a:cubicBezTo>
                    <a:pt x="13477" y="3878"/>
                    <a:pt x="13443" y="3945"/>
                    <a:pt x="13443" y="3978"/>
                  </a:cubicBezTo>
                  <a:lnTo>
                    <a:pt x="13410" y="3845"/>
                  </a:lnTo>
                  <a:cubicBezTo>
                    <a:pt x="13410" y="3845"/>
                    <a:pt x="13410" y="3811"/>
                    <a:pt x="13410" y="3811"/>
                  </a:cubicBezTo>
                  <a:lnTo>
                    <a:pt x="13377" y="3644"/>
                  </a:lnTo>
                  <a:cubicBezTo>
                    <a:pt x="13377" y="3644"/>
                    <a:pt x="13377" y="3611"/>
                    <a:pt x="13377" y="3611"/>
                  </a:cubicBezTo>
                  <a:cubicBezTo>
                    <a:pt x="13377" y="3478"/>
                    <a:pt x="13377" y="3344"/>
                    <a:pt x="13510" y="3311"/>
                  </a:cubicBezTo>
                  <a:close/>
                  <a:moveTo>
                    <a:pt x="12409" y="3044"/>
                  </a:moveTo>
                  <a:lnTo>
                    <a:pt x="12543" y="3111"/>
                  </a:lnTo>
                  <a:lnTo>
                    <a:pt x="12576" y="3111"/>
                  </a:lnTo>
                  <a:cubicBezTo>
                    <a:pt x="12710" y="3144"/>
                    <a:pt x="12810" y="3211"/>
                    <a:pt x="12910" y="3277"/>
                  </a:cubicBezTo>
                  <a:cubicBezTo>
                    <a:pt x="13010" y="3344"/>
                    <a:pt x="13077" y="3411"/>
                    <a:pt x="13143" y="3511"/>
                  </a:cubicBezTo>
                  <a:cubicBezTo>
                    <a:pt x="13243" y="3711"/>
                    <a:pt x="13310" y="3911"/>
                    <a:pt x="13310" y="4145"/>
                  </a:cubicBezTo>
                  <a:cubicBezTo>
                    <a:pt x="13310" y="4145"/>
                    <a:pt x="13277" y="4178"/>
                    <a:pt x="13277" y="4211"/>
                  </a:cubicBezTo>
                  <a:cubicBezTo>
                    <a:pt x="13277" y="4211"/>
                    <a:pt x="13243" y="4111"/>
                    <a:pt x="13243" y="4078"/>
                  </a:cubicBezTo>
                  <a:cubicBezTo>
                    <a:pt x="13177" y="3945"/>
                    <a:pt x="13110" y="3811"/>
                    <a:pt x="13043" y="3711"/>
                  </a:cubicBezTo>
                  <a:lnTo>
                    <a:pt x="13077" y="3711"/>
                  </a:lnTo>
                  <a:cubicBezTo>
                    <a:pt x="13077" y="3700"/>
                    <a:pt x="13069" y="3696"/>
                    <a:pt x="13059" y="3696"/>
                  </a:cubicBezTo>
                  <a:cubicBezTo>
                    <a:pt x="13040" y="3696"/>
                    <a:pt x="13010" y="3711"/>
                    <a:pt x="13010" y="3711"/>
                  </a:cubicBezTo>
                  <a:cubicBezTo>
                    <a:pt x="13077" y="3845"/>
                    <a:pt x="13110" y="3978"/>
                    <a:pt x="13143" y="4111"/>
                  </a:cubicBezTo>
                  <a:cubicBezTo>
                    <a:pt x="13143" y="4111"/>
                    <a:pt x="13143" y="4111"/>
                    <a:pt x="13143" y="4145"/>
                  </a:cubicBezTo>
                  <a:cubicBezTo>
                    <a:pt x="13077" y="4078"/>
                    <a:pt x="13010" y="4011"/>
                    <a:pt x="12943" y="3978"/>
                  </a:cubicBezTo>
                  <a:cubicBezTo>
                    <a:pt x="12743" y="3811"/>
                    <a:pt x="12576" y="3644"/>
                    <a:pt x="12476" y="3411"/>
                  </a:cubicBezTo>
                  <a:cubicBezTo>
                    <a:pt x="12443" y="3277"/>
                    <a:pt x="12409" y="3177"/>
                    <a:pt x="12409" y="3044"/>
                  </a:cubicBezTo>
                  <a:close/>
                  <a:moveTo>
                    <a:pt x="3793" y="6865"/>
                  </a:moveTo>
                  <a:cubicBezTo>
                    <a:pt x="3788" y="6865"/>
                    <a:pt x="3781" y="6869"/>
                    <a:pt x="3770" y="6880"/>
                  </a:cubicBezTo>
                  <a:cubicBezTo>
                    <a:pt x="3603" y="6913"/>
                    <a:pt x="3470" y="7047"/>
                    <a:pt x="3370" y="7214"/>
                  </a:cubicBezTo>
                  <a:cubicBezTo>
                    <a:pt x="3303" y="7380"/>
                    <a:pt x="3236" y="7547"/>
                    <a:pt x="3236" y="7714"/>
                  </a:cubicBezTo>
                  <a:cubicBezTo>
                    <a:pt x="3236" y="7747"/>
                    <a:pt x="3261" y="7764"/>
                    <a:pt x="3286" y="7764"/>
                  </a:cubicBezTo>
                  <a:cubicBezTo>
                    <a:pt x="3311" y="7764"/>
                    <a:pt x="3336" y="7747"/>
                    <a:pt x="3336" y="7714"/>
                  </a:cubicBezTo>
                  <a:cubicBezTo>
                    <a:pt x="3336" y="7547"/>
                    <a:pt x="3370" y="7380"/>
                    <a:pt x="3470" y="7247"/>
                  </a:cubicBezTo>
                  <a:cubicBezTo>
                    <a:pt x="3536" y="7114"/>
                    <a:pt x="3670" y="6980"/>
                    <a:pt x="3803" y="6880"/>
                  </a:cubicBezTo>
                  <a:cubicBezTo>
                    <a:pt x="3803" y="6880"/>
                    <a:pt x="3803" y="6865"/>
                    <a:pt x="3793" y="6865"/>
                  </a:cubicBezTo>
                  <a:close/>
                  <a:moveTo>
                    <a:pt x="15578" y="5212"/>
                  </a:moveTo>
                  <a:cubicBezTo>
                    <a:pt x="15512" y="5379"/>
                    <a:pt x="15478" y="5546"/>
                    <a:pt x="15412" y="5679"/>
                  </a:cubicBezTo>
                  <a:cubicBezTo>
                    <a:pt x="15311" y="5946"/>
                    <a:pt x="15211" y="6246"/>
                    <a:pt x="15111" y="6546"/>
                  </a:cubicBezTo>
                  <a:cubicBezTo>
                    <a:pt x="14945" y="6980"/>
                    <a:pt x="14811" y="7414"/>
                    <a:pt x="14678" y="7847"/>
                  </a:cubicBezTo>
                  <a:cubicBezTo>
                    <a:pt x="14744" y="7514"/>
                    <a:pt x="14778" y="7114"/>
                    <a:pt x="14811" y="6780"/>
                  </a:cubicBezTo>
                  <a:cubicBezTo>
                    <a:pt x="14945" y="6213"/>
                    <a:pt x="15178" y="5646"/>
                    <a:pt x="15578" y="5212"/>
                  </a:cubicBezTo>
                  <a:close/>
                  <a:moveTo>
                    <a:pt x="4960" y="7295"/>
                  </a:moveTo>
                  <a:cubicBezTo>
                    <a:pt x="4952" y="7295"/>
                    <a:pt x="4944" y="7300"/>
                    <a:pt x="4937" y="7314"/>
                  </a:cubicBezTo>
                  <a:cubicBezTo>
                    <a:pt x="4871" y="7314"/>
                    <a:pt x="4804" y="7380"/>
                    <a:pt x="4771" y="7414"/>
                  </a:cubicBezTo>
                  <a:cubicBezTo>
                    <a:pt x="4704" y="7447"/>
                    <a:pt x="4671" y="7514"/>
                    <a:pt x="4637" y="7547"/>
                  </a:cubicBezTo>
                  <a:cubicBezTo>
                    <a:pt x="4604" y="7614"/>
                    <a:pt x="4537" y="7647"/>
                    <a:pt x="4504" y="7714"/>
                  </a:cubicBezTo>
                  <a:cubicBezTo>
                    <a:pt x="4470" y="7781"/>
                    <a:pt x="4437" y="7847"/>
                    <a:pt x="4437" y="7914"/>
                  </a:cubicBezTo>
                  <a:cubicBezTo>
                    <a:pt x="4418" y="7933"/>
                    <a:pt x="4443" y="7953"/>
                    <a:pt x="4474" y="7953"/>
                  </a:cubicBezTo>
                  <a:cubicBezTo>
                    <a:pt x="4497" y="7953"/>
                    <a:pt x="4523" y="7942"/>
                    <a:pt x="4537" y="7914"/>
                  </a:cubicBezTo>
                  <a:cubicBezTo>
                    <a:pt x="4537" y="7881"/>
                    <a:pt x="4570" y="7814"/>
                    <a:pt x="4604" y="7747"/>
                  </a:cubicBezTo>
                  <a:cubicBezTo>
                    <a:pt x="4604" y="7714"/>
                    <a:pt x="4637" y="7647"/>
                    <a:pt x="4704" y="7614"/>
                  </a:cubicBezTo>
                  <a:cubicBezTo>
                    <a:pt x="4737" y="7581"/>
                    <a:pt x="4771" y="7514"/>
                    <a:pt x="4837" y="7480"/>
                  </a:cubicBezTo>
                  <a:cubicBezTo>
                    <a:pt x="4871" y="7447"/>
                    <a:pt x="4937" y="7414"/>
                    <a:pt x="4971" y="7380"/>
                  </a:cubicBezTo>
                  <a:cubicBezTo>
                    <a:pt x="5024" y="7380"/>
                    <a:pt x="4992" y="7295"/>
                    <a:pt x="4960" y="7295"/>
                  </a:cubicBezTo>
                  <a:close/>
                  <a:moveTo>
                    <a:pt x="15712" y="5212"/>
                  </a:moveTo>
                  <a:cubicBezTo>
                    <a:pt x="15712" y="5779"/>
                    <a:pt x="15612" y="6346"/>
                    <a:pt x="15445" y="6880"/>
                  </a:cubicBezTo>
                  <a:cubicBezTo>
                    <a:pt x="15245" y="7347"/>
                    <a:pt x="14978" y="7781"/>
                    <a:pt x="14644" y="8148"/>
                  </a:cubicBezTo>
                  <a:cubicBezTo>
                    <a:pt x="14811" y="7614"/>
                    <a:pt x="15011" y="7080"/>
                    <a:pt x="15211" y="6546"/>
                  </a:cubicBezTo>
                  <a:lnTo>
                    <a:pt x="15512" y="5713"/>
                  </a:lnTo>
                  <a:cubicBezTo>
                    <a:pt x="15578" y="5546"/>
                    <a:pt x="15645" y="5379"/>
                    <a:pt x="15712" y="5212"/>
                  </a:cubicBezTo>
                  <a:close/>
                  <a:moveTo>
                    <a:pt x="3236" y="8048"/>
                  </a:moveTo>
                  <a:cubicBezTo>
                    <a:pt x="3203" y="8048"/>
                    <a:pt x="3203" y="8081"/>
                    <a:pt x="3203" y="8081"/>
                  </a:cubicBezTo>
                  <a:lnTo>
                    <a:pt x="3203" y="8281"/>
                  </a:lnTo>
                  <a:cubicBezTo>
                    <a:pt x="3203" y="8314"/>
                    <a:pt x="3203" y="8348"/>
                    <a:pt x="3236" y="8348"/>
                  </a:cubicBezTo>
                  <a:cubicBezTo>
                    <a:pt x="3270" y="8348"/>
                    <a:pt x="3303" y="8314"/>
                    <a:pt x="3303" y="8281"/>
                  </a:cubicBezTo>
                  <a:cubicBezTo>
                    <a:pt x="3303" y="8214"/>
                    <a:pt x="3303" y="8148"/>
                    <a:pt x="3303" y="8081"/>
                  </a:cubicBezTo>
                  <a:cubicBezTo>
                    <a:pt x="3270" y="8081"/>
                    <a:pt x="3270" y="8048"/>
                    <a:pt x="3236" y="8048"/>
                  </a:cubicBezTo>
                  <a:close/>
                  <a:moveTo>
                    <a:pt x="4418" y="8576"/>
                  </a:moveTo>
                  <a:cubicBezTo>
                    <a:pt x="4415" y="8576"/>
                    <a:pt x="4404" y="8595"/>
                    <a:pt x="4404" y="8615"/>
                  </a:cubicBezTo>
                  <a:cubicBezTo>
                    <a:pt x="4418" y="8586"/>
                    <a:pt x="4420" y="8576"/>
                    <a:pt x="4418" y="8576"/>
                  </a:cubicBezTo>
                  <a:close/>
                  <a:moveTo>
                    <a:pt x="629" y="6091"/>
                  </a:moveTo>
                  <a:cubicBezTo>
                    <a:pt x="811" y="6091"/>
                    <a:pt x="1016" y="6305"/>
                    <a:pt x="1101" y="6446"/>
                  </a:cubicBezTo>
                  <a:cubicBezTo>
                    <a:pt x="1135" y="6480"/>
                    <a:pt x="1168" y="6480"/>
                    <a:pt x="1201" y="6480"/>
                  </a:cubicBezTo>
                  <a:cubicBezTo>
                    <a:pt x="1168" y="6780"/>
                    <a:pt x="1235" y="7047"/>
                    <a:pt x="1402" y="7280"/>
                  </a:cubicBezTo>
                  <a:cubicBezTo>
                    <a:pt x="1635" y="7647"/>
                    <a:pt x="1902" y="7981"/>
                    <a:pt x="2235" y="8281"/>
                  </a:cubicBezTo>
                  <a:cubicBezTo>
                    <a:pt x="2402" y="8448"/>
                    <a:pt x="2569" y="8615"/>
                    <a:pt x="2736" y="8815"/>
                  </a:cubicBezTo>
                  <a:lnTo>
                    <a:pt x="2769" y="8848"/>
                  </a:lnTo>
                  <a:lnTo>
                    <a:pt x="2736" y="8848"/>
                  </a:lnTo>
                  <a:cubicBezTo>
                    <a:pt x="2536" y="8781"/>
                    <a:pt x="2369" y="8715"/>
                    <a:pt x="2202" y="8615"/>
                  </a:cubicBezTo>
                  <a:cubicBezTo>
                    <a:pt x="1869" y="8381"/>
                    <a:pt x="1568" y="8081"/>
                    <a:pt x="1368" y="7714"/>
                  </a:cubicBezTo>
                  <a:cubicBezTo>
                    <a:pt x="1368" y="7697"/>
                    <a:pt x="1360" y="7689"/>
                    <a:pt x="1352" y="7689"/>
                  </a:cubicBezTo>
                  <a:cubicBezTo>
                    <a:pt x="1343" y="7689"/>
                    <a:pt x="1335" y="7697"/>
                    <a:pt x="1335" y="7714"/>
                  </a:cubicBezTo>
                  <a:cubicBezTo>
                    <a:pt x="1468" y="8081"/>
                    <a:pt x="1702" y="8414"/>
                    <a:pt x="2002" y="8648"/>
                  </a:cubicBezTo>
                  <a:lnTo>
                    <a:pt x="2002" y="8681"/>
                  </a:lnTo>
                  <a:cubicBezTo>
                    <a:pt x="1902" y="8648"/>
                    <a:pt x="1802" y="8615"/>
                    <a:pt x="1702" y="8548"/>
                  </a:cubicBezTo>
                  <a:cubicBezTo>
                    <a:pt x="1335" y="8381"/>
                    <a:pt x="968" y="8114"/>
                    <a:pt x="701" y="7814"/>
                  </a:cubicBezTo>
                  <a:cubicBezTo>
                    <a:pt x="401" y="7514"/>
                    <a:pt x="234" y="7080"/>
                    <a:pt x="234" y="6680"/>
                  </a:cubicBezTo>
                  <a:cubicBezTo>
                    <a:pt x="234" y="6480"/>
                    <a:pt x="301" y="6180"/>
                    <a:pt x="534" y="6113"/>
                  </a:cubicBezTo>
                  <a:cubicBezTo>
                    <a:pt x="564" y="6098"/>
                    <a:pt x="596" y="6091"/>
                    <a:pt x="629" y="6091"/>
                  </a:cubicBezTo>
                  <a:close/>
                  <a:moveTo>
                    <a:pt x="1904" y="6176"/>
                  </a:moveTo>
                  <a:cubicBezTo>
                    <a:pt x="1925" y="6176"/>
                    <a:pt x="1947" y="6177"/>
                    <a:pt x="1969" y="6180"/>
                  </a:cubicBezTo>
                  <a:lnTo>
                    <a:pt x="1935" y="6213"/>
                  </a:lnTo>
                  <a:cubicBezTo>
                    <a:pt x="2402" y="6246"/>
                    <a:pt x="2803" y="6580"/>
                    <a:pt x="2936" y="7047"/>
                  </a:cubicBezTo>
                  <a:cubicBezTo>
                    <a:pt x="2936" y="7047"/>
                    <a:pt x="2936" y="7080"/>
                    <a:pt x="2969" y="7080"/>
                  </a:cubicBezTo>
                  <a:cubicBezTo>
                    <a:pt x="2836" y="7347"/>
                    <a:pt x="2803" y="7681"/>
                    <a:pt x="2869" y="7981"/>
                  </a:cubicBezTo>
                  <a:cubicBezTo>
                    <a:pt x="2903" y="8114"/>
                    <a:pt x="2903" y="8281"/>
                    <a:pt x="2936" y="8448"/>
                  </a:cubicBezTo>
                  <a:lnTo>
                    <a:pt x="2903" y="8381"/>
                  </a:lnTo>
                  <a:cubicBezTo>
                    <a:pt x="2803" y="8181"/>
                    <a:pt x="2669" y="8014"/>
                    <a:pt x="2569" y="7847"/>
                  </a:cubicBezTo>
                  <a:cubicBezTo>
                    <a:pt x="2556" y="7822"/>
                    <a:pt x="2539" y="7811"/>
                    <a:pt x="2524" y="7811"/>
                  </a:cubicBezTo>
                  <a:cubicBezTo>
                    <a:pt x="2499" y="7811"/>
                    <a:pt x="2482" y="7840"/>
                    <a:pt x="2502" y="7881"/>
                  </a:cubicBezTo>
                  <a:lnTo>
                    <a:pt x="2769" y="8414"/>
                  </a:lnTo>
                  <a:cubicBezTo>
                    <a:pt x="2803" y="8481"/>
                    <a:pt x="2869" y="8548"/>
                    <a:pt x="2903" y="8648"/>
                  </a:cubicBezTo>
                  <a:cubicBezTo>
                    <a:pt x="2903" y="8715"/>
                    <a:pt x="2936" y="8781"/>
                    <a:pt x="2936" y="8881"/>
                  </a:cubicBezTo>
                  <a:cubicBezTo>
                    <a:pt x="2803" y="8681"/>
                    <a:pt x="2669" y="8548"/>
                    <a:pt x="2536" y="8381"/>
                  </a:cubicBezTo>
                  <a:cubicBezTo>
                    <a:pt x="2202" y="8081"/>
                    <a:pt x="1869" y="7714"/>
                    <a:pt x="1602" y="7347"/>
                  </a:cubicBezTo>
                  <a:cubicBezTo>
                    <a:pt x="1468" y="7147"/>
                    <a:pt x="1402" y="6913"/>
                    <a:pt x="1402" y="6647"/>
                  </a:cubicBezTo>
                  <a:cubicBezTo>
                    <a:pt x="1402" y="6368"/>
                    <a:pt x="1631" y="6176"/>
                    <a:pt x="1904" y="6176"/>
                  </a:cubicBezTo>
                  <a:close/>
                  <a:moveTo>
                    <a:pt x="5338" y="7047"/>
                  </a:moveTo>
                  <a:cubicBezTo>
                    <a:pt x="5438" y="7047"/>
                    <a:pt x="5504" y="7080"/>
                    <a:pt x="5571" y="7147"/>
                  </a:cubicBezTo>
                  <a:cubicBezTo>
                    <a:pt x="5605" y="7247"/>
                    <a:pt x="5605" y="7347"/>
                    <a:pt x="5571" y="7447"/>
                  </a:cubicBezTo>
                  <a:cubicBezTo>
                    <a:pt x="5538" y="7614"/>
                    <a:pt x="5504" y="7781"/>
                    <a:pt x="5438" y="7947"/>
                  </a:cubicBezTo>
                  <a:cubicBezTo>
                    <a:pt x="5438" y="7981"/>
                    <a:pt x="5404" y="8014"/>
                    <a:pt x="5371" y="8048"/>
                  </a:cubicBezTo>
                  <a:cubicBezTo>
                    <a:pt x="5338" y="8081"/>
                    <a:pt x="5304" y="8114"/>
                    <a:pt x="5238" y="8148"/>
                  </a:cubicBezTo>
                  <a:lnTo>
                    <a:pt x="5238" y="8181"/>
                  </a:lnTo>
                  <a:cubicBezTo>
                    <a:pt x="5171" y="8214"/>
                    <a:pt x="5104" y="8281"/>
                    <a:pt x="5037" y="8348"/>
                  </a:cubicBezTo>
                  <a:cubicBezTo>
                    <a:pt x="5037" y="8348"/>
                    <a:pt x="5004" y="8381"/>
                    <a:pt x="5037" y="8414"/>
                  </a:cubicBezTo>
                  <a:cubicBezTo>
                    <a:pt x="4937" y="8548"/>
                    <a:pt x="4871" y="8648"/>
                    <a:pt x="4804" y="8748"/>
                  </a:cubicBezTo>
                  <a:cubicBezTo>
                    <a:pt x="4637" y="8982"/>
                    <a:pt x="4304" y="8915"/>
                    <a:pt x="4070" y="8982"/>
                  </a:cubicBezTo>
                  <a:lnTo>
                    <a:pt x="4204" y="8915"/>
                  </a:lnTo>
                  <a:cubicBezTo>
                    <a:pt x="4204" y="8881"/>
                    <a:pt x="4237" y="8848"/>
                    <a:pt x="4270" y="8848"/>
                  </a:cubicBezTo>
                  <a:lnTo>
                    <a:pt x="4304" y="8781"/>
                  </a:lnTo>
                  <a:cubicBezTo>
                    <a:pt x="4337" y="8715"/>
                    <a:pt x="4404" y="8648"/>
                    <a:pt x="4404" y="8615"/>
                  </a:cubicBezTo>
                  <a:lnTo>
                    <a:pt x="4404" y="8615"/>
                  </a:lnTo>
                  <a:cubicBezTo>
                    <a:pt x="4370" y="8648"/>
                    <a:pt x="4304" y="8715"/>
                    <a:pt x="4270" y="8748"/>
                  </a:cubicBezTo>
                  <a:lnTo>
                    <a:pt x="4204" y="8781"/>
                  </a:lnTo>
                  <a:cubicBezTo>
                    <a:pt x="4170" y="8815"/>
                    <a:pt x="4137" y="8815"/>
                    <a:pt x="4137" y="8848"/>
                  </a:cubicBezTo>
                  <a:cubicBezTo>
                    <a:pt x="4070" y="8881"/>
                    <a:pt x="4037" y="8915"/>
                    <a:pt x="3970" y="8948"/>
                  </a:cubicBezTo>
                  <a:lnTo>
                    <a:pt x="3903" y="8982"/>
                  </a:lnTo>
                  <a:cubicBezTo>
                    <a:pt x="3903" y="8915"/>
                    <a:pt x="3937" y="8815"/>
                    <a:pt x="3937" y="8748"/>
                  </a:cubicBezTo>
                  <a:cubicBezTo>
                    <a:pt x="4003" y="8548"/>
                    <a:pt x="4037" y="8314"/>
                    <a:pt x="4103" y="8114"/>
                  </a:cubicBezTo>
                  <a:cubicBezTo>
                    <a:pt x="4137" y="7881"/>
                    <a:pt x="4237" y="7681"/>
                    <a:pt x="4370" y="7514"/>
                  </a:cubicBezTo>
                  <a:cubicBezTo>
                    <a:pt x="4370" y="7514"/>
                    <a:pt x="4404" y="7480"/>
                    <a:pt x="4404" y="7447"/>
                  </a:cubicBezTo>
                  <a:cubicBezTo>
                    <a:pt x="4437" y="7447"/>
                    <a:pt x="4437" y="7447"/>
                    <a:pt x="4470" y="7414"/>
                  </a:cubicBezTo>
                  <a:cubicBezTo>
                    <a:pt x="4570" y="7314"/>
                    <a:pt x="4671" y="7214"/>
                    <a:pt x="4804" y="7147"/>
                  </a:cubicBezTo>
                  <a:cubicBezTo>
                    <a:pt x="4971" y="7080"/>
                    <a:pt x="5171" y="7047"/>
                    <a:pt x="5338" y="7047"/>
                  </a:cubicBezTo>
                  <a:close/>
                  <a:moveTo>
                    <a:pt x="6679" y="7559"/>
                  </a:moveTo>
                  <a:cubicBezTo>
                    <a:pt x="6748" y="7559"/>
                    <a:pt x="6803" y="7591"/>
                    <a:pt x="6839" y="7681"/>
                  </a:cubicBezTo>
                  <a:cubicBezTo>
                    <a:pt x="6839" y="7947"/>
                    <a:pt x="6739" y="8181"/>
                    <a:pt x="6539" y="8348"/>
                  </a:cubicBezTo>
                  <a:cubicBezTo>
                    <a:pt x="6072" y="8681"/>
                    <a:pt x="5538" y="8915"/>
                    <a:pt x="5004" y="8982"/>
                  </a:cubicBezTo>
                  <a:cubicBezTo>
                    <a:pt x="4971" y="8948"/>
                    <a:pt x="4971" y="8948"/>
                    <a:pt x="4937" y="8915"/>
                  </a:cubicBezTo>
                  <a:lnTo>
                    <a:pt x="5037" y="8881"/>
                  </a:lnTo>
                  <a:cubicBezTo>
                    <a:pt x="5104" y="8848"/>
                    <a:pt x="5204" y="8815"/>
                    <a:pt x="5271" y="8781"/>
                  </a:cubicBezTo>
                  <a:cubicBezTo>
                    <a:pt x="5438" y="8681"/>
                    <a:pt x="5605" y="8615"/>
                    <a:pt x="5771" y="8515"/>
                  </a:cubicBezTo>
                  <a:cubicBezTo>
                    <a:pt x="5825" y="8488"/>
                    <a:pt x="5792" y="8439"/>
                    <a:pt x="5760" y="8439"/>
                  </a:cubicBezTo>
                  <a:cubicBezTo>
                    <a:pt x="5752" y="8439"/>
                    <a:pt x="5744" y="8441"/>
                    <a:pt x="5738" y="8448"/>
                  </a:cubicBezTo>
                  <a:cubicBezTo>
                    <a:pt x="5571" y="8515"/>
                    <a:pt x="5404" y="8581"/>
                    <a:pt x="5238" y="8681"/>
                  </a:cubicBezTo>
                  <a:lnTo>
                    <a:pt x="5071" y="8715"/>
                  </a:lnTo>
                  <a:cubicBezTo>
                    <a:pt x="5171" y="8548"/>
                    <a:pt x="5338" y="8414"/>
                    <a:pt x="5471" y="8248"/>
                  </a:cubicBezTo>
                  <a:cubicBezTo>
                    <a:pt x="5671" y="8081"/>
                    <a:pt x="5871" y="7914"/>
                    <a:pt x="6138" y="7781"/>
                  </a:cubicBezTo>
                  <a:cubicBezTo>
                    <a:pt x="6238" y="7714"/>
                    <a:pt x="6372" y="7647"/>
                    <a:pt x="6472" y="7614"/>
                  </a:cubicBezTo>
                  <a:cubicBezTo>
                    <a:pt x="6549" y="7583"/>
                    <a:pt x="6619" y="7559"/>
                    <a:pt x="6679" y="7559"/>
                  </a:cubicBezTo>
                  <a:close/>
                  <a:moveTo>
                    <a:pt x="14111" y="6947"/>
                  </a:moveTo>
                  <a:lnTo>
                    <a:pt x="14111" y="6947"/>
                  </a:lnTo>
                  <a:cubicBezTo>
                    <a:pt x="13910" y="7614"/>
                    <a:pt x="14111" y="8414"/>
                    <a:pt x="13744" y="9015"/>
                  </a:cubicBezTo>
                  <a:cubicBezTo>
                    <a:pt x="13777" y="8715"/>
                    <a:pt x="13810" y="8381"/>
                    <a:pt x="13810" y="8081"/>
                  </a:cubicBezTo>
                  <a:cubicBezTo>
                    <a:pt x="13810" y="7681"/>
                    <a:pt x="13910" y="7314"/>
                    <a:pt x="14111" y="6947"/>
                  </a:cubicBezTo>
                  <a:close/>
                  <a:moveTo>
                    <a:pt x="3870" y="6680"/>
                  </a:moveTo>
                  <a:cubicBezTo>
                    <a:pt x="4204" y="6713"/>
                    <a:pt x="4404" y="7047"/>
                    <a:pt x="4304" y="7380"/>
                  </a:cubicBezTo>
                  <a:cubicBezTo>
                    <a:pt x="4270" y="7380"/>
                    <a:pt x="4270" y="7380"/>
                    <a:pt x="4304" y="7414"/>
                  </a:cubicBezTo>
                  <a:cubicBezTo>
                    <a:pt x="4137" y="7581"/>
                    <a:pt x="4037" y="7781"/>
                    <a:pt x="3970" y="7981"/>
                  </a:cubicBezTo>
                  <a:cubicBezTo>
                    <a:pt x="3870" y="8214"/>
                    <a:pt x="3837" y="8448"/>
                    <a:pt x="3770" y="8681"/>
                  </a:cubicBezTo>
                  <a:cubicBezTo>
                    <a:pt x="3737" y="8815"/>
                    <a:pt x="3737" y="8915"/>
                    <a:pt x="3703" y="9048"/>
                  </a:cubicBezTo>
                  <a:cubicBezTo>
                    <a:pt x="3703" y="9082"/>
                    <a:pt x="3703" y="9082"/>
                    <a:pt x="3703" y="9082"/>
                  </a:cubicBezTo>
                  <a:cubicBezTo>
                    <a:pt x="3636" y="9048"/>
                    <a:pt x="3603" y="9015"/>
                    <a:pt x="3536" y="8982"/>
                  </a:cubicBezTo>
                  <a:cubicBezTo>
                    <a:pt x="3536" y="8815"/>
                    <a:pt x="3536" y="8648"/>
                    <a:pt x="3536" y="8515"/>
                  </a:cubicBezTo>
                  <a:lnTo>
                    <a:pt x="3536" y="8014"/>
                  </a:lnTo>
                  <a:cubicBezTo>
                    <a:pt x="3536" y="7998"/>
                    <a:pt x="3528" y="7989"/>
                    <a:pt x="3520" y="7989"/>
                  </a:cubicBezTo>
                  <a:cubicBezTo>
                    <a:pt x="3511" y="7989"/>
                    <a:pt x="3503" y="7998"/>
                    <a:pt x="3503" y="8014"/>
                  </a:cubicBezTo>
                  <a:lnTo>
                    <a:pt x="3503" y="8448"/>
                  </a:lnTo>
                  <a:cubicBezTo>
                    <a:pt x="3503" y="8581"/>
                    <a:pt x="3470" y="8748"/>
                    <a:pt x="3470" y="8881"/>
                  </a:cubicBezTo>
                  <a:cubicBezTo>
                    <a:pt x="3443" y="8873"/>
                    <a:pt x="3414" y="8868"/>
                    <a:pt x="3384" y="8868"/>
                  </a:cubicBezTo>
                  <a:cubicBezTo>
                    <a:pt x="3303" y="8868"/>
                    <a:pt x="3218" y="8899"/>
                    <a:pt x="3169" y="8948"/>
                  </a:cubicBezTo>
                  <a:cubicBezTo>
                    <a:pt x="3136" y="8982"/>
                    <a:pt x="3136" y="9015"/>
                    <a:pt x="3103" y="9048"/>
                  </a:cubicBezTo>
                  <a:lnTo>
                    <a:pt x="3103" y="9082"/>
                  </a:lnTo>
                  <a:cubicBezTo>
                    <a:pt x="3103" y="8815"/>
                    <a:pt x="3103" y="8581"/>
                    <a:pt x="3069" y="8314"/>
                  </a:cubicBezTo>
                  <a:cubicBezTo>
                    <a:pt x="2969" y="7947"/>
                    <a:pt x="2969" y="7581"/>
                    <a:pt x="3069" y="7214"/>
                  </a:cubicBezTo>
                  <a:cubicBezTo>
                    <a:pt x="3203" y="6880"/>
                    <a:pt x="3536" y="6680"/>
                    <a:pt x="3870" y="6680"/>
                  </a:cubicBezTo>
                  <a:close/>
                  <a:moveTo>
                    <a:pt x="4737" y="9148"/>
                  </a:moveTo>
                  <a:cubicBezTo>
                    <a:pt x="4704" y="9182"/>
                    <a:pt x="4671" y="9248"/>
                    <a:pt x="4637" y="9282"/>
                  </a:cubicBezTo>
                  <a:lnTo>
                    <a:pt x="4537" y="9348"/>
                  </a:lnTo>
                  <a:lnTo>
                    <a:pt x="4504" y="9382"/>
                  </a:lnTo>
                  <a:cubicBezTo>
                    <a:pt x="4437" y="9449"/>
                    <a:pt x="4370" y="9482"/>
                    <a:pt x="4304" y="9515"/>
                  </a:cubicBezTo>
                  <a:cubicBezTo>
                    <a:pt x="4204" y="9582"/>
                    <a:pt x="4137" y="9615"/>
                    <a:pt x="4037" y="9615"/>
                  </a:cubicBezTo>
                  <a:lnTo>
                    <a:pt x="3903" y="9649"/>
                  </a:lnTo>
                  <a:lnTo>
                    <a:pt x="4003" y="9615"/>
                  </a:lnTo>
                  <a:cubicBezTo>
                    <a:pt x="4090" y="9558"/>
                    <a:pt x="4052" y="9475"/>
                    <a:pt x="3976" y="9475"/>
                  </a:cubicBezTo>
                  <a:cubicBezTo>
                    <a:pt x="3963" y="9475"/>
                    <a:pt x="3950" y="9477"/>
                    <a:pt x="3937" y="9482"/>
                  </a:cubicBezTo>
                  <a:cubicBezTo>
                    <a:pt x="3870" y="9549"/>
                    <a:pt x="3803" y="9582"/>
                    <a:pt x="3737" y="9649"/>
                  </a:cubicBezTo>
                  <a:lnTo>
                    <a:pt x="3670" y="9649"/>
                  </a:lnTo>
                  <a:cubicBezTo>
                    <a:pt x="3737" y="9582"/>
                    <a:pt x="3770" y="9482"/>
                    <a:pt x="3770" y="9382"/>
                  </a:cubicBezTo>
                  <a:cubicBezTo>
                    <a:pt x="3770" y="9348"/>
                    <a:pt x="3803" y="9315"/>
                    <a:pt x="3837" y="9282"/>
                  </a:cubicBezTo>
                  <a:cubicBezTo>
                    <a:pt x="3962" y="9207"/>
                    <a:pt x="4106" y="9169"/>
                    <a:pt x="4254" y="9169"/>
                  </a:cubicBezTo>
                  <a:cubicBezTo>
                    <a:pt x="4304" y="9169"/>
                    <a:pt x="4354" y="9173"/>
                    <a:pt x="4404" y="9182"/>
                  </a:cubicBezTo>
                  <a:cubicBezTo>
                    <a:pt x="4504" y="9182"/>
                    <a:pt x="4604" y="9148"/>
                    <a:pt x="4737" y="9148"/>
                  </a:cubicBezTo>
                  <a:close/>
                  <a:moveTo>
                    <a:pt x="3271" y="9713"/>
                  </a:moveTo>
                  <a:cubicBezTo>
                    <a:pt x="3283" y="9722"/>
                    <a:pt x="3303" y="9731"/>
                    <a:pt x="3303" y="9749"/>
                  </a:cubicBezTo>
                  <a:lnTo>
                    <a:pt x="3303" y="9782"/>
                  </a:lnTo>
                  <a:cubicBezTo>
                    <a:pt x="3280" y="9759"/>
                    <a:pt x="3273" y="9736"/>
                    <a:pt x="3271" y="9713"/>
                  </a:cubicBezTo>
                  <a:close/>
                  <a:moveTo>
                    <a:pt x="3383" y="9135"/>
                  </a:moveTo>
                  <a:cubicBezTo>
                    <a:pt x="3551" y="9135"/>
                    <a:pt x="3690" y="9309"/>
                    <a:pt x="3603" y="9482"/>
                  </a:cubicBezTo>
                  <a:cubicBezTo>
                    <a:pt x="3536" y="9615"/>
                    <a:pt x="3436" y="9749"/>
                    <a:pt x="3336" y="9882"/>
                  </a:cubicBezTo>
                  <a:lnTo>
                    <a:pt x="3336" y="9849"/>
                  </a:lnTo>
                  <a:cubicBezTo>
                    <a:pt x="3370" y="9782"/>
                    <a:pt x="3370" y="9749"/>
                    <a:pt x="3336" y="9682"/>
                  </a:cubicBezTo>
                  <a:lnTo>
                    <a:pt x="3336" y="9515"/>
                  </a:lnTo>
                  <a:cubicBezTo>
                    <a:pt x="3336" y="9499"/>
                    <a:pt x="3328" y="9490"/>
                    <a:pt x="3320" y="9490"/>
                  </a:cubicBezTo>
                  <a:cubicBezTo>
                    <a:pt x="3311" y="9490"/>
                    <a:pt x="3303" y="9499"/>
                    <a:pt x="3303" y="9515"/>
                  </a:cubicBezTo>
                  <a:cubicBezTo>
                    <a:pt x="3303" y="9549"/>
                    <a:pt x="3303" y="9615"/>
                    <a:pt x="3270" y="9682"/>
                  </a:cubicBezTo>
                  <a:cubicBezTo>
                    <a:pt x="3270" y="9649"/>
                    <a:pt x="3270" y="9649"/>
                    <a:pt x="3270" y="9649"/>
                  </a:cubicBezTo>
                  <a:cubicBezTo>
                    <a:pt x="3270" y="9582"/>
                    <a:pt x="3236" y="9549"/>
                    <a:pt x="3236" y="9482"/>
                  </a:cubicBezTo>
                  <a:cubicBezTo>
                    <a:pt x="3236" y="9482"/>
                    <a:pt x="3236" y="9449"/>
                    <a:pt x="3203" y="9415"/>
                  </a:cubicBezTo>
                  <a:cubicBezTo>
                    <a:pt x="3203" y="9315"/>
                    <a:pt x="3203" y="9182"/>
                    <a:pt x="3303" y="9148"/>
                  </a:cubicBezTo>
                  <a:cubicBezTo>
                    <a:pt x="3330" y="9139"/>
                    <a:pt x="3357" y="9135"/>
                    <a:pt x="3383" y="9135"/>
                  </a:cubicBezTo>
                  <a:close/>
                  <a:moveTo>
                    <a:pt x="2169" y="8915"/>
                  </a:moveTo>
                  <a:lnTo>
                    <a:pt x="2302" y="8948"/>
                  </a:lnTo>
                  <a:lnTo>
                    <a:pt x="2336" y="8982"/>
                  </a:lnTo>
                  <a:cubicBezTo>
                    <a:pt x="2469" y="9015"/>
                    <a:pt x="2569" y="9048"/>
                    <a:pt x="2669" y="9082"/>
                  </a:cubicBezTo>
                  <a:cubicBezTo>
                    <a:pt x="2769" y="9148"/>
                    <a:pt x="2836" y="9248"/>
                    <a:pt x="2903" y="9315"/>
                  </a:cubicBezTo>
                  <a:cubicBezTo>
                    <a:pt x="3036" y="9549"/>
                    <a:pt x="3136" y="9815"/>
                    <a:pt x="3136" y="10082"/>
                  </a:cubicBezTo>
                  <a:cubicBezTo>
                    <a:pt x="3103" y="10016"/>
                    <a:pt x="3069" y="9949"/>
                    <a:pt x="3036" y="9882"/>
                  </a:cubicBezTo>
                  <a:lnTo>
                    <a:pt x="3036" y="9916"/>
                  </a:lnTo>
                  <a:lnTo>
                    <a:pt x="2869" y="9549"/>
                  </a:lnTo>
                  <a:lnTo>
                    <a:pt x="2803" y="9549"/>
                  </a:lnTo>
                  <a:cubicBezTo>
                    <a:pt x="2869" y="9682"/>
                    <a:pt x="2903" y="9782"/>
                    <a:pt x="2969" y="9916"/>
                  </a:cubicBezTo>
                  <a:lnTo>
                    <a:pt x="2969" y="9949"/>
                  </a:lnTo>
                  <a:cubicBezTo>
                    <a:pt x="2869" y="9882"/>
                    <a:pt x="2803" y="9849"/>
                    <a:pt x="2736" y="9782"/>
                  </a:cubicBezTo>
                  <a:cubicBezTo>
                    <a:pt x="2502" y="9649"/>
                    <a:pt x="2336" y="9482"/>
                    <a:pt x="2235" y="9248"/>
                  </a:cubicBezTo>
                  <a:cubicBezTo>
                    <a:pt x="2202" y="9148"/>
                    <a:pt x="2169" y="9015"/>
                    <a:pt x="2169" y="8915"/>
                  </a:cubicBezTo>
                  <a:close/>
                  <a:moveTo>
                    <a:pt x="3270" y="10316"/>
                  </a:moveTo>
                  <a:lnTo>
                    <a:pt x="3236" y="10349"/>
                  </a:lnTo>
                  <a:cubicBezTo>
                    <a:pt x="3236" y="10349"/>
                    <a:pt x="3236" y="10349"/>
                    <a:pt x="3236" y="10316"/>
                  </a:cubicBezTo>
                  <a:close/>
                  <a:moveTo>
                    <a:pt x="8573" y="11250"/>
                  </a:moveTo>
                  <a:cubicBezTo>
                    <a:pt x="8440" y="11917"/>
                    <a:pt x="8507" y="12617"/>
                    <a:pt x="8773" y="13218"/>
                  </a:cubicBezTo>
                  <a:cubicBezTo>
                    <a:pt x="8974" y="13585"/>
                    <a:pt x="9107" y="13985"/>
                    <a:pt x="9207" y="14385"/>
                  </a:cubicBezTo>
                  <a:cubicBezTo>
                    <a:pt x="9240" y="14652"/>
                    <a:pt x="9274" y="14919"/>
                    <a:pt x="9240" y="15219"/>
                  </a:cubicBezTo>
                  <a:cubicBezTo>
                    <a:pt x="9040" y="14652"/>
                    <a:pt x="8874" y="14152"/>
                    <a:pt x="8707" y="13618"/>
                  </a:cubicBezTo>
                  <a:lnTo>
                    <a:pt x="8707" y="13618"/>
                  </a:lnTo>
                  <a:lnTo>
                    <a:pt x="8740" y="13652"/>
                  </a:lnTo>
                  <a:cubicBezTo>
                    <a:pt x="8440" y="12884"/>
                    <a:pt x="8407" y="12050"/>
                    <a:pt x="8573" y="11250"/>
                  </a:cubicBezTo>
                  <a:close/>
                  <a:moveTo>
                    <a:pt x="7339" y="15386"/>
                  </a:moveTo>
                  <a:lnTo>
                    <a:pt x="7372" y="15486"/>
                  </a:lnTo>
                  <a:lnTo>
                    <a:pt x="7339" y="15486"/>
                  </a:lnTo>
                  <a:cubicBezTo>
                    <a:pt x="7306" y="15453"/>
                    <a:pt x="7339" y="15419"/>
                    <a:pt x="7339" y="15386"/>
                  </a:cubicBezTo>
                  <a:close/>
                  <a:moveTo>
                    <a:pt x="8673" y="11350"/>
                  </a:moveTo>
                  <a:cubicBezTo>
                    <a:pt x="8707" y="11617"/>
                    <a:pt x="8807" y="11850"/>
                    <a:pt x="8907" y="12084"/>
                  </a:cubicBezTo>
                  <a:cubicBezTo>
                    <a:pt x="9107" y="12517"/>
                    <a:pt x="9274" y="13018"/>
                    <a:pt x="9407" y="13485"/>
                  </a:cubicBezTo>
                  <a:cubicBezTo>
                    <a:pt x="9507" y="13985"/>
                    <a:pt x="9507" y="14519"/>
                    <a:pt x="9441" y="15019"/>
                  </a:cubicBezTo>
                  <a:cubicBezTo>
                    <a:pt x="9441" y="15186"/>
                    <a:pt x="9407" y="15386"/>
                    <a:pt x="9374" y="15553"/>
                  </a:cubicBezTo>
                  <a:cubicBezTo>
                    <a:pt x="9407" y="14852"/>
                    <a:pt x="9274" y="14185"/>
                    <a:pt x="9007" y="13551"/>
                  </a:cubicBezTo>
                  <a:lnTo>
                    <a:pt x="9040" y="13551"/>
                  </a:lnTo>
                  <a:cubicBezTo>
                    <a:pt x="8840" y="13185"/>
                    <a:pt x="8707" y="12818"/>
                    <a:pt x="8640" y="12417"/>
                  </a:cubicBezTo>
                  <a:cubicBezTo>
                    <a:pt x="8573" y="12050"/>
                    <a:pt x="8573" y="11717"/>
                    <a:pt x="8673" y="11350"/>
                  </a:cubicBezTo>
                  <a:close/>
                  <a:moveTo>
                    <a:pt x="7339" y="15720"/>
                  </a:moveTo>
                  <a:lnTo>
                    <a:pt x="7339" y="15720"/>
                  </a:lnTo>
                  <a:cubicBezTo>
                    <a:pt x="7706" y="16720"/>
                    <a:pt x="8206" y="17688"/>
                    <a:pt x="8840" y="18555"/>
                  </a:cubicBezTo>
                  <a:cubicBezTo>
                    <a:pt x="8540" y="18322"/>
                    <a:pt x="8306" y="18088"/>
                    <a:pt x="8040" y="17821"/>
                  </a:cubicBezTo>
                  <a:lnTo>
                    <a:pt x="8073" y="17821"/>
                  </a:lnTo>
                  <a:cubicBezTo>
                    <a:pt x="7573" y="17221"/>
                    <a:pt x="7306" y="16487"/>
                    <a:pt x="7339" y="15720"/>
                  </a:cubicBezTo>
                  <a:close/>
                  <a:moveTo>
                    <a:pt x="7497" y="15802"/>
                  </a:moveTo>
                  <a:cubicBezTo>
                    <a:pt x="7725" y="16251"/>
                    <a:pt x="7983" y="16670"/>
                    <a:pt x="8273" y="17121"/>
                  </a:cubicBezTo>
                  <a:cubicBezTo>
                    <a:pt x="8473" y="17454"/>
                    <a:pt x="8673" y="17755"/>
                    <a:pt x="8840" y="18121"/>
                  </a:cubicBezTo>
                  <a:cubicBezTo>
                    <a:pt x="8974" y="18322"/>
                    <a:pt x="9040" y="18588"/>
                    <a:pt x="9140" y="18822"/>
                  </a:cubicBezTo>
                  <a:cubicBezTo>
                    <a:pt x="8392" y="17911"/>
                    <a:pt x="7834" y="16904"/>
                    <a:pt x="7497" y="15802"/>
                  </a:cubicBezTo>
                  <a:close/>
                  <a:moveTo>
                    <a:pt x="20694" y="18374"/>
                  </a:moveTo>
                  <a:cubicBezTo>
                    <a:pt x="20688" y="18374"/>
                    <a:pt x="20682" y="18379"/>
                    <a:pt x="20682" y="18388"/>
                  </a:cubicBezTo>
                  <a:cubicBezTo>
                    <a:pt x="20482" y="18388"/>
                    <a:pt x="20348" y="18488"/>
                    <a:pt x="20215" y="18622"/>
                  </a:cubicBezTo>
                  <a:cubicBezTo>
                    <a:pt x="20082" y="18755"/>
                    <a:pt x="20015" y="18922"/>
                    <a:pt x="19981" y="19089"/>
                  </a:cubicBezTo>
                  <a:cubicBezTo>
                    <a:pt x="19962" y="19128"/>
                    <a:pt x="19977" y="19144"/>
                    <a:pt x="19999" y="19144"/>
                  </a:cubicBezTo>
                  <a:cubicBezTo>
                    <a:pt x="20015" y="19144"/>
                    <a:pt x="20034" y="19136"/>
                    <a:pt x="20048" y="19122"/>
                  </a:cubicBezTo>
                  <a:cubicBezTo>
                    <a:pt x="20082" y="18955"/>
                    <a:pt x="20182" y="18822"/>
                    <a:pt x="20282" y="18689"/>
                  </a:cubicBezTo>
                  <a:cubicBezTo>
                    <a:pt x="20315" y="18622"/>
                    <a:pt x="20382" y="18588"/>
                    <a:pt x="20448" y="18522"/>
                  </a:cubicBezTo>
                  <a:cubicBezTo>
                    <a:pt x="20515" y="18488"/>
                    <a:pt x="20615" y="18455"/>
                    <a:pt x="20682" y="18422"/>
                  </a:cubicBezTo>
                  <a:cubicBezTo>
                    <a:pt x="20729" y="18398"/>
                    <a:pt x="20710" y="18374"/>
                    <a:pt x="20694" y="18374"/>
                  </a:cubicBezTo>
                  <a:close/>
                  <a:moveTo>
                    <a:pt x="21683" y="18989"/>
                  </a:moveTo>
                  <a:cubicBezTo>
                    <a:pt x="21616" y="19022"/>
                    <a:pt x="21549" y="19055"/>
                    <a:pt x="21516" y="19089"/>
                  </a:cubicBezTo>
                  <a:cubicBezTo>
                    <a:pt x="21449" y="19122"/>
                    <a:pt x="21382" y="19156"/>
                    <a:pt x="21349" y="19189"/>
                  </a:cubicBezTo>
                  <a:cubicBezTo>
                    <a:pt x="21282" y="19256"/>
                    <a:pt x="21249" y="19289"/>
                    <a:pt x="21216" y="19322"/>
                  </a:cubicBezTo>
                  <a:cubicBezTo>
                    <a:pt x="21149" y="19389"/>
                    <a:pt x="21116" y="19422"/>
                    <a:pt x="21082" y="19489"/>
                  </a:cubicBezTo>
                  <a:cubicBezTo>
                    <a:pt x="21058" y="19538"/>
                    <a:pt x="21105" y="19569"/>
                    <a:pt x="21145" y="19569"/>
                  </a:cubicBezTo>
                  <a:cubicBezTo>
                    <a:pt x="21160" y="19569"/>
                    <a:pt x="21173" y="19565"/>
                    <a:pt x="21182" y="19556"/>
                  </a:cubicBezTo>
                  <a:cubicBezTo>
                    <a:pt x="21182" y="19489"/>
                    <a:pt x="21216" y="19456"/>
                    <a:pt x="21282" y="19389"/>
                  </a:cubicBezTo>
                  <a:cubicBezTo>
                    <a:pt x="21316" y="19356"/>
                    <a:pt x="21349" y="19289"/>
                    <a:pt x="21416" y="19256"/>
                  </a:cubicBezTo>
                  <a:cubicBezTo>
                    <a:pt x="21449" y="19222"/>
                    <a:pt x="21516" y="19222"/>
                    <a:pt x="21549" y="19189"/>
                  </a:cubicBezTo>
                  <a:cubicBezTo>
                    <a:pt x="21616" y="19156"/>
                    <a:pt x="21649" y="19122"/>
                    <a:pt x="21716" y="19122"/>
                  </a:cubicBezTo>
                  <a:cubicBezTo>
                    <a:pt x="21783" y="19089"/>
                    <a:pt x="21749" y="18989"/>
                    <a:pt x="21683" y="18989"/>
                  </a:cubicBezTo>
                  <a:close/>
                  <a:moveTo>
                    <a:pt x="19886" y="19442"/>
                  </a:moveTo>
                  <a:cubicBezTo>
                    <a:pt x="19865" y="19442"/>
                    <a:pt x="19848" y="19465"/>
                    <a:pt x="19848" y="19489"/>
                  </a:cubicBezTo>
                  <a:lnTo>
                    <a:pt x="19815" y="19656"/>
                  </a:lnTo>
                  <a:cubicBezTo>
                    <a:pt x="19815" y="19689"/>
                    <a:pt x="19815" y="19689"/>
                    <a:pt x="19848" y="19723"/>
                  </a:cubicBezTo>
                  <a:lnTo>
                    <a:pt x="19881" y="19723"/>
                  </a:lnTo>
                  <a:cubicBezTo>
                    <a:pt x="19881" y="19689"/>
                    <a:pt x="19915" y="19689"/>
                    <a:pt x="19915" y="19656"/>
                  </a:cubicBezTo>
                  <a:lnTo>
                    <a:pt x="19915" y="19489"/>
                  </a:lnTo>
                  <a:cubicBezTo>
                    <a:pt x="19915" y="19456"/>
                    <a:pt x="19915" y="19456"/>
                    <a:pt x="19915" y="19456"/>
                  </a:cubicBezTo>
                  <a:cubicBezTo>
                    <a:pt x="19905" y="19446"/>
                    <a:pt x="19895" y="19442"/>
                    <a:pt x="19886" y="19442"/>
                  </a:cubicBezTo>
                  <a:close/>
                  <a:moveTo>
                    <a:pt x="17646" y="16987"/>
                  </a:moveTo>
                  <a:cubicBezTo>
                    <a:pt x="17913" y="16987"/>
                    <a:pt x="18047" y="17288"/>
                    <a:pt x="18147" y="17488"/>
                  </a:cubicBezTo>
                  <a:cubicBezTo>
                    <a:pt x="18147" y="17488"/>
                    <a:pt x="18180" y="17521"/>
                    <a:pt x="18180" y="17521"/>
                  </a:cubicBezTo>
                  <a:cubicBezTo>
                    <a:pt x="18113" y="17788"/>
                    <a:pt x="18147" y="18055"/>
                    <a:pt x="18214" y="18288"/>
                  </a:cubicBezTo>
                  <a:cubicBezTo>
                    <a:pt x="18380" y="18689"/>
                    <a:pt x="18580" y="19089"/>
                    <a:pt x="18847" y="19456"/>
                  </a:cubicBezTo>
                  <a:cubicBezTo>
                    <a:pt x="18981" y="19656"/>
                    <a:pt x="19114" y="19856"/>
                    <a:pt x="19248" y="20056"/>
                  </a:cubicBezTo>
                  <a:lnTo>
                    <a:pt x="19281" y="20123"/>
                  </a:lnTo>
                  <a:cubicBezTo>
                    <a:pt x="19114" y="20023"/>
                    <a:pt x="18947" y="19923"/>
                    <a:pt x="18814" y="19789"/>
                  </a:cubicBezTo>
                  <a:cubicBezTo>
                    <a:pt x="18514" y="19489"/>
                    <a:pt x="18314" y="19122"/>
                    <a:pt x="18180" y="18722"/>
                  </a:cubicBezTo>
                  <a:lnTo>
                    <a:pt x="18147" y="18722"/>
                  </a:lnTo>
                  <a:cubicBezTo>
                    <a:pt x="18214" y="19122"/>
                    <a:pt x="18347" y="19456"/>
                    <a:pt x="18547" y="19756"/>
                  </a:cubicBezTo>
                  <a:lnTo>
                    <a:pt x="18580" y="19823"/>
                  </a:lnTo>
                  <a:lnTo>
                    <a:pt x="18347" y="19656"/>
                  </a:lnTo>
                  <a:cubicBezTo>
                    <a:pt x="17980" y="19389"/>
                    <a:pt x="17680" y="19089"/>
                    <a:pt x="17446" y="18722"/>
                  </a:cubicBezTo>
                  <a:cubicBezTo>
                    <a:pt x="17213" y="18355"/>
                    <a:pt x="17146" y="17921"/>
                    <a:pt x="17246" y="17488"/>
                  </a:cubicBezTo>
                  <a:cubicBezTo>
                    <a:pt x="17280" y="17288"/>
                    <a:pt x="17413" y="16987"/>
                    <a:pt x="17646" y="16987"/>
                  </a:cubicBezTo>
                  <a:close/>
                  <a:moveTo>
                    <a:pt x="18794" y="17329"/>
                  </a:moveTo>
                  <a:cubicBezTo>
                    <a:pt x="18850" y="17329"/>
                    <a:pt x="18912" y="17337"/>
                    <a:pt x="18981" y="17354"/>
                  </a:cubicBezTo>
                  <a:cubicBezTo>
                    <a:pt x="19448" y="17454"/>
                    <a:pt x="19781" y="17855"/>
                    <a:pt x="19781" y="18355"/>
                  </a:cubicBezTo>
                  <a:cubicBezTo>
                    <a:pt x="19781" y="18355"/>
                    <a:pt x="19781" y="18388"/>
                    <a:pt x="19815" y="18388"/>
                  </a:cubicBezTo>
                  <a:cubicBezTo>
                    <a:pt x="19615" y="18655"/>
                    <a:pt x="19548" y="18989"/>
                    <a:pt x="19548" y="19289"/>
                  </a:cubicBezTo>
                  <a:lnTo>
                    <a:pt x="19581" y="19322"/>
                  </a:lnTo>
                  <a:cubicBezTo>
                    <a:pt x="19548" y="19456"/>
                    <a:pt x="19548" y="19589"/>
                    <a:pt x="19514" y="19723"/>
                  </a:cubicBezTo>
                  <a:lnTo>
                    <a:pt x="19514" y="19656"/>
                  </a:lnTo>
                  <a:cubicBezTo>
                    <a:pt x="19448" y="19456"/>
                    <a:pt x="19381" y="19256"/>
                    <a:pt x="19314" y="19055"/>
                  </a:cubicBezTo>
                  <a:cubicBezTo>
                    <a:pt x="19301" y="19042"/>
                    <a:pt x="19275" y="19034"/>
                    <a:pt x="19253" y="19034"/>
                  </a:cubicBezTo>
                  <a:cubicBezTo>
                    <a:pt x="19221" y="19034"/>
                    <a:pt x="19195" y="19050"/>
                    <a:pt x="19214" y="19089"/>
                  </a:cubicBezTo>
                  <a:cubicBezTo>
                    <a:pt x="19248" y="19289"/>
                    <a:pt x="19314" y="19456"/>
                    <a:pt x="19381" y="19623"/>
                  </a:cubicBezTo>
                  <a:cubicBezTo>
                    <a:pt x="19414" y="19723"/>
                    <a:pt x="19414" y="19823"/>
                    <a:pt x="19448" y="19889"/>
                  </a:cubicBezTo>
                  <a:cubicBezTo>
                    <a:pt x="19448" y="19989"/>
                    <a:pt x="19448" y="20056"/>
                    <a:pt x="19448" y="20156"/>
                  </a:cubicBezTo>
                  <a:cubicBezTo>
                    <a:pt x="19348" y="19923"/>
                    <a:pt x="19214" y="19723"/>
                    <a:pt x="19114" y="19556"/>
                  </a:cubicBezTo>
                  <a:cubicBezTo>
                    <a:pt x="18814" y="19156"/>
                    <a:pt x="18614" y="18755"/>
                    <a:pt x="18414" y="18322"/>
                  </a:cubicBezTo>
                  <a:cubicBezTo>
                    <a:pt x="18294" y="17933"/>
                    <a:pt x="18309" y="17329"/>
                    <a:pt x="18794" y="17329"/>
                  </a:cubicBezTo>
                  <a:close/>
                  <a:moveTo>
                    <a:pt x="20656" y="18174"/>
                  </a:moveTo>
                  <a:cubicBezTo>
                    <a:pt x="20708" y="18174"/>
                    <a:pt x="20761" y="18178"/>
                    <a:pt x="20815" y="18188"/>
                  </a:cubicBezTo>
                  <a:cubicBezTo>
                    <a:pt x="21149" y="18255"/>
                    <a:pt x="21316" y="18689"/>
                    <a:pt x="21082" y="18989"/>
                  </a:cubicBezTo>
                  <a:cubicBezTo>
                    <a:pt x="20915" y="19122"/>
                    <a:pt x="20749" y="19322"/>
                    <a:pt x="20649" y="19522"/>
                  </a:cubicBezTo>
                  <a:cubicBezTo>
                    <a:pt x="20515" y="19723"/>
                    <a:pt x="20415" y="19923"/>
                    <a:pt x="20315" y="20123"/>
                  </a:cubicBezTo>
                  <a:cubicBezTo>
                    <a:pt x="20248" y="20223"/>
                    <a:pt x="20215" y="20323"/>
                    <a:pt x="20182" y="20423"/>
                  </a:cubicBezTo>
                  <a:lnTo>
                    <a:pt x="20182" y="20456"/>
                  </a:lnTo>
                  <a:cubicBezTo>
                    <a:pt x="20148" y="20423"/>
                    <a:pt x="20115" y="20356"/>
                    <a:pt x="20048" y="20323"/>
                  </a:cubicBezTo>
                  <a:cubicBezTo>
                    <a:pt x="20082" y="20156"/>
                    <a:pt x="20115" y="20023"/>
                    <a:pt x="20148" y="19856"/>
                  </a:cubicBezTo>
                  <a:lnTo>
                    <a:pt x="20248" y="19389"/>
                  </a:lnTo>
                  <a:cubicBezTo>
                    <a:pt x="20248" y="19372"/>
                    <a:pt x="20240" y="19364"/>
                    <a:pt x="20228" y="19364"/>
                  </a:cubicBezTo>
                  <a:cubicBezTo>
                    <a:pt x="20215" y="19364"/>
                    <a:pt x="20198" y="19372"/>
                    <a:pt x="20182" y="19389"/>
                  </a:cubicBezTo>
                  <a:lnTo>
                    <a:pt x="20082" y="19856"/>
                  </a:lnTo>
                  <a:cubicBezTo>
                    <a:pt x="20048" y="19989"/>
                    <a:pt x="20015" y="20156"/>
                    <a:pt x="19948" y="20290"/>
                  </a:cubicBezTo>
                  <a:cubicBezTo>
                    <a:pt x="19915" y="20273"/>
                    <a:pt x="19873" y="20265"/>
                    <a:pt x="19827" y="20265"/>
                  </a:cubicBezTo>
                  <a:cubicBezTo>
                    <a:pt x="19781" y="20265"/>
                    <a:pt x="19731" y="20273"/>
                    <a:pt x="19681" y="20290"/>
                  </a:cubicBezTo>
                  <a:cubicBezTo>
                    <a:pt x="19648" y="20290"/>
                    <a:pt x="19615" y="20323"/>
                    <a:pt x="19581" y="20356"/>
                  </a:cubicBezTo>
                  <a:cubicBezTo>
                    <a:pt x="19581" y="20130"/>
                    <a:pt x="19644" y="19872"/>
                    <a:pt x="19678" y="19613"/>
                  </a:cubicBezTo>
                  <a:lnTo>
                    <a:pt x="19678" y="19613"/>
                  </a:lnTo>
                  <a:cubicBezTo>
                    <a:pt x="19679" y="19627"/>
                    <a:pt x="19680" y="19642"/>
                    <a:pt x="19681" y="19656"/>
                  </a:cubicBezTo>
                  <a:lnTo>
                    <a:pt x="19681" y="19589"/>
                  </a:lnTo>
                  <a:cubicBezTo>
                    <a:pt x="19680" y="19597"/>
                    <a:pt x="19679" y="19605"/>
                    <a:pt x="19678" y="19613"/>
                  </a:cubicBezTo>
                  <a:lnTo>
                    <a:pt x="19678" y="19613"/>
                  </a:lnTo>
                  <a:cubicBezTo>
                    <a:pt x="19655" y="19229"/>
                    <a:pt x="19754" y="18878"/>
                    <a:pt x="19915" y="18588"/>
                  </a:cubicBezTo>
                  <a:cubicBezTo>
                    <a:pt x="20085" y="18333"/>
                    <a:pt x="20353" y="18174"/>
                    <a:pt x="20656" y="18174"/>
                  </a:cubicBezTo>
                  <a:close/>
                  <a:moveTo>
                    <a:pt x="21912" y="18839"/>
                  </a:moveTo>
                  <a:cubicBezTo>
                    <a:pt x="22008" y="18839"/>
                    <a:pt x="22100" y="18855"/>
                    <a:pt x="22183" y="18889"/>
                  </a:cubicBezTo>
                  <a:cubicBezTo>
                    <a:pt x="22250" y="18889"/>
                    <a:pt x="22316" y="18955"/>
                    <a:pt x="22383" y="19022"/>
                  </a:cubicBezTo>
                  <a:cubicBezTo>
                    <a:pt x="22417" y="19122"/>
                    <a:pt x="22383" y="19222"/>
                    <a:pt x="22316" y="19322"/>
                  </a:cubicBezTo>
                  <a:cubicBezTo>
                    <a:pt x="22250" y="19456"/>
                    <a:pt x="22183" y="19623"/>
                    <a:pt x="22116" y="19756"/>
                  </a:cubicBezTo>
                  <a:cubicBezTo>
                    <a:pt x="22083" y="19789"/>
                    <a:pt x="22050" y="19823"/>
                    <a:pt x="22016" y="19856"/>
                  </a:cubicBezTo>
                  <a:cubicBezTo>
                    <a:pt x="21950" y="19889"/>
                    <a:pt x="21916" y="19923"/>
                    <a:pt x="21849" y="19956"/>
                  </a:cubicBezTo>
                  <a:cubicBezTo>
                    <a:pt x="21783" y="19989"/>
                    <a:pt x="21683" y="20023"/>
                    <a:pt x="21616" y="20090"/>
                  </a:cubicBezTo>
                  <a:cubicBezTo>
                    <a:pt x="21583" y="20090"/>
                    <a:pt x="21549" y="20090"/>
                    <a:pt x="21549" y="20123"/>
                  </a:cubicBezTo>
                  <a:cubicBezTo>
                    <a:pt x="21449" y="20256"/>
                    <a:pt x="21316" y="20356"/>
                    <a:pt x="21216" y="20456"/>
                  </a:cubicBezTo>
                  <a:lnTo>
                    <a:pt x="21249" y="20490"/>
                  </a:lnTo>
                  <a:cubicBezTo>
                    <a:pt x="21169" y="20543"/>
                    <a:pt x="21078" y="20559"/>
                    <a:pt x="20983" y="20559"/>
                  </a:cubicBezTo>
                  <a:cubicBezTo>
                    <a:pt x="20841" y="20559"/>
                    <a:pt x="20689" y="20523"/>
                    <a:pt x="20549" y="20523"/>
                  </a:cubicBezTo>
                  <a:lnTo>
                    <a:pt x="20682" y="20456"/>
                  </a:lnTo>
                  <a:cubicBezTo>
                    <a:pt x="20749" y="20423"/>
                    <a:pt x="20782" y="20390"/>
                    <a:pt x="20815" y="20356"/>
                  </a:cubicBezTo>
                  <a:cubicBezTo>
                    <a:pt x="20882" y="20323"/>
                    <a:pt x="20915" y="20256"/>
                    <a:pt x="20949" y="20223"/>
                  </a:cubicBezTo>
                  <a:cubicBezTo>
                    <a:pt x="20982" y="20190"/>
                    <a:pt x="20982" y="20181"/>
                    <a:pt x="20974" y="20181"/>
                  </a:cubicBezTo>
                  <a:cubicBezTo>
                    <a:pt x="20966" y="20181"/>
                    <a:pt x="20949" y="20190"/>
                    <a:pt x="20949" y="20190"/>
                  </a:cubicBezTo>
                  <a:cubicBezTo>
                    <a:pt x="20882" y="20223"/>
                    <a:pt x="20849" y="20256"/>
                    <a:pt x="20782" y="20290"/>
                  </a:cubicBezTo>
                  <a:lnTo>
                    <a:pt x="20715" y="20323"/>
                  </a:lnTo>
                  <a:lnTo>
                    <a:pt x="20649" y="20390"/>
                  </a:lnTo>
                  <a:cubicBezTo>
                    <a:pt x="20582" y="20390"/>
                    <a:pt x="20515" y="20423"/>
                    <a:pt x="20482" y="20456"/>
                  </a:cubicBezTo>
                  <a:lnTo>
                    <a:pt x="20382" y="20456"/>
                  </a:lnTo>
                  <a:lnTo>
                    <a:pt x="20482" y="20256"/>
                  </a:lnTo>
                  <a:cubicBezTo>
                    <a:pt x="20549" y="20056"/>
                    <a:pt x="20649" y="19823"/>
                    <a:pt x="20749" y="19623"/>
                  </a:cubicBezTo>
                  <a:cubicBezTo>
                    <a:pt x="20849" y="19456"/>
                    <a:pt x="20949" y="19289"/>
                    <a:pt x="21082" y="19156"/>
                  </a:cubicBezTo>
                  <a:cubicBezTo>
                    <a:pt x="21249" y="19022"/>
                    <a:pt x="21416" y="18922"/>
                    <a:pt x="21616" y="18889"/>
                  </a:cubicBezTo>
                  <a:cubicBezTo>
                    <a:pt x="21716" y="18855"/>
                    <a:pt x="21816" y="18839"/>
                    <a:pt x="21912" y="18839"/>
                  </a:cubicBezTo>
                  <a:close/>
                  <a:moveTo>
                    <a:pt x="23344" y="19599"/>
                  </a:moveTo>
                  <a:cubicBezTo>
                    <a:pt x="23428" y="19599"/>
                    <a:pt x="23484" y="19638"/>
                    <a:pt x="23484" y="19789"/>
                  </a:cubicBezTo>
                  <a:cubicBezTo>
                    <a:pt x="23451" y="20023"/>
                    <a:pt x="23284" y="20256"/>
                    <a:pt x="23050" y="20356"/>
                  </a:cubicBezTo>
                  <a:lnTo>
                    <a:pt x="23084" y="20390"/>
                  </a:lnTo>
                  <a:cubicBezTo>
                    <a:pt x="22671" y="20583"/>
                    <a:pt x="22212" y="20707"/>
                    <a:pt x="21745" y="20707"/>
                  </a:cubicBezTo>
                  <a:cubicBezTo>
                    <a:pt x="21647" y="20707"/>
                    <a:pt x="21548" y="20702"/>
                    <a:pt x="21449" y="20690"/>
                  </a:cubicBezTo>
                  <a:cubicBezTo>
                    <a:pt x="21449" y="20690"/>
                    <a:pt x="21416" y="20657"/>
                    <a:pt x="21416" y="20657"/>
                  </a:cubicBezTo>
                  <a:lnTo>
                    <a:pt x="21516" y="20657"/>
                  </a:lnTo>
                  <a:cubicBezTo>
                    <a:pt x="21583" y="20623"/>
                    <a:pt x="21683" y="20623"/>
                    <a:pt x="21783" y="20590"/>
                  </a:cubicBezTo>
                  <a:cubicBezTo>
                    <a:pt x="21950" y="20557"/>
                    <a:pt x="22116" y="20490"/>
                    <a:pt x="22283" y="20423"/>
                  </a:cubicBezTo>
                  <a:cubicBezTo>
                    <a:pt x="22340" y="20423"/>
                    <a:pt x="22324" y="20350"/>
                    <a:pt x="22297" y="20350"/>
                  </a:cubicBezTo>
                  <a:cubicBezTo>
                    <a:pt x="22293" y="20350"/>
                    <a:pt x="22288" y="20352"/>
                    <a:pt x="22283" y="20356"/>
                  </a:cubicBezTo>
                  <a:cubicBezTo>
                    <a:pt x="22083" y="20390"/>
                    <a:pt x="21916" y="20423"/>
                    <a:pt x="21749" y="20456"/>
                  </a:cubicBezTo>
                  <a:lnTo>
                    <a:pt x="21549" y="20490"/>
                  </a:lnTo>
                  <a:cubicBezTo>
                    <a:pt x="21716" y="20356"/>
                    <a:pt x="21849" y="20256"/>
                    <a:pt x="22016" y="20123"/>
                  </a:cubicBezTo>
                  <a:cubicBezTo>
                    <a:pt x="22250" y="19956"/>
                    <a:pt x="22483" y="19823"/>
                    <a:pt x="22750" y="19723"/>
                  </a:cubicBezTo>
                  <a:cubicBezTo>
                    <a:pt x="22884" y="19656"/>
                    <a:pt x="23050" y="19623"/>
                    <a:pt x="23184" y="19623"/>
                  </a:cubicBezTo>
                  <a:cubicBezTo>
                    <a:pt x="23243" y="19611"/>
                    <a:pt x="23298" y="19599"/>
                    <a:pt x="23344" y="19599"/>
                  </a:cubicBezTo>
                  <a:close/>
                  <a:moveTo>
                    <a:pt x="19815" y="20490"/>
                  </a:moveTo>
                  <a:cubicBezTo>
                    <a:pt x="19915" y="20523"/>
                    <a:pt x="19981" y="20557"/>
                    <a:pt x="20015" y="20657"/>
                  </a:cubicBezTo>
                  <a:cubicBezTo>
                    <a:pt x="20048" y="20723"/>
                    <a:pt x="20015" y="20823"/>
                    <a:pt x="19981" y="20890"/>
                  </a:cubicBezTo>
                  <a:cubicBezTo>
                    <a:pt x="19895" y="20977"/>
                    <a:pt x="19809" y="21063"/>
                    <a:pt x="19700" y="21128"/>
                  </a:cubicBezTo>
                  <a:lnTo>
                    <a:pt x="19700" y="21128"/>
                  </a:lnTo>
                  <a:cubicBezTo>
                    <a:pt x="19717" y="21093"/>
                    <a:pt x="19723" y="21049"/>
                    <a:pt x="19748" y="21024"/>
                  </a:cubicBezTo>
                  <a:lnTo>
                    <a:pt x="19781" y="20857"/>
                  </a:lnTo>
                  <a:cubicBezTo>
                    <a:pt x="19765" y="20840"/>
                    <a:pt x="19756" y="20832"/>
                    <a:pt x="19748" y="20832"/>
                  </a:cubicBezTo>
                  <a:cubicBezTo>
                    <a:pt x="19740" y="20832"/>
                    <a:pt x="19731" y="20840"/>
                    <a:pt x="19715" y="20857"/>
                  </a:cubicBezTo>
                  <a:cubicBezTo>
                    <a:pt x="19715" y="20890"/>
                    <a:pt x="19681" y="20957"/>
                    <a:pt x="19681" y="20990"/>
                  </a:cubicBezTo>
                  <a:cubicBezTo>
                    <a:pt x="19648" y="21057"/>
                    <a:pt x="19615" y="21090"/>
                    <a:pt x="19615" y="21157"/>
                  </a:cubicBezTo>
                  <a:lnTo>
                    <a:pt x="19615" y="21024"/>
                  </a:lnTo>
                  <a:cubicBezTo>
                    <a:pt x="19615" y="21024"/>
                    <a:pt x="19615" y="20990"/>
                    <a:pt x="19615" y="20990"/>
                  </a:cubicBezTo>
                  <a:lnTo>
                    <a:pt x="19615" y="20823"/>
                  </a:lnTo>
                  <a:cubicBezTo>
                    <a:pt x="19615" y="20790"/>
                    <a:pt x="19615" y="20790"/>
                    <a:pt x="19615" y="20790"/>
                  </a:cubicBezTo>
                  <a:cubicBezTo>
                    <a:pt x="19615" y="20723"/>
                    <a:pt x="19615" y="20690"/>
                    <a:pt x="19615" y="20657"/>
                  </a:cubicBezTo>
                  <a:cubicBezTo>
                    <a:pt x="19648" y="20557"/>
                    <a:pt x="19715" y="20490"/>
                    <a:pt x="19815" y="20490"/>
                  </a:cubicBezTo>
                  <a:close/>
                  <a:moveTo>
                    <a:pt x="20519" y="20673"/>
                  </a:moveTo>
                  <a:cubicBezTo>
                    <a:pt x="20615" y="20673"/>
                    <a:pt x="20715" y="20690"/>
                    <a:pt x="20815" y="20723"/>
                  </a:cubicBezTo>
                  <a:lnTo>
                    <a:pt x="21149" y="20723"/>
                  </a:lnTo>
                  <a:cubicBezTo>
                    <a:pt x="21082" y="20790"/>
                    <a:pt x="21049" y="20857"/>
                    <a:pt x="21016" y="20890"/>
                  </a:cubicBezTo>
                  <a:lnTo>
                    <a:pt x="21016" y="20923"/>
                  </a:lnTo>
                  <a:cubicBezTo>
                    <a:pt x="20982" y="20957"/>
                    <a:pt x="20949" y="20990"/>
                    <a:pt x="20915" y="20990"/>
                  </a:cubicBezTo>
                  <a:lnTo>
                    <a:pt x="20882" y="21024"/>
                  </a:lnTo>
                  <a:cubicBezTo>
                    <a:pt x="20782" y="21057"/>
                    <a:pt x="20715" y="21090"/>
                    <a:pt x="20615" y="21124"/>
                  </a:cubicBezTo>
                  <a:cubicBezTo>
                    <a:pt x="20549" y="21157"/>
                    <a:pt x="20448" y="21157"/>
                    <a:pt x="20348" y="21157"/>
                  </a:cubicBezTo>
                  <a:lnTo>
                    <a:pt x="20215" y="21157"/>
                  </a:lnTo>
                  <a:lnTo>
                    <a:pt x="20382" y="21124"/>
                  </a:lnTo>
                  <a:cubicBezTo>
                    <a:pt x="20415" y="21124"/>
                    <a:pt x="20448" y="21057"/>
                    <a:pt x="20415" y="21024"/>
                  </a:cubicBezTo>
                  <a:cubicBezTo>
                    <a:pt x="20439" y="20976"/>
                    <a:pt x="20396" y="20929"/>
                    <a:pt x="20357" y="20929"/>
                  </a:cubicBezTo>
                  <a:cubicBezTo>
                    <a:pt x="20340" y="20929"/>
                    <a:pt x="20325" y="20937"/>
                    <a:pt x="20315" y="20957"/>
                  </a:cubicBezTo>
                  <a:cubicBezTo>
                    <a:pt x="20215" y="20990"/>
                    <a:pt x="20148" y="21024"/>
                    <a:pt x="20082" y="21057"/>
                  </a:cubicBezTo>
                  <a:lnTo>
                    <a:pt x="20015" y="21057"/>
                  </a:lnTo>
                  <a:cubicBezTo>
                    <a:pt x="20082" y="20990"/>
                    <a:pt x="20115" y="20890"/>
                    <a:pt x="20182" y="20823"/>
                  </a:cubicBezTo>
                  <a:lnTo>
                    <a:pt x="20248" y="20723"/>
                  </a:lnTo>
                  <a:cubicBezTo>
                    <a:pt x="20332" y="20690"/>
                    <a:pt x="20423" y="20673"/>
                    <a:pt x="20519" y="20673"/>
                  </a:cubicBezTo>
                  <a:close/>
                  <a:moveTo>
                    <a:pt x="18714" y="20056"/>
                  </a:moveTo>
                  <a:cubicBezTo>
                    <a:pt x="18747" y="20090"/>
                    <a:pt x="18781" y="20090"/>
                    <a:pt x="18814" y="20123"/>
                  </a:cubicBezTo>
                  <a:lnTo>
                    <a:pt x="18847" y="20123"/>
                  </a:lnTo>
                  <a:cubicBezTo>
                    <a:pt x="18947" y="20190"/>
                    <a:pt x="19047" y="20223"/>
                    <a:pt x="19114" y="20290"/>
                  </a:cubicBezTo>
                  <a:cubicBezTo>
                    <a:pt x="19214" y="20390"/>
                    <a:pt x="19281" y="20456"/>
                    <a:pt x="19348" y="20557"/>
                  </a:cubicBezTo>
                  <a:cubicBezTo>
                    <a:pt x="19409" y="20802"/>
                    <a:pt x="19442" y="21075"/>
                    <a:pt x="19395" y="21325"/>
                  </a:cubicBezTo>
                  <a:lnTo>
                    <a:pt x="19395" y="21325"/>
                  </a:lnTo>
                  <a:cubicBezTo>
                    <a:pt x="19383" y="21286"/>
                    <a:pt x="19365" y="21243"/>
                    <a:pt x="19348" y="21190"/>
                  </a:cubicBezTo>
                  <a:lnTo>
                    <a:pt x="19248" y="20790"/>
                  </a:lnTo>
                  <a:cubicBezTo>
                    <a:pt x="19248" y="20779"/>
                    <a:pt x="19240" y="20775"/>
                    <a:pt x="19230" y="20775"/>
                  </a:cubicBezTo>
                  <a:cubicBezTo>
                    <a:pt x="19211" y="20775"/>
                    <a:pt x="19181" y="20790"/>
                    <a:pt x="19181" y="20790"/>
                  </a:cubicBezTo>
                  <a:cubicBezTo>
                    <a:pt x="19214" y="20923"/>
                    <a:pt x="19248" y="21057"/>
                    <a:pt x="19248" y="21190"/>
                  </a:cubicBezTo>
                  <a:lnTo>
                    <a:pt x="19248" y="21224"/>
                  </a:lnTo>
                  <a:cubicBezTo>
                    <a:pt x="19214" y="21157"/>
                    <a:pt x="19148" y="21090"/>
                    <a:pt x="19081" y="21057"/>
                  </a:cubicBezTo>
                  <a:cubicBezTo>
                    <a:pt x="18914" y="20890"/>
                    <a:pt x="18781" y="20657"/>
                    <a:pt x="18714" y="20423"/>
                  </a:cubicBezTo>
                  <a:cubicBezTo>
                    <a:pt x="18681" y="20290"/>
                    <a:pt x="18681" y="20190"/>
                    <a:pt x="18714" y="20056"/>
                  </a:cubicBezTo>
                  <a:close/>
                  <a:moveTo>
                    <a:pt x="15178" y="17654"/>
                  </a:moveTo>
                  <a:cubicBezTo>
                    <a:pt x="15178" y="17955"/>
                    <a:pt x="15178" y="18255"/>
                    <a:pt x="15211" y="18522"/>
                  </a:cubicBezTo>
                  <a:cubicBezTo>
                    <a:pt x="15278" y="19089"/>
                    <a:pt x="15245" y="19623"/>
                    <a:pt x="15145" y="20156"/>
                  </a:cubicBezTo>
                  <a:cubicBezTo>
                    <a:pt x="15045" y="20590"/>
                    <a:pt x="14911" y="20990"/>
                    <a:pt x="14811" y="21424"/>
                  </a:cubicBezTo>
                  <a:cubicBezTo>
                    <a:pt x="14878" y="20957"/>
                    <a:pt x="14878" y="20490"/>
                    <a:pt x="14945" y="20023"/>
                  </a:cubicBezTo>
                  <a:cubicBezTo>
                    <a:pt x="15011" y="19322"/>
                    <a:pt x="15045" y="18622"/>
                    <a:pt x="15078" y="17888"/>
                  </a:cubicBezTo>
                  <a:cubicBezTo>
                    <a:pt x="15111" y="17821"/>
                    <a:pt x="15145" y="17755"/>
                    <a:pt x="15178" y="17654"/>
                  </a:cubicBezTo>
                  <a:close/>
                  <a:moveTo>
                    <a:pt x="19481" y="21624"/>
                  </a:moveTo>
                  <a:cubicBezTo>
                    <a:pt x="19448" y="21624"/>
                    <a:pt x="19448" y="21624"/>
                    <a:pt x="19448" y="21657"/>
                  </a:cubicBezTo>
                  <a:lnTo>
                    <a:pt x="19448" y="21624"/>
                  </a:lnTo>
                  <a:close/>
                  <a:moveTo>
                    <a:pt x="15045" y="18055"/>
                  </a:moveTo>
                  <a:cubicBezTo>
                    <a:pt x="15011" y="18689"/>
                    <a:pt x="14945" y="19322"/>
                    <a:pt x="14878" y="19989"/>
                  </a:cubicBezTo>
                  <a:cubicBezTo>
                    <a:pt x="14878" y="20557"/>
                    <a:pt x="14811" y="21124"/>
                    <a:pt x="14678" y="21691"/>
                  </a:cubicBezTo>
                  <a:cubicBezTo>
                    <a:pt x="14644" y="21190"/>
                    <a:pt x="14611" y="20657"/>
                    <a:pt x="14644" y="20123"/>
                  </a:cubicBezTo>
                  <a:cubicBezTo>
                    <a:pt x="14678" y="19422"/>
                    <a:pt x="14811" y="18722"/>
                    <a:pt x="15045" y="18055"/>
                  </a:cubicBezTo>
                  <a:close/>
                  <a:moveTo>
                    <a:pt x="16913" y="22625"/>
                  </a:moveTo>
                  <a:lnTo>
                    <a:pt x="16813" y="22758"/>
                  </a:lnTo>
                  <a:cubicBezTo>
                    <a:pt x="16813" y="22758"/>
                    <a:pt x="16813" y="22725"/>
                    <a:pt x="16813" y="22725"/>
                  </a:cubicBezTo>
                  <a:lnTo>
                    <a:pt x="16913" y="22625"/>
                  </a:lnTo>
                  <a:close/>
                  <a:moveTo>
                    <a:pt x="16446" y="23192"/>
                  </a:moveTo>
                  <a:cubicBezTo>
                    <a:pt x="16412" y="23225"/>
                    <a:pt x="16412" y="23225"/>
                    <a:pt x="16446" y="23258"/>
                  </a:cubicBezTo>
                  <a:cubicBezTo>
                    <a:pt x="16446" y="23225"/>
                    <a:pt x="16446" y="23225"/>
                    <a:pt x="16446" y="23192"/>
                  </a:cubicBezTo>
                  <a:close/>
                  <a:moveTo>
                    <a:pt x="16779" y="22825"/>
                  </a:moveTo>
                  <a:cubicBezTo>
                    <a:pt x="16646" y="22992"/>
                    <a:pt x="16546" y="23158"/>
                    <a:pt x="16412" y="23325"/>
                  </a:cubicBezTo>
                  <a:cubicBezTo>
                    <a:pt x="16179" y="23592"/>
                    <a:pt x="15945" y="23826"/>
                    <a:pt x="15645" y="24026"/>
                  </a:cubicBezTo>
                  <a:cubicBezTo>
                    <a:pt x="15445" y="24159"/>
                    <a:pt x="15211" y="24259"/>
                    <a:pt x="14945" y="24326"/>
                  </a:cubicBezTo>
                  <a:cubicBezTo>
                    <a:pt x="15412" y="24092"/>
                    <a:pt x="15812" y="23826"/>
                    <a:pt x="16212" y="23492"/>
                  </a:cubicBezTo>
                  <a:cubicBezTo>
                    <a:pt x="16245" y="23492"/>
                    <a:pt x="16212" y="23459"/>
                    <a:pt x="16179" y="23459"/>
                  </a:cubicBezTo>
                  <a:cubicBezTo>
                    <a:pt x="15712" y="23792"/>
                    <a:pt x="15211" y="24059"/>
                    <a:pt x="14678" y="24293"/>
                  </a:cubicBezTo>
                  <a:lnTo>
                    <a:pt x="14511" y="24359"/>
                  </a:lnTo>
                  <a:cubicBezTo>
                    <a:pt x="14778" y="24226"/>
                    <a:pt x="15011" y="24092"/>
                    <a:pt x="15245" y="23959"/>
                  </a:cubicBezTo>
                  <a:cubicBezTo>
                    <a:pt x="15745" y="23625"/>
                    <a:pt x="16245" y="23258"/>
                    <a:pt x="16679" y="22825"/>
                  </a:cubicBezTo>
                  <a:close/>
                  <a:moveTo>
                    <a:pt x="13510" y="21824"/>
                  </a:moveTo>
                  <a:cubicBezTo>
                    <a:pt x="13577" y="22725"/>
                    <a:pt x="13577" y="23625"/>
                    <a:pt x="13510" y="24526"/>
                  </a:cubicBezTo>
                  <a:lnTo>
                    <a:pt x="13510" y="24559"/>
                  </a:lnTo>
                  <a:cubicBezTo>
                    <a:pt x="13477" y="24126"/>
                    <a:pt x="13377" y="23725"/>
                    <a:pt x="13343" y="23292"/>
                  </a:cubicBezTo>
                  <a:cubicBezTo>
                    <a:pt x="13277" y="22791"/>
                    <a:pt x="13343" y="22291"/>
                    <a:pt x="13510" y="21824"/>
                  </a:cubicBezTo>
                  <a:close/>
                  <a:moveTo>
                    <a:pt x="10945" y="0"/>
                  </a:moveTo>
                  <a:cubicBezTo>
                    <a:pt x="10788" y="0"/>
                    <a:pt x="10658" y="70"/>
                    <a:pt x="10575" y="209"/>
                  </a:cubicBezTo>
                  <a:cubicBezTo>
                    <a:pt x="10308" y="642"/>
                    <a:pt x="10308" y="1143"/>
                    <a:pt x="10508" y="1610"/>
                  </a:cubicBezTo>
                  <a:cubicBezTo>
                    <a:pt x="10742" y="2043"/>
                    <a:pt x="11108" y="2410"/>
                    <a:pt x="11575" y="2644"/>
                  </a:cubicBezTo>
                  <a:cubicBezTo>
                    <a:pt x="11776" y="2777"/>
                    <a:pt x="11976" y="2877"/>
                    <a:pt x="12209" y="2977"/>
                  </a:cubicBezTo>
                  <a:cubicBezTo>
                    <a:pt x="12209" y="3011"/>
                    <a:pt x="12209" y="3044"/>
                    <a:pt x="12209" y="3077"/>
                  </a:cubicBezTo>
                  <a:cubicBezTo>
                    <a:pt x="12209" y="3344"/>
                    <a:pt x="12309" y="3644"/>
                    <a:pt x="12509" y="3845"/>
                  </a:cubicBezTo>
                  <a:cubicBezTo>
                    <a:pt x="12710" y="4111"/>
                    <a:pt x="13110" y="4211"/>
                    <a:pt x="13210" y="4545"/>
                  </a:cubicBezTo>
                  <a:cubicBezTo>
                    <a:pt x="12943" y="6913"/>
                    <a:pt x="12643" y="9248"/>
                    <a:pt x="12309" y="11583"/>
                  </a:cubicBezTo>
                  <a:cubicBezTo>
                    <a:pt x="12309" y="11650"/>
                    <a:pt x="12309" y="11717"/>
                    <a:pt x="12276" y="11784"/>
                  </a:cubicBezTo>
                  <a:cubicBezTo>
                    <a:pt x="12009" y="13752"/>
                    <a:pt x="11709" y="15753"/>
                    <a:pt x="11375" y="17721"/>
                  </a:cubicBezTo>
                  <a:cubicBezTo>
                    <a:pt x="11142" y="19122"/>
                    <a:pt x="10875" y="20523"/>
                    <a:pt x="10641" y="21924"/>
                  </a:cubicBezTo>
                  <a:cubicBezTo>
                    <a:pt x="10408" y="20823"/>
                    <a:pt x="9607" y="19856"/>
                    <a:pt x="9374" y="18755"/>
                  </a:cubicBezTo>
                  <a:cubicBezTo>
                    <a:pt x="9207" y="17855"/>
                    <a:pt x="9507" y="16954"/>
                    <a:pt x="9374" y="16053"/>
                  </a:cubicBezTo>
                  <a:cubicBezTo>
                    <a:pt x="9374" y="16020"/>
                    <a:pt x="9374" y="16020"/>
                    <a:pt x="9374" y="16020"/>
                  </a:cubicBezTo>
                  <a:cubicBezTo>
                    <a:pt x="9407" y="15586"/>
                    <a:pt x="9507" y="15153"/>
                    <a:pt x="9574" y="14719"/>
                  </a:cubicBezTo>
                  <a:cubicBezTo>
                    <a:pt x="9641" y="14319"/>
                    <a:pt x="9607" y="13885"/>
                    <a:pt x="9541" y="13485"/>
                  </a:cubicBezTo>
                  <a:cubicBezTo>
                    <a:pt x="9474" y="13051"/>
                    <a:pt x="9341" y="12651"/>
                    <a:pt x="9140" y="12251"/>
                  </a:cubicBezTo>
                  <a:cubicBezTo>
                    <a:pt x="8907" y="11817"/>
                    <a:pt x="8740" y="11317"/>
                    <a:pt x="8707" y="10816"/>
                  </a:cubicBezTo>
                  <a:cubicBezTo>
                    <a:pt x="8707" y="10783"/>
                    <a:pt x="8740" y="10783"/>
                    <a:pt x="8740" y="10749"/>
                  </a:cubicBezTo>
                  <a:cubicBezTo>
                    <a:pt x="8765" y="10701"/>
                    <a:pt x="8717" y="10670"/>
                    <a:pt x="8677" y="10670"/>
                  </a:cubicBezTo>
                  <a:cubicBezTo>
                    <a:pt x="8663" y="10670"/>
                    <a:pt x="8649" y="10674"/>
                    <a:pt x="8640" y="10683"/>
                  </a:cubicBezTo>
                  <a:lnTo>
                    <a:pt x="8607" y="10749"/>
                  </a:lnTo>
                  <a:cubicBezTo>
                    <a:pt x="8573" y="10783"/>
                    <a:pt x="8573" y="10783"/>
                    <a:pt x="8573" y="10816"/>
                  </a:cubicBezTo>
                  <a:cubicBezTo>
                    <a:pt x="7806" y="12317"/>
                    <a:pt x="8740" y="13952"/>
                    <a:pt x="9140" y="15419"/>
                  </a:cubicBezTo>
                  <a:cubicBezTo>
                    <a:pt x="9240" y="15853"/>
                    <a:pt x="9307" y="16353"/>
                    <a:pt x="9274" y="16821"/>
                  </a:cubicBezTo>
                  <a:cubicBezTo>
                    <a:pt x="9274" y="17288"/>
                    <a:pt x="9174" y="17755"/>
                    <a:pt x="9174" y="18222"/>
                  </a:cubicBezTo>
                  <a:cubicBezTo>
                    <a:pt x="9207" y="18388"/>
                    <a:pt x="9207" y="18522"/>
                    <a:pt x="9240" y="18689"/>
                  </a:cubicBezTo>
                  <a:cubicBezTo>
                    <a:pt x="9040" y="18155"/>
                    <a:pt x="8773" y="17621"/>
                    <a:pt x="8473" y="17154"/>
                  </a:cubicBezTo>
                  <a:cubicBezTo>
                    <a:pt x="8006" y="16487"/>
                    <a:pt x="7639" y="15786"/>
                    <a:pt x="7372" y="15019"/>
                  </a:cubicBezTo>
                  <a:cubicBezTo>
                    <a:pt x="7356" y="14986"/>
                    <a:pt x="7322" y="14969"/>
                    <a:pt x="7289" y="14969"/>
                  </a:cubicBezTo>
                  <a:cubicBezTo>
                    <a:pt x="7256" y="14969"/>
                    <a:pt x="7222" y="14986"/>
                    <a:pt x="7206" y="15019"/>
                  </a:cubicBezTo>
                  <a:cubicBezTo>
                    <a:pt x="7006" y="15920"/>
                    <a:pt x="7206" y="16887"/>
                    <a:pt x="7706" y="17654"/>
                  </a:cubicBezTo>
                  <a:cubicBezTo>
                    <a:pt x="8240" y="18422"/>
                    <a:pt x="9074" y="18889"/>
                    <a:pt x="9541" y="19689"/>
                  </a:cubicBezTo>
                  <a:cubicBezTo>
                    <a:pt x="9641" y="19889"/>
                    <a:pt x="9741" y="20123"/>
                    <a:pt x="9841" y="20323"/>
                  </a:cubicBezTo>
                  <a:cubicBezTo>
                    <a:pt x="10241" y="20990"/>
                    <a:pt x="10475" y="21724"/>
                    <a:pt x="10541" y="22491"/>
                  </a:cubicBezTo>
                  <a:cubicBezTo>
                    <a:pt x="10408" y="23192"/>
                    <a:pt x="10275" y="23859"/>
                    <a:pt x="10141" y="24559"/>
                  </a:cubicBezTo>
                  <a:cubicBezTo>
                    <a:pt x="9374" y="23926"/>
                    <a:pt x="8607" y="23225"/>
                    <a:pt x="7940" y="22491"/>
                  </a:cubicBezTo>
                  <a:cubicBezTo>
                    <a:pt x="7206" y="21691"/>
                    <a:pt x="6539" y="20857"/>
                    <a:pt x="5971" y="19923"/>
                  </a:cubicBezTo>
                  <a:cubicBezTo>
                    <a:pt x="4871" y="18155"/>
                    <a:pt x="4070" y="16153"/>
                    <a:pt x="3670" y="14085"/>
                  </a:cubicBezTo>
                  <a:cubicBezTo>
                    <a:pt x="3436" y="12951"/>
                    <a:pt x="3303" y="11817"/>
                    <a:pt x="3336" y="10649"/>
                  </a:cubicBezTo>
                  <a:cubicBezTo>
                    <a:pt x="3336" y="10583"/>
                    <a:pt x="3370" y="10516"/>
                    <a:pt x="3403" y="10449"/>
                  </a:cubicBezTo>
                  <a:cubicBezTo>
                    <a:pt x="3403" y="10349"/>
                    <a:pt x="3403" y="10349"/>
                    <a:pt x="3436" y="10316"/>
                  </a:cubicBezTo>
                  <a:cubicBezTo>
                    <a:pt x="3536" y="10116"/>
                    <a:pt x="3737" y="9982"/>
                    <a:pt x="3937" y="9882"/>
                  </a:cubicBezTo>
                  <a:cubicBezTo>
                    <a:pt x="4337" y="9815"/>
                    <a:pt x="4671" y="9582"/>
                    <a:pt x="4871" y="9248"/>
                  </a:cubicBezTo>
                  <a:lnTo>
                    <a:pt x="4904" y="9182"/>
                  </a:lnTo>
                  <a:lnTo>
                    <a:pt x="4937" y="9182"/>
                  </a:lnTo>
                  <a:cubicBezTo>
                    <a:pt x="5471" y="9182"/>
                    <a:pt x="6038" y="8982"/>
                    <a:pt x="6472" y="8648"/>
                  </a:cubicBezTo>
                  <a:cubicBezTo>
                    <a:pt x="6805" y="8414"/>
                    <a:pt x="7172" y="7981"/>
                    <a:pt x="7006" y="7581"/>
                  </a:cubicBezTo>
                  <a:cubicBezTo>
                    <a:pt x="6933" y="7423"/>
                    <a:pt x="6799" y="7367"/>
                    <a:pt x="6643" y="7367"/>
                  </a:cubicBezTo>
                  <a:cubicBezTo>
                    <a:pt x="6370" y="7367"/>
                    <a:pt x="6029" y="7541"/>
                    <a:pt x="5838" y="7647"/>
                  </a:cubicBezTo>
                  <a:lnTo>
                    <a:pt x="5705" y="7781"/>
                  </a:lnTo>
                  <a:cubicBezTo>
                    <a:pt x="5705" y="7714"/>
                    <a:pt x="5705" y="7681"/>
                    <a:pt x="5705" y="7647"/>
                  </a:cubicBezTo>
                  <a:cubicBezTo>
                    <a:pt x="5771" y="7480"/>
                    <a:pt x="5771" y="7347"/>
                    <a:pt x="5771" y="7180"/>
                  </a:cubicBezTo>
                  <a:cubicBezTo>
                    <a:pt x="5738" y="7047"/>
                    <a:pt x="5605" y="6913"/>
                    <a:pt x="5471" y="6880"/>
                  </a:cubicBezTo>
                  <a:cubicBezTo>
                    <a:pt x="5408" y="6866"/>
                    <a:pt x="5344" y="6859"/>
                    <a:pt x="5280" y="6859"/>
                  </a:cubicBezTo>
                  <a:cubicBezTo>
                    <a:pt x="5035" y="6859"/>
                    <a:pt x="4782" y="6955"/>
                    <a:pt x="4570" y="7114"/>
                  </a:cubicBezTo>
                  <a:cubicBezTo>
                    <a:pt x="4537" y="7114"/>
                    <a:pt x="4537" y="7147"/>
                    <a:pt x="4504" y="7180"/>
                  </a:cubicBezTo>
                  <a:cubicBezTo>
                    <a:pt x="4504" y="6913"/>
                    <a:pt x="4370" y="6680"/>
                    <a:pt x="4137" y="6580"/>
                  </a:cubicBezTo>
                  <a:cubicBezTo>
                    <a:pt x="4015" y="6524"/>
                    <a:pt x="3889" y="6498"/>
                    <a:pt x="3766" y="6498"/>
                  </a:cubicBezTo>
                  <a:cubicBezTo>
                    <a:pt x="3522" y="6498"/>
                    <a:pt x="3292" y="6602"/>
                    <a:pt x="3136" y="6780"/>
                  </a:cubicBezTo>
                  <a:cubicBezTo>
                    <a:pt x="3103" y="6813"/>
                    <a:pt x="3103" y="6847"/>
                    <a:pt x="3069" y="6847"/>
                  </a:cubicBezTo>
                  <a:cubicBezTo>
                    <a:pt x="2969" y="6513"/>
                    <a:pt x="2736" y="6246"/>
                    <a:pt x="2436" y="6079"/>
                  </a:cubicBezTo>
                  <a:cubicBezTo>
                    <a:pt x="2286" y="5984"/>
                    <a:pt x="2120" y="5939"/>
                    <a:pt x="1955" y="5939"/>
                  </a:cubicBezTo>
                  <a:cubicBezTo>
                    <a:pt x="1716" y="5939"/>
                    <a:pt x="1479" y="6035"/>
                    <a:pt x="1301" y="6213"/>
                  </a:cubicBezTo>
                  <a:cubicBezTo>
                    <a:pt x="1268" y="6246"/>
                    <a:pt x="1268" y="6280"/>
                    <a:pt x="1235" y="6313"/>
                  </a:cubicBezTo>
                  <a:cubicBezTo>
                    <a:pt x="1101" y="6113"/>
                    <a:pt x="901" y="6013"/>
                    <a:pt x="701" y="5946"/>
                  </a:cubicBezTo>
                  <a:cubicBezTo>
                    <a:pt x="675" y="5942"/>
                    <a:pt x="650" y="5940"/>
                    <a:pt x="625" y="5940"/>
                  </a:cubicBezTo>
                  <a:cubicBezTo>
                    <a:pt x="459" y="5940"/>
                    <a:pt x="321" y="6034"/>
                    <a:pt x="234" y="6180"/>
                  </a:cubicBezTo>
                  <a:cubicBezTo>
                    <a:pt x="1" y="6613"/>
                    <a:pt x="1" y="7147"/>
                    <a:pt x="234" y="7581"/>
                  </a:cubicBezTo>
                  <a:cubicBezTo>
                    <a:pt x="501" y="8014"/>
                    <a:pt x="868" y="8348"/>
                    <a:pt x="1335" y="8581"/>
                  </a:cubicBezTo>
                  <a:cubicBezTo>
                    <a:pt x="1535" y="8681"/>
                    <a:pt x="1768" y="8781"/>
                    <a:pt x="2002" y="8848"/>
                  </a:cubicBezTo>
                  <a:cubicBezTo>
                    <a:pt x="2002" y="8881"/>
                    <a:pt x="2002" y="8915"/>
                    <a:pt x="2002" y="8948"/>
                  </a:cubicBezTo>
                  <a:cubicBezTo>
                    <a:pt x="2002" y="9248"/>
                    <a:pt x="2102" y="9515"/>
                    <a:pt x="2302" y="9715"/>
                  </a:cubicBezTo>
                  <a:cubicBezTo>
                    <a:pt x="2436" y="9849"/>
                    <a:pt x="2569" y="9949"/>
                    <a:pt x="2702" y="10049"/>
                  </a:cubicBezTo>
                  <a:cubicBezTo>
                    <a:pt x="2869" y="10116"/>
                    <a:pt x="2969" y="10249"/>
                    <a:pt x="3069" y="10383"/>
                  </a:cubicBezTo>
                  <a:cubicBezTo>
                    <a:pt x="3069" y="10416"/>
                    <a:pt x="3069" y="10416"/>
                    <a:pt x="3103" y="10416"/>
                  </a:cubicBezTo>
                  <a:cubicBezTo>
                    <a:pt x="3069" y="10449"/>
                    <a:pt x="3036" y="10483"/>
                    <a:pt x="3036" y="10549"/>
                  </a:cubicBezTo>
                  <a:cubicBezTo>
                    <a:pt x="3003" y="14886"/>
                    <a:pt x="4537" y="19122"/>
                    <a:pt x="7406" y="22391"/>
                  </a:cubicBezTo>
                  <a:cubicBezTo>
                    <a:pt x="8173" y="23325"/>
                    <a:pt x="9107" y="24126"/>
                    <a:pt x="10108" y="24793"/>
                  </a:cubicBezTo>
                  <a:cubicBezTo>
                    <a:pt x="9707" y="26894"/>
                    <a:pt x="9274" y="28963"/>
                    <a:pt x="8807" y="31031"/>
                  </a:cubicBezTo>
                  <a:cubicBezTo>
                    <a:pt x="8273" y="33499"/>
                    <a:pt x="7673" y="36001"/>
                    <a:pt x="7039" y="38469"/>
                  </a:cubicBezTo>
                  <a:cubicBezTo>
                    <a:pt x="7020" y="38605"/>
                    <a:pt x="7124" y="38695"/>
                    <a:pt x="7228" y="38695"/>
                  </a:cubicBezTo>
                  <a:cubicBezTo>
                    <a:pt x="7303" y="38695"/>
                    <a:pt x="7378" y="38648"/>
                    <a:pt x="7406" y="38536"/>
                  </a:cubicBezTo>
                  <a:cubicBezTo>
                    <a:pt x="8073" y="35834"/>
                    <a:pt x="8707" y="33132"/>
                    <a:pt x="9307" y="30397"/>
                  </a:cubicBezTo>
                  <a:lnTo>
                    <a:pt x="9541" y="30230"/>
                  </a:lnTo>
                  <a:lnTo>
                    <a:pt x="9607" y="30230"/>
                  </a:lnTo>
                  <a:cubicBezTo>
                    <a:pt x="11375" y="29396"/>
                    <a:pt x="13243" y="28896"/>
                    <a:pt x="14844" y="27762"/>
                  </a:cubicBezTo>
                  <a:cubicBezTo>
                    <a:pt x="16212" y="26861"/>
                    <a:pt x="17380" y="25660"/>
                    <a:pt x="18280" y="24259"/>
                  </a:cubicBezTo>
                  <a:cubicBezTo>
                    <a:pt x="18681" y="23692"/>
                    <a:pt x="19014" y="23058"/>
                    <a:pt x="19281" y="22425"/>
                  </a:cubicBezTo>
                  <a:cubicBezTo>
                    <a:pt x="19314" y="22425"/>
                    <a:pt x="19314" y="22391"/>
                    <a:pt x="19314" y="22391"/>
                  </a:cubicBezTo>
                  <a:cubicBezTo>
                    <a:pt x="19348" y="22324"/>
                    <a:pt x="19381" y="22258"/>
                    <a:pt x="19381" y="22191"/>
                  </a:cubicBezTo>
                  <a:lnTo>
                    <a:pt x="19481" y="21991"/>
                  </a:lnTo>
                  <a:cubicBezTo>
                    <a:pt x="19514" y="21924"/>
                    <a:pt x="19514" y="21857"/>
                    <a:pt x="19548" y="21824"/>
                  </a:cubicBezTo>
                  <a:lnTo>
                    <a:pt x="19615" y="21691"/>
                  </a:lnTo>
                  <a:cubicBezTo>
                    <a:pt x="19781" y="21524"/>
                    <a:pt x="19981" y="21424"/>
                    <a:pt x="20182" y="21390"/>
                  </a:cubicBezTo>
                  <a:cubicBezTo>
                    <a:pt x="20415" y="21390"/>
                    <a:pt x="20649" y="21324"/>
                    <a:pt x="20882" y="21224"/>
                  </a:cubicBezTo>
                  <a:cubicBezTo>
                    <a:pt x="21016" y="21157"/>
                    <a:pt x="21116" y="21090"/>
                    <a:pt x="21216" y="20957"/>
                  </a:cubicBezTo>
                  <a:lnTo>
                    <a:pt x="21282" y="20890"/>
                  </a:lnTo>
                  <a:cubicBezTo>
                    <a:pt x="21434" y="20917"/>
                    <a:pt x="21586" y="20929"/>
                    <a:pt x="21737" y="20929"/>
                  </a:cubicBezTo>
                  <a:cubicBezTo>
                    <a:pt x="22149" y="20929"/>
                    <a:pt x="22551" y="20836"/>
                    <a:pt x="22917" y="20690"/>
                  </a:cubicBezTo>
                  <a:cubicBezTo>
                    <a:pt x="23317" y="20523"/>
                    <a:pt x="23751" y="20156"/>
                    <a:pt x="23684" y="19723"/>
                  </a:cubicBezTo>
                  <a:cubicBezTo>
                    <a:pt x="23638" y="19476"/>
                    <a:pt x="23456" y="19400"/>
                    <a:pt x="23244" y="19400"/>
                  </a:cubicBezTo>
                  <a:cubicBezTo>
                    <a:pt x="22998" y="19400"/>
                    <a:pt x="22711" y="19502"/>
                    <a:pt x="22550" y="19556"/>
                  </a:cubicBezTo>
                  <a:lnTo>
                    <a:pt x="22350" y="19623"/>
                  </a:lnTo>
                  <a:cubicBezTo>
                    <a:pt x="22350" y="19589"/>
                    <a:pt x="22383" y="19556"/>
                    <a:pt x="22417" y="19522"/>
                  </a:cubicBezTo>
                  <a:cubicBezTo>
                    <a:pt x="22483" y="19389"/>
                    <a:pt x="22517" y="19222"/>
                    <a:pt x="22550" y="19055"/>
                  </a:cubicBezTo>
                  <a:cubicBezTo>
                    <a:pt x="22517" y="18922"/>
                    <a:pt x="22450" y="18789"/>
                    <a:pt x="22316" y="18722"/>
                  </a:cubicBezTo>
                  <a:cubicBezTo>
                    <a:pt x="22185" y="18663"/>
                    <a:pt x="22040" y="18637"/>
                    <a:pt x="21897" y="18637"/>
                  </a:cubicBezTo>
                  <a:cubicBezTo>
                    <a:pt x="21714" y="18637"/>
                    <a:pt x="21532" y="18680"/>
                    <a:pt x="21382" y="18755"/>
                  </a:cubicBezTo>
                  <a:lnTo>
                    <a:pt x="21316" y="18789"/>
                  </a:lnTo>
                  <a:cubicBezTo>
                    <a:pt x="21349" y="18555"/>
                    <a:pt x="21249" y="18288"/>
                    <a:pt x="21016" y="18121"/>
                  </a:cubicBezTo>
                  <a:cubicBezTo>
                    <a:pt x="20873" y="18036"/>
                    <a:pt x="20717" y="17993"/>
                    <a:pt x="20563" y="17993"/>
                  </a:cubicBezTo>
                  <a:cubicBezTo>
                    <a:pt x="20357" y="17993"/>
                    <a:pt x="20153" y="18069"/>
                    <a:pt x="19981" y="18222"/>
                  </a:cubicBezTo>
                  <a:cubicBezTo>
                    <a:pt x="19948" y="17855"/>
                    <a:pt x="19748" y="17521"/>
                    <a:pt x="19481" y="17321"/>
                  </a:cubicBezTo>
                  <a:cubicBezTo>
                    <a:pt x="19287" y="17166"/>
                    <a:pt x="19059" y="17078"/>
                    <a:pt x="18830" y="17078"/>
                  </a:cubicBezTo>
                  <a:cubicBezTo>
                    <a:pt x="18665" y="17078"/>
                    <a:pt x="18500" y="17123"/>
                    <a:pt x="18347" y="17221"/>
                  </a:cubicBezTo>
                  <a:cubicBezTo>
                    <a:pt x="18314" y="17221"/>
                    <a:pt x="18280" y="17254"/>
                    <a:pt x="18280" y="17321"/>
                  </a:cubicBezTo>
                  <a:cubicBezTo>
                    <a:pt x="18180" y="17087"/>
                    <a:pt x="18013" y="16954"/>
                    <a:pt x="17813" y="16854"/>
                  </a:cubicBezTo>
                  <a:cubicBezTo>
                    <a:pt x="17758" y="16821"/>
                    <a:pt x="17698" y="16806"/>
                    <a:pt x="17639" y="16806"/>
                  </a:cubicBezTo>
                  <a:cubicBezTo>
                    <a:pt x="17520" y="16806"/>
                    <a:pt x="17402" y="16865"/>
                    <a:pt x="17313" y="16954"/>
                  </a:cubicBezTo>
                  <a:cubicBezTo>
                    <a:pt x="16979" y="17321"/>
                    <a:pt x="16879" y="17821"/>
                    <a:pt x="17013" y="18288"/>
                  </a:cubicBezTo>
                  <a:cubicBezTo>
                    <a:pt x="17179" y="18789"/>
                    <a:pt x="17480" y="19222"/>
                    <a:pt x="17913" y="19556"/>
                  </a:cubicBezTo>
                  <a:cubicBezTo>
                    <a:pt x="18080" y="19689"/>
                    <a:pt x="18280" y="19856"/>
                    <a:pt x="18514" y="19956"/>
                  </a:cubicBezTo>
                  <a:cubicBezTo>
                    <a:pt x="18480" y="19989"/>
                    <a:pt x="18480" y="20023"/>
                    <a:pt x="18480" y="20056"/>
                  </a:cubicBezTo>
                  <a:cubicBezTo>
                    <a:pt x="18414" y="20356"/>
                    <a:pt x="18480" y="20657"/>
                    <a:pt x="18647" y="20890"/>
                  </a:cubicBezTo>
                  <a:cubicBezTo>
                    <a:pt x="18814" y="21190"/>
                    <a:pt x="19181" y="21357"/>
                    <a:pt x="19214" y="21691"/>
                  </a:cubicBezTo>
                  <a:cubicBezTo>
                    <a:pt x="19214" y="21754"/>
                    <a:pt x="19255" y="21777"/>
                    <a:pt x="19301" y="21777"/>
                  </a:cubicBezTo>
                  <a:cubicBezTo>
                    <a:pt x="19328" y="21777"/>
                    <a:pt x="19357" y="21770"/>
                    <a:pt x="19381" y="21757"/>
                  </a:cubicBezTo>
                  <a:lnTo>
                    <a:pt x="19381" y="21757"/>
                  </a:lnTo>
                  <a:cubicBezTo>
                    <a:pt x="19281" y="21924"/>
                    <a:pt x="19248" y="22091"/>
                    <a:pt x="19214" y="22258"/>
                  </a:cubicBezTo>
                  <a:cubicBezTo>
                    <a:pt x="17880" y="25193"/>
                    <a:pt x="15478" y="27495"/>
                    <a:pt x="12543" y="28729"/>
                  </a:cubicBezTo>
                  <a:cubicBezTo>
                    <a:pt x="11842" y="28996"/>
                    <a:pt x="11175" y="29263"/>
                    <a:pt x="10508" y="29530"/>
                  </a:cubicBezTo>
                  <a:cubicBezTo>
                    <a:pt x="10708" y="29363"/>
                    <a:pt x="10908" y="29196"/>
                    <a:pt x="11108" y="29029"/>
                  </a:cubicBezTo>
                  <a:cubicBezTo>
                    <a:pt x="11709" y="28629"/>
                    <a:pt x="12209" y="28095"/>
                    <a:pt x="12643" y="27495"/>
                  </a:cubicBezTo>
                  <a:cubicBezTo>
                    <a:pt x="13010" y="26828"/>
                    <a:pt x="13343" y="26127"/>
                    <a:pt x="13610" y="25393"/>
                  </a:cubicBezTo>
                  <a:lnTo>
                    <a:pt x="13644" y="25327"/>
                  </a:lnTo>
                  <a:cubicBezTo>
                    <a:pt x="13644" y="25327"/>
                    <a:pt x="13677" y="25327"/>
                    <a:pt x="13677" y="25293"/>
                  </a:cubicBezTo>
                  <a:cubicBezTo>
                    <a:pt x="13710" y="25160"/>
                    <a:pt x="13777" y="25060"/>
                    <a:pt x="13877" y="24960"/>
                  </a:cubicBezTo>
                  <a:cubicBezTo>
                    <a:pt x="13894" y="24976"/>
                    <a:pt x="13910" y="24985"/>
                    <a:pt x="13927" y="24985"/>
                  </a:cubicBezTo>
                  <a:cubicBezTo>
                    <a:pt x="13944" y="24985"/>
                    <a:pt x="13961" y="24976"/>
                    <a:pt x="13977" y="24960"/>
                  </a:cubicBezTo>
                  <a:cubicBezTo>
                    <a:pt x="14311" y="24760"/>
                    <a:pt x="14644" y="24626"/>
                    <a:pt x="15011" y="24559"/>
                  </a:cubicBezTo>
                  <a:cubicBezTo>
                    <a:pt x="15311" y="24459"/>
                    <a:pt x="15612" y="24293"/>
                    <a:pt x="15845" y="24092"/>
                  </a:cubicBezTo>
                  <a:cubicBezTo>
                    <a:pt x="16112" y="23892"/>
                    <a:pt x="16346" y="23659"/>
                    <a:pt x="16512" y="23392"/>
                  </a:cubicBezTo>
                  <a:cubicBezTo>
                    <a:pt x="16746" y="23092"/>
                    <a:pt x="16879" y="22791"/>
                    <a:pt x="17079" y="22491"/>
                  </a:cubicBezTo>
                  <a:cubicBezTo>
                    <a:pt x="17079" y="22468"/>
                    <a:pt x="17063" y="22444"/>
                    <a:pt x="17041" y="22444"/>
                  </a:cubicBezTo>
                  <a:cubicBezTo>
                    <a:pt x="17032" y="22444"/>
                    <a:pt x="17022" y="22448"/>
                    <a:pt x="17013" y="22458"/>
                  </a:cubicBezTo>
                  <a:cubicBezTo>
                    <a:pt x="16412" y="23025"/>
                    <a:pt x="15778" y="23559"/>
                    <a:pt x="15078" y="24026"/>
                  </a:cubicBezTo>
                  <a:cubicBezTo>
                    <a:pt x="14778" y="24192"/>
                    <a:pt x="14478" y="24359"/>
                    <a:pt x="14177" y="24559"/>
                  </a:cubicBezTo>
                  <a:lnTo>
                    <a:pt x="14144" y="24593"/>
                  </a:lnTo>
                  <a:cubicBezTo>
                    <a:pt x="14044" y="24659"/>
                    <a:pt x="13977" y="24693"/>
                    <a:pt x="13910" y="24726"/>
                  </a:cubicBezTo>
                  <a:cubicBezTo>
                    <a:pt x="14111" y="24259"/>
                    <a:pt x="14311" y="23759"/>
                    <a:pt x="14511" y="23292"/>
                  </a:cubicBezTo>
                  <a:cubicBezTo>
                    <a:pt x="14544" y="23292"/>
                    <a:pt x="14611" y="23292"/>
                    <a:pt x="14611" y="23258"/>
                  </a:cubicBezTo>
                  <a:cubicBezTo>
                    <a:pt x="14578" y="23192"/>
                    <a:pt x="14578" y="23158"/>
                    <a:pt x="14611" y="23125"/>
                  </a:cubicBezTo>
                  <a:lnTo>
                    <a:pt x="14644" y="23025"/>
                  </a:lnTo>
                  <a:cubicBezTo>
                    <a:pt x="14644" y="23025"/>
                    <a:pt x="14644" y="22992"/>
                    <a:pt x="14644" y="22992"/>
                  </a:cubicBezTo>
                  <a:cubicBezTo>
                    <a:pt x="14644" y="22825"/>
                    <a:pt x="14678" y="22691"/>
                    <a:pt x="14678" y="22558"/>
                  </a:cubicBezTo>
                  <a:lnTo>
                    <a:pt x="14744" y="22391"/>
                  </a:lnTo>
                  <a:cubicBezTo>
                    <a:pt x="14811" y="22124"/>
                    <a:pt x="14878" y="21891"/>
                    <a:pt x="14945" y="21624"/>
                  </a:cubicBezTo>
                  <a:cubicBezTo>
                    <a:pt x="15045" y="21124"/>
                    <a:pt x="15178" y="20623"/>
                    <a:pt x="15311" y="20123"/>
                  </a:cubicBezTo>
                  <a:cubicBezTo>
                    <a:pt x="15378" y="19689"/>
                    <a:pt x="15412" y="19222"/>
                    <a:pt x="15378" y="18755"/>
                  </a:cubicBezTo>
                  <a:cubicBezTo>
                    <a:pt x="15311" y="18222"/>
                    <a:pt x="15311" y="17721"/>
                    <a:pt x="15378" y="17187"/>
                  </a:cubicBezTo>
                  <a:cubicBezTo>
                    <a:pt x="15399" y="17145"/>
                    <a:pt x="15354" y="17103"/>
                    <a:pt x="15309" y="17103"/>
                  </a:cubicBezTo>
                  <a:cubicBezTo>
                    <a:pt x="15283" y="17103"/>
                    <a:pt x="15257" y="17117"/>
                    <a:pt x="15245" y="17154"/>
                  </a:cubicBezTo>
                  <a:cubicBezTo>
                    <a:pt x="14844" y="17988"/>
                    <a:pt x="14578" y="18922"/>
                    <a:pt x="14511" y="19856"/>
                  </a:cubicBezTo>
                  <a:cubicBezTo>
                    <a:pt x="14478" y="20356"/>
                    <a:pt x="14478" y="20857"/>
                    <a:pt x="14511" y="21324"/>
                  </a:cubicBezTo>
                  <a:cubicBezTo>
                    <a:pt x="14544" y="21724"/>
                    <a:pt x="14578" y="22124"/>
                    <a:pt x="14544" y="22491"/>
                  </a:cubicBezTo>
                  <a:cubicBezTo>
                    <a:pt x="14511" y="22691"/>
                    <a:pt x="14478" y="22892"/>
                    <a:pt x="14478" y="23092"/>
                  </a:cubicBezTo>
                  <a:lnTo>
                    <a:pt x="13744" y="24860"/>
                  </a:lnTo>
                  <a:cubicBezTo>
                    <a:pt x="13677" y="24926"/>
                    <a:pt x="13644" y="24960"/>
                    <a:pt x="13610" y="25026"/>
                  </a:cubicBezTo>
                  <a:cubicBezTo>
                    <a:pt x="13677" y="23859"/>
                    <a:pt x="13677" y="22725"/>
                    <a:pt x="13610" y="21557"/>
                  </a:cubicBezTo>
                  <a:cubicBezTo>
                    <a:pt x="13610" y="21516"/>
                    <a:pt x="13572" y="21488"/>
                    <a:pt x="13535" y="21488"/>
                  </a:cubicBezTo>
                  <a:cubicBezTo>
                    <a:pt x="13512" y="21488"/>
                    <a:pt x="13490" y="21498"/>
                    <a:pt x="13477" y="21524"/>
                  </a:cubicBezTo>
                  <a:cubicBezTo>
                    <a:pt x="13210" y="22058"/>
                    <a:pt x="13110" y="22625"/>
                    <a:pt x="13210" y="23225"/>
                  </a:cubicBezTo>
                  <a:cubicBezTo>
                    <a:pt x="13243" y="23826"/>
                    <a:pt x="13377" y="24393"/>
                    <a:pt x="13477" y="24993"/>
                  </a:cubicBezTo>
                  <a:lnTo>
                    <a:pt x="13477" y="25193"/>
                  </a:lnTo>
                  <a:cubicBezTo>
                    <a:pt x="13477" y="25217"/>
                    <a:pt x="13494" y="25240"/>
                    <a:pt x="13515" y="25240"/>
                  </a:cubicBezTo>
                  <a:cubicBezTo>
                    <a:pt x="13524" y="25240"/>
                    <a:pt x="13534" y="25236"/>
                    <a:pt x="13544" y="25227"/>
                  </a:cubicBezTo>
                  <a:lnTo>
                    <a:pt x="13544" y="25227"/>
                  </a:lnTo>
                  <a:cubicBezTo>
                    <a:pt x="13510" y="25260"/>
                    <a:pt x="13510" y="25293"/>
                    <a:pt x="13544" y="25293"/>
                  </a:cubicBezTo>
                  <a:cubicBezTo>
                    <a:pt x="13277" y="25994"/>
                    <a:pt x="12976" y="26661"/>
                    <a:pt x="12643" y="27295"/>
                  </a:cubicBezTo>
                  <a:cubicBezTo>
                    <a:pt x="12209" y="27928"/>
                    <a:pt x="11676" y="28462"/>
                    <a:pt x="11042" y="28862"/>
                  </a:cubicBezTo>
                  <a:cubicBezTo>
                    <a:pt x="10541" y="29229"/>
                    <a:pt x="10008" y="29563"/>
                    <a:pt x="9507" y="29930"/>
                  </a:cubicBezTo>
                  <a:lnTo>
                    <a:pt x="9441" y="29963"/>
                  </a:lnTo>
                  <a:cubicBezTo>
                    <a:pt x="9441" y="29963"/>
                    <a:pt x="9407" y="29997"/>
                    <a:pt x="9407" y="29997"/>
                  </a:cubicBezTo>
                  <a:cubicBezTo>
                    <a:pt x="9741" y="28429"/>
                    <a:pt x="10074" y="26861"/>
                    <a:pt x="10375" y="25260"/>
                  </a:cubicBezTo>
                  <a:cubicBezTo>
                    <a:pt x="10675" y="23659"/>
                    <a:pt x="10975" y="21958"/>
                    <a:pt x="11275" y="20323"/>
                  </a:cubicBezTo>
                  <a:cubicBezTo>
                    <a:pt x="11709" y="19055"/>
                    <a:pt x="12276" y="17821"/>
                    <a:pt x="12943" y="16654"/>
                  </a:cubicBezTo>
                  <a:cubicBezTo>
                    <a:pt x="13844" y="14919"/>
                    <a:pt x="14611" y="13084"/>
                    <a:pt x="15445" y="11317"/>
                  </a:cubicBezTo>
                  <a:cubicBezTo>
                    <a:pt x="15912" y="10316"/>
                    <a:pt x="16446" y="9382"/>
                    <a:pt x="17046" y="8448"/>
                  </a:cubicBezTo>
                  <a:cubicBezTo>
                    <a:pt x="17090" y="8383"/>
                    <a:pt x="17048" y="8332"/>
                    <a:pt x="16995" y="8332"/>
                  </a:cubicBezTo>
                  <a:cubicBezTo>
                    <a:pt x="16967" y="8332"/>
                    <a:pt x="16936" y="8346"/>
                    <a:pt x="16913" y="8381"/>
                  </a:cubicBezTo>
                  <a:cubicBezTo>
                    <a:pt x="15812" y="10049"/>
                    <a:pt x="14878" y="11850"/>
                    <a:pt x="14077" y="13685"/>
                  </a:cubicBezTo>
                  <a:cubicBezTo>
                    <a:pt x="13677" y="14586"/>
                    <a:pt x="13243" y="15486"/>
                    <a:pt x="12810" y="16387"/>
                  </a:cubicBezTo>
                  <a:cubicBezTo>
                    <a:pt x="12343" y="17288"/>
                    <a:pt x="11876" y="18155"/>
                    <a:pt x="11509" y="19055"/>
                  </a:cubicBezTo>
                  <a:cubicBezTo>
                    <a:pt x="11499" y="19065"/>
                    <a:pt x="11492" y="19075"/>
                    <a:pt x="11487" y="19085"/>
                  </a:cubicBezTo>
                  <a:lnTo>
                    <a:pt x="11487" y="19085"/>
                  </a:lnTo>
                  <a:cubicBezTo>
                    <a:pt x="11883" y="16674"/>
                    <a:pt x="12246" y="14262"/>
                    <a:pt x="12576" y="11817"/>
                  </a:cubicBezTo>
                  <a:cubicBezTo>
                    <a:pt x="12610" y="11517"/>
                    <a:pt x="12643" y="11183"/>
                    <a:pt x="12710" y="10850"/>
                  </a:cubicBezTo>
                  <a:cubicBezTo>
                    <a:pt x="12810" y="10616"/>
                    <a:pt x="12910" y="10416"/>
                    <a:pt x="13077" y="10182"/>
                  </a:cubicBezTo>
                  <a:cubicBezTo>
                    <a:pt x="13477" y="9649"/>
                    <a:pt x="14044" y="9282"/>
                    <a:pt x="14377" y="8715"/>
                  </a:cubicBezTo>
                  <a:cubicBezTo>
                    <a:pt x="14411" y="8648"/>
                    <a:pt x="14411" y="8615"/>
                    <a:pt x="14444" y="8548"/>
                  </a:cubicBezTo>
                  <a:cubicBezTo>
                    <a:pt x="14911" y="8081"/>
                    <a:pt x="15245" y="7514"/>
                    <a:pt x="15512" y="6913"/>
                  </a:cubicBezTo>
                  <a:cubicBezTo>
                    <a:pt x="15712" y="6246"/>
                    <a:pt x="15845" y="5546"/>
                    <a:pt x="15845" y="4845"/>
                  </a:cubicBezTo>
                  <a:lnTo>
                    <a:pt x="15879" y="4812"/>
                  </a:lnTo>
                  <a:cubicBezTo>
                    <a:pt x="15930" y="4734"/>
                    <a:pt x="15882" y="4657"/>
                    <a:pt x="15826" y="4657"/>
                  </a:cubicBezTo>
                  <a:cubicBezTo>
                    <a:pt x="15810" y="4657"/>
                    <a:pt x="15794" y="4663"/>
                    <a:pt x="15778" y="4678"/>
                  </a:cubicBezTo>
                  <a:cubicBezTo>
                    <a:pt x="15278" y="5179"/>
                    <a:pt x="14911" y="5813"/>
                    <a:pt x="14711" y="6513"/>
                  </a:cubicBezTo>
                  <a:cubicBezTo>
                    <a:pt x="14578" y="7247"/>
                    <a:pt x="14611" y="8014"/>
                    <a:pt x="14211" y="8681"/>
                  </a:cubicBezTo>
                  <a:cubicBezTo>
                    <a:pt x="14044" y="8915"/>
                    <a:pt x="13877" y="9115"/>
                    <a:pt x="13710" y="9282"/>
                  </a:cubicBezTo>
                  <a:cubicBezTo>
                    <a:pt x="14311" y="8648"/>
                    <a:pt x="14011" y="7614"/>
                    <a:pt x="14177" y="6847"/>
                  </a:cubicBezTo>
                  <a:cubicBezTo>
                    <a:pt x="14177" y="6847"/>
                    <a:pt x="14177" y="6813"/>
                    <a:pt x="14211" y="6813"/>
                  </a:cubicBezTo>
                  <a:cubicBezTo>
                    <a:pt x="14211" y="6813"/>
                    <a:pt x="14211" y="6771"/>
                    <a:pt x="14194" y="6771"/>
                  </a:cubicBezTo>
                  <a:cubicBezTo>
                    <a:pt x="14189" y="6771"/>
                    <a:pt x="14184" y="6773"/>
                    <a:pt x="14177" y="6780"/>
                  </a:cubicBezTo>
                  <a:cubicBezTo>
                    <a:pt x="13610" y="7447"/>
                    <a:pt x="13777" y="8348"/>
                    <a:pt x="13644" y="9182"/>
                  </a:cubicBezTo>
                  <a:lnTo>
                    <a:pt x="13610" y="9215"/>
                  </a:lnTo>
                  <a:cubicBezTo>
                    <a:pt x="13577" y="9248"/>
                    <a:pt x="13577" y="9282"/>
                    <a:pt x="13610" y="9315"/>
                  </a:cubicBezTo>
                  <a:cubicBezTo>
                    <a:pt x="13610" y="9348"/>
                    <a:pt x="13577" y="9415"/>
                    <a:pt x="13577" y="9449"/>
                  </a:cubicBezTo>
                  <a:cubicBezTo>
                    <a:pt x="13310" y="9715"/>
                    <a:pt x="13077" y="9982"/>
                    <a:pt x="12876" y="10282"/>
                  </a:cubicBezTo>
                  <a:cubicBezTo>
                    <a:pt x="12810" y="10349"/>
                    <a:pt x="12810" y="10416"/>
                    <a:pt x="12776" y="10483"/>
                  </a:cubicBezTo>
                  <a:cubicBezTo>
                    <a:pt x="12976" y="8781"/>
                    <a:pt x="13177" y="7047"/>
                    <a:pt x="13377" y="5346"/>
                  </a:cubicBezTo>
                  <a:cubicBezTo>
                    <a:pt x="13377" y="5346"/>
                    <a:pt x="13410" y="5312"/>
                    <a:pt x="13410" y="5312"/>
                  </a:cubicBezTo>
                  <a:cubicBezTo>
                    <a:pt x="13443" y="5112"/>
                    <a:pt x="13477" y="4912"/>
                    <a:pt x="13544" y="4712"/>
                  </a:cubicBezTo>
                  <a:cubicBezTo>
                    <a:pt x="13544" y="4678"/>
                    <a:pt x="13577" y="4645"/>
                    <a:pt x="13577" y="4612"/>
                  </a:cubicBezTo>
                  <a:cubicBezTo>
                    <a:pt x="13710" y="4412"/>
                    <a:pt x="13910" y="4278"/>
                    <a:pt x="14111" y="4211"/>
                  </a:cubicBezTo>
                  <a:cubicBezTo>
                    <a:pt x="14478" y="4078"/>
                    <a:pt x="14911" y="3945"/>
                    <a:pt x="15111" y="3578"/>
                  </a:cubicBezTo>
                  <a:cubicBezTo>
                    <a:pt x="15111" y="3544"/>
                    <a:pt x="15111" y="3544"/>
                    <a:pt x="15111" y="3511"/>
                  </a:cubicBezTo>
                  <a:lnTo>
                    <a:pt x="15145" y="3511"/>
                  </a:lnTo>
                  <a:cubicBezTo>
                    <a:pt x="15712" y="3511"/>
                    <a:pt x="16279" y="3344"/>
                    <a:pt x="16746" y="3044"/>
                  </a:cubicBezTo>
                  <a:cubicBezTo>
                    <a:pt x="17079" y="2810"/>
                    <a:pt x="17446" y="2377"/>
                    <a:pt x="17280" y="1943"/>
                  </a:cubicBezTo>
                  <a:cubicBezTo>
                    <a:pt x="17222" y="1805"/>
                    <a:pt x="17100" y="1754"/>
                    <a:pt x="16953" y="1754"/>
                  </a:cubicBezTo>
                  <a:cubicBezTo>
                    <a:pt x="16676" y="1754"/>
                    <a:pt x="16308" y="1934"/>
                    <a:pt x="16112" y="2043"/>
                  </a:cubicBezTo>
                  <a:cubicBezTo>
                    <a:pt x="16045" y="2043"/>
                    <a:pt x="16012" y="2077"/>
                    <a:pt x="15979" y="2110"/>
                  </a:cubicBezTo>
                  <a:cubicBezTo>
                    <a:pt x="15979" y="2077"/>
                    <a:pt x="15979" y="2043"/>
                    <a:pt x="16012" y="2010"/>
                  </a:cubicBezTo>
                  <a:cubicBezTo>
                    <a:pt x="16045" y="1843"/>
                    <a:pt x="16079" y="1710"/>
                    <a:pt x="16079" y="1543"/>
                  </a:cubicBezTo>
                  <a:cubicBezTo>
                    <a:pt x="16045" y="1376"/>
                    <a:pt x="15945" y="1276"/>
                    <a:pt x="15812" y="1209"/>
                  </a:cubicBezTo>
                  <a:cubicBezTo>
                    <a:pt x="15711" y="1189"/>
                    <a:pt x="15610" y="1178"/>
                    <a:pt x="15511" y="1178"/>
                  </a:cubicBezTo>
                  <a:cubicBezTo>
                    <a:pt x="15282" y="1178"/>
                    <a:pt x="15064" y="1237"/>
                    <a:pt x="14878" y="1376"/>
                  </a:cubicBezTo>
                  <a:lnTo>
                    <a:pt x="14811" y="1409"/>
                  </a:lnTo>
                  <a:cubicBezTo>
                    <a:pt x="14811" y="1143"/>
                    <a:pt x="14678" y="909"/>
                    <a:pt x="14444" y="809"/>
                  </a:cubicBezTo>
                  <a:cubicBezTo>
                    <a:pt x="14322" y="753"/>
                    <a:pt x="14196" y="727"/>
                    <a:pt x="14074" y="727"/>
                  </a:cubicBezTo>
                  <a:cubicBezTo>
                    <a:pt x="13829" y="727"/>
                    <a:pt x="13599" y="831"/>
                    <a:pt x="13443" y="1009"/>
                  </a:cubicBezTo>
                  <a:cubicBezTo>
                    <a:pt x="13410" y="1009"/>
                    <a:pt x="13410" y="1043"/>
                    <a:pt x="13377" y="1043"/>
                  </a:cubicBezTo>
                  <a:cubicBezTo>
                    <a:pt x="13310" y="709"/>
                    <a:pt x="13077" y="409"/>
                    <a:pt x="12776" y="242"/>
                  </a:cubicBezTo>
                  <a:cubicBezTo>
                    <a:pt x="12611" y="137"/>
                    <a:pt x="12432" y="86"/>
                    <a:pt x="12255" y="86"/>
                  </a:cubicBezTo>
                  <a:cubicBezTo>
                    <a:pt x="12039" y="86"/>
                    <a:pt x="11826" y="162"/>
                    <a:pt x="11642" y="309"/>
                  </a:cubicBezTo>
                  <a:cubicBezTo>
                    <a:pt x="11609" y="342"/>
                    <a:pt x="11609" y="375"/>
                    <a:pt x="11575" y="409"/>
                  </a:cubicBezTo>
                  <a:cubicBezTo>
                    <a:pt x="11442" y="209"/>
                    <a:pt x="11275" y="75"/>
                    <a:pt x="11042" y="8"/>
                  </a:cubicBezTo>
                  <a:cubicBezTo>
                    <a:pt x="11008" y="3"/>
                    <a:pt x="10976" y="0"/>
                    <a:pt x="1094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04" name="Google Shape;404;p20"/>
            <p:cNvPicPr preferRelativeResize="0"/>
            <p:nvPr/>
          </p:nvPicPr>
          <p:blipFill rotWithShape="1">
            <a:blip r:embed="rId5">
              <a:alphaModFix amt="91000"/>
            </a:blip>
            <a:srcRect b="0" l="0" r="0" t="0"/>
            <a:stretch/>
          </p:blipFill>
          <p:spPr>
            <a:xfrm flipH="1" rot="585025">
              <a:off x="4506670" y="4276699"/>
              <a:ext cx="788901" cy="419100"/>
            </a:xfrm>
            <a:prstGeom prst="rect">
              <a:avLst/>
            </a:prstGeom>
            <a:noFill/>
            <a:ln>
              <a:noFill/>
            </a:ln>
          </p:spPr>
        </p:pic>
      </p:grpSp>
      <p:pic>
        <p:nvPicPr>
          <p:cNvPr id="405" name="Google Shape;405;p20"/>
          <p:cNvPicPr preferRelativeResize="0"/>
          <p:nvPr/>
        </p:nvPicPr>
        <p:blipFill rotWithShape="1">
          <a:blip r:embed="rId6">
            <a:alphaModFix/>
          </a:blip>
          <a:srcRect b="0" l="0" r="0" t="0"/>
          <a:stretch/>
        </p:blipFill>
        <p:spPr>
          <a:xfrm>
            <a:off x="2704516" y="1981200"/>
            <a:ext cx="4093522" cy="2760564"/>
          </a:xfrm>
          <a:prstGeom prst="rect">
            <a:avLst/>
          </a:prstGeom>
          <a:noFill/>
          <a:ln>
            <a:noFill/>
          </a:ln>
        </p:spPr>
      </p:pic>
      <p:sp>
        <p:nvSpPr>
          <p:cNvPr id="406" name="Google Shape;406;p20"/>
          <p:cNvSpPr/>
          <p:nvPr/>
        </p:nvSpPr>
        <p:spPr>
          <a:xfrm>
            <a:off x="763889" y="1855584"/>
            <a:ext cx="3809834" cy="2873480"/>
          </a:xfrm>
          <a:prstGeom prst="wedgeRoundRectCallout">
            <a:avLst>
              <a:gd fmla="val 79953" name="adj1"/>
              <a:gd fmla="val -32082" name="adj2"/>
              <a:gd fmla="val 16667" name="adj3"/>
            </a:avLst>
          </a:prstGeom>
          <a:solidFill>
            <a:schemeClr val="accent6"/>
          </a:solidFill>
          <a:ln cap="flat" cmpd="sng" w="25400">
            <a:solidFill>
              <a:srgbClr val="1536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1" i="1" lang="vi-VN" sz="2000" u="none" cap="none" strike="noStrike">
                <a:solidFill>
                  <a:srgbClr val="000000"/>
                </a:solidFill>
                <a:latin typeface="Arial"/>
                <a:ea typeface="Arial"/>
                <a:cs typeface="Arial"/>
                <a:sym typeface="Arial"/>
              </a:rPr>
              <a:t>Điều hoà: </a:t>
            </a:r>
            <a:r>
              <a:rPr b="0" i="0" lang="vi-VN" sz="2000" u="none" cap="none" strike="noStrike">
                <a:solidFill>
                  <a:srgbClr val="000000"/>
                </a:solidFill>
                <a:latin typeface="Arial"/>
                <a:ea typeface="Arial"/>
                <a:cs typeface="Arial"/>
                <a:sym typeface="Arial"/>
              </a:rPr>
              <a:t>đáp ứng nhu cầu vấn đề nhiệt độ/thời tiết khắc nghiệt, giải quyết những vấn đề: nhiệt độ cao gây nóng trong mùa hè, nhiệt độ thấp lạnh trong mùa đông.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406"/>
                                        </p:tgtEl>
                                        <p:attrNameLst>
                                          <p:attrName>style.visibility</p:attrName>
                                        </p:attrNameLst>
                                      </p:cBhvr>
                                      <p:to>
                                        <p:strVal val="visible"/>
                                      </p:to>
                                    </p:set>
                                    <p:anim calcmode="lin" valueType="num">
                                      <p:cBhvr additive="base">
                                        <p:cTn dur="500"/>
                                        <p:tgtEl>
                                          <p:spTgt spid="406"/>
                                        </p:tgtEl>
                                        <p:attrNameLst>
                                          <p:attrName>ppt_w</p:attrName>
                                        </p:attrNameLst>
                                      </p:cBhvr>
                                      <p:tavLst>
                                        <p:tav fmla="" tm="0">
                                          <p:val>
                                            <p:strVal val="0"/>
                                          </p:val>
                                        </p:tav>
                                        <p:tav fmla="" tm="100000">
                                          <p:val>
                                            <p:strVal val="#ppt_w"/>
                                          </p:val>
                                        </p:tav>
                                      </p:tavLst>
                                    </p:anim>
                                    <p:anim calcmode="lin" valueType="num">
                                      <p:cBhvr additive="base">
                                        <p:cTn dur="500"/>
                                        <p:tgtEl>
                                          <p:spTgt spid="40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21"/>
          <p:cNvSpPr/>
          <p:nvPr/>
        </p:nvSpPr>
        <p:spPr>
          <a:xfrm rot="-5400000">
            <a:off x="3128846" y="-358195"/>
            <a:ext cx="3374422" cy="5859890"/>
          </a:xfrm>
          <a:custGeom>
            <a:rect b="b" l="l" r="r" t="t"/>
            <a:pathLst>
              <a:path extrusionOk="0" h="99672" w="61916">
                <a:moveTo>
                  <a:pt x="6153" y="644"/>
                </a:moveTo>
                <a:cubicBezTo>
                  <a:pt x="6161" y="644"/>
                  <a:pt x="6169" y="644"/>
                  <a:pt x="6177" y="644"/>
                </a:cubicBezTo>
                <a:cubicBezTo>
                  <a:pt x="6249" y="644"/>
                  <a:pt x="6320" y="668"/>
                  <a:pt x="6392" y="668"/>
                </a:cubicBezTo>
                <a:lnTo>
                  <a:pt x="6416" y="668"/>
                </a:lnTo>
                <a:cubicBezTo>
                  <a:pt x="7602" y="988"/>
                  <a:pt x="7304" y="2682"/>
                  <a:pt x="6170" y="2682"/>
                </a:cubicBezTo>
                <a:cubicBezTo>
                  <a:pt x="6118" y="2682"/>
                  <a:pt x="6065" y="2679"/>
                  <a:pt x="6010" y="2672"/>
                </a:cubicBezTo>
                <a:cubicBezTo>
                  <a:pt x="4754" y="2506"/>
                  <a:pt x="4888" y="644"/>
                  <a:pt x="6153" y="644"/>
                </a:cubicBezTo>
                <a:close/>
                <a:moveTo>
                  <a:pt x="16777" y="654"/>
                </a:moveTo>
                <a:cubicBezTo>
                  <a:pt x="17271" y="654"/>
                  <a:pt x="17721" y="986"/>
                  <a:pt x="17816" y="1503"/>
                </a:cubicBezTo>
                <a:cubicBezTo>
                  <a:pt x="17936" y="2123"/>
                  <a:pt x="17435" y="2719"/>
                  <a:pt x="16791" y="2719"/>
                </a:cubicBezTo>
                <a:cubicBezTo>
                  <a:pt x="16671" y="2719"/>
                  <a:pt x="16528" y="2696"/>
                  <a:pt x="16409" y="2648"/>
                </a:cubicBezTo>
                <a:cubicBezTo>
                  <a:pt x="16290" y="2576"/>
                  <a:pt x="16171" y="2505"/>
                  <a:pt x="16075" y="2385"/>
                </a:cubicBezTo>
                <a:lnTo>
                  <a:pt x="16075" y="2433"/>
                </a:lnTo>
                <a:cubicBezTo>
                  <a:pt x="15646" y="2028"/>
                  <a:pt x="15646" y="1336"/>
                  <a:pt x="16075" y="931"/>
                </a:cubicBezTo>
                <a:lnTo>
                  <a:pt x="16075" y="954"/>
                </a:lnTo>
                <a:lnTo>
                  <a:pt x="16075" y="1002"/>
                </a:lnTo>
                <a:cubicBezTo>
                  <a:pt x="16171" y="883"/>
                  <a:pt x="16290" y="811"/>
                  <a:pt x="16409" y="740"/>
                </a:cubicBezTo>
                <a:lnTo>
                  <a:pt x="16409" y="716"/>
                </a:lnTo>
                <a:cubicBezTo>
                  <a:pt x="16531" y="674"/>
                  <a:pt x="16656" y="654"/>
                  <a:pt x="16777" y="654"/>
                </a:cubicBezTo>
                <a:close/>
                <a:moveTo>
                  <a:pt x="38065" y="644"/>
                </a:moveTo>
                <a:cubicBezTo>
                  <a:pt x="38113" y="644"/>
                  <a:pt x="38161" y="644"/>
                  <a:pt x="38208" y="668"/>
                </a:cubicBezTo>
                <a:cubicBezTo>
                  <a:pt x="39449" y="883"/>
                  <a:pt x="39282" y="2696"/>
                  <a:pt x="38041" y="2719"/>
                </a:cubicBezTo>
                <a:lnTo>
                  <a:pt x="37875" y="2719"/>
                </a:lnTo>
                <a:cubicBezTo>
                  <a:pt x="36706" y="2529"/>
                  <a:pt x="36706" y="859"/>
                  <a:pt x="37875" y="668"/>
                </a:cubicBezTo>
                <a:cubicBezTo>
                  <a:pt x="37922" y="668"/>
                  <a:pt x="37994" y="644"/>
                  <a:pt x="38065" y="644"/>
                </a:cubicBezTo>
                <a:close/>
                <a:moveTo>
                  <a:pt x="45125" y="621"/>
                </a:moveTo>
                <a:lnTo>
                  <a:pt x="45125" y="644"/>
                </a:lnTo>
                <a:cubicBezTo>
                  <a:pt x="45244" y="644"/>
                  <a:pt x="45364" y="668"/>
                  <a:pt x="45483" y="716"/>
                </a:cubicBezTo>
                <a:cubicBezTo>
                  <a:pt x="46437" y="1074"/>
                  <a:pt x="46341" y="2457"/>
                  <a:pt x="45340" y="2696"/>
                </a:cubicBezTo>
                <a:lnTo>
                  <a:pt x="45316" y="2696"/>
                </a:lnTo>
                <a:cubicBezTo>
                  <a:pt x="45244" y="2696"/>
                  <a:pt x="45197" y="2719"/>
                  <a:pt x="45125" y="2719"/>
                </a:cubicBezTo>
                <a:cubicBezTo>
                  <a:pt x="43718" y="2719"/>
                  <a:pt x="43718" y="621"/>
                  <a:pt x="45125" y="621"/>
                </a:cubicBezTo>
                <a:close/>
                <a:moveTo>
                  <a:pt x="52209" y="644"/>
                </a:moveTo>
                <a:cubicBezTo>
                  <a:pt x="52256" y="644"/>
                  <a:pt x="52328" y="668"/>
                  <a:pt x="52399" y="668"/>
                </a:cubicBezTo>
                <a:cubicBezTo>
                  <a:pt x="52519" y="692"/>
                  <a:pt x="52638" y="740"/>
                  <a:pt x="52757" y="811"/>
                </a:cubicBezTo>
                <a:cubicBezTo>
                  <a:pt x="53425" y="1217"/>
                  <a:pt x="53401" y="2218"/>
                  <a:pt x="52709" y="2600"/>
                </a:cubicBezTo>
                <a:cubicBezTo>
                  <a:pt x="52662" y="2624"/>
                  <a:pt x="52638" y="2624"/>
                  <a:pt x="52590" y="2648"/>
                </a:cubicBezTo>
                <a:cubicBezTo>
                  <a:pt x="52566" y="2648"/>
                  <a:pt x="52543" y="2648"/>
                  <a:pt x="52519" y="2672"/>
                </a:cubicBezTo>
                <a:cubicBezTo>
                  <a:pt x="52495" y="2696"/>
                  <a:pt x="52447" y="2696"/>
                  <a:pt x="52399" y="2719"/>
                </a:cubicBezTo>
                <a:lnTo>
                  <a:pt x="52185" y="2719"/>
                </a:lnTo>
                <a:cubicBezTo>
                  <a:pt x="50801" y="2719"/>
                  <a:pt x="50801" y="644"/>
                  <a:pt x="52185" y="644"/>
                </a:cubicBezTo>
                <a:close/>
                <a:moveTo>
                  <a:pt x="41571" y="644"/>
                </a:moveTo>
                <a:cubicBezTo>
                  <a:pt x="42406" y="644"/>
                  <a:pt x="42907" y="1551"/>
                  <a:pt x="42454" y="2242"/>
                </a:cubicBezTo>
                <a:cubicBezTo>
                  <a:pt x="42253" y="2565"/>
                  <a:pt x="41918" y="2722"/>
                  <a:pt x="41583" y="2722"/>
                </a:cubicBezTo>
                <a:cubicBezTo>
                  <a:pt x="41201" y="2722"/>
                  <a:pt x="40819" y="2517"/>
                  <a:pt x="40641" y="2123"/>
                </a:cubicBezTo>
                <a:lnTo>
                  <a:pt x="40641" y="2099"/>
                </a:lnTo>
                <a:cubicBezTo>
                  <a:pt x="40593" y="1980"/>
                  <a:pt x="40570" y="1837"/>
                  <a:pt x="40570" y="1694"/>
                </a:cubicBezTo>
                <a:cubicBezTo>
                  <a:pt x="40570" y="1551"/>
                  <a:pt x="40593" y="1408"/>
                  <a:pt x="40641" y="1288"/>
                </a:cubicBezTo>
                <a:lnTo>
                  <a:pt x="40641" y="1241"/>
                </a:lnTo>
                <a:cubicBezTo>
                  <a:pt x="40808" y="883"/>
                  <a:pt x="41166" y="644"/>
                  <a:pt x="41571" y="644"/>
                </a:cubicBezTo>
                <a:close/>
                <a:moveTo>
                  <a:pt x="2624" y="644"/>
                </a:moveTo>
                <a:cubicBezTo>
                  <a:pt x="3387" y="644"/>
                  <a:pt x="3888" y="1408"/>
                  <a:pt x="3601" y="2099"/>
                </a:cubicBezTo>
                <a:cubicBezTo>
                  <a:pt x="3418" y="2509"/>
                  <a:pt x="3033" y="2726"/>
                  <a:pt x="2641" y="2726"/>
                </a:cubicBezTo>
                <a:cubicBezTo>
                  <a:pt x="2371" y="2726"/>
                  <a:pt x="2098" y="2623"/>
                  <a:pt x="1884" y="2409"/>
                </a:cubicBezTo>
                <a:lnTo>
                  <a:pt x="1884" y="2338"/>
                </a:lnTo>
                <a:cubicBezTo>
                  <a:pt x="1741" y="2171"/>
                  <a:pt x="1646" y="1932"/>
                  <a:pt x="1646" y="1694"/>
                </a:cubicBezTo>
                <a:cubicBezTo>
                  <a:pt x="1646" y="1455"/>
                  <a:pt x="1717" y="1217"/>
                  <a:pt x="1884" y="1050"/>
                </a:cubicBezTo>
                <a:lnTo>
                  <a:pt x="1884" y="978"/>
                </a:lnTo>
                <a:cubicBezTo>
                  <a:pt x="2075" y="764"/>
                  <a:pt x="2337" y="644"/>
                  <a:pt x="2624" y="644"/>
                </a:cubicBezTo>
                <a:close/>
                <a:moveTo>
                  <a:pt x="48655" y="644"/>
                </a:moveTo>
                <a:cubicBezTo>
                  <a:pt x="49394" y="644"/>
                  <a:pt x="49919" y="1408"/>
                  <a:pt x="49609" y="2099"/>
                </a:cubicBezTo>
                <a:cubicBezTo>
                  <a:pt x="49439" y="2509"/>
                  <a:pt x="49052" y="2726"/>
                  <a:pt x="48661" y="2726"/>
                </a:cubicBezTo>
                <a:cubicBezTo>
                  <a:pt x="48391" y="2726"/>
                  <a:pt x="48120" y="2623"/>
                  <a:pt x="47916" y="2409"/>
                </a:cubicBezTo>
                <a:cubicBezTo>
                  <a:pt x="47534" y="2004"/>
                  <a:pt x="47534" y="1384"/>
                  <a:pt x="47916" y="1002"/>
                </a:cubicBezTo>
                <a:cubicBezTo>
                  <a:pt x="48106" y="787"/>
                  <a:pt x="48369" y="668"/>
                  <a:pt x="48655" y="644"/>
                </a:cubicBezTo>
                <a:close/>
                <a:moveTo>
                  <a:pt x="13261" y="644"/>
                </a:moveTo>
                <a:cubicBezTo>
                  <a:pt x="14167" y="644"/>
                  <a:pt x="14644" y="1765"/>
                  <a:pt x="14000" y="2409"/>
                </a:cubicBezTo>
                <a:cubicBezTo>
                  <a:pt x="13781" y="2629"/>
                  <a:pt x="13512" y="2727"/>
                  <a:pt x="13250" y="2727"/>
                </a:cubicBezTo>
                <a:cubicBezTo>
                  <a:pt x="12716" y="2727"/>
                  <a:pt x="12211" y="2318"/>
                  <a:pt x="12211" y="1694"/>
                </a:cubicBezTo>
                <a:cubicBezTo>
                  <a:pt x="12211" y="1121"/>
                  <a:pt x="12688" y="644"/>
                  <a:pt x="13261" y="644"/>
                </a:cubicBezTo>
                <a:close/>
                <a:moveTo>
                  <a:pt x="20344" y="644"/>
                </a:moveTo>
                <a:cubicBezTo>
                  <a:pt x="21251" y="644"/>
                  <a:pt x="21728" y="1765"/>
                  <a:pt x="21060" y="2409"/>
                </a:cubicBezTo>
                <a:cubicBezTo>
                  <a:pt x="20848" y="2629"/>
                  <a:pt x="20585" y="2727"/>
                  <a:pt x="20326" y="2727"/>
                </a:cubicBezTo>
                <a:cubicBezTo>
                  <a:pt x="19800" y="2727"/>
                  <a:pt x="19295" y="2318"/>
                  <a:pt x="19295" y="1694"/>
                </a:cubicBezTo>
                <a:cubicBezTo>
                  <a:pt x="19295" y="1121"/>
                  <a:pt x="19748" y="644"/>
                  <a:pt x="20344" y="644"/>
                </a:cubicBezTo>
                <a:close/>
                <a:moveTo>
                  <a:pt x="27428" y="644"/>
                </a:moveTo>
                <a:cubicBezTo>
                  <a:pt x="28334" y="644"/>
                  <a:pt x="28811" y="1765"/>
                  <a:pt x="28167" y="2409"/>
                </a:cubicBezTo>
                <a:cubicBezTo>
                  <a:pt x="27956" y="2629"/>
                  <a:pt x="27692" y="2727"/>
                  <a:pt x="27434" y="2727"/>
                </a:cubicBezTo>
                <a:cubicBezTo>
                  <a:pt x="26907" y="2727"/>
                  <a:pt x="26402" y="2318"/>
                  <a:pt x="26402" y="1694"/>
                </a:cubicBezTo>
                <a:cubicBezTo>
                  <a:pt x="26379" y="1121"/>
                  <a:pt x="26856" y="644"/>
                  <a:pt x="27428" y="644"/>
                </a:cubicBezTo>
                <a:close/>
                <a:moveTo>
                  <a:pt x="34488" y="644"/>
                </a:moveTo>
                <a:cubicBezTo>
                  <a:pt x="35418" y="644"/>
                  <a:pt x="35895" y="1765"/>
                  <a:pt x="35227" y="2409"/>
                </a:cubicBezTo>
                <a:cubicBezTo>
                  <a:pt x="35015" y="2629"/>
                  <a:pt x="34752" y="2727"/>
                  <a:pt x="34494" y="2727"/>
                </a:cubicBezTo>
                <a:cubicBezTo>
                  <a:pt x="33967" y="2727"/>
                  <a:pt x="33462" y="2318"/>
                  <a:pt x="33462" y="1694"/>
                </a:cubicBezTo>
                <a:cubicBezTo>
                  <a:pt x="33462" y="1121"/>
                  <a:pt x="33915" y="644"/>
                  <a:pt x="34488" y="644"/>
                </a:cubicBezTo>
                <a:close/>
                <a:moveTo>
                  <a:pt x="59268" y="644"/>
                </a:moveTo>
                <a:cubicBezTo>
                  <a:pt x="59411" y="644"/>
                  <a:pt x="59531" y="668"/>
                  <a:pt x="59674" y="740"/>
                </a:cubicBezTo>
                <a:cubicBezTo>
                  <a:pt x="59793" y="787"/>
                  <a:pt x="59912" y="859"/>
                  <a:pt x="60008" y="954"/>
                </a:cubicBezTo>
                <a:cubicBezTo>
                  <a:pt x="60413" y="1360"/>
                  <a:pt x="60413" y="2004"/>
                  <a:pt x="60008" y="2409"/>
                </a:cubicBezTo>
                <a:cubicBezTo>
                  <a:pt x="59912" y="2529"/>
                  <a:pt x="59793" y="2600"/>
                  <a:pt x="59674" y="2648"/>
                </a:cubicBezTo>
                <a:cubicBezTo>
                  <a:pt x="59539" y="2705"/>
                  <a:pt x="59401" y="2732"/>
                  <a:pt x="59268" y="2732"/>
                </a:cubicBezTo>
                <a:cubicBezTo>
                  <a:pt x="58788" y="2732"/>
                  <a:pt x="58355" y="2388"/>
                  <a:pt x="58243" y="1885"/>
                </a:cubicBezTo>
                <a:cubicBezTo>
                  <a:pt x="58126" y="1253"/>
                  <a:pt x="58605" y="668"/>
                  <a:pt x="59231" y="668"/>
                </a:cubicBezTo>
                <a:cubicBezTo>
                  <a:pt x="59243" y="668"/>
                  <a:pt x="59256" y="668"/>
                  <a:pt x="59268" y="668"/>
                </a:cubicBezTo>
                <a:lnTo>
                  <a:pt x="59268" y="644"/>
                </a:lnTo>
                <a:close/>
                <a:moveTo>
                  <a:pt x="9707" y="644"/>
                </a:moveTo>
                <a:cubicBezTo>
                  <a:pt x="11114" y="644"/>
                  <a:pt x="11114" y="2743"/>
                  <a:pt x="9707" y="2743"/>
                </a:cubicBezTo>
                <a:cubicBezTo>
                  <a:pt x="9516" y="2743"/>
                  <a:pt x="9326" y="2672"/>
                  <a:pt x="9159" y="2576"/>
                </a:cubicBezTo>
                <a:lnTo>
                  <a:pt x="9159" y="2529"/>
                </a:lnTo>
                <a:cubicBezTo>
                  <a:pt x="8992" y="2409"/>
                  <a:pt x="8872" y="2266"/>
                  <a:pt x="8801" y="2075"/>
                </a:cubicBezTo>
                <a:lnTo>
                  <a:pt x="8801" y="2171"/>
                </a:lnTo>
                <a:cubicBezTo>
                  <a:pt x="8729" y="2028"/>
                  <a:pt x="8682" y="1861"/>
                  <a:pt x="8682" y="1694"/>
                </a:cubicBezTo>
                <a:cubicBezTo>
                  <a:pt x="8682" y="1527"/>
                  <a:pt x="8729" y="1360"/>
                  <a:pt x="8801" y="1217"/>
                </a:cubicBezTo>
                <a:lnTo>
                  <a:pt x="8801" y="1312"/>
                </a:lnTo>
                <a:cubicBezTo>
                  <a:pt x="8872" y="1121"/>
                  <a:pt x="8992" y="978"/>
                  <a:pt x="9159" y="859"/>
                </a:cubicBezTo>
                <a:lnTo>
                  <a:pt x="9159" y="811"/>
                </a:lnTo>
                <a:cubicBezTo>
                  <a:pt x="9326" y="716"/>
                  <a:pt x="9516" y="644"/>
                  <a:pt x="9707" y="644"/>
                </a:cubicBezTo>
                <a:close/>
                <a:moveTo>
                  <a:pt x="23874" y="644"/>
                </a:moveTo>
                <a:cubicBezTo>
                  <a:pt x="25258" y="644"/>
                  <a:pt x="25258" y="2743"/>
                  <a:pt x="23874" y="2743"/>
                </a:cubicBezTo>
                <a:cubicBezTo>
                  <a:pt x="23803" y="2743"/>
                  <a:pt x="23755" y="2719"/>
                  <a:pt x="23683" y="2719"/>
                </a:cubicBezTo>
                <a:cubicBezTo>
                  <a:pt x="23564" y="2696"/>
                  <a:pt x="23445" y="2648"/>
                  <a:pt x="23326" y="2576"/>
                </a:cubicBezTo>
                <a:lnTo>
                  <a:pt x="23326" y="2600"/>
                </a:lnTo>
                <a:cubicBezTo>
                  <a:pt x="22682" y="2195"/>
                  <a:pt x="22682" y="1217"/>
                  <a:pt x="23326" y="835"/>
                </a:cubicBezTo>
                <a:cubicBezTo>
                  <a:pt x="23445" y="764"/>
                  <a:pt x="23564" y="692"/>
                  <a:pt x="23683" y="668"/>
                </a:cubicBezTo>
                <a:cubicBezTo>
                  <a:pt x="23755" y="668"/>
                  <a:pt x="23803" y="644"/>
                  <a:pt x="23874" y="644"/>
                </a:cubicBezTo>
                <a:close/>
                <a:moveTo>
                  <a:pt x="30958" y="644"/>
                </a:moveTo>
                <a:cubicBezTo>
                  <a:pt x="32341" y="644"/>
                  <a:pt x="32341" y="2743"/>
                  <a:pt x="30958" y="2743"/>
                </a:cubicBezTo>
                <a:cubicBezTo>
                  <a:pt x="30839" y="2743"/>
                  <a:pt x="30719" y="2719"/>
                  <a:pt x="30600" y="2672"/>
                </a:cubicBezTo>
                <a:cubicBezTo>
                  <a:pt x="29694" y="2338"/>
                  <a:pt x="29694" y="1050"/>
                  <a:pt x="30600" y="716"/>
                </a:cubicBezTo>
                <a:cubicBezTo>
                  <a:pt x="30719" y="668"/>
                  <a:pt x="30839" y="644"/>
                  <a:pt x="30958" y="644"/>
                </a:cubicBezTo>
                <a:close/>
                <a:moveTo>
                  <a:pt x="55739" y="664"/>
                </a:moveTo>
                <a:cubicBezTo>
                  <a:pt x="56178" y="664"/>
                  <a:pt x="56591" y="944"/>
                  <a:pt x="56740" y="1408"/>
                </a:cubicBezTo>
                <a:cubicBezTo>
                  <a:pt x="56931" y="2075"/>
                  <a:pt x="56430" y="2743"/>
                  <a:pt x="55738" y="2743"/>
                </a:cubicBezTo>
                <a:cubicBezTo>
                  <a:pt x="55548" y="2743"/>
                  <a:pt x="55333" y="2672"/>
                  <a:pt x="55166" y="2552"/>
                </a:cubicBezTo>
                <a:cubicBezTo>
                  <a:pt x="55095" y="2505"/>
                  <a:pt x="55047" y="2457"/>
                  <a:pt x="54975" y="2409"/>
                </a:cubicBezTo>
                <a:lnTo>
                  <a:pt x="54951" y="2362"/>
                </a:lnTo>
                <a:cubicBezTo>
                  <a:pt x="54904" y="2314"/>
                  <a:pt x="54880" y="2266"/>
                  <a:pt x="54832" y="2195"/>
                </a:cubicBezTo>
                <a:cubicBezTo>
                  <a:pt x="54665" y="1908"/>
                  <a:pt x="54665" y="1527"/>
                  <a:pt x="54832" y="1217"/>
                </a:cubicBezTo>
                <a:cubicBezTo>
                  <a:pt x="54904" y="1050"/>
                  <a:pt x="55023" y="931"/>
                  <a:pt x="55166" y="835"/>
                </a:cubicBezTo>
                <a:cubicBezTo>
                  <a:pt x="55348" y="718"/>
                  <a:pt x="55546" y="664"/>
                  <a:pt x="55739" y="664"/>
                </a:cubicBezTo>
                <a:close/>
                <a:moveTo>
                  <a:pt x="0" y="0"/>
                </a:moveTo>
                <a:lnTo>
                  <a:pt x="0" y="99671"/>
                </a:lnTo>
                <a:lnTo>
                  <a:pt x="61916" y="99671"/>
                </a:lnTo>
                <a:lnTo>
                  <a:pt x="61916" y="0"/>
                </a:lnTo>
                <a:close/>
              </a:path>
            </a:pathLst>
          </a:custGeom>
          <a:solidFill>
            <a:srgbClr val="E1A47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12" name="Google Shape;412;p21"/>
          <p:cNvGrpSpPr/>
          <p:nvPr/>
        </p:nvGrpSpPr>
        <p:grpSpPr>
          <a:xfrm>
            <a:off x="6961623" y="2976105"/>
            <a:ext cx="1191755" cy="1450437"/>
            <a:chOff x="6836122" y="2960925"/>
            <a:chExt cx="1191755" cy="1450437"/>
          </a:xfrm>
        </p:grpSpPr>
        <p:sp>
          <p:nvSpPr>
            <p:cNvPr id="413" name="Google Shape;413;p21"/>
            <p:cNvSpPr/>
            <p:nvPr/>
          </p:nvSpPr>
          <p:spPr>
            <a:xfrm>
              <a:off x="7328767" y="2960925"/>
              <a:ext cx="580467" cy="1110896"/>
            </a:xfrm>
            <a:custGeom>
              <a:rect b="b" l="l" r="r" t="t"/>
              <a:pathLst>
                <a:path extrusionOk="0" h="61897" w="32347">
                  <a:moveTo>
                    <a:pt x="12818" y="615"/>
                  </a:moveTo>
                  <a:cubicBezTo>
                    <a:pt x="14558" y="3703"/>
                    <a:pt x="11513" y="11662"/>
                    <a:pt x="8208" y="12314"/>
                  </a:cubicBezTo>
                  <a:cubicBezTo>
                    <a:pt x="8643" y="10357"/>
                    <a:pt x="9078" y="8574"/>
                    <a:pt x="9469" y="6834"/>
                  </a:cubicBezTo>
                  <a:lnTo>
                    <a:pt x="9469" y="6834"/>
                  </a:lnTo>
                  <a:cubicBezTo>
                    <a:pt x="8730" y="6878"/>
                    <a:pt x="8469" y="7443"/>
                    <a:pt x="7686" y="12054"/>
                  </a:cubicBezTo>
                  <a:cubicBezTo>
                    <a:pt x="6164" y="10401"/>
                    <a:pt x="6338" y="8574"/>
                    <a:pt x="6947" y="6747"/>
                  </a:cubicBezTo>
                  <a:cubicBezTo>
                    <a:pt x="7860" y="3920"/>
                    <a:pt x="10035" y="1659"/>
                    <a:pt x="12818" y="615"/>
                  </a:cubicBezTo>
                  <a:close/>
                  <a:moveTo>
                    <a:pt x="2032" y="10792"/>
                  </a:moveTo>
                  <a:lnTo>
                    <a:pt x="2032" y="10792"/>
                  </a:lnTo>
                  <a:cubicBezTo>
                    <a:pt x="4815" y="12097"/>
                    <a:pt x="7903" y="17751"/>
                    <a:pt x="7903" y="20013"/>
                  </a:cubicBezTo>
                  <a:cubicBezTo>
                    <a:pt x="5990" y="19186"/>
                    <a:pt x="4337" y="16707"/>
                    <a:pt x="3163" y="13184"/>
                  </a:cubicBezTo>
                  <a:lnTo>
                    <a:pt x="3163" y="13184"/>
                  </a:lnTo>
                  <a:cubicBezTo>
                    <a:pt x="2989" y="14663"/>
                    <a:pt x="3598" y="16011"/>
                    <a:pt x="4424" y="17142"/>
                  </a:cubicBezTo>
                  <a:cubicBezTo>
                    <a:pt x="5294" y="18317"/>
                    <a:pt x="6251" y="19404"/>
                    <a:pt x="7121" y="20491"/>
                  </a:cubicBezTo>
                  <a:cubicBezTo>
                    <a:pt x="2510" y="20274"/>
                    <a:pt x="553" y="14707"/>
                    <a:pt x="2032" y="10792"/>
                  </a:cubicBezTo>
                  <a:close/>
                  <a:moveTo>
                    <a:pt x="15950" y="14315"/>
                  </a:moveTo>
                  <a:lnTo>
                    <a:pt x="15950" y="14315"/>
                  </a:lnTo>
                  <a:cubicBezTo>
                    <a:pt x="16689" y="16968"/>
                    <a:pt x="15732" y="19143"/>
                    <a:pt x="14253" y="21144"/>
                  </a:cubicBezTo>
                  <a:cubicBezTo>
                    <a:pt x="13324" y="22356"/>
                    <a:pt x="12282" y="23380"/>
                    <a:pt x="10500" y="23380"/>
                  </a:cubicBezTo>
                  <a:cubicBezTo>
                    <a:pt x="10364" y="23380"/>
                    <a:pt x="10223" y="23374"/>
                    <a:pt x="10078" y="23362"/>
                  </a:cubicBezTo>
                  <a:lnTo>
                    <a:pt x="13731" y="18186"/>
                  </a:lnTo>
                  <a:lnTo>
                    <a:pt x="13731" y="18186"/>
                  </a:lnTo>
                  <a:cubicBezTo>
                    <a:pt x="11818" y="19143"/>
                    <a:pt x="11165" y="21100"/>
                    <a:pt x="9948" y="22666"/>
                  </a:cubicBezTo>
                  <a:cubicBezTo>
                    <a:pt x="9687" y="19317"/>
                    <a:pt x="12340" y="15576"/>
                    <a:pt x="15950" y="14315"/>
                  </a:cubicBezTo>
                  <a:close/>
                  <a:moveTo>
                    <a:pt x="27301" y="16142"/>
                  </a:moveTo>
                  <a:cubicBezTo>
                    <a:pt x="28389" y="16751"/>
                    <a:pt x="29258" y="17577"/>
                    <a:pt x="29389" y="18925"/>
                  </a:cubicBezTo>
                  <a:cubicBezTo>
                    <a:pt x="29606" y="20491"/>
                    <a:pt x="29085" y="22013"/>
                    <a:pt x="28041" y="23144"/>
                  </a:cubicBezTo>
                  <a:cubicBezTo>
                    <a:pt x="27954" y="21839"/>
                    <a:pt x="27867" y="20578"/>
                    <a:pt x="27780" y="19360"/>
                  </a:cubicBezTo>
                  <a:cubicBezTo>
                    <a:pt x="27606" y="19317"/>
                    <a:pt x="27432" y="19273"/>
                    <a:pt x="27258" y="19273"/>
                  </a:cubicBezTo>
                  <a:lnTo>
                    <a:pt x="27258" y="23623"/>
                  </a:lnTo>
                  <a:cubicBezTo>
                    <a:pt x="25605" y="21361"/>
                    <a:pt x="25692" y="18795"/>
                    <a:pt x="27301" y="16142"/>
                  </a:cubicBezTo>
                  <a:close/>
                  <a:moveTo>
                    <a:pt x="20821" y="23231"/>
                  </a:moveTo>
                  <a:cubicBezTo>
                    <a:pt x="22604" y="23405"/>
                    <a:pt x="24866" y="25232"/>
                    <a:pt x="25605" y="27320"/>
                  </a:cubicBezTo>
                  <a:cubicBezTo>
                    <a:pt x="24474" y="26406"/>
                    <a:pt x="23430" y="25623"/>
                    <a:pt x="22387" y="24797"/>
                  </a:cubicBezTo>
                  <a:cubicBezTo>
                    <a:pt x="22343" y="24797"/>
                    <a:pt x="22256" y="24884"/>
                    <a:pt x="21995" y="25014"/>
                  </a:cubicBezTo>
                  <a:lnTo>
                    <a:pt x="25388" y="27798"/>
                  </a:lnTo>
                  <a:cubicBezTo>
                    <a:pt x="25367" y="27798"/>
                    <a:pt x="25347" y="27799"/>
                    <a:pt x="25327" y="27799"/>
                  </a:cubicBezTo>
                  <a:cubicBezTo>
                    <a:pt x="23302" y="27799"/>
                    <a:pt x="21208" y="25643"/>
                    <a:pt x="20821" y="23231"/>
                  </a:cubicBezTo>
                  <a:close/>
                  <a:moveTo>
                    <a:pt x="28502" y="29189"/>
                  </a:moveTo>
                  <a:cubicBezTo>
                    <a:pt x="29672" y="29189"/>
                    <a:pt x="30952" y="29745"/>
                    <a:pt x="31564" y="30756"/>
                  </a:cubicBezTo>
                  <a:cubicBezTo>
                    <a:pt x="30650" y="31038"/>
                    <a:pt x="29748" y="31245"/>
                    <a:pt x="28818" y="31245"/>
                  </a:cubicBezTo>
                  <a:cubicBezTo>
                    <a:pt x="27888" y="31245"/>
                    <a:pt x="26932" y="31038"/>
                    <a:pt x="25910" y="30495"/>
                  </a:cubicBezTo>
                  <a:lnTo>
                    <a:pt x="29476" y="30495"/>
                  </a:lnTo>
                  <a:cubicBezTo>
                    <a:pt x="29519" y="30408"/>
                    <a:pt x="29519" y="30277"/>
                    <a:pt x="29519" y="30190"/>
                  </a:cubicBezTo>
                  <a:lnTo>
                    <a:pt x="26605" y="29886"/>
                  </a:lnTo>
                  <a:cubicBezTo>
                    <a:pt x="27061" y="29413"/>
                    <a:pt x="27760" y="29189"/>
                    <a:pt x="28502" y="29189"/>
                  </a:cubicBezTo>
                  <a:close/>
                  <a:moveTo>
                    <a:pt x="2291" y="24278"/>
                  </a:moveTo>
                  <a:cubicBezTo>
                    <a:pt x="6224" y="24278"/>
                    <a:pt x="11371" y="27203"/>
                    <a:pt x="13123" y="30625"/>
                  </a:cubicBezTo>
                  <a:cubicBezTo>
                    <a:pt x="9904" y="29625"/>
                    <a:pt x="6903" y="28494"/>
                    <a:pt x="4467" y="25841"/>
                  </a:cubicBezTo>
                  <a:lnTo>
                    <a:pt x="4467" y="25841"/>
                  </a:lnTo>
                  <a:cubicBezTo>
                    <a:pt x="4859" y="27929"/>
                    <a:pt x="9382" y="30495"/>
                    <a:pt x="13166" y="31060"/>
                  </a:cubicBezTo>
                  <a:cubicBezTo>
                    <a:pt x="12521" y="31931"/>
                    <a:pt x="11253" y="32491"/>
                    <a:pt x="9984" y="32491"/>
                  </a:cubicBezTo>
                  <a:cubicBezTo>
                    <a:pt x="9543" y="32491"/>
                    <a:pt x="9101" y="32424"/>
                    <a:pt x="8686" y="32278"/>
                  </a:cubicBezTo>
                  <a:cubicBezTo>
                    <a:pt x="4815" y="31017"/>
                    <a:pt x="2641" y="28189"/>
                    <a:pt x="1510" y="24319"/>
                  </a:cubicBezTo>
                  <a:cubicBezTo>
                    <a:pt x="1764" y="24291"/>
                    <a:pt x="2024" y="24278"/>
                    <a:pt x="2291" y="24278"/>
                  </a:cubicBezTo>
                  <a:close/>
                  <a:moveTo>
                    <a:pt x="15645" y="25928"/>
                  </a:moveTo>
                  <a:cubicBezTo>
                    <a:pt x="18081" y="26232"/>
                    <a:pt x="21865" y="29494"/>
                    <a:pt x="22474" y="33713"/>
                  </a:cubicBezTo>
                  <a:lnTo>
                    <a:pt x="22213" y="33931"/>
                  </a:lnTo>
                  <a:lnTo>
                    <a:pt x="17733" y="28103"/>
                  </a:lnTo>
                  <a:lnTo>
                    <a:pt x="17733" y="28103"/>
                  </a:lnTo>
                  <a:cubicBezTo>
                    <a:pt x="18559" y="30538"/>
                    <a:pt x="20168" y="32452"/>
                    <a:pt x="21995" y="34279"/>
                  </a:cubicBezTo>
                  <a:cubicBezTo>
                    <a:pt x="18255" y="33191"/>
                    <a:pt x="15732" y="29277"/>
                    <a:pt x="15645" y="25928"/>
                  </a:cubicBezTo>
                  <a:close/>
                  <a:moveTo>
                    <a:pt x="24967" y="36049"/>
                  </a:moveTo>
                  <a:cubicBezTo>
                    <a:pt x="25539" y="36049"/>
                    <a:pt x="26129" y="36139"/>
                    <a:pt x="26736" y="36279"/>
                  </a:cubicBezTo>
                  <a:lnTo>
                    <a:pt x="25779" y="36714"/>
                  </a:lnTo>
                  <a:cubicBezTo>
                    <a:pt x="25431" y="36540"/>
                    <a:pt x="25083" y="36497"/>
                    <a:pt x="24735" y="36453"/>
                  </a:cubicBezTo>
                  <a:cubicBezTo>
                    <a:pt x="23909" y="36627"/>
                    <a:pt x="23082" y="36888"/>
                    <a:pt x="22082" y="37149"/>
                  </a:cubicBezTo>
                  <a:cubicBezTo>
                    <a:pt x="22976" y="36339"/>
                    <a:pt x="23942" y="36049"/>
                    <a:pt x="24967" y="36049"/>
                  </a:cubicBezTo>
                  <a:close/>
                  <a:moveTo>
                    <a:pt x="25779" y="36714"/>
                  </a:moveTo>
                  <a:cubicBezTo>
                    <a:pt x="25257" y="37975"/>
                    <a:pt x="24083" y="37975"/>
                    <a:pt x="23039" y="38236"/>
                  </a:cubicBezTo>
                  <a:cubicBezTo>
                    <a:pt x="22778" y="38258"/>
                    <a:pt x="22506" y="38269"/>
                    <a:pt x="22234" y="38269"/>
                  </a:cubicBezTo>
                  <a:cubicBezTo>
                    <a:pt x="21963" y="38269"/>
                    <a:pt x="21691" y="38258"/>
                    <a:pt x="21430" y="38236"/>
                  </a:cubicBezTo>
                  <a:cubicBezTo>
                    <a:pt x="22822" y="37106"/>
                    <a:pt x="24344" y="37106"/>
                    <a:pt x="25779" y="36714"/>
                  </a:cubicBezTo>
                  <a:close/>
                  <a:moveTo>
                    <a:pt x="15471" y="36366"/>
                  </a:moveTo>
                  <a:lnTo>
                    <a:pt x="15471" y="36366"/>
                  </a:lnTo>
                  <a:cubicBezTo>
                    <a:pt x="14601" y="37410"/>
                    <a:pt x="13775" y="38410"/>
                    <a:pt x="12949" y="39411"/>
                  </a:cubicBezTo>
                  <a:lnTo>
                    <a:pt x="13210" y="39628"/>
                  </a:lnTo>
                  <a:lnTo>
                    <a:pt x="15645" y="36975"/>
                  </a:lnTo>
                  <a:lnTo>
                    <a:pt x="15645" y="36975"/>
                  </a:lnTo>
                  <a:cubicBezTo>
                    <a:pt x="15558" y="38367"/>
                    <a:pt x="13862" y="40150"/>
                    <a:pt x="11861" y="40976"/>
                  </a:cubicBezTo>
                  <a:cubicBezTo>
                    <a:pt x="12383" y="38802"/>
                    <a:pt x="13166" y="37019"/>
                    <a:pt x="15471" y="36366"/>
                  </a:cubicBezTo>
                  <a:close/>
                  <a:moveTo>
                    <a:pt x="13076" y="0"/>
                  </a:moveTo>
                  <a:cubicBezTo>
                    <a:pt x="12880" y="0"/>
                    <a:pt x="12639" y="63"/>
                    <a:pt x="12340" y="180"/>
                  </a:cubicBezTo>
                  <a:cubicBezTo>
                    <a:pt x="9426" y="1311"/>
                    <a:pt x="7251" y="3703"/>
                    <a:pt x="6338" y="6660"/>
                  </a:cubicBezTo>
                  <a:cubicBezTo>
                    <a:pt x="5598" y="8835"/>
                    <a:pt x="5642" y="10966"/>
                    <a:pt x="7425" y="12749"/>
                  </a:cubicBezTo>
                  <a:cubicBezTo>
                    <a:pt x="7599" y="12923"/>
                    <a:pt x="7686" y="13184"/>
                    <a:pt x="7686" y="13445"/>
                  </a:cubicBezTo>
                  <a:cubicBezTo>
                    <a:pt x="7642" y="14446"/>
                    <a:pt x="7555" y="15359"/>
                    <a:pt x="7468" y="16533"/>
                  </a:cubicBezTo>
                  <a:cubicBezTo>
                    <a:pt x="7294" y="16142"/>
                    <a:pt x="7207" y="15924"/>
                    <a:pt x="7077" y="15750"/>
                  </a:cubicBezTo>
                  <a:cubicBezTo>
                    <a:pt x="6077" y="13576"/>
                    <a:pt x="4511" y="11749"/>
                    <a:pt x="2597" y="10357"/>
                  </a:cubicBezTo>
                  <a:cubicBezTo>
                    <a:pt x="2372" y="10200"/>
                    <a:pt x="2124" y="10031"/>
                    <a:pt x="1894" y="10031"/>
                  </a:cubicBezTo>
                  <a:cubicBezTo>
                    <a:pt x="1680" y="10031"/>
                    <a:pt x="1483" y="10178"/>
                    <a:pt x="1336" y="10618"/>
                  </a:cubicBezTo>
                  <a:cubicBezTo>
                    <a:pt x="1" y="14710"/>
                    <a:pt x="1608" y="21189"/>
                    <a:pt x="7974" y="21189"/>
                  </a:cubicBezTo>
                  <a:cubicBezTo>
                    <a:pt x="8037" y="21189"/>
                    <a:pt x="8100" y="21188"/>
                    <a:pt x="8164" y="21187"/>
                  </a:cubicBezTo>
                  <a:cubicBezTo>
                    <a:pt x="8991" y="23057"/>
                    <a:pt x="9774" y="24971"/>
                    <a:pt x="10600" y="26841"/>
                  </a:cubicBezTo>
                  <a:lnTo>
                    <a:pt x="10556" y="26841"/>
                  </a:lnTo>
                  <a:cubicBezTo>
                    <a:pt x="10426" y="26754"/>
                    <a:pt x="10252" y="26624"/>
                    <a:pt x="10122" y="26537"/>
                  </a:cubicBezTo>
                  <a:cubicBezTo>
                    <a:pt x="7807" y="24854"/>
                    <a:pt x="5330" y="23618"/>
                    <a:pt x="2415" y="23618"/>
                  </a:cubicBezTo>
                  <a:cubicBezTo>
                    <a:pt x="2317" y="23618"/>
                    <a:pt x="2218" y="23620"/>
                    <a:pt x="2119" y="23623"/>
                  </a:cubicBezTo>
                  <a:cubicBezTo>
                    <a:pt x="988" y="23623"/>
                    <a:pt x="727" y="23971"/>
                    <a:pt x="1031" y="25058"/>
                  </a:cubicBezTo>
                  <a:cubicBezTo>
                    <a:pt x="1597" y="27276"/>
                    <a:pt x="2858" y="29277"/>
                    <a:pt x="4598" y="30799"/>
                  </a:cubicBezTo>
                  <a:cubicBezTo>
                    <a:pt x="5903" y="32060"/>
                    <a:pt x="7599" y="32887"/>
                    <a:pt x="9426" y="33104"/>
                  </a:cubicBezTo>
                  <a:cubicBezTo>
                    <a:pt x="9573" y="33116"/>
                    <a:pt x="9720" y="33122"/>
                    <a:pt x="9866" y="33122"/>
                  </a:cubicBezTo>
                  <a:cubicBezTo>
                    <a:pt x="11368" y="33122"/>
                    <a:pt x="12832" y="32517"/>
                    <a:pt x="13862" y="31408"/>
                  </a:cubicBezTo>
                  <a:lnTo>
                    <a:pt x="16385" y="35670"/>
                  </a:lnTo>
                  <a:cubicBezTo>
                    <a:pt x="13557" y="36062"/>
                    <a:pt x="12253" y="37323"/>
                    <a:pt x="11557" y="40281"/>
                  </a:cubicBezTo>
                  <a:cubicBezTo>
                    <a:pt x="11470" y="40585"/>
                    <a:pt x="11470" y="41107"/>
                    <a:pt x="11600" y="41194"/>
                  </a:cubicBezTo>
                  <a:cubicBezTo>
                    <a:pt x="11774" y="41259"/>
                    <a:pt x="11948" y="41292"/>
                    <a:pt x="12117" y="41292"/>
                  </a:cubicBezTo>
                  <a:cubicBezTo>
                    <a:pt x="12285" y="41292"/>
                    <a:pt x="12448" y="41259"/>
                    <a:pt x="12601" y="41194"/>
                  </a:cubicBezTo>
                  <a:cubicBezTo>
                    <a:pt x="14645" y="40281"/>
                    <a:pt x="16167" y="38454"/>
                    <a:pt x="16732" y="36279"/>
                  </a:cubicBezTo>
                  <a:cubicBezTo>
                    <a:pt x="20864" y="44760"/>
                    <a:pt x="19603" y="53285"/>
                    <a:pt x="18211" y="61897"/>
                  </a:cubicBezTo>
                  <a:cubicBezTo>
                    <a:pt x="18429" y="61679"/>
                    <a:pt x="18559" y="61375"/>
                    <a:pt x="18646" y="61070"/>
                  </a:cubicBezTo>
                  <a:cubicBezTo>
                    <a:pt x="18951" y="59374"/>
                    <a:pt x="19299" y="57721"/>
                    <a:pt x="19473" y="56069"/>
                  </a:cubicBezTo>
                  <a:cubicBezTo>
                    <a:pt x="19734" y="53242"/>
                    <a:pt x="19907" y="50415"/>
                    <a:pt x="20038" y="47587"/>
                  </a:cubicBezTo>
                  <a:cubicBezTo>
                    <a:pt x="20125" y="45848"/>
                    <a:pt x="19951" y="44108"/>
                    <a:pt x="20125" y="42368"/>
                  </a:cubicBezTo>
                  <a:cubicBezTo>
                    <a:pt x="20212" y="41150"/>
                    <a:pt x="20516" y="39976"/>
                    <a:pt x="21082" y="38889"/>
                  </a:cubicBezTo>
                  <a:cubicBezTo>
                    <a:pt x="21169" y="38693"/>
                    <a:pt x="21528" y="38650"/>
                    <a:pt x="21963" y="38650"/>
                  </a:cubicBezTo>
                  <a:cubicBezTo>
                    <a:pt x="22310" y="38650"/>
                    <a:pt x="22707" y="38677"/>
                    <a:pt x="23052" y="38677"/>
                  </a:cubicBezTo>
                  <a:cubicBezTo>
                    <a:pt x="23139" y="38677"/>
                    <a:pt x="23222" y="38676"/>
                    <a:pt x="23300" y="38671"/>
                  </a:cubicBezTo>
                  <a:cubicBezTo>
                    <a:pt x="24822" y="38541"/>
                    <a:pt x="26823" y="37106"/>
                    <a:pt x="27258" y="35801"/>
                  </a:cubicBezTo>
                  <a:cubicBezTo>
                    <a:pt x="26656" y="35500"/>
                    <a:pt x="26065" y="35378"/>
                    <a:pt x="25476" y="35378"/>
                  </a:cubicBezTo>
                  <a:cubicBezTo>
                    <a:pt x="24447" y="35378"/>
                    <a:pt x="23422" y="35750"/>
                    <a:pt x="22343" y="36192"/>
                  </a:cubicBezTo>
                  <a:cubicBezTo>
                    <a:pt x="23474" y="34322"/>
                    <a:pt x="24474" y="32582"/>
                    <a:pt x="25518" y="30756"/>
                  </a:cubicBezTo>
                  <a:cubicBezTo>
                    <a:pt x="26589" y="31533"/>
                    <a:pt x="27671" y="31833"/>
                    <a:pt x="28767" y="31833"/>
                  </a:cubicBezTo>
                  <a:cubicBezTo>
                    <a:pt x="29941" y="31833"/>
                    <a:pt x="31132" y="31489"/>
                    <a:pt x="32346" y="31017"/>
                  </a:cubicBezTo>
                  <a:cubicBezTo>
                    <a:pt x="31999" y="29842"/>
                    <a:pt x="30998" y="28972"/>
                    <a:pt x="29780" y="28798"/>
                  </a:cubicBezTo>
                  <a:cubicBezTo>
                    <a:pt x="29382" y="28782"/>
                    <a:pt x="28984" y="28772"/>
                    <a:pt x="28586" y="28772"/>
                  </a:cubicBezTo>
                  <a:cubicBezTo>
                    <a:pt x="27897" y="28772"/>
                    <a:pt x="27208" y="28803"/>
                    <a:pt x="26518" y="28885"/>
                  </a:cubicBezTo>
                  <a:cubicBezTo>
                    <a:pt x="26866" y="27798"/>
                    <a:pt x="27171" y="26537"/>
                    <a:pt x="27606" y="25275"/>
                  </a:cubicBezTo>
                  <a:cubicBezTo>
                    <a:pt x="27867" y="24623"/>
                    <a:pt x="28171" y="24014"/>
                    <a:pt x="28563" y="23449"/>
                  </a:cubicBezTo>
                  <a:cubicBezTo>
                    <a:pt x="29041" y="22622"/>
                    <a:pt x="29519" y="21796"/>
                    <a:pt x="29867" y="20926"/>
                  </a:cubicBezTo>
                  <a:cubicBezTo>
                    <a:pt x="30520" y="18795"/>
                    <a:pt x="29606" y="16577"/>
                    <a:pt x="27780" y="15837"/>
                  </a:cubicBezTo>
                  <a:cubicBezTo>
                    <a:pt x="27668" y="15796"/>
                    <a:pt x="27552" y="15776"/>
                    <a:pt x="27437" y="15776"/>
                  </a:cubicBezTo>
                  <a:cubicBezTo>
                    <a:pt x="27194" y="15776"/>
                    <a:pt x="26957" y="15864"/>
                    <a:pt x="26779" y="16011"/>
                  </a:cubicBezTo>
                  <a:cubicBezTo>
                    <a:pt x="25257" y="18360"/>
                    <a:pt x="24909" y="21231"/>
                    <a:pt x="26692" y="23753"/>
                  </a:cubicBezTo>
                  <a:cubicBezTo>
                    <a:pt x="26910" y="24014"/>
                    <a:pt x="26997" y="24319"/>
                    <a:pt x="26997" y="24667"/>
                  </a:cubicBezTo>
                  <a:cubicBezTo>
                    <a:pt x="26866" y="25449"/>
                    <a:pt x="26649" y="26189"/>
                    <a:pt x="26388" y="27146"/>
                  </a:cubicBezTo>
                  <a:cubicBezTo>
                    <a:pt x="24953" y="24580"/>
                    <a:pt x="23126" y="22840"/>
                    <a:pt x="20125" y="22535"/>
                  </a:cubicBezTo>
                  <a:lnTo>
                    <a:pt x="20125" y="22535"/>
                  </a:lnTo>
                  <a:cubicBezTo>
                    <a:pt x="20864" y="26363"/>
                    <a:pt x="22778" y="28276"/>
                    <a:pt x="25953" y="28450"/>
                  </a:cubicBezTo>
                  <a:cubicBezTo>
                    <a:pt x="24996" y="30190"/>
                    <a:pt x="24126" y="31799"/>
                    <a:pt x="23256" y="33452"/>
                  </a:cubicBezTo>
                  <a:cubicBezTo>
                    <a:pt x="22517" y="29929"/>
                    <a:pt x="19690" y="26537"/>
                    <a:pt x="16385" y="25362"/>
                  </a:cubicBezTo>
                  <a:cubicBezTo>
                    <a:pt x="16106" y="25277"/>
                    <a:pt x="15867" y="25233"/>
                    <a:pt x="15668" y="25233"/>
                  </a:cubicBezTo>
                  <a:cubicBezTo>
                    <a:pt x="15058" y="25233"/>
                    <a:pt x="14818" y="25641"/>
                    <a:pt x="14949" y="26493"/>
                  </a:cubicBezTo>
                  <a:cubicBezTo>
                    <a:pt x="15297" y="28581"/>
                    <a:pt x="16211" y="30582"/>
                    <a:pt x="17602" y="32191"/>
                  </a:cubicBezTo>
                  <a:cubicBezTo>
                    <a:pt x="18820" y="33452"/>
                    <a:pt x="20342" y="34409"/>
                    <a:pt x="22039" y="34931"/>
                  </a:cubicBezTo>
                  <a:lnTo>
                    <a:pt x="19299" y="41803"/>
                  </a:lnTo>
                  <a:cubicBezTo>
                    <a:pt x="19038" y="40933"/>
                    <a:pt x="18733" y="39715"/>
                    <a:pt x="18298" y="38584"/>
                  </a:cubicBezTo>
                  <a:cubicBezTo>
                    <a:pt x="16863" y="34800"/>
                    <a:pt x="14645" y="31451"/>
                    <a:pt x="12383" y="28146"/>
                  </a:cubicBezTo>
                  <a:cubicBezTo>
                    <a:pt x="11513" y="26885"/>
                    <a:pt x="10817" y="25536"/>
                    <a:pt x="10035" y="24232"/>
                  </a:cubicBezTo>
                  <a:cubicBezTo>
                    <a:pt x="10904" y="24058"/>
                    <a:pt x="11774" y="23840"/>
                    <a:pt x="12557" y="23536"/>
                  </a:cubicBezTo>
                  <a:cubicBezTo>
                    <a:pt x="15297" y="22100"/>
                    <a:pt x="17341" y="17795"/>
                    <a:pt x="16776" y="14750"/>
                  </a:cubicBezTo>
                  <a:cubicBezTo>
                    <a:pt x="16651" y="14095"/>
                    <a:pt x="16437" y="13776"/>
                    <a:pt x="16005" y="13776"/>
                  </a:cubicBezTo>
                  <a:cubicBezTo>
                    <a:pt x="15835" y="13776"/>
                    <a:pt x="15630" y="13825"/>
                    <a:pt x="15384" y="13924"/>
                  </a:cubicBezTo>
                  <a:cubicBezTo>
                    <a:pt x="11774" y="15272"/>
                    <a:pt x="9991" y="18056"/>
                    <a:pt x="9252" y="21796"/>
                  </a:cubicBezTo>
                  <a:cubicBezTo>
                    <a:pt x="8251" y="18882"/>
                    <a:pt x="8208" y="15968"/>
                    <a:pt x="8425" y="13010"/>
                  </a:cubicBezTo>
                  <a:cubicBezTo>
                    <a:pt x="10556" y="12271"/>
                    <a:pt x="11774" y="10575"/>
                    <a:pt x="12644" y="8661"/>
                  </a:cubicBezTo>
                  <a:cubicBezTo>
                    <a:pt x="13775" y="6312"/>
                    <a:pt x="14471" y="3833"/>
                    <a:pt x="13905" y="1137"/>
                  </a:cubicBezTo>
                  <a:cubicBezTo>
                    <a:pt x="13753" y="344"/>
                    <a:pt x="13536" y="0"/>
                    <a:pt x="1307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14" name="Google Shape;414;p21"/>
            <p:cNvPicPr preferRelativeResize="0"/>
            <p:nvPr/>
          </p:nvPicPr>
          <p:blipFill rotWithShape="1">
            <a:blip r:embed="rId3">
              <a:alphaModFix amt="79000"/>
            </a:blip>
            <a:srcRect b="0" l="0" r="0" t="0"/>
            <a:stretch/>
          </p:blipFill>
          <p:spPr>
            <a:xfrm rot="-1229404">
              <a:off x="6863862" y="3860134"/>
              <a:ext cx="1136275" cy="363865"/>
            </a:xfrm>
            <a:prstGeom prst="rect">
              <a:avLst/>
            </a:prstGeom>
            <a:noFill/>
            <a:ln>
              <a:noFill/>
            </a:ln>
          </p:spPr>
        </p:pic>
      </p:grpSp>
      <p:pic>
        <p:nvPicPr>
          <p:cNvPr id="415" name="Google Shape;415;p21"/>
          <p:cNvPicPr preferRelativeResize="0"/>
          <p:nvPr/>
        </p:nvPicPr>
        <p:blipFill rotWithShape="1">
          <a:blip r:embed="rId4">
            <a:alphaModFix amt="85000"/>
          </a:blip>
          <a:srcRect b="0" l="0" r="0" t="0"/>
          <a:stretch/>
        </p:blipFill>
        <p:spPr>
          <a:xfrm rot="-1800000">
            <a:off x="1773050" y="992114"/>
            <a:ext cx="1126105" cy="322075"/>
          </a:xfrm>
          <a:prstGeom prst="rect">
            <a:avLst/>
          </a:prstGeom>
          <a:noFill/>
          <a:ln>
            <a:noFill/>
          </a:ln>
        </p:spPr>
      </p:pic>
      <p:pic>
        <p:nvPicPr>
          <p:cNvPr id="416" name="Google Shape;416;p21"/>
          <p:cNvPicPr preferRelativeResize="0"/>
          <p:nvPr/>
        </p:nvPicPr>
        <p:blipFill rotWithShape="1">
          <a:blip r:embed="rId5">
            <a:alphaModFix amt="64000"/>
          </a:blip>
          <a:srcRect b="0" l="0" r="0" t="0"/>
          <a:stretch/>
        </p:blipFill>
        <p:spPr>
          <a:xfrm flipH="1">
            <a:off x="1722879" y="3775721"/>
            <a:ext cx="793399" cy="592200"/>
          </a:xfrm>
          <a:prstGeom prst="rect">
            <a:avLst/>
          </a:prstGeom>
          <a:noFill/>
          <a:ln>
            <a:noFill/>
          </a:ln>
        </p:spPr>
      </p:pic>
      <p:pic>
        <p:nvPicPr>
          <p:cNvPr id="417" name="Google Shape;417;p21"/>
          <p:cNvPicPr preferRelativeResize="0"/>
          <p:nvPr/>
        </p:nvPicPr>
        <p:blipFill rotWithShape="1">
          <a:blip r:embed="rId5">
            <a:alphaModFix amt="64000"/>
          </a:blip>
          <a:srcRect b="0" l="0" r="0" t="0"/>
          <a:stretch/>
        </p:blipFill>
        <p:spPr>
          <a:xfrm flipH="1">
            <a:off x="7115835" y="742313"/>
            <a:ext cx="793399" cy="592200"/>
          </a:xfrm>
          <a:prstGeom prst="rect">
            <a:avLst/>
          </a:prstGeom>
          <a:noFill/>
          <a:ln>
            <a:noFill/>
          </a:ln>
        </p:spPr>
      </p:pic>
      <p:sp>
        <p:nvSpPr>
          <p:cNvPr id="418" name="Google Shape;418;p21"/>
          <p:cNvSpPr txBox="1"/>
          <p:nvPr/>
        </p:nvSpPr>
        <p:spPr>
          <a:xfrm>
            <a:off x="2119578" y="1726518"/>
            <a:ext cx="5568112" cy="1828800"/>
          </a:xfrm>
          <a:prstGeom prst="rect">
            <a:avLst/>
          </a:prstGeom>
          <a:noFill/>
          <a:ln>
            <a:noFill/>
          </a:ln>
        </p:spPr>
        <p:txBody>
          <a:bodyPr anchorCtr="0" anchor="b" bIns="91425" lIns="91425" spcFirstLastPara="1" rIns="91425" wrap="square" tIns="91425">
            <a:noAutofit/>
          </a:bodyPr>
          <a:lstStyle/>
          <a:p>
            <a:pPr indent="0" lvl="0" marL="0" marR="0" rtl="0" algn="ctr">
              <a:lnSpc>
                <a:spcPct val="150000"/>
              </a:lnSpc>
              <a:spcBef>
                <a:spcPts val="0"/>
              </a:spcBef>
              <a:spcAft>
                <a:spcPts val="0"/>
              </a:spcAft>
              <a:buNone/>
            </a:pPr>
            <a:r>
              <a:rPr b="1" i="0" lang="vi-VN" sz="3000" u="none" cap="none" strike="noStrike">
                <a:solidFill>
                  <a:srgbClr val="1E3229"/>
                </a:solidFill>
                <a:latin typeface="Arial"/>
                <a:ea typeface="Arial"/>
                <a:cs typeface="Arial"/>
                <a:sym typeface="Arial"/>
              </a:rPr>
              <a:t>Một số ngành nghề chính liên quan đến thiết kế kĩ thuật</a:t>
            </a:r>
            <a:endParaRPr/>
          </a:p>
        </p:txBody>
      </p:sp>
      <p:pic>
        <p:nvPicPr>
          <p:cNvPr id="419" name="Google Shape;419;p21"/>
          <p:cNvPicPr preferRelativeResize="0"/>
          <p:nvPr/>
        </p:nvPicPr>
        <p:blipFill rotWithShape="1">
          <a:blip r:embed="rId6">
            <a:alphaModFix amt="80000"/>
          </a:blip>
          <a:srcRect b="0" l="0" r="0" t="0"/>
          <a:stretch/>
        </p:blipFill>
        <p:spPr>
          <a:xfrm>
            <a:off x="4560037" y="1207941"/>
            <a:ext cx="900000" cy="819234"/>
          </a:xfrm>
          <a:prstGeom prst="rect">
            <a:avLst/>
          </a:prstGeom>
          <a:noFill/>
          <a:ln>
            <a:noFill/>
          </a:ln>
        </p:spPr>
      </p:pic>
      <p:sp>
        <p:nvSpPr>
          <p:cNvPr id="420" name="Google Shape;420;p21"/>
          <p:cNvSpPr txBox="1"/>
          <p:nvPr>
            <p:ph type="title"/>
          </p:nvPr>
        </p:nvSpPr>
        <p:spPr>
          <a:xfrm>
            <a:off x="4637099" y="1353858"/>
            <a:ext cx="768000" cy="527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8500"/>
              <a:buNone/>
            </a:pPr>
            <a:r>
              <a:rPr b="1" lang="vi-VN" sz="3400"/>
              <a:t>02</a:t>
            </a:r>
            <a:endParaRPr b="1" sz="3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418"/>
                                        </p:tgtEl>
                                        <p:attrNameLst>
                                          <p:attrName>style.visibility</p:attrName>
                                        </p:attrNameLst>
                                      </p:cBhvr>
                                      <p:to>
                                        <p:strVal val="visible"/>
                                      </p:to>
                                    </p:set>
                                    <p:anim calcmode="lin" valueType="num">
                                      <p:cBhvr additive="base">
                                        <p:cTn dur="500"/>
                                        <p:tgtEl>
                                          <p:spTgt spid="418"/>
                                        </p:tgtEl>
                                        <p:attrNameLst>
                                          <p:attrName>ppt_w</p:attrName>
                                        </p:attrNameLst>
                                      </p:cBhvr>
                                      <p:tavLst>
                                        <p:tav fmla="" tm="0">
                                          <p:val>
                                            <p:strVal val="0"/>
                                          </p:val>
                                        </p:tav>
                                        <p:tav fmla="" tm="100000">
                                          <p:val>
                                            <p:strVal val="#ppt_w"/>
                                          </p:val>
                                        </p:tav>
                                      </p:tavLst>
                                    </p:anim>
                                    <p:anim calcmode="lin" valueType="num">
                                      <p:cBhvr additive="base">
                                        <p:cTn dur="500"/>
                                        <p:tgtEl>
                                          <p:spTgt spid="41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20"/>
                                        </p:tgtEl>
                                        <p:attrNameLst>
                                          <p:attrName>style.visibility</p:attrName>
                                        </p:attrNameLst>
                                      </p:cBhvr>
                                      <p:to>
                                        <p:strVal val="visible"/>
                                      </p:to>
                                    </p:set>
                                    <p:anim calcmode="lin" valueType="num">
                                      <p:cBhvr additive="base">
                                        <p:cTn dur="500"/>
                                        <p:tgtEl>
                                          <p:spTgt spid="420"/>
                                        </p:tgtEl>
                                        <p:attrNameLst>
                                          <p:attrName>ppt_w</p:attrName>
                                        </p:attrNameLst>
                                      </p:cBhvr>
                                      <p:tavLst>
                                        <p:tav fmla="" tm="0">
                                          <p:val>
                                            <p:strVal val="0"/>
                                          </p:val>
                                        </p:tav>
                                        <p:tav fmla="" tm="100000">
                                          <p:val>
                                            <p:strVal val="#ppt_w"/>
                                          </p:val>
                                        </p:tav>
                                      </p:tavLst>
                                    </p:anim>
                                    <p:anim calcmode="lin" valueType="num">
                                      <p:cBhvr additive="base">
                                        <p:cTn dur="500"/>
                                        <p:tgtEl>
                                          <p:spTgt spid="42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19"/>
                                        </p:tgtEl>
                                        <p:attrNameLst>
                                          <p:attrName>style.visibility</p:attrName>
                                        </p:attrNameLst>
                                      </p:cBhvr>
                                      <p:to>
                                        <p:strVal val="visible"/>
                                      </p:to>
                                    </p:set>
                                    <p:anim calcmode="lin" valueType="num">
                                      <p:cBhvr additive="base">
                                        <p:cTn dur="500"/>
                                        <p:tgtEl>
                                          <p:spTgt spid="419"/>
                                        </p:tgtEl>
                                        <p:attrNameLst>
                                          <p:attrName>ppt_w</p:attrName>
                                        </p:attrNameLst>
                                      </p:cBhvr>
                                      <p:tavLst>
                                        <p:tav fmla="" tm="0">
                                          <p:val>
                                            <p:strVal val="0"/>
                                          </p:val>
                                        </p:tav>
                                        <p:tav fmla="" tm="100000">
                                          <p:val>
                                            <p:strVal val="#ppt_w"/>
                                          </p:val>
                                        </p:tav>
                                      </p:tavLst>
                                    </p:anim>
                                    <p:anim calcmode="lin" valueType="num">
                                      <p:cBhvr additive="base">
                                        <p:cTn dur="500"/>
                                        <p:tgtEl>
                                          <p:spTgt spid="41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pic>
        <p:nvPicPr>
          <p:cNvPr id="425" name="Google Shape;425;p22"/>
          <p:cNvPicPr preferRelativeResize="0"/>
          <p:nvPr/>
        </p:nvPicPr>
        <p:blipFill rotWithShape="1">
          <a:blip r:embed="rId3">
            <a:alphaModFix/>
          </a:blip>
          <a:srcRect b="0" l="3870" r="0" t="0"/>
          <a:stretch/>
        </p:blipFill>
        <p:spPr>
          <a:xfrm>
            <a:off x="566056" y="204787"/>
            <a:ext cx="8374743" cy="4722813"/>
          </a:xfrm>
          <a:prstGeom prst="rect">
            <a:avLst/>
          </a:prstGeom>
          <a:noFill/>
          <a:ln>
            <a:noFill/>
          </a:ln>
        </p:spPr>
      </p:pic>
      <p:sp>
        <p:nvSpPr>
          <p:cNvPr id="426" name="Google Shape;426;p22"/>
          <p:cNvSpPr txBox="1"/>
          <p:nvPr>
            <p:ph type="title"/>
          </p:nvPr>
        </p:nvSpPr>
        <p:spPr>
          <a:xfrm>
            <a:off x="566056" y="204787"/>
            <a:ext cx="8374743" cy="6489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SzPts val="3200"/>
              <a:buNone/>
            </a:pPr>
            <a:r>
              <a:rPr b="1" lang="vi-VN" sz="2600">
                <a:solidFill>
                  <a:srgbClr val="C00000"/>
                </a:solidFill>
                <a:latin typeface="Arial"/>
                <a:ea typeface="Arial"/>
                <a:cs typeface="Arial"/>
                <a:sym typeface="Arial"/>
              </a:rPr>
              <a:t>II. Một số ngành nghề chính </a:t>
            </a:r>
            <a:br>
              <a:rPr b="1" lang="vi-VN" sz="2600">
                <a:solidFill>
                  <a:srgbClr val="C00000"/>
                </a:solidFill>
                <a:latin typeface="Arial"/>
                <a:ea typeface="Arial"/>
                <a:cs typeface="Arial"/>
                <a:sym typeface="Arial"/>
              </a:rPr>
            </a:br>
            <a:r>
              <a:rPr b="1" lang="vi-VN" sz="2600">
                <a:solidFill>
                  <a:srgbClr val="C00000"/>
                </a:solidFill>
                <a:latin typeface="Arial"/>
                <a:ea typeface="Arial"/>
                <a:cs typeface="Arial"/>
                <a:sym typeface="Arial"/>
              </a:rPr>
              <a:t>liên quan đến thiết kế kĩ thuật</a:t>
            </a:r>
            <a:endParaRPr b="1" sz="2600">
              <a:solidFill>
                <a:srgbClr val="C00000"/>
              </a:solidFill>
              <a:latin typeface="Arial"/>
              <a:ea typeface="Arial"/>
              <a:cs typeface="Arial"/>
              <a:sym typeface="Arial"/>
            </a:endParaRPr>
          </a:p>
        </p:txBody>
      </p:sp>
      <p:grpSp>
        <p:nvGrpSpPr>
          <p:cNvPr id="427" name="Google Shape;427;p22"/>
          <p:cNvGrpSpPr/>
          <p:nvPr/>
        </p:nvGrpSpPr>
        <p:grpSpPr>
          <a:xfrm rot="-721844">
            <a:off x="7640656" y="425838"/>
            <a:ext cx="1030105" cy="1364108"/>
            <a:chOff x="4476879" y="3598123"/>
            <a:chExt cx="877070" cy="1161452"/>
          </a:xfrm>
        </p:grpSpPr>
        <p:sp>
          <p:nvSpPr>
            <p:cNvPr id="428" name="Google Shape;428;p22"/>
            <p:cNvSpPr/>
            <p:nvPr/>
          </p:nvSpPr>
          <p:spPr>
            <a:xfrm rot="294764">
              <a:off x="4762575" y="3620397"/>
              <a:ext cx="556328" cy="842329"/>
            </a:xfrm>
            <a:custGeom>
              <a:rect b="b" l="l" r="r" t="t"/>
              <a:pathLst>
                <a:path extrusionOk="0" h="38696" w="23751">
                  <a:moveTo>
                    <a:pt x="14094" y="1100"/>
                  </a:moveTo>
                  <a:cubicBezTo>
                    <a:pt x="14089" y="1100"/>
                    <a:pt x="14084" y="1103"/>
                    <a:pt x="14077" y="1109"/>
                  </a:cubicBezTo>
                  <a:cubicBezTo>
                    <a:pt x="13910" y="1143"/>
                    <a:pt x="13777" y="1276"/>
                    <a:pt x="13677" y="1409"/>
                  </a:cubicBezTo>
                  <a:cubicBezTo>
                    <a:pt x="13577" y="1576"/>
                    <a:pt x="13510" y="1743"/>
                    <a:pt x="13510" y="1943"/>
                  </a:cubicBezTo>
                  <a:cubicBezTo>
                    <a:pt x="13510" y="1960"/>
                    <a:pt x="13535" y="1968"/>
                    <a:pt x="13560" y="1968"/>
                  </a:cubicBezTo>
                  <a:cubicBezTo>
                    <a:pt x="13585" y="1968"/>
                    <a:pt x="13610" y="1960"/>
                    <a:pt x="13610" y="1943"/>
                  </a:cubicBezTo>
                  <a:cubicBezTo>
                    <a:pt x="13610" y="1776"/>
                    <a:pt x="13677" y="1610"/>
                    <a:pt x="13744" y="1476"/>
                  </a:cubicBezTo>
                  <a:cubicBezTo>
                    <a:pt x="13844" y="1343"/>
                    <a:pt x="13977" y="1209"/>
                    <a:pt x="14111" y="1143"/>
                  </a:cubicBezTo>
                  <a:cubicBezTo>
                    <a:pt x="14111" y="1143"/>
                    <a:pt x="14111" y="1100"/>
                    <a:pt x="14094" y="1100"/>
                  </a:cubicBezTo>
                  <a:close/>
                  <a:moveTo>
                    <a:pt x="15237" y="1570"/>
                  </a:moveTo>
                  <a:cubicBezTo>
                    <a:pt x="15229" y="1570"/>
                    <a:pt x="15221" y="1572"/>
                    <a:pt x="15211" y="1576"/>
                  </a:cubicBezTo>
                  <a:cubicBezTo>
                    <a:pt x="15145" y="1610"/>
                    <a:pt x="15111" y="1643"/>
                    <a:pt x="15045" y="1676"/>
                  </a:cubicBezTo>
                  <a:cubicBezTo>
                    <a:pt x="15011" y="1743"/>
                    <a:pt x="14945" y="1776"/>
                    <a:pt x="14911" y="1843"/>
                  </a:cubicBezTo>
                  <a:cubicBezTo>
                    <a:pt x="14878" y="1876"/>
                    <a:pt x="14844" y="1910"/>
                    <a:pt x="14778" y="1977"/>
                  </a:cubicBezTo>
                  <a:cubicBezTo>
                    <a:pt x="14744" y="2043"/>
                    <a:pt x="14711" y="2077"/>
                    <a:pt x="14678" y="2143"/>
                  </a:cubicBezTo>
                  <a:cubicBezTo>
                    <a:pt x="14678" y="2192"/>
                    <a:pt x="14731" y="2223"/>
                    <a:pt x="14760" y="2223"/>
                  </a:cubicBezTo>
                  <a:cubicBezTo>
                    <a:pt x="14771" y="2223"/>
                    <a:pt x="14778" y="2219"/>
                    <a:pt x="14778" y="2210"/>
                  </a:cubicBezTo>
                  <a:lnTo>
                    <a:pt x="14778" y="2177"/>
                  </a:lnTo>
                  <a:cubicBezTo>
                    <a:pt x="14811" y="2143"/>
                    <a:pt x="14844" y="2077"/>
                    <a:pt x="14878" y="2010"/>
                  </a:cubicBezTo>
                  <a:cubicBezTo>
                    <a:pt x="14878" y="1977"/>
                    <a:pt x="14945" y="1910"/>
                    <a:pt x="14978" y="1876"/>
                  </a:cubicBezTo>
                  <a:cubicBezTo>
                    <a:pt x="15011" y="1843"/>
                    <a:pt x="15078" y="1810"/>
                    <a:pt x="15111" y="1776"/>
                  </a:cubicBezTo>
                  <a:cubicBezTo>
                    <a:pt x="15178" y="1743"/>
                    <a:pt x="15211" y="1710"/>
                    <a:pt x="15278" y="1676"/>
                  </a:cubicBezTo>
                  <a:cubicBezTo>
                    <a:pt x="15307" y="1648"/>
                    <a:pt x="15286" y="1570"/>
                    <a:pt x="15237" y="1570"/>
                  </a:cubicBezTo>
                  <a:close/>
                  <a:moveTo>
                    <a:pt x="13510" y="2243"/>
                  </a:moveTo>
                  <a:cubicBezTo>
                    <a:pt x="13477" y="2243"/>
                    <a:pt x="13443" y="2277"/>
                    <a:pt x="13443" y="2310"/>
                  </a:cubicBezTo>
                  <a:lnTo>
                    <a:pt x="13443" y="2510"/>
                  </a:lnTo>
                  <a:cubicBezTo>
                    <a:pt x="13443" y="2510"/>
                    <a:pt x="13477" y="2544"/>
                    <a:pt x="13510" y="2544"/>
                  </a:cubicBezTo>
                  <a:cubicBezTo>
                    <a:pt x="13544" y="2544"/>
                    <a:pt x="13544" y="2510"/>
                    <a:pt x="13544" y="2510"/>
                  </a:cubicBezTo>
                  <a:lnTo>
                    <a:pt x="13544" y="2310"/>
                  </a:lnTo>
                  <a:cubicBezTo>
                    <a:pt x="13544" y="2277"/>
                    <a:pt x="13544" y="2243"/>
                    <a:pt x="13510" y="2243"/>
                  </a:cubicBezTo>
                  <a:close/>
                  <a:moveTo>
                    <a:pt x="12229" y="341"/>
                  </a:moveTo>
                  <a:cubicBezTo>
                    <a:pt x="12244" y="341"/>
                    <a:pt x="12260" y="341"/>
                    <a:pt x="12276" y="342"/>
                  </a:cubicBezTo>
                  <a:cubicBezTo>
                    <a:pt x="12776" y="375"/>
                    <a:pt x="13143" y="742"/>
                    <a:pt x="13243" y="1209"/>
                  </a:cubicBezTo>
                  <a:cubicBezTo>
                    <a:pt x="13243" y="1243"/>
                    <a:pt x="13277" y="1243"/>
                    <a:pt x="13277" y="1276"/>
                  </a:cubicBezTo>
                  <a:cubicBezTo>
                    <a:pt x="13143" y="1543"/>
                    <a:pt x="13110" y="1876"/>
                    <a:pt x="13143" y="2177"/>
                  </a:cubicBezTo>
                  <a:cubicBezTo>
                    <a:pt x="13143" y="2343"/>
                    <a:pt x="13177" y="2477"/>
                    <a:pt x="13177" y="2610"/>
                  </a:cubicBezTo>
                  <a:lnTo>
                    <a:pt x="13143" y="2510"/>
                  </a:lnTo>
                  <a:cubicBezTo>
                    <a:pt x="13043" y="2343"/>
                    <a:pt x="12943" y="2143"/>
                    <a:pt x="12876" y="1977"/>
                  </a:cubicBezTo>
                  <a:cubicBezTo>
                    <a:pt x="12866" y="1956"/>
                    <a:pt x="12849" y="1948"/>
                    <a:pt x="12832" y="1948"/>
                  </a:cubicBezTo>
                  <a:cubicBezTo>
                    <a:pt x="12794" y="1948"/>
                    <a:pt x="12753" y="1987"/>
                    <a:pt x="12776" y="2010"/>
                  </a:cubicBezTo>
                  <a:cubicBezTo>
                    <a:pt x="12843" y="2210"/>
                    <a:pt x="12943" y="2377"/>
                    <a:pt x="13043" y="2544"/>
                  </a:cubicBezTo>
                  <a:cubicBezTo>
                    <a:pt x="13077" y="2644"/>
                    <a:pt x="13110" y="2710"/>
                    <a:pt x="13143" y="2810"/>
                  </a:cubicBezTo>
                  <a:cubicBezTo>
                    <a:pt x="13143" y="2877"/>
                    <a:pt x="13177" y="2944"/>
                    <a:pt x="13177" y="3011"/>
                  </a:cubicBezTo>
                  <a:cubicBezTo>
                    <a:pt x="13077" y="2844"/>
                    <a:pt x="12943" y="2677"/>
                    <a:pt x="12810" y="2544"/>
                  </a:cubicBezTo>
                  <a:cubicBezTo>
                    <a:pt x="12476" y="2177"/>
                    <a:pt x="12176" y="1810"/>
                    <a:pt x="11909" y="1409"/>
                  </a:cubicBezTo>
                  <a:cubicBezTo>
                    <a:pt x="11681" y="1018"/>
                    <a:pt x="11580" y="341"/>
                    <a:pt x="12229" y="341"/>
                  </a:cubicBezTo>
                  <a:close/>
                  <a:moveTo>
                    <a:pt x="11009" y="176"/>
                  </a:moveTo>
                  <a:cubicBezTo>
                    <a:pt x="11218" y="176"/>
                    <a:pt x="11393" y="410"/>
                    <a:pt x="11475" y="576"/>
                  </a:cubicBezTo>
                  <a:cubicBezTo>
                    <a:pt x="11509" y="609"/>
                    <a:pt x="11509" y="609"/>
                    <a:pt x="11542" y="609"/>
                  </a:cubicBezTo>
                  <a:cubicBezTo>
                    <a:pt x="11509" y="876"/>
                    <a:pt x="11575" y="1176"/>
                    <a:pt x="11709" y="1409"/>
                  </a:cubicBezTo>
                  <a:cubicBezTo>
                    <a:pt x="11942" y="1776"/>
                    <a:pt x="12176" y="2143"/>
                    <a:pt x="12509" y="2444"/>
                  </a:cubicBezTo>
                  <a:cubicBezTo>
                    <a:pt x="12676" y="2610"/>
                    <a:pt x="12843" y="2810"/>
                    <a:pt x="13010" y="3011"/>
                  </a:cubicBezTo>
                  <a:lnTo>
                    <a:pt x="13043" y="3044"/>
                  </a:lnTo>
                  <a:lnTo>
                    <a:pt x="12976" y="3011"/>
                  </a:lnTo>
                  <a:cubicBezTo>
                    <a:pt x="12810" y="2944"/>
                    <a:pt x="12610" y="2877"/>
                    <a:pt x="12476" y="2777"/>
                  </a:cubicBezTo>
                  <a:cubicBezTo>
                    <a:pt x="12143" y="2510"/>
                    <a:pt x="11876" y="2177"/>
                    <a:pt x="11709" y="1810"/>
                  </a:cubicBezTo>
                  <a:lnTo>
                    <a:pt x="11676" y="1810"/>
                  </a:lnTo>
                  <a:cubicBezTo>
                    <a:pt x="11776" y="2177"/>
                    <a:pt x="11976" y="2510"/>
                    <a:pt x="12276" y="2810"/>
                  </a:cubicBezTo>
                  <a:cubicBezTo>
                    <a:pt x="12176" y="2777"/>
                    <a:pt x="12076" y="2744"/>
                    <a:pt x="12009" y="2710"/>
                  </a:cubicBezTo>
                  <a:cubicBezTo>
                    <a:pt x="11642" y="2510"/>
                    <a:pt x="11309" y="2277"/>
                    <a:pt x="11008" y="1943"/>
                  </a:cubicBezTo>
                  <a:cubicBezTo>
                    <a:pt x="10742" y="1610"/>
                    <a:pt x="10575" y="1209"/>
                    <a:pt x="10608" y="776"/>
                  </a:cubicBezTo>
                  <a:cubicBezTo>
                    <a:pt x="10575" y="542"/>
                    <a:pt x="10675" y="342"/>
                    <a:pt x="10875" y="209"/>
                  </a:cubicBezTo>
                  <a:cubicBezTo>
                    <a:pt x="10921" y="186"/>
                    <a:pt x="10966" y="176"/>
                    <a:pt x="11009" y="176"/>
                  </a:cubicBezTo>
                  <a:close/>
                  <a:moveTo>
                    <a:pt x="15678" y="1343"/>
                  </a:moveTo>
                  <a:cubicBezTo>
                    <a:pt x="15778" y="1343"/>
                    <a:pt x="15879" y="1409"/>
                    <a:pt x="15912" y="1510"/>
                  </a:cubicBezTo>
                  <a:cubicBezTo>
                    <a:pt x="15912" y="1610"/>
                    <a:pt x="15912" y="1676"/>
                    <a:pt x="15879" y="1776"/>
                  </a:cubicBezTo>
                  <a:cubicBezTo>
                    <a:pt x="15845" y="1910"/>
                    <a:pt x="15778" y="2043"/>
                    <a:pt x="15712" y="2210"/>
                  </a:cubicBezTo>
                  <a:cubicBezTo>
                    <a:pt x="15678" y="2243"/>
                    <a:pt x="15678" y="2277"/>
                    <a:pt x="15645" y="2310"/>
                  </a:cubicBezTo>
                  <a:lnTo>
                    <a:pt x="15478" y="2444"/>
                  </a:lnTo>
                  <a:cubicBezTo>
                    <a:pt x="15412" y="2477"/>
                    <a:pt x="15345" y="2544"/>
                    <a:pt x="15311" y="2610"/>
                  </a:cubicBezTo>
                  <a:cubicBezTo>
                    <a:pt x="15278" y="2644"/>
                    <a:pt x="15278" y="2644"/>
                    <a:pt x="15278" y="2677"/>
                  </a:cubicBezTo>
                  <a:lnTo>
                    <a:pt x="15245" y="2710"/>
                  </a:lnTo>
                  <a:cubicBezTo>
                    <a:pt x="15145" y="2810"/>
                    <a:pt x="15111" y="2944"/>
                    <a:pt x="15011" y="3044"/>
                  </a:cubicBezTo>
                  <a:cubicBezTo>
                    <a:pt x="14844" y="3211"/>
                    <a:pt x="14544" y="3177"/>
                    <a:pt x="14277" y="3211"/>
                  </a:cubicBezTo>
                  <a:cubicBezTo>
                    <a:pt x="14344" y="3177"/>
                    <a:pt x="14377" y="3144"/>
                    <a:pt x="14411" y="3144"/>
                  </a:cubicBezTo>
                  <a:cubicBezTo>
                    <a:pt x="14444" y="3111"/>
                    <a:pt x="14478" y="3077"/>
                    <a:pt x="14511" y="3077"/>
                  </a:cubicBezTo>
                  <a:lnTo>
                    <a:pt x="14544" y="3011"/>
                  </a:lnTo>
                  <a:cubicBezTo>
                    <a:pt x="14578" y="2944"/>
                    <a:pt x="14644" y="2911"/>
                    <a:pt x="14644" y="2844"/>
                  </a:cubicBezTo>
                  <a:cubicBezTo>
                    <a:pt x="14661" y="2810"/>
                    <a:pt x="14661" y="2802"/>
                    <a:pt x="14657" y="2802"/>
                  </a:cubicBezTo>
                  <a:lnTo>
                    <a:pt x="14657" y="2802"/>
                  </a:lnTo>
                  <a:cubicBezTo>
                    <a:pt x="14653" y="2802"/>
                    <a:pt x="14644" y="2810"/>
                    <a:pt x="14644" y="2810"/>
                  </a:cubicBezTo>
                  <a:cubicBezTo>
                    <a:pt x="14611" y="2877"/>
                    <a:pt x="14544" y="2911"/>
                    <a:pt x="14511" y="2944"/>
                  </a:cubicBezTo>
                  <a:lnTo>
                    <a:pt x="14444" y="3011"/>
                  </a:lnTo>
                  <a:cubicBezTo>
                    <a:pt x="14411" y="3011"/>
                    <a:pt x="14377" y="3044"/>
                    <a:pt x="14344" y="3044"/>
                  </a:cubicBezTo>
                  <a:cubicBezTo>
                    <a:pt x="14311" y="3077"/>
                    <a:pt x="14277" y="3111"/>
                    <a:pt x="14211" y="3144"/>
                  </a:cubicBezTo>
                  <a:cubicBezTo>
                    <a:pt x="14177" y="3144"/>
                    <a:pt x="14144" y="3177"/>
                    <a:pt x="14144" y="3177"/>
                  </a:cubicBezTo>
                  <a:cubicBezTo>
                    <a:pt x="14144" y="3077"/>
                    <a:pt x="14177" y="3011"/>
                    <a:pt x="14211" y="2911"/>
                  </a:cubicBezTo>
                  <a:cubicBezTo>
                    <a:pt x="14244" y="2677"/>
                    <a:pt x="14311" y="2477"/>
                    <a:pt x="14377" y="2243"/>
                  </a:cubicBezTo>
                  <a:cubicBezTo>
                    <a:pt x="14478" y="1876"/>
                    <a:pt x="14778" y="1576"/>
                    <a:pt x="15145" y="1409"/>
                  </a:cubicBezTo>
                  <a:lnTo>
                    <a:pt x="15145" y="1443"/>
                  </a:lnTo>
                  <a:cubicBezTo>
                    <a:pt x="15311" y="1343"/>
                    <a:pt x="15512" y="1343"/>
                    <a:pt x="15678" y="1343"/>
                  </a:cubicBezTo>
                  <a:close/>
                  <a:moveTo>
                    <a:pt x="14177" y="876"/>
                  </a:moveTo>
                  <a:cubicBezTo>
                    <a:pt x="14544" y="909"/>
                    <a:pt x="14778" y="1276"/>
                    <a:pt x="14611" y="1610"/>
                  </a:cubicBezTo>
                  <a:cubicBezTo>
                    <a:pt x="14611" y="1610"/>
                    <a:pt x="14611" y="1610"/>
                    <a:pt x="14611" y="1643"/>
                  </a:cubicBezTo>
                  <a:cubicBezTo>
                    <a:pt x="14478" y="1776"/>
                    <a:pt x="14377" y="1977"/>
                    <a:pt x="14277" y="2177"/>
                  </a:cubicBezTo>
                  <a:cubicBezTo>
                    <a:pt x="14177" y="2410"/>
                    <a:pt x="14111" y="2644"/>
                    <a:pt x="14044" y="2877"/>
                  </a:cubicBezTo>
                  <a:cubicBezTo>
                    <a:pt x="14011" y="3011"/>
                    <a:pt x="13977" y="3111"/>
                    <a:pt x="13977" y="3244"/>
                  </a:cubicBezTo>
                  <a:cubicBezTo>
                    <a:pt x="13977" y="3244"/>
                    <a:pt x="13977" y="3277"/>
                    <a:pt x="13977" y="3277"/>
                  </a:cubicBezTo>
                  <a:cubicBezTo>
                    <a:pt x="13910" y="3244"/>
                    <a:pt x="13877" y="3177"/>
                    <a:pt x="13810" y="3177"/>
                  </a:cubicBezTo>
                  <a:cubicBezTo>
                    <a:pt x="13810" y="3011"/>
                    <a:pt x="13810" y="2844"/>
                    <a:pt x="13810" y="2710"/>
                  </a:cubicBezTo>
                  <a:lnTo>
                    <a:pt x="13844" y="2210"/>
                  </a:lnTo>
                  <a:cubicBezTo>
                    <a:pt x="13844" y="2193"/>
                    <a:pt x="13835" y="2185"/>
                    <a:pt x="13827" y="2185"/>
                  </a:cubicBezTo>
                  <a:cubicBezTo>
                    <a:pt x="13819" y="2185"/>
                    <a:pt x="13810" y="2193"/>
                    <a:pt x="13810" y="2210"/>
                  </a:cubicBezTo>
                  <a:cubicBezTo>
                    <a:pt x="13810" y="2377"/>
                    <a:pt x="13777" y="2544"/>
                    <a:pt x="13744" y="2677"/>
                  </a:cubicBezTo>
                  <a:cubicBezTo>
                    <a:pt x="13744" y="2844"/>
                    <a:pt x="13744" y="2977"/>
                    <a:pt x="13710" y="3144"/>
                  </a:cubicBezTo>
                  <a:cubicBezTo>
                    <a:pt x="13672" y="3119"/>
                    <a:pt x="13629" y="3108"/>
                    <a:pt x="13587" y="3108"/>
                  </a:cubicBezTo>
                  <a:cubicBezTo>
                    <a:pt x="13518" y="3108"/>
                    <a:pt x="13451" y="3136"/>
                    <a:pt x="13410" y="3177"/>
                  </a:cubicBezTo>
                  <a:cubicBezTo>
                    <a:pt x="13377" y="3211"/>
                    <a:pt x="13377" y="3211"/>
                    <a:pt x="13343" y="3244"/>
                  </a:cubicBezTo>
                  <a:cubicBezTo>
                    <a:pt x="13343" y="3011"/>
                    <a:pt x="13343" y="2744"/>
                    <a:pt x="13343" y="2477"/>
                  </a:cubicBezTo>
                  <a:cubicBezTo>
                    <a:pt x="13243" y="2110"/>
                    <a:pt x="13243" y="1743"/>
                    <a:pt x="13377" y="1376"/>
                  </a:cubicBezTo>
                  <a:cubicBezTo>
                    <a:pt x="13544" y="1076"/>
                    <a:pt x="13844" y="909"/>
                    <a:pt x="14177" y="876"/>
                  </a:cubicBezTo>
                  <a:close/>
                  <a:moveTo>
                    <a:pt x="16969" y="1939"/>
                  </a:moveTo>
                  <a:cubicBezTo>
                    <a:pt x="17038" y="1939"/>
                    <a:pt x="17095" y="1969"/>
                    <a:pt x="17113" y="2077"/>
                  </a:cubicBezTo>
                  <a:cubicBezTo>
                    <a:pt x="17113" y="2310"/>
                    <a:pt x="17013" y="2544"/>
                    <a:pt x="16813" y="2710"/>
                  </a:cubicBezTo>
                  <a:cubicBezTo>
                    <a:pt x="16346" y="3011"/>
                    <a:pt x="15812" y="3211"/>
                    <a:pt x="15245" y="3277"/>
                  </a:cubicBezTo>
                  <a:cubicBezTo>
                    <a:pt x="15211" y="3244"/>
                    <a:pt x="15211" y="3211"/>
                    <a:pt x="15178" y="3211"/>
                  </a:cubicBezTo>
                  <a:lnTo>
                    <a:pt x="15278" y="3177"/>
                  </a:lnTo>
                  <a:lnTo>
                    <a:pt x="15545" y="3077"/>
                  </a:lnTo>
                  <a:cubicBezTo>
                    <a:pt x="15712" y="3011"/>
                    <a:pt x="15879" y="2944"/>
                    <a:pt x="16045" y="2844"/>
                  </a:cubicBezTo>
                  <a:cubicBezTo>
                    <a:pt x="16072" y="2817"/>
                    <a:pt x="16056" y="2768"/>
                    <a:pt x="16013" y="2768"/>
                  </a:cubicBezTo>
                  <a:cubicBezTo>
                    <a:pt x="16003" y="2768"/>
                    <a:pt x="15991" y="2771"/>
                    <a:pt x="15979" y="2777"/>
                  </a:cubicBezTo>
                  <a:cubicBezTo>
                    <a:pt x="15812" y="2844"/>
                    <a:pt x="15645" y="2911"/>
                    <a:pt x="15478" y="2977"/>
                  </a:cubicBezTo>
                  <a:lnTo>
                    <a:pt x="15311" y="3044"/>
                  </a:lnTo>
                  <a:cubicBezTo>
                    <a:pt x="15412" y="2877"/>
                    <a:pt x="15545" y="2710"/>
                    <a:pt x="15712" y="2577"/>
                  </a:cubicBezTo>
                  <a:cubicBezTo>
                    <a:pt x="15912" y="2410"/>
                    <a:pt x="16145" y="2243"/>
                    <a:pt x="16379" y="2110"/>
                  </a:cubicBezTo>
                  <a:lnTo>
                    <a:pt x="16412" y="2143"/>
                  </a:lnTo>
                  <a:cubicBezTo>
                    <a:pt x="16512" y="2077"/>
                    <a:pt x="16646" y="2010"/>
                    <a:pt x="16779" y="1977"/>
                  </a:cubicBezTo>
                  <a:cubicBezTo>
                    <a:pt x="16841" y="1961"/>
                    <a:pt x="16910" y="1939"/>
                    <a:pt x="16969" y="1939"/>
                  </a:cubicBezTo>
                  <a:close/>
                  <a:moveTo>
                    <a:pt x="14945" y="3411"/>
                  </a:moveTo>
                  <a:cubicBezTo>
                    <a:pt x="14911" y="3444"/>
                    <a:pt x="14878" y="3478"/>
                    <a:pt x="14878" y="3511"/>
                  </a:cubicBezTo>
                  <a:lnTo>
                    <a:pt x="14878" y="3544"/>
                  </a:lnTo>
                  <a:cubicBezTo>
                    <a:pt x="14711" y="3711"/>
                    <a:pt x="14478" y="3811"/>
                    <a:pt x="14244" y="3878"/>
                  </a:cubicBezTo>
                  <a:cubicBezTo>
                    <a:pt x="14302" y="3820"/>
                    <a:pt x="14260" y="3738"/>
                    <a:pt x="14204" y="3738"/>
                  </a:cubicBezTo>
                  <a:cubicBezTo>
                    <a:pt x="14196" y="3738"/>
                    <a:pt x="14186" y="3740"/>
                    <a:pt x="14177" y="3744"/>
                  </a:cubicBezTo>
                  <a:cubicBezTo>
                    <a:pt x="14077" y="3811"/>
                    <a:pt x="14011" y="3845"/>
                    <a:pt x="13944" y="3878"/>
                  </a:cubicBezTo>
                  <a:lnTo>
                    <a:pt x="13877" y="3878"/>
                  </a:lnTo>
                  <a:cubicBezTo>
                    <a:pt x="13944" y="3811"/>
                    <a:pt x="13977" y="3711"/>
                    <a:pt x="14011" y="3611"/>
                  </a:cubicBezTo>
                  <a:cubicBezTo>
                    <a:pt x="14011" y="3578"/>
                    <a:pt x="14044" y="3544"/>
                    <a:pt x="14044" y="3511"/>
                  </a:cubicBezTo>
                  <a:cubicBezTo>
                    <a:pt x="14190" y="3462"/>
                    <a:pt x="14337" y="3431"/>
                    <a:pt x="14483" y="3431"/>
                  </a:cubicBezTo>
                  <a:cubicBezTo>
                    <a:pt x="14537" y="3431"/>
                    <a:pt x="14591" y="3435"/>
                    <a:pt x="14644" y="3444"/>
                  </a:cubicBezTo>
                  <a:cubicBezTo>
                    <a:pt x="14744" y="3444"/>
                    <a:pt x="14844" y="3411"/>
                    <a:pt x="14945" y="3411"/>
                  </a:cubicBezTo>
                  <a:close/>
                  <a:moveTo>
                    <a:pt x="13510" y="3311"/>
                  </a:moveTo>
                  <a:cubicBezTo>
                    <a:pt x="13610" y="3311"/>
                    <a:pt x="13710" y="3344"/>
                    <a:pt x="13777" y="3444"/>
                  </a:cubicBezTo>
                  <a:cubicBezTo>
                    <a:pt x="13810" y="3511"/>
                    <a:pt x="13810" y="3578"/>
                    <a:pt x="13810" y="3644"/>
                  </a:cubicBezTo>
                  <a:lnTo>
                    <a:pt x="13810" y="3678"/>
                  </a:lnTo>
                  <a:cubicBezTo>
                    <a:pt x="13744" y="3811"/>
                    <a:pt x="13677" y="3911"/>
                    <a:pt x="13577" y="4045"/>
                  </a:cubicBezTo>
                  <a:lnTo>
                    <a:pt x="13577" y="4011"/>
                  </a:lnTo>
                  <a:lnTo>
                    <a:pt x="13577" y="3845"/>
                  </a:lnTo>
                  <a:lnTo>
                    <a:pt x="13577" y="3678"/>
                  </a:lnTo>
                  <a:cubicBezTo>
                    <a:pt x="13560" y="3661"/>
                    <a:pt x="13552" y="3653"/>
                    <a:pt x="13544" y="3653"/>
                  </a:cubicBezTo>
                  <a:cubicBezTo>
                    <a:pt x="13535" y="3653"/>
                    <a:pt x="13527" y="3661"/>
                    <a:pt x="13510" y="3678"/>
                  </a:cubicBezTo>
                  <a:lnTo>
                    <a:pt x="13477" y="3845"/>
                  </a:lnTo>
                  <a:cubicBezTo>
                    <a:pt x="13477" y="3878"/>
                    <a:pt x="13443" y="3945"/>
                    <a:pt x="13443" y="3978"/>
                  </a:cubicBezTo>
                  <a:lnTo>
                    <a:pt x="13410" y="3845"/>
                  </a:lnTo>
                  <a:cubicBezTo>
                    <a:pt x="13410" y="3845"/>
                    <a:pt x="13410" y="3811"/>
                    <a:pt x="13410" y="3811"/>
                  </a:cubicBezTo>
                  <a:lnTo>
                    <a:pt x="13377" y="3644"/>
                  </a:lnTo>
                  <a:cubicBezTo>
                    <a:pt x="13377" y="3644"/>
                    <a:pt x="13377" y="3611"/>
                    <a:pt x="13377" y="3611"/>
                  </a:cubicBezTo>
                  <a:cubicBezTo>
                    <a:pt x="13377" y="3478"/>
                    <a:pt x="13377" y="3344"/>
                    <a:pt x="13510" y="3311"/>
                  </a:cubicBezTo>
                  <a:close/>
                  <a:moveTo>
                    <a:pt x="12409" y="3044"/>
                  </a:moveTo>
                  <a:lnTo>
                    <a:pt x="12543" y="3111"/>
                  </a:lnTo>
                  <a:lnTo>
                    <a:pt x="12576" y="3111"/>
                  </a:lnTo>
                  <a:cubicBezTo>
                    <a:pt x="12710" y="3144"/>
                    <a:pt x="12810" y="3211"/>
                    <a:pt x="12910" y="3277"/>
                  </a:cubicBezTo>
                  <a:cubicBezTo>
                    <a:pt x="13010" y="3344"/>
                    <a:pt x="13077" y="3411"/>
                    <a:pt x="13143" y="3511"/>
                  </a:cubicBezTo>
                  <a:cubicBezTo>
                    <a:pt x="13243" y="3711"/>
                    <a:pt x="13310" y="3911"/>
                    <a:pt x="13310" y="4145"/>
                  </a:cubicBezTo>
                  <a:cubicBezTo>
                    <a:pt x="13310" y="4145"/>
                    <a:pt x="13277" y="4178"/>
                    <a:pt x="13277" y="4211"/>
                  </a:cubicBezTo>
                  <a:cubicBezTo>
                    <a:pt x="13277" y="4211"/>
                    <a:pt x="13243" y="4111"/>
                    <a:pt x="13243" y="4078"/>
                  </a:cubicBezTo>
                  <a:cubicBezTo>
                    <a:pt x="13177" y="3945"/>
                    <a:pt x="13110" y="3811"/>
                    <a:pt x="13043" y="3711"/>
                  </a:cubicBezTo>
                  <a:lnTo>
                    <a:pt x="13077" y="3711"/>
                  </a:lnTo>
                  <a:cubicBezTo>
                    <a:pt x="13077" y="3700"/>
                    <a:pt x="13069" y="3696"/>
                    <a:pt x="13059" y="3696"/>
                  </a:cubicBezTo>
                  <a:cubicBezTo>
                    <a:pt x="13040" y="3696"/>
                    <a:pt x="13010" y="3711"/>
                    <a:pt x="13010" y="3711"/>
                  </a:cubicBezTo>
                  <a:cubicBezTo>
                    <a:pt x="13077" y="3845"/>
                    <a:pt x="13110" y="3978"/>
                    <a:pt x="13143" y="4111"/>
                  </a:cubicBezTo>
                  <a:cubicBezTo>
                    <a:pt x="13143" y="4111"/>
                    <a:pt x="13143" y="4111"/>
                    <a:pt x="13143" y="4145"/>
                  </a:cubicBezTo>
                  <a:cubicBezTo>
                    <a:pt x="13077" y="4078"/>
                    <a:pt x="13010" y="4011"/>
                    <a:pt x="12943" y="3978"/>
                  </a:cubicBezTo>
                  <a:cubicBezTo>
                    <a:pt x="12743" y="3811"/>
                    <a:pt x="12576" y="3644"/>
                    <a:pt x="12476" y="3411"/>
                  </a:cubicBezTo>
                  <a:cubicBezTo>
                    <a:pt x="12443" y="3277"/>
                    <a:pt x="12409" y="3177"/>
                    <a:pt x="12409" y="3044"/>
                  </a:cubicBezTo>
                  <a:close/>
                  <a:moveTo>
                    <a:pt x="3793" y="6865"/>
                  </a:moveTo>
                  <a:cubicBezTo>
                    <a:pt x="3788" y="6865"/>
                    <a:pt x="3781" y="6869"/>
                    <a:pt x="3770" y="6880"/>
                  </a:cubicBezTo>
                  <a:cubicBezTo>
                    <a:pt x="3603" y="6913"/>
                    <a:pt x="3470" y="7047"/>
                    <a:pt x="3370" y="7214"/>
                  </a:cubicBezTo>
                  <a:cubicBezTo>
                    <a:pt x="3303" y="7380"/>
                    <a:pt x="3236" y="7547"/>
                    <a:pt x="3236" y="7714"/>
                  </a:cubicBezTo>
                  <a:cubicBezTo>
                    <a:pt x="3236" y="7747"/>
                    <a:pt x="3261" y="7764"/>
                    <a:pt x="3286" y="7764"/>
                  </a:cubicBezTo>
                  <a:cubicBezTo>
                    <a:pt x="3311" y="7764"/>
                    <a:pt x="3336" y="7747"/>
                    <a:pt x="3336" y="7714"/>
                  </a:cubicBezTo>
                  <a:cubicBezTo>
                    <a:pt x="3336" y="7547"/>
                    <a:pt x="3370" y="7380"/>
                    <a:pt x="3470" y="7247"/>
                  </a:cubicBezTo>
                  <a:cubicBezTo>
                    <a:pt x="3536" y="7114"/>
                    <a:pt x="3670" y="6980"/>
                    <a:pt x="3803" y="6880"/>
                  </a:cubicBezTo>
                  <a:cubicBezTo>
                    <a:pt x="3803" y="6880"/>
                    <a:pt x="3803" y="6865"/>
                    <a:pt x="3793" y="6865"/>
                  </a:cubicBezTo>
                  <a:close/>
                  <a:moveTo>
                    <a:pt x="15578" y="5212"/>
                  </a:moveTo>
                  <a:cubicBezTo>
                    <a:pt x="15512" y="5379"/>
                    <a:pt x="15478" y="5546"/>
                    <a:pt x="15412" y="5679"/>
                  </a:cubicBezTo>
                  <a:cubicBezTo>
                    <a:pt x="15311" y="5946"/>
                    <a:pt x="15211" y="6246"/>
                    <a:pt x="15111" y="6546"/>
                  </a:cubicBezTo>
                  <a:cubicBezTo>
                    <a:pt x="14945" y="6980"/>
                    <a:pt x="14811" y="7414"/>
                    <a:pt x="14678" y="7847"/>
                  </a:cubicBezTo>
                  <a:cubicBezTo>
                    <a:pt x="14744" y="7514"/>
                    <a:pt x="14778" y="7114"/>
                    <a:pt x="14811" y="6780"/>
                  </a:cubicBezTo>
                  <a:cubicBezTo>
                    <a:pt x="14945" y="6213"/>
                    <a:pt x="15178" y="5646"/>
                    <a:pt x="15578" y="5212"/>
                  </a:cubicBezTo>
                  <a:close/>
                  <a:moveTo>
                    <a:pt x="4960" y="7295"/>
                  </a:moveTo>
                  <a:cubicBezTo>
                    <a:pt x="4952" y="7295"/>
                    <a:pt x="4944" y="7300"/>
                    <a:pt x="4937" y="7314"/>
                  </a:cubicBezTo>
                  <a:cubicBezTo>
                    <a:pt x="4871" y="7314"/>
                    <a:pt x="4804" y="7380"/>
                    <a:pt x="4771" y="7414"/>
                  </a:cubicBezTo>
                  <a:cubicBezTo>
                    <a:pt x="4704" y="7447"/>
                    <a:pt x="4671" y="7514"/>
                    <a:pt x="4637" y="7547"/>
                  </a:cubicBezTo>
                  <a:cubicBezTo>
                    <a:pt x="4604" y="7614"/>
                    <a:pt x="4537" y="7647"/>
                    <a:pt x="4504" y="7714"/>
                  </a:cubicBezTo>
                  <a:cubicBezTo>
                    <a:pt x="4470" y="7781"/>
                    <a:pt x="4437" y="7847"/>
                    <a:pt x="4437" y="7914"/>
                  </a:cubicBezTo>
                  <a:cubicBezTo>
                    <a:pt x="4418" y="7933"/>
                    <a:pt x="4443" y="7953"/>
                    <a:pt x="4474" y="7953"/>
                  </a:cubicBezTo>
                  <a:cubicBezTo>
                    <a:pt x="4497" y="7953"/>
                    <a:pt x="4523" y="7942"/>
                    <a:pt x="4537" y="7914"/>
                  </a:cubicBezTo>
                  <a:cubicBezTo>
                    <a:pt x="4537" y="7881"/>
                    <a:pt x="4570" y="7814"/>
                    <a:pt x="4604" y="7747"/>
                  </a:cubicBezTo>
                  <a:cubicBezTo>
                    <a:pt x="4604" y="7714"/>
                    <a:pt x="4637" y="7647"/>
                    <a:pt x="4704" y="7614"/>
                  </a:cubicBezTo>
                  <a:cubicBezTo>
                    <a:pt x="4737" y="7581"/>
                    <a:pt x="4771" y="7514"/>
                    <a:pt x="4837" y="7480"/>
                  </a:cubicBezTo>
                  <a:cubicBezTo>
                    <a:pt x="4871" y="7447"/>
                    <a:pt x="4937" y="7414"/>
                    <a:pt x="4971" y="7380"/>
                  </a:cubicBezTo>
                  <a:cubicBezTo>
                    <a:pt x="5024" y="7380"/>
                    <a:pt x="4992" y="7295"/>
                    <a:pt x="4960" y="7295"/>
                  </a:cubicBezTo>
                  <a:close/>
                  <a:moveTo>
                    <a:pt x="15712" y="5212"/>
                  </a:moveTo>
                  <a:cubicBezTo>
                    <a:pt x="15712" y="5779"/>
                    <a:pt x="15612" y="6346"/>
                    <a:pt x="15445" y="6880"/>
                  </a:cubicBezTo>
                  <a:cubicBezTo>
                    <a:pt x="15245" y="7347"/>
                    <a:pt x="14978" y="7781"/>
                    <a:pt x="14644" y="8148"/>
                  </a:cubicBezTo>
                  <a:cubicBezTo>
                    <a:pt x="14811" y="7614"/>
                    <a:pt x="15011" y="7080"/>
                    <a:pt x="15211" y="6546"/>
                  </a:cubicBezTo>
                  <a:lnTo>
                    <a:pt x="15512" y="5713"/>
                  </a:lnTo>
                  <a:cubicBezTo>
                    <a:pt x="15578" y="5546"/>
                    <a:pt x="15645" y="5379"/>
                    <a:pt x="15712" y="5212"/>
                  </a:cubicBezTo>
                  <a:close/>
                  <a:moveTo>
                    <a:pt x="3236" y="8048"/>
                  </a:moveTo>
                  <a:cubicBezTo>
                    <a:pt x="3203" y="8048"/>
                    <a:pt x="3203" y="8081"/>
                    <a:pt x="3203" y="8081"/>
                  </a:cubicBezTo>
                  <a:lnTo>
                    <a:pt x="3203" y="8281"/>
                  </a:lnTo>
                  <a:cubicBezTo>
                    <a:pt x="3203" y="8314"/>
                    <a:pt x="3203" y="8348"/>
                    <a:pt x="3236" y="8348"/>
                  </a:cubicBezTo>
                  <a:cubicBezTo>
                    <a:pt x="3270" y="8348"/>
                    <a:pt x="3303" y="8314"/>
                    <a:pt x="3303" y="8281"/>
                  </a:cubicBezTo>
                  <a:cubicBezTo>
                    <a:pt x="3303" y="8214"/>
                    <a:pt x="3303" y="8148"/>
                    <a:pt x="3303" y="8081"/>
                  </a:cubicBezTo>
                  <a:cubicBezTo>
                    <a:pt x="3270" y="8081"/>
                    <a:pt x="3270" y="8048"/>
                    <a:pt x="3236" y="8048"/>
                  </a:cubicBezTo>
                  <a:close/>
                  <a:moveTo>
                    <a:pt x="4418" y="8576"/>
                  </a:moveTo>
                  <a:cubicBezTo>
                    <a:pt x="4415" y="8576"/>
                    <a:pt x="4404" y="8595"/>
                    <a:pt x="4404" y="8615"/>
                  </a:cubicBezTo>
                  <a:cubicBezTo>
                    <a:pt x="4418" y="8586"/>
                    <a:pt x="4420" y="8576"/>
                    <a:pt x="4418" y="8576"/>
                  </a:cubicBezTo>
                  <a:close/>
                  <a:moveTo>
                    <a:pt x="629" y="6091"/>
                  </a:moveTo>
                  <a:cubicBezTo>
                    <a:pt x="811" y="6091"/>
                    <a:pt x="1016" y="6305"/>
                    <a:pt x="1101" y="6446"/>
                  </a:cubicBezTo>
                  <a:cubicBezTo>
                    <a:pt x="1135" y="6480"/>
                    <a:pt x="1168" y="6480"/>
                    <a:pt x="1201" y="6480"/>
                  </a:cubicBezTo>
                  <a:cubicBezTo>
                    <a:pt x="1168" y="6780"/>
                    <a:pt x="1235" y="7047"/>
                    <a:pt x="1402" y="7280"/>
                  </a:cubicBezTo>
                  <a:cubicBezTo>
                    <a:pt x="1635" y="7647"/>
                    <a:pt x="1902" y="7981"/>
                    <a:pt x="2235" y="8281"/>
                  </a:cubicBezTo>
                  <a:cubicBezTo>
                    <a:pt x="2402" y="8448"/>
                    <a:pt x="2569" y="8615"/>
                    <a:pt x="2736" y="8815"/>
                  </a:cubicBezTo>
                  <a:lnTo>
                    <a:pt x="2769" y="8848"/>
                  </a:lnTo>
                  <a:lnTo>
                    <a:pt x="2736" y="8848"/>
                  </a:lnTo>
                  <a:cubicBezTo>
                    <a:pt x="2536" y="8781"/>
                    <a:pt x="2369" y="8715"/>
                    <a:pt x="2202" y="8615"/>
                  </a:cubicBezTo>
                  <a:cubicBezTo>
                    <a:pt x="1869" y="8381"/>
                    <a:pt x="1568" y="8081"/>
                    <a:pt x="1368" y="7714"/>
                  </a:cubicBezTo>
                  <a:cubicBezTo>
                    <a:pt x="1368" y="7697"/>
                    <a:pt x="1360" y="7689"/>
                    <a:pt x="1352" y="7689"/>
                  </a:cubicBezTo>
                  <a:cubicBezTo>
                    <a:pt x="1343" y="7689"/>
                    <a:pt x="1335" y="7697"/>
                    <a:pt x="1335" y="7714"/>
                  </a:cubicBezTo>
                  <a:cubicBezTo>
                    <a:pt x="1468" y="8081"/>
                    <a:pt x="1702" y="8414"/>
                    <a:pt x="2002" y="8648"/>
                  </a:cubicBezTo>
                  <a:lnTo>
                    <a:pt x="2002" y="8681"/>
                  </a:lnTo>
                  <a:cubicBezTo>
                    <a:pt x="1902" y="8648"/>
                    <a:pt x="1802" y="8615"/>
                    <a:pt x="1702" y="8548"/>
                  </a:cubicBezTo>
                  <a:cubicBezTo>
                    <a:pt x="1335" y="8381"/>
                    <a:pt x="968" y="8114"/>
                    <a:pt x="701" y="7814"/>
                  </a:cubicBezTo>
                  <a:cubicBezTo>
                    <a:pt x="401" y="7514"/>
                    <a:pt x="234" y="7080"/>
                    <a:pt x="234" y="6680"/>
                  </a:cubicBezTo>
                  <a:cubicBezTo>
                    <a:pt x="234" y="6480"/>
                    <a:pt x="301" y="6180"/>
                    <a:pt x="534" y="6113"/>
                  </a:cubicBezTo>
                  <a:cubicBezTo>
                    <a:pt x="564" y="6098"/>
                    <a:pt x="596" y="6091"/>
                    <a:pt x="629" y="6091"/>
                  </a:cubicBezTo>
                  <a:close/>
                  <a:moveTo>
                    <a:pt x="1904" y="6176"/>
                  </a:moveTo>
                  <a:cubicBezTo>
                    <a:pt x="1925" y="6176"/>
                    <a:pt x="1947" y="6177"/>
                    <a:pt x="1969" y="6180"/>
                  </a:cubicBezTo>
                  <a:lnTo>
                    <a:pt x="1935" y="6213"/>
                  </a:lnTo>
                  <a:cubicBezTo>
                    <a:pt x="2402" y="6246"/>
                    <a:pt x="2803" y="6580"/>
                    <a:pt x="2936" y="7047"/>
                  </a:cubicBezTo>
                  <a:cubicBezTo>
                    <a:pt x="2936" y="7047"/>
                    <a:pt x="2936" y="7080"/>
                    <a:pt x="2969" y="7080"/>
                  </a:cubicBezTo>
                  <a:cubicBezTo>
                    <a:pt x="2836" y="7347"/>
                    <a:pt x="2803" y="7681"/>
                    <a:pt x="2869" y="7981"/>
                  </a:cubicBezTo>
                  <a:cubicBezTo>
                    <a:pt x="2903" y="8114"/>
                    <a:pt x="2903" y="8281"/>
                    <a:pt x="2936" y="8448"/>
                  </a:cubicBezTo>
                  <a:lnTo>
                    <a:pt x="2903" y="8381"/>
                  </a:lnTo>
                  <a:cubicBezTo>
                    <a:pt x="2803" y="8181"/>
                    <a:pt x="2669" y="8014"/>
                    <a:pt x="2569" y="7847"/>
                  </a:cubicBezTo>
                  <a:cubicBezTo>
                    <a:pt x="2556" y="7822"/>
                    <a:pt x="2539" y="7811"/>
                    <a:pt x="2524" y="7811"/>
                  </a:cubicBezTo>
                  <a:cubicBezTo>
                    <a:pt x="2499" y="7811"/>
                    <a:pt x="2482" y="7840"/>
                    <a:pt x="2502" y="7881"/>
                  </a:cubicBezTo>
                  <a:lnTo>
                    <a:pt x="2769" y="8414"/>
                  </a:lnTo>
                  <a:cubicBezTo>
                    <a:pt x="2803" y="8481"/>
                    <a:pt x="2869" y="8548"/>
                    <a:pt x="2903" y="8648"/>
                  </a:cubicBezTo>
                  <a:cubicBezTo>
                    <a:pt x="2903" y="8715"/>
                    <a:pt x="2936" y="8781"/>
                    <a:pt x="2936" y="8881"/>
                  </a:cubicBezTo>
                  <a:cubicBezTo>
                    <a:pt x="2803" y="8681"/>
                    <a:pt x="2669" y="8548"/>
                    <a:pt x="2536" y="8381"/>
                  </a:cubicBezTo>
                  <a:cubicBezTo>
                    <a:pt x="2202" y="8081"/>
                    <a:pt x="1869" y="7714"/>
                    <a:pt x="1602" y="7347"/>
                  </a:cubicBezTo>
                  <a:cubicBezTo>
                    <a:pt x="1468" y="7147"/>
                    <a:pt x="1402" y="6913"/>
                    <a:pt x="1402" y="6647"/>
                  </a:cubicBezTo>
                  <a:cubicBezTo>
                    <a:pt x="1402" y="6368"/>
                    <a:pt x="1631" y="6176"/>
                    <a:pt x="1904" y="6176"/>
                  </a:cubicBezTo>
                  <a:close/>
                  <a:moveTo>
                    <a:pt x="5338" y="7047"/>
                  </a:moveTo>
                  <a:cubicBezTo>
                    <a:pt x="5438" y="7047"/>
                    <a:pt x="5504" y="7080"/>
                    <a:pt x="5571" y="7147"/>
                  </a:cubicBezTo>
                  <a:cubicBezTo>
                    <a:pt x="5605" y="7247"/>
                    <a:pt x="5605" y="7347"/>
                    <a:pt x="5571" y="7447"/>
                  </a:cubicBezTo>
                  <a:cubicBezTo>
                    <a:pt x="5538" y="7614"/>
                    <a:pt x="5504" y="7781"/>
                    <a:pt x="5438" y="7947"/>
                  </a:cubicBezTo>
                  <a:cubicBezTo>
                    <a:pt x="5438" y="7981"/>
                    <a:pt x="5404" y="8014"/>
                    <a:pt x="5371" y="8048"/>
                  </a:cubicBezTo>
                  <a:cubicBezTo>
                    <a:pt x="5338" y="8081"/>
                    <a:pt x="5304" y="8114"/>
                    <a:pt x="5238" y="8148"/>
                  </a:cubicBezTo>
                  <a:lnTo>
                    <a:pt x="5238" y="8181"/>
                  </a:lnTo>
                  <a:cubicBezTo>
                    <a:pt x="5171" y="8214"/>
                    <a:pt x="5104" y="8281"/>
                    <a:pt x="5037" y="8348"/>
                  </a:cubicBezTo>
                  <a:cubicBezTo>
                    <a:pt x="5037" y="8348"/>
                    <a:pt x="5004" y="8381"/>
                    <a:pt x="5037" y="8414"/>
                  </a:cubicBezTo>
                  <a:cubicBezTo>
                    <a:pt x="4937" y="8548"/>
                    <a:pt x="4871" y="8648"/>
                    <a:pt x="4804" y="8748"/>
                  </a:cubicBezTo>
                  <a:cubicBezTo>
                    <a:pt x="4637" y="8982"/>
                    <a:pt x="4304" y="8915"/>
                    <a:pt x="4070" y="8982"/>
                  </a:cubicBezTo>
                  <a:lnTo>
                    <a:pt x="4204" y="8915"/>
                  </a:lnTo>
                  <a:cubicBezTo>
                    <a:pt x="4204" y="8881"/>
                    <a:pt x="4237" y="8848"/>
                    <a:pt x="4270" y="8848"/>
                  </a:cubicBezTo>
                  <a:lnTo>
                    <a:pt x="4304" y="8781"/>
                  </a:lnTo>
                  <a:cubicBezTo>
                    <a:pt x="4337" y="8715"/>
                    <a:pt x="4404" y="8648"/>
                    <a:pt x="4404" y="8615"/>
                  </a:cubicBezTo>
                  <a:lnTo>
                    <a:pt x="4404" y="8615"/>
                  </a:lnTo>
                  <a:cubicBezTo>
                    <a:pt x="4370" y="8648"/>
                    <a:pt x="4304" y="8715"/>
                    <a:pt x="4270" y="8748"/>
                  </a:cubicBezTo>
                  <a:lnTo>
                    <a:pt x="4204" y="8781"/>
                  </a:lnTo>
                  <a:cubicBezTo>
                    <a:pt x="4170" y="8815"/>
                    <a:pt x="4137" y="8815"/>
                    <a:pt x="4137" y="8848"/>
                  </a:cubicBezTo>
                  <a:cubicBezTo>
                    <a:pt x="4070" y="8881"/>
                    <a:pt x="4037" y="8915"/>
                    <a:pt x="3970" y="8948"/>
                  </a:cubicBezTo>
                  <a:lnTo>
                    <a:pt x="3903" y="8982"/>
                  </a:lnTo>
                  <a:cubicBezTo>
                    <a:pt x="3903" y="8915"/>
                    <a:pt x="3937" y="8815"/>
                    <a:pt x="3937" y="8748"/>
                  </a:cubicBezTo>
                  <a:cubicBezTo>
                    <a:pt x="4003" y="8548"/>
                    <a:pt x="4037" y="8314"/>
                    <a:pt x="4103" y="8114"/>
                  </a:cubicBezTo>
                  <a:cubicBezTo>
                    <a:pt x="4137" y="7881"/>
                    <a:pt x="4237" y="7681"/>
                    <a:pt x="4370" y="7514"/>
                  </a:cubicBezTo>
                  <a:cubicBezTo>
                    <a:pt x="4370" y="7514"/>
                    <a:pt x="4404" y="7480"/>
                    <a:pt x="4404" y="7447"/>
                  </a:cubicBezTo>
                  <a:cubicBezTo>
                    <a:pt x="4437" y="7447"/>
                    <a:pt x="4437" y="7447"/>
                    <a:pt x="4470" y="7414"/>
                  </a:cubicBezTo>
                  <a:cubicBezTo>
                    <a:pt x="4570" y="7314"/>
                    <a:pt x="4671" y="7214"/>
                    <a:pt x="4804" y="7147"/>
                  </a:cubicBezTo>
                  <a:cubicBezTo>
                    <a:pt x="4971" y="7080"/>
                    <a:pt x="5171" y="7047"/>
                    <a:pt x="5338" y="7047"/>
                  </a:cubicBezTo>
                  <a:close/>
                  <a:moveTo>
                    <a:pt x="6679" y="7559"/>
                  </a:moveTo>
                  <a:cubicBezTo>
                    <a:pt x="6748" y="7559"/>
                    <a:pt x="6803" y="7591"/>
                    <a:pt x="6839" y="7681"/>
                  </a:cubicBezTo>
                  <a:cubicBezTo>
                    <a:pt x="6839" y="7947"/>
                    <a:pt x="6739" y="8181"/>
                    <a:pt x="6539" y="8348"/>
                  </a:cubicBezTo>
                  <a:cubicBezTo>
                    <a:pt x="6072" y="8681"/>
                    <a:pt x="5538" y="8915"/>
                    <a:pt x="5004" y="8982"/>
                  </a:cubicBezTo>
                  <a:cubicBezTo>
                    <a:pt x="4971" y="8948"/>
                    <a:pt x="4971" y="8948"/>
                    <a:pt x="4937" y="8915"/>
                  </a:cubicBezTo>
                  <a:lnTo>
                    <a:pt x="5037" y="8881"/>
                  </a:lnTo>
                  <a:cubicBezTo>
                    <a:pt x="5104" y="8848"/>
                    <a:pt x="5204" y="8815"/>
                    <a:pt x="5271" y="8781"/>
                  </a:cubicBezTo>
                  <a:cubicBezTo>
                    <a:pt x="5438" y="8681"/>
                    <a:pt x="5605" y="8615"/>
                    <a:pt x="5771" y="8515"/>
                  </a:cubicBezTo>
                  <a:cubicBezTo>
                    <a:pt x="5825" y="8488"/>
                    <a:pt x="5792" y="8439"/>
                    <a:pt x="5760" y="8439"/>
                  </a:cubicBezTo>
                  <a:cubicBezTo>
                    <a:pt x="5752" y="8439"/>
                    <a:pt x="5744" y="8441"/>
                    <a:pt x="5738" y="8448"/>
                  </a:cubicBezTo>
                  <a:cubicBezTo>
                    <a:pt x="5571" y="8515"/>
                    <a:pt x="5404" y="8581"/>
                    <a:pt x="5238" y="8681"/>
                  </a:cubicBezTo>
                  <a:lnTo>
                    <a:pt x="5071" y="8715"/>
                  </a:lnTo>
                  <a:cubicBezTo>
                    <a:pt x="5171" y="8548"/>
                    <a:pt x="5338" y="8414"/>
                    <a:pt x="5471" y="8248"/>
                  </a:cubicBezTo>
                  <a:cubicBezTo>
                    <a:pt x="5671" y="8081"/>
                    <a:pt x="5871" y="7914"/>
                    <a:pt x="6138" y="7781"/>
                  </a:cubicBezTo>
                  <a:cubicBezTo>
                    <a:pt x="6238" y="7714"/>
                    <a:pt x="6372" y="7647"/>
                    <a:pt x="6472" y="7614"/>
                  </a:cubicBezTo>
                  <a:cubicBezTo>
                    <a:pt x="6549" y="7583"/>
                    <a:pt x="6619" y="7559"/>
                    <a:pt x="6679" y="7559"/>
                  </a:cubicBezTo>
                  <a:close/>
                  <a:moveTo>
                    <a:pt x="14111" y="6947"/>
                  </a:moveTo>
                  <a:lnTo>
                    <a:pt x="14111" y="6947"/>
                  </a:lnTo>
                  <a:cubicBezTo>
                    <a:pt x="13910" y="7614"/>
                    <a:pt x="14111" y="8414"/>
                    <a:pt x="13744" y="9015"/>
                  </a:cubicBezTo>
                  <a:cubicBezTo>
                    <a:pt x="13777" y="8715"/>
                    <a:pt x="13810" y="8381"/>
                    <a:pt x="13810" y="8081"/>
                  </a:cubicBezTo>
                  <a:cubicBezTo>
                    <a:pt x="13810" y="7681"/>
                    <a:pt x="13910" y="7314"/>
                    <a:pt x="14111" y="6947"/>
                  </a:cubicBezTo>
                  <a:close/>
                  <a:moveTo>
                    <a:pt x="3870" y="6680"/>
                  </a:moveTo>
                  <a:cubicBezTo>
                    <a:pt x="4204" y="6713"/>
                    <a:pt x="4404" y="7047"/>
                    <a:pt x="4304" y="7380"/>
                  </a:cubicBezTo>
                  <a:cubicBezTo>
                    <a:pt x="4270" y="7380"/>
                    <a:pt x="4270" y="7380"/>
                    <a:pt x="4304" y="7414"/>
                  </a:cubicBezTo>
                  <a:cubicBezTo>
                    <a:pt x="4137" y="7581"/>
                    <a:pt x="4037" y="7781"/>
                    <a:pt x="3970" y="7981"/>
                  </a:cubicBezTo>
                  <a:cubicBezTo>
                    <a:pt x="3870" y="8214"/>
                    <a:pt x="3837" y="8448"/>
                    <a:pt x="3770" y="8681"/>
                  </a:cubicBezTo>
                  <a:cubicBezTo>
                    <a:pt x="3737" y="8815"/>
                    <a:pt x="3737" y="8915"/>
                    <a:pt x="3703" y="9048"/>
                  </a:cubicBezTo>
                  <a:cubicBezTo>
                    <a:pt x="3703" y="9082"/>
                    <a:pt x="3703" y="9082"/>
                    <a:pt x="3703" y="9082"/>
                  </a:cubicBezTo>
                  <a:cubicBezTo>
                    <a:pt x="3636" y="9048"/>
                    <a:pt x="3603" y="9015"/>
                    <a:pt x="3536" y="8982"/>
                  </a:cubicBezTo>
                  <a:cubicBezTo>
                    <a:pt x="3536" y="8815"/>
                    <a:pt x="3536" y="8648"/>
                    <a:pt x="3536" y="8515"/>
                  </a:cubicBezTo>
                  <a:lnTo>
                    <a:pt x="3536" y="8014"/>
                  </a:lnTo>
                  <a:cubicBezTo>
                    <a:pt x="3536" y="7998"/>
                    <a:pt x="3528" y="7989"/>
                    <a:pt x="3520" y="7989"/>
                  </a:cubicBezTo>
                  <a:cubicBezTo>
                    <a:pt x="3511" y="7989"/>
                    <a:pt x="3503" y="7998"/>
                    <a:pt x="3503" y="8014"/>
                  </a:cubicBezTo>
                  <a:lnTo>
                    <a:pt x="3503" y="8448"/>
                  </a:lnTo>
                  <a:cubicBezTo>
                    <a:pt x="3503" y="8581"/>
                    <a:pt x="3470" y="8748"/>
                    <a:pt x="3470" y="8881"/>
                  </a:cubicBezTo>
                  <a:cubicBezTo>
                    <a:pt x="3443" y="8873"/>
                    <a:pt x="3414" y="8868"/>
                    <a:pt x="3384" y="8868"/>
                  </a:cubicBezTo>
                  <a:cubicBezTo>
                    <a:pt x="3303" y="8868"/>
                    <a:pt x="3218" y="8899"/>
                    <a:pt x="3169" y="8948"/>
                  </a:cubicBezTo>
                  <a:cubicBezTo>
                    <a:pt x="3136" y="8982"/>
                    <a:pt x="3136" y="9015"/>
                    <a:pt x="3103" y="9048"/>
                  </a:cubicBezTo>
                  <a:lnTo>
                    <a:pt x="3103" y="9082"/>
                  </a:lnTo>
                  <a:cubicBezTo>
                    <a:pt x="3103" y="8815"/>
                    <a:pt x="3103" y="8581"/>
                    <a:pt x="3069" y="8314"/>
                  </a:cubicBezTo>
                  <a:cubicBezTo>
                    <a:pt x="2969" y="7947"/>
                    <a:pt x="2969" y="7581"/>
                    <a:pt x="3069" y="7214"/>
                  </a:cubicBezTo>
                  <a:cubicBezTo>
                    <a:pt x="3203" y="6880"/>
                    <a:pt x="3536" y="6680"/>
                    <a:pt x="3870" y="6680"/>
                  </a:cubicBezTo>
                  <a:close/>
                  <a:moveTo>
                    <a:pt x="4737" y="9148"/>
                  </a:moveTo>
                  <a:cubicBezTo>
                    <a:pt x="4704" y="9182"/>
                    <a:pt x="4671" y="9248"/>
                    <a:pt x="4637" y="9282"/>
                  </a:cubicBezTo>
                  <a:lnTo>
                    <a:pt x="4537" y="9348"/>
                  </a:lnTo>
                  <a:lnTo>
                    <a:pt x="4504" y="9382"/>
                  </a:lnTo>
                  <a:cubicBezTo>
                    <a:pt x="4437" y="9449"/>
                    <a:pt x="4370" y="9482"/>
                    <a:pt x="4304" y="9515"/>
                  </a:cubicBezTo>
                  <a:cubicBezTo>
                    <a:pt x="4204" y="9582"/>
                    <a:pt x="4137" y="9615"/>
                    <a:pt x="4037" y="9615"/>
                  </a:cubicBezTo>
                  <a:lnTo>
                    <a:pt x="3903" y="9649"/>
                  </a:lnTo>
                  <a:lnTo>
                    <a:pt x="4003" y="9615"/>
                  </a:lnTo>
                  <a:cubicBezTo>
                    <a:pt x="4090" y="9558"/>
                    <a:pt x="4052" y="9475"/>
                    <a:pt x="3976" y="9475"/>
                  </a:cubicBezTo>
                  <a:cubicBezTo>
                    <a:pt x="3963" y="9475"/>
                    <a:pt x="3950" y="9477"/>
                    <a:pt x="3937" y="9482"/>
                  </a:cubicBezTo>
                  <a:cubicBezTo>
                    <a:pt x="3870" y="9549"/>
                    <a:pt x="3803" y="9582"/>
                    <a:pt x="3737" y="9649"/>
                  </a:cubicBezTo>
                  <a:lnTo>
                    <a:pt x="3670" y="9649"/>
                  </a:lnTo>
                  <a:cubicBezTo>
                    <a:pt x="3737" y="9582"/>
                    <a:pt x="3770" y="9482"/>
                    <a:pt x="3770" y="9382"/>
                  </a:cubicBezTo>
                  <a:cubicBezTo>
                    <a:pt x="3770" y="9348"/>
                    <a:pt x="3803" y="9315"/>
                    <a:pt x="3837" y="9282"/>
                  </a:cubicBezTo>
                  <a:cubicBezTo>
                    <a:pt x="3962" y="9207"/>
                    <a:pt x="4106" y="9169"/>
                    <a:pt x="4254" y="9169"/>
                  </a:cubicBezTo>
                  <a:cubicBezTo>
                    <a:pt x="4304" y="9169"/>
                    <a:pt x="4354" y="9173"/>
                    <a:pt x="4404" y="9182"/>
                  </a:cubicBezTo>
                  <a:cubicBezTo>
                    <a:pt x="4504" y="9182"/>
                    <a:pt x="4604" y="9148"/>
                    <a:pt x="4737" y="9148"/>
                  </a:cubicBezTo>
                  <a:close/>
                  <a:moveTo>
                    <a:pt x="3271" y="9713"/>
                  </a:moveTo>
                  <a:cubicBezTo>
                    <a:pt x="3283" y="9722"/>
                    <a:pt x="3303" y="9731"/>
                    <a:pt x="3303" y="9749"/>
                  </a:cubicBezTo>
                  <a:lnTo>
                    <a:pt x="3303" y="9782"/>
                  </a:lnTo>
                  <a:cubicBezTo>
                    <a:pt x="3280" y="9759"/>
                    <a:pt x="3273" y="9736"/>
                    <a:pt x="3271" y="9713"/>
                  </a:cubicBezTo>
                  <a:close/>
                  <a:moveTo>
                    <a:pt x="3383" y="9135"/>
                  </a:moveTo>
                  <a:cubicBezTo>
                    <a:pt x="3551" y="9135"/>
                    <a:pt x="3690" y="9309"/>
                    <a:pt x="3603" y="9482"/>
                  </a:cubicBezTo>
                  <a:cubicBezTo>
                    <a:pt x="3536" y="9615"/>
                    <a:pt x="3436" y="9749"/>
                    <a:pt x="3336" y="9882"/>
                  </a:cubicBezTo>
                  <a:lnTo>
                    <a:pt x="3336" y="9849"/>
                  </a:lnTo>
                  <a:cubicBezTo>
                    <a:pt x="3370" y="9782"/>
                    <a:pt x="3370" y="9749"/>
                    <a:pt x="3336" y="9682"/>
                  </a:cubicBezTo>
                  <a:lnTo>
                    <a:pt x="3336" y="9515"/>
                  </a:lnTo>
                  <a:cubicBezTo>
                    <a:pt x="3336" y="9499"/>
                    <a:pt x="3328" y="9490"/>
                    <a:pt x="3320" y="9490"/>
                  </a:cubicBezTo>
                  <a:cubicBezTo>
                    <a:pt x="3311" y="9490"/>
                    <a:pt x="3303" y="9499"/>
                    <a:pt x="3303" y="9515"/>
                  </a:cubicBezTo>
                  <a:cubicBezTo>
                    <a:pt x="3303" y="9549"/>
                    <a:pt x="3303" y="9615"/>
                    <a:pt x="3270" y="9682"/>
                  </a:cubicBezTo>
                  <a:cubicBezTo>
                    <a:pt x="3270" y="9649"/>
                    <a:pt x="3270" y="9649"/>
                    <a:pt x="3270" y="9649"/>
                  </a:cubicBezTo>
                  <a:cubicBezTo>
                    <a:pt x="3270" y="9582"/>
                    <a:pt x="3236" y="9549"/>
                    <a:pt x="3236" y="9482"/>
                  </a:cubicBezTo>
                  <a:cubicBezTo>
                    <a:pt x="3236" y="9482"/>
                    <a:pt x="3236" y="9449"/>
                    <a:pt x="3203" y="9415"/>
                  </a:cubicBezTo>
                  <a:cubicBezTo>
                    <a:pt x="3203" y="9315"/>
                    <a:pt x="3203" y="9182"/>
                    <a:pt x="3303" y="9148"/>
                  </a:cubicBezTo>
                  <a:cubicBezTo>
                    <a:pt x="3330" y="9139"/>
                    <a:pt x="3357" y="9135"/>
                    <a:pt x="3383" y="9135"/>
                  </a:cubicBezTo>
                  <a:close/>
                  <a:moveTo>
                    <a:pt x="2169" y="8915"/>
                  </a:moveTo>
                  <a:lnTo>
                    <a:pt x="2302" y="8948"/>
                  </a:lnTo>
                  <a:lnTo>
                    <a:pt x="2336" y="8982"/>
                  </a:lnTo>
                  <a:cubicBezTo>
                    <a:pt x="2469" y="9015"/>
                    <a:pt x="2569" y="9048"/>
                    <a:pt x="2669" y="9082"/>
                  </a:cubicBezTo>
                  <a:cubicBezTo>
                    <a:pt x="2769" y="9148"/>
                    <a:pt x="2836" y="9248"/>
                    <a:pt x="2903" y="9315"/>
                  </a:cubicBezTo>
                  <a:cubicBezTo>
                    <a:pt x="3036" y="9549"/>
                    <a:pt x="3136" y="9815"/>
                    <a:pt x="3136" y="10082"/>
                  </a:cubicBezTo>
                  <a:cubicBezTo>
                    <a:pt x="3103" y="10016"/>
                    <a:pt x="3069" y="9949"/>
                    <a:pt x="3036" y="9882"/>
                  </a:cubicBezTo>
                  <a:lnTo>
                    <a:pt x="3036" y="9916"/>
                  </a:lnTo>
                  <a:lnTo>
                    <a:pt x="2869" y="9549"/>
                  </a:lnTo>
                  <a:lnTo>
                    <a:pt x="2803" y="9549"/>
                  </a:lnTo>
                  <a:cubicBezTo>
                    <a:pt x="2869" y="9682"/>
                    <a:pt x="2903" y="9782"/>
                    <a:pt x="2969" y="9916"/>
                  </a:cubicBezTo>
                  <a:lnTo>
                    <a:pt x="2969" y="9949"/>
                  </a:lnTo>
                  <a:cubicBezTo>
                    <a:pt x="2869" y="9882"/>
                    <a:pt x="2803" y="9849"/>
                    <a:pt x="2736" y="9782"/>
                  </a:cubicBezTo>
                  <a:cubicBezTo>
                    <a:pt x="2502" y="9649"/>
                    <a:pt x="2336" y="9482"/>
                    <a:pt x="2235" y="9248"/>
                  </a:cubicBezTo>
                  <a:cubicBezTo>
                    <a:pt x="2202" y="9148"/>
                    <a:pt x="2169" y="9015"/>
                    <a:pt x="2169" y="8915"/>
                  </a:cubicBezTo>
                  <a:close/>
                  <a:moveTo>
                    <a:pt x="3270" y="10316"/>
                  </a:moveTo>
                  <a:lnTo>
                    <a:pt x="3236" y="10349"/>
                  </a:lnTo>
                  <a:cubicBezTo>
                    <a:pt x="3236" y="10349"/>
                    <a:pt x="3236" y="10349"/>
                    <a:pt x="3236" y="10316"/>
                  </a:cubicBezTo>
                  <a:close/>
                  <a:moveTo>
                    <a:pt x="8573" y="11250"/>
                  </a:moveTo>
                  <a:cubicBezTo>
                    <a:pt x="8440" y="11917"/>
                    <a:pt x="8507" y="12617"/>
                    <a:pt x="8773" y="13218"/>
                  </a:cubicBezTo>
                  <a:cubicBezTo>
                    <a:pt x="8974" y="13585"/>
                    <a:pt x="9107" y="13985"/>
                    <a:pt x="9207" y="14385"/>
                  </a:cubicBezTo>
                  <a:cubicBezTo>
                    <a:pt x="9240" y="14652"/>
                    <a:pt x="9274" y="14919"/>
                    <a:pt x="9240" y="15219"/>
                  </a:cubicBezTo>
                  <a:cubicBezTo>
                    <a:pt x="9040" y="14652"/>
                    <a:pt x="8874" y="14152"/>
                    <a:pt x="8707" y="13618"/>
                  </a:cubicBezTo>
                  <a:lnTo>
                    <a:pt x="8707" y="13618"/>
                  </a:lnTo>
                  <a:lnTo>
                    <a:pt x="8740" y="13652"/>
                  </a:lnTo>
                  <a:cubicBezTo>
                    <a:pt x="8440" y="12884"/>
                    <a:pt x="8407" y="12050"/>
                    <a:pt x="8573" y="11250"/>
                  </a:cubicBezTo>
                  <a:close/>
                  <a:moveTo>
                    <a:pt x="7339" y="15386"/>
                  </a:moveTo>
                  <a:lnTo>
                    <a:pt x="7372" y="15486"/>
                  </a:lnTo>
                  <a:lnTo>
                    <a:pt x="7339" y="15486"/>
                  </a:lnTo>
                  <a:cubicBezTo>
                    <a:pt x="7306" y="15453"/>
                    <a:pt x="7339" y="15419"/>
                    <a:pt x="7339" y="15386"/>
                  </a:cubicBezTo>
                  <a:close/>
                  <a:moveTo>
                    <a:pt x="8673" y="11350"/>
                  </a:moveTo>
                  <a:cubicBezTo>
                    <a:pt x="8707" y="11617"/>
                    <a:pt x="8807" y="11850"/>
                    <a:pt x="8907" y="12084"/>
                  </a:cubicBezTo>
                  <a:cubicBezTo>
                    <a:pt x="9107" y="12517"/>
                    <a:pt x="9274" y="13018"/>
                    <a:pt x="9407" y="13485"/>
                  </a:cubicBezTo>
                  <a:cubicBezTo>
                    <a:pt x="9507" y="13985"/>
                    <a:pt x="9507" y="14519"/>
                    <a:pt x="9441" y="15019"/>
                  </a:cubicBezTo>
                  <a:cubicBezTo>
                    <a:pt x="9441" y="15186"/>
                    <a:pt x="9407" y="15386"/>
                    <a:pt x="9374" y="15553"/>
                  </a:cubicBezTo>
                  <a:cubicBezTo>
                    <a:pt x="9407" y="14852"/>
                    <a:pt x="9274" y="14185"/>
                    <a:pt x="9007" y="13551"/>
                  </a:cubicBezTo>
                  <a:lnTo>
                    <a:pt x="9040" y="13551"/>
                  </a:lnTo>
                  <a:cubicBezTo>
                    <a:pt x="8840" y="13185"/>
                    <a:pt x="8707" y="12818"/>
                    <a:pt x="8640" y="12417"/>
                  </a:cubicBezTo>
                  <a:cubicBezTo>
                    <a:pt x="8573" y="12050"/>
                    <a:pt x="8573" y="11717"/>
                    <a:pt x="8673" y="11350"/>
                  </a:cubicBezTo>
                  <a:close/>
                  <a:moveTo>
                    <a:pt x="7339" y="15720"/>
                  </a:moveTo>
                  <a:lnTo>
                    <a:pt x="7339" y="15720"/>
                  </a:lnTo>
                  <a:cubicBezTo>
                    <a:pt x="7706" y="16720"/>
                    <a:pt x="8206" y="17688"/>
                    <a:pt x="8840" y="18555"/>
                  </a:cubicBezTo>
                  <a:cubicBezTo>
                    <a:pt x="8540" y="18322"/>
                    <a:pt x="8306" y="18088"/>
                    <a:pt x="8040" y="17821"/>
                  </a:cubicBezTo>
                  <a:lnTo>
                    <a:pt x="8073" y="17821"/>
                  </a:lnTo>
                  <a:cubicBezTo>
                    <a:pt x="7573" y="17221"/>
                    <a:pt x="7306" y="16487"/>
                    <a:pt x="7339" y="15720"/>
                  </a:cubicBezTo>
                  <a:close/>
                  <a:moveTo>
                    <a:pt x="7497" y="15802"/>
                  </a:moveTo>
                  <a:cubicBezTo>
                    <a:pt x="7725" y="16251"/>
                    <a:pt x="7983" y="16670"/>
                    <a:pt x="8273" y="17121"/>
                  </a:cubicBezTo>
                  <a:cubicBezTo>
                    <a:pt x="8473" y="17454"/>
                    <a:pt x="8673" y="17755"/>
                    <a:pt x="8840" y="18121"/>
                  </a:cubicBezTo>
                  <a:cubicBezTo>
                    <a:pt x="8974" y="18322"/>
                    <a:pt x="9040" y="18588"/>
                    <a:pt x="9140" y="18822"/>
                  </a:cubicBezTo>
                  <a:cubicBezTo>
                    <a:pt x="8392" y="17911"/>
                    <a:pt x="7834" y="16904"/>
                    <a:pt x="7497" y="15802"/>
                  </a:cubicBezTo>
                  <a:close/>
                  <a:moveTo>
                    <a:pt x="20694" y="18374"/>
                  </a:moveTo>
                  <a:cubicBezTo>
                    <a:pt x="20688" y="18374"/>
                    <a:pt x="20682" y="18379"/>
                    <a:pt x="20682" y="18388"/>
                  </a:cubicBezTo>
                  <a:cubicBezTo>
                    <a:pt x="20482" y="18388"/>
                    <a:pt x="20348" y="18488"/>
                    <a:pt x="20215" y="18622"/>
                  </a:cubicBezTo>
                  <a:cubicBezTo>
                    <a:pt x="20082" y="18755"/>
                    <a:pt x="20015" y="18922"/>
                    <a:pt x="19981" y="19089"/>
                  </a:cubicBezTo>
                  <a:cubicBezTo>
                    <a:pt x="19962" y="19128"/>
                    <a:pt x="19977" y="19144"/>
                    <a:pt x="19999" y="19144"/>
                  </a:cubicBezTo>
                  <a:cubicBezTo>
                    <a:pt x="20015" y="19144"/>
                    <a:pt x="20034" y="19136"/>
                    <a:pt x="20048" y="19122"/>
                  </a:cubicBezTo>
                  <a:cubicBezTo>
                    <a:pt x="20082" y="18955"/>
                    <a:pt x="20182" y="18822"/>
                    <a:pt x="20282" y="18689"/>
                  </a:cubicBezTo>
                  <a:cubicBezTo>
                    <a:pt x="20315" y="18622"/>
                    <a:pt x="20382" y="18588"/>
                    <a:pt x="20448" y="18522"/>
                  </a:cubicBezTo>
                  <a:cubicBezTo>
                    <a:pt x="20515" y="18488"/>
                    <a:pt x="20615" y="18455"/>
                    <a:pt x="20682" y="18422"/>
                  </a:cubicBezTo>
                  <a:cubicBezTo>
                    <a:pt x="20729" y="18398"/>
                    <a:pt x="20710" y="18374"/>
                    <a:pt x="20694" y="18374"/>
                  </a:cubicBezTo>
                  <a:close/>
                  <a:moveTo>
                    <a:pt x="21683" y="18989"/>
                  </a:moveTo>
                  <a:cubicBezTo>
                    <a:pt x="21616" y="19022"/>
                    <a:pt x="21549" y="19055"/>
                    <a:pt x="21516" y="19089"/>
                  </a:cubicBezTo>
                  <a:cubicBezTo>
                    <a:pt x="21449" y="19122"/>
                    <a:pt x="21382" y="19156"/>
                    <a:pt x="21349" y="19189"/>
                  </a:cubicBezTo>
                  <a:cubicBezTo>
                    <a:pt x="21282" y="19256"/>
                    <a:pt x="21249" y="19289"/>
                    <a:pt x="21216" y="19322"/>
                  </a:cubicBezTo>
                  <a:cubicBezTo>
                    <a:pt x="21149" y="19389"/>
                    <a:pt x="21116" y="19422"/>
                    <a:pt x="21082" y="19489"/>
                  </a:cubicBezTo>
                  <a:cubicBezTo>
                    <a:pt x="21058" y="19538"/>
                    <a:pt x="21105" y="19569"/>
                    <a:pt x="21145" y="19569"/>
                  </a:cubicBezTo>
                  <a:cubicBezTo>
                    <a:pt x="21160" y="19569"/>
                    <a:pt x="21173" y="19565"/>
                    <a:pt x="21182" y="19556"/>
                  </a:cubicBezTo>
                  <a:cubicBezTo>
                    <a:pt x="21182" y="19489"/>
                    <a:pt x="21216" y="19456"/>
                    <a:pt x="21282" y="19389"/>
                  </a:cubicBezTo>
                  <a:cubicBezTo>
                    <a:pt x="21316" y="19356"/>
                    <a:pt x="21349" y="19289"/>
                    <a:pt x="21416" y="19256"/>
                  </a:cubicBezTo>
                  <a:cubicBezTo>
                    <a:pt x="21449" y="19222"/>
                    <a:pt x="21516" y="19222"/>
                    <a:pt x="21549" y="19189"/>
                  </a:cubicBezTo>
                  <a:cubicBezTo>
                    <a:pt x="21616" y="19156"/>
                    <a:pt x="21649" y="19122"/>
                    <a:pt x="21716" y="19122"/>
                  </a:cubicBezTo>
                  <a:cubicBezTo>
                    <a:pt x="21783" y="19089"/>
                    <a:pt x="21749" y="18989"/>
                    <a:pt x="21683" y="18989"/>
                  </a:cubicBezTo>
                  <a:close/>
                  <a:moveTo>
                    <a:pt x="19886" y="19442"/>
                  </a:moveTo>
                  <a:cubicBezTo>
                    <a:pt x="19865" y="19442"/>
                    <a:pt x="19848" y="19465"/>
                    <a:pt x="19848" y="19489"/>
                  </a:cubicBezTo>
                  <a:lnTo>
                    <a:pt x="19815" y="19656"/>
                  </a:lnTo>
                  <a:cubicBezTo>
                    <a:pt x="19815" y="19689"/>
                    <a:pt x="19815" y="19689"/>
                    <a:pt x="19848" y="19723"/>
                  </a:cubicBezTo>
                  <a:lnTo>
                    <a:pt x="19881" y="19723"/>
                  </a:lnTo>
                  <a:cubicBezTo>
                    <a:pt x="19881" y="19689"/>
                    <a:pt x="19915" y="19689"/>
                    <a:pt x="19915" y="19656"/>
                  </a:cubicBezTo>
                  <a:lnTo>
                    <a:pt x="19915" y="19489"/>
                  </a:lnTo>
                  <a:cubicBezTo>
                    <a:pt x="19915" y="19456"/>
                    <a:pt x="19915" y="19456"/>
                    <a:pt x="19915" y="19456"/>
                  </a:cubicBezTo>
                  <a:cubicBezTo>
                    <a:pt x="19905" y="19446"/>
                    <a:pt x="19895" y="19442"/>
                    <a:pt x="19886" y="19442"/>
                  </a:cubicBezTo>
                  <a:close/>
                  <a:moveTo>
                    <a:pt x="17646" y="16987"/>
                  </a:moveTo>
                  <a:cubicBezTo>
                    <a:pt x="17913" y="16987"/>
                    <a:pt x="18047" y="17288"/>
                    <a:pt x="18147" y="17488"/>
                  </a:cubicBezTo>
                  <a:cubicBezTo>
                    <a:pt x="18147" y="17488"/>
                    <a:pt x="18180" y="17521"/>
                    <a:pt x="18180" y="17521"/>
                  </a:cubicBezTo>
                  <a:cubicBezTo>
                    <a:pt x="18113" y="17788"/>
                    <a:pt x="18147" y="18055"/>
                    <a:pt x="18214" y="18288"/>
                  </a:cubicBezTo>
                  <a:cubicBezTo>
                    <a:pt x="18380" y="18689"/>
                    <a:pt x="18580" y="19089"/>
                    <a:pt x="18847" y="19456"/>
                  </a:cubicBezTo>
                  <a:cubicBezTo>
                    <a:pt x="18981" y="19656"/>
                    <a:pt x="19114" y="19856"/>
                    <a:pt x="19248" y="20056"/>
                  </a:cubicBezTo>
                  <a:lnTo>
                    <a:pt x="19281" y="20123"/>
                  </a:lnTo>
                  <a:cubicBezTo>
                    <a:pt x="19114" y="20023"/>
                    <a:pt x="18947" y="19923"/>
                    <a:pt x="18814" y="19789"/>
                  </a:cubicBezTo>
                  <a:cubicBezTo>
                    <a:pt x="18514" y="19489"/>
                    <a:pt x="18314" y="19122"/>
                    <a:pt x="18180" y="18722"/>
                  </a:cubicBezTo>
                  <a:lnTo>
                    <a:pt x="18147" y="18722"/>
                  </a:lnTo>
                  <a:cubicBezTo>
                    <a:pt x="18214" y="19122"/>
                    <a:pt x="18347" y="19456"/>
                    <a:pt x="18547" y="19756"/>
                  </a:cubicBezTo>
                  <a:lnTo>
                    <a:pt x="18580" y="19823"/>
                  </a:lnTo>
                  <a:lnTo>
                    <a:pt x="18347" y="19656"/>
                  </a:lnTo>
                  <a:cubicBezTo>
                    <a:pt x="17980" y="19389"/>
                    <a:pt x="17680" y="19089"/>
                    <a:pt x="17446" y="18722"/>
                  </a:cubicBezTo>
                  <a:cubicBezTo>
                    <a:pt x="17213" y="18355"/>
                    <a:pt x="17146" y="17921"/>
                    <a:pt x="17246" y="17488"/>
                  </a:cubicBezTo>
                  <a:cubicBezTo>
                    <a:pt x="17280" y="17288"/>
                    <a:pt x="17413" y="16987"/>
                    <a:pt x="17646" y="16987"/>
                  </a:cubicBezTo>
                  <a:close/>
                  <a:moveTo>
                    <a:pt x="18794" y="17329"/>
                  </a:moveTo>
                  <a:cubicBezTo>
                    <a:pt x="18850" y="17329"/>
                    <a:pt x="18912" y="17337"/>
                    <a:pt x="18981" y="17354"/>
                  </a:cubicBezTo>
                  <a:cubicBezTo>
                    <a:pt x="19448" y="17454"/>
                    <a:pt x="19781" y="17855"/>
                    <a:pt x="19781" y="18355"/>
                  </a:cubicBezTo>
                  <a:cubicBezTo>
                    <a:pt x="19781" y="18355"/>
                    <a:pt x="19781" y="18388"/>
                    <a:pt x="19815" y="18388"/>
                  </a:cubicBezTo>
                  <a:cubicBezTo>
                    <a:pt x="19615" y="18655"/>
                    <a:pt x="19548" y="18989"/>
                    <a:pt x="19548" y="19289"/>
                  </a:cubicBezTo>
                  <a:lnTo>
                    <a:pt x="19581" y="19322"/>
                  </a:lnTo>
                  <a:cubicBezTo>
                    <a:pt x="19548" y="19456"/>
                    <a:pt x="19548" y="19589"/>
                    <a:pt x="19514" y="19723"/>
                  </a:cubicBezTo>
                  <a:lnTo>
                    <a:pt x="19514" y="19656"/>
                  </a:lnTo>
                  <a:cubicBezTo>
                    <a:pt x="19448" y="19456"/>
                    <a:pt x="19381" y="19256"/>
                    <a:pt x="19314" y="19055"/>
                  </a:cubicBezTo>
                  <a:cubicBezTo>
                    <a:pt x="19301" y="19042"/>
                    <a:pt x="19275" y="19034"/>
                    <a:pt x="19253" y="19034"/>
                  </a:cubicBezTo>
                  <a:cubicBezTo>
                    <a:pt x="19221" y="19034"/>
                    <a:pt x="19195" y="19050"/>
                    <a:pt x="19214" y="19089"/>
                  </a:cubicBezTo>
                  <a:cubicBezTo>
                    <a:pt x="19248" y="19289"/>
                    <a:pt x="19314" y="19456"/>
                    <a:pt x="19381" y="19623"/>
                  </a:cubicBezTo>
                  <a:cubicBezTo>
                    <a:pt x="19414" y="19723"/>
                    <a:pt x="19414" y="19823"/>
                    <a:pt x="19448" y="19889"/>
                  </a:cubicBezTo>
                  <a:cubicBezTo>
                    <a:pt x="19448" y="19989"/>
                    <a:pt x="19448" y="20056"/>
                    <a:pt x="19448" y="20156"/>
                  </a:cubicBezTo>
                  <a:cubicBezTo>
                    <a:pt x="19348" y="19923"/>
                    <a:pt x="19214" y="19723"/>
                    <a:pt x="19114" y="19556"/>
                  </a:cubicBezTo>
                  <a:cubicBezTo>
                    <a:pt x="18814" y="19156"/>
                    <a:pt x="18614" y="18755"/>
                    <a:pt x="18414" y="18322"/>
                  </a:cubicBezTo>
                  <a:cubicBezTo>
                    <a:pt x="18294" y="17933"/>
                    <a:pt x="18309" y="17329"/>
                    <a:pt x="18794" y="17329"/>
                  </a:cubicBezTo>
                  <a:close/>
                  <a:moveTo>
                    <a:pt x="20656" y="18174"/>
                  </a:moveTo>
                  <a:cubicBezTo>
                    <a:pt x="20708" y="18174"/>
                    <a:pt x="20761" y="18178"/>
                    <a:pt x="20815" y="18188"/>
                  </a:cubicBezTo>
                  <a:cubicBezTo>
                    <a:pt x="21149" y="18255"/>
                    <a:pt x="21316" y="18689"/>
                    <a:pt x="21082" y="18989"/>
                  </a:cubicBezTo>
                  <a:cubicBezTo>
                    <a:pt x="20915" y="19122"/>
                    <a:pt x="20749" y="19322"/>
                    <a:pt x="20649" y="19522"/>
                  </a:cubicBezTo>
                  <a:cubicBezTo>
                    <a:pt x="20515" y="19723"/>
                    <a:pt x="20415" y="19923"/>
                    <a:pt x="20315" y="20123"/>
                  </a:cubicBezTo>
                  <a:cubicBezTo>
                    <a:pt x="20248" y="20223"/>
                    <a:pt x="20215" y="20323"/>
                    <a:pt x="20182" y="20423"/>
                  </a:cubicBezTo>
                  <a:lnTo>
                    <a:pt x="20182" y="20456"/>
                  </a:lnTo>
                  <a:cubicBezTo>
                    <a:pt x="20148" y="20423"/>
                    <a:pt x="20115" y="20356"/>
                    <a:pt x="20048" y="20323"/>
                  </a:cubicBezTo>
                  <a:cubicBezTo>
                    <a:pt x="20082" y="20156"/>
                    <a:pt x="20115" y="20023"/>
                    <a:pt x="20148" y="19856"/>
                  </a:cubicBezTo>
                  <a:lnTo>
                    <a:pt x="20248" y="19389"/>
                  </a:lnTo>
                  <a:cubicBezTo>
                    <a:pt x="20248" y="19372"/>
                    <a:pt x="20240" y="19364"/>
                    <a:pt x="20228" y="19364"/>
                  </a:cubicBezTo>
                  <a:cubicBezTo>
                    <a:pt x="20215" y="19364"/>
                    <a:pt x="20198" y="19372"/>
                    <a:pt x="20182" y="19389"/>
                  </a:cubicBezTo>
                  <a:lnTo>
                    <a:pt x="20082" y="19856"/>
                  </a:lnTo>
                  <a:cubicBezTo>
                    <a:pt x="20048" y="19989"/>
                    <a:pt x="20015" y="20156"/>
                    <a:pt x="19948" y="20290"/>
                  </a:cubicBezTo>
                  <a:cubicBezTo>
                    <a:pt x="19915" y="20273"/>
                    <a:pt x="19873" y="20265"/>
                    <a:pt x="19827" y="20265"/>
                  </a:cubicBezTo>
                  <a:cubicBezTo>
                    <a:pt x="19781" y="20265"/>
                    <a:pt x="19731" y="20273"/>
                    <a:pt x="19681" y="20290"/>
                  </a:cubicBezTo>
                  <a:cubicBezTo>
                    <a:pt x="19648" y="20290"/>
                    <a:pt x="19615" y="20323"/>
                    <a:pt x="19581" y="20356"/>
                  </a:cubicBezTo>
                  <a:cubicBezTo>
                    <a:pt x="19581" y="20130"/>
                    <a:pt x="19644" y="19872"/>
                    <a:pt x="19678" y="19613"/>
                  </a:cubicBezTo>
                  <a:lnTo>
                    <a:pt x="19678" y="19613"/>
                  </a:lnTo>
                  <a:cubicBezTo>
                    <a:pt x="19679" y="19627"/>
                    <a:pt x="19680" y="19642"/>
                    <a:pt x="19681" y="19656"/>
                  </a:cubicBezTo>
                  <a:lnTo>
                    <a:pt x="19681" y="19589"/>
                  </a:lnTo>
                  <a:cubicBezTo>
                    <a:pt x="19680" y="19597"/>
                    <a:pt x="19679" y="19605"/>
                    <a:pt x="19678" y="19613"/>
                  </a:cubicBezTo>
                  <a:lnTo>
                    <a:pt x="19678" y="19613"/>
                  </a:lnTo>
                  <a:cubicBezTo>
                    <a:pt x="19655" y="19229"/>
                    <a:pt x="19754" y="18878"/>
                    <a:pt x="19915" y="18588"/>
                  </a:cubicBezTo>
                  <a:cubicBezTo>
                    <a:pt x="20085" y="18333"/>
                    <a:pt x="20353" y="18174"/>
                    <a:pt x="20656" y="18174"/>
                  </a:cubicBezTo>
                  <a:close/>
                  <a:moveTo>
                    <a:pt x="21912" y="18839"/>
                  </a:moveTo>
                  <a:cubicBezTo>
                    <a:pt x="22008" y="18839"/>
                    <a:pt x="22100" y="18855"/>
                    <a:pt x="22183" y="18889"/>
                  </a:cubicBezTo>
                  <a:cubicBezTo>
                    <a:pt x="22250" y="18889"/>
                    <a:pt x="22316" y="18955"/>
                    <a:pt x="22383" y="19022"/>
                  </a:cubicBezTo>
                  <a:cubicBezTo>
                    <a:pt x="22417" y="19122"/>
                    <a:pt x="22383" y="19222"/>
                    <a:pt x="22316" y="19322"/>
                  </a:cubicBezTo>
                  <a:cubicBezTo>
                    <a:pt x="22250" y="19456"/>
                    <a:pt x="22183" y="19623"/>
                    <a:pt x="22116" y="19756"/>
                  </a:cubicBezTo>
                  <a:cubicBezTo>
                    <a:pt x="22083" y="19789"/>
                    <a:pt x="22050" y="19823"/>
                    <a:pt x="22016" y="19856"/>
                  </a:cubicBezTo>
                  <a:cubicBezTo>
                    <a:pt x="21950" y="19889"/>
                    <a:pt x="21916" y="19923"/>
                    <a:pt x="21849" y="19956"/>
                  </a:cubicBezTo>
                  <a:cubicBezTo>
                    <a:pt x="21783" y="19989"/>
                    <a:pt x="21683" y="20023"/>
                    <a:pt x="21616" y="20090"/>
                  </a:cubicBezTo>
                  <a:cubicBezTo>
                    <a:pt x="21583" y="20090"/>
                    <a:pt x="21549" y="20090"/>
                    <a:pt x="21549" y="20123"/>
                  </a:cubicBezTo>
                  <a:cubicBezTo>
                    <a:pt x="21449" y="20256"/>
                    <a:pt x="21316" y="20356"/>
                    <a:pt x="21216" y="20456"/>
                  </a:cubicBezTo>
                  <a:lnTo>
                    <a:pt x="21249" y="20490"/>
                  </a:lnTo>
                  <a:cubicBezTo>
                    <a:pt x="21169" y="20543"/>
                    <a:pt x="21078" y="20559"/>
                    <a:pt x="20983" y="20559"/>
                  </a:cubicBezTo>
                  <a:cubicBezTo>
                    <a:pt x="20841" y="20559"/>
                    <a:pt x="20689" y="20523"/>
                    <a:pt x="20549" y="20523"/>
                  </a:cubicBezTo>
                  <a:lnTo>
                    <a:pt x="20682" y="20456"/>
                  </a:lnTo>
                  <a:cubicBezTo>
                    <a:pt x="20749" y="20423"/>
                    <a:pt x="20782" y="20390"/>
                    <a:pt x="20815" y="20356"/>
                  </a:cubicBezTo>
                  <a:cubicBezTo>
                    <a:pt x="20882" y="20323"/>
                    <a:pt x="20915" y="20256"/>
                    <a:pt x="20949" y="20223"/>
                  </a:cubicBezTo>
                  <a:cubicBezTo>
                    <a:pt x="20982" y="20190"/>
                    <a:pt x="20982" y="20181"/>
                    <a:pt x="20974" y="20181"/>
                  </a:cubicBezTo>
                  <a:cubicBezTo>
                    <a:pt x="20966" y="20181"/>
                    <a:pt x="20949" y="20190"/>
                    <a:pt x="20949" y="20190"/>
                  </a:cubicBezTo>
                  <a:cubicBezTo>
                    <a:pt x="20882" y="20223"/>
                    <a:pt x="20849" y="20256"/>
                    <a:pt x="20782" y="20290"/>
                  </a:cubicBezTo>
                  <a:lnTo>
                    <a:pt x="20715" y="20323"/>
                  </a:lnTo>
                  <a:lnTo>
                    <a:pt x="20649" y="20390"/>
                  </a:lnTo>
                  <a:cubicBezTo>
                    <a:pt x="20582" y="20390"/>
                    <a:pt x="20515" y="20423"/>
                    <a:pt x="20482" y="20456"/>
                  </a:cubicBezTo>
                  <a:lnTo>
                    <a:pt x="20382" y="20456"/>
                  </a:lnTo>
                  <a:lnTo>
                    <a:pt x="20482" y="20256"/>
                  </a:lnTo>
                  <a:cubicBezTo>
                    <a:pt x="20549" y="20056"/>
                    <a:pt x="20649" y="19823"/>
                    <a:pt x="20749" y="19623"/>
                  </a:cubicBezTo>
                  <a:cubicBezTo>
                    <a:pt x="20849" y="19456"/>
                    <a:pt x="20949" y="19289"/>
                    <a:pt x="21082" y="19156"/>
                  </a:cubicBezTo>
                  <a:cubicBezTo>
                    <a:pt x="21249" y="19022"/>
                    <a:pt x="21416" y="18922"/>
                    <a:pt x="21616" y="18889"/>
                  </a:cubicBezTo>
                  <a:cubicBezTo>
                    <a:pt x="21716" y="18855"/>
                    <a:pt x="21816" y="18839"/>
                    <a:pt x="21912" y="18839"/>
                  </a:cubicBezTo>
                  <a:close/>
                  <a:moveTo>
                    <a:pt x="23344" y="19599"/>
                  </a:moveTo>
                  <a:cubicBezTo>
                    <a:pt x="23428" y="19599"/>
                    <a:pt x="23484" y="19638"/>
                    <a:pt x="23484" y="19789"/>
                  </a:cubicBezTo>
                  <a:cubicBezTo>
                    <a:pt x="23451" y="20023"/>
                    <a:pt x="23284" y="20256"/>
                    <a:pt x="23050" y="20356"/>
                  </a:cubicBezTo>
                  <a:lnTo>
                    <a:pt x="23084" y="20390"/>
                  </a:lnTo>
                  <a:cubicBezTo>
                    <a:pt x="22671" y="20583"/>
                    <a:pt x="22212" y="20707"/>
                    <a:pt x="21745" y="20707"/>
                  </a:cubicBezTo>
                  <a:cubicBezTo>
                    <a:pt x="21647" y="20707"/>
                    <a:pt x="21548" y="20702"/>
                    <a:pt x="21449" y="20690"/>
                  </a:cubicBezTo>
                  <a:cubicBezTo>
                    <a:pt x="21449" y="20690"/>
                    <a:pt x="21416" y="20657"/>
                    <a:pt x="21416" y="20657"/>
                  </a:cubicBezTo>
                  <a:lnTo>
                    <a:pt x="21516" y="20657"/>
                  </a:lnTo>
                  <a:cubicBezTo>
                    <a:pt x="21583" y="20623"/>
                    <a:pt x="21683" y="20623"/>
                    <a:pt x="21783" y="20590"/>
                  </a:cubicBezTo>
                  <a:cubicBezTo>
                    <a:pt x="21950" y="20557"/>
                    <a:pt x="22116" y="20490"/>
                    <a:pt x="22283" y="20423"/>
                  </a:cubicBezTo>
                  <a:cubicBezTo>
                    <a:pt x="22340" y="20423"/>
                    <a:pt x="22324" y="20350"/>
                    <a:pt x="22297" y="20350"/>
                  </a:cubicBezTo>
                  <a:cubicBezTo>
                    <a:pt x="22293" y="20350"/>
                    <a:pt x="22288" y="20352"/>
                    <a:pt x="22283" y="20356"/>
                  </a:cubicBezTo>
                  <a:cubicBezTo>
                    <a:pt x="22083" y="20390"/>
                    <a:pt x="21916" y="20423"/>
                    <a:pt x="21749" y="20456"/>
                  </a:cubicBezTo>
                  <a:lnTo>
                    <a:pt x="21549" y="20490"/>
                  </a:lnTo>
                  <a:cubicBezTo>
                    <a:pt x="21716" y="20356"/>
                    <a:pt x="21849" y="20256"/>
                    <a:pt x="22016" y="20123"/>
                  </a:cubicBezTo>
                  <a:cubicBezTo>
                    <a:pt x="22250" y="19956"/>
                    <a:pt x="22483" y="19823"/>
                    <a:pt x="22750" y="19723"/>
                  </a:cubicBezTo>
                  <a:cubicBezTo>
                    <a:pt x="22884" y="19656"/>
                    <a:pt x="23050" y="19623"/>
                    <a:pt x="23184" y="19623"/>
                  </a:cubicBezTo>
                  <a:cubicBezTo>
                    <a:pt x="23243" y="19611"/>
                    <a:pt x="23298" y="19599"/>
                    <a:pt x="23344" y="19599"/>
                  </a:cubicBezTo>
                  <a:close/>
                  <a:moveTo>
                    <a:pt x="19815" y="20490"/>
                  </a:moveTo>
                  <a:cubicBezTo>
                    <a:pt x="19915" y="20523"/>
                    <a:pt x="19981" y="20557"/>
                    <a:pt x="20015" y="20657"/>
                  </a:cubicBezTo>
                  <a:cubicBezTo>
                    <a:pt x="20048" y="20723"/>
                    <a:pt x="20015" y="20823"/>
                    <a:pt x="19981" y="20890"/>
                  </a:cubicBezTo>
                  <a:cubicBezTo>
                    <a:pt x="19895" y="20977"/>
                    <a:pt x="19809" y="21063"/>
                    <a:pt x="19700" y="21128"/>
                  </a:cubicBezTo>
                  <a:lnTo>
                    <a:pt x="19700" y="21128"/>
                  </a:lnTo>
                  <a:cubicBezTo>
                    <a:pt x="19717" y="21093"/>
                    <a:pt x="19723" y="21049"/>
                    <a:pt x="19748" y="21024"/>
                  </a:cubicBezTo>
                  <a:lnTo>
                    <a:pt x="19781" y="20857"/>
                  </a:lnTo>
                  <a:cubicBezTo>
                    <a:pt x="19765" y="20840"/>
                    <a:pt x="19756" y="20832"/>
                    <a:pt x="19748" y="20832"/>
                  </a:cubicBezTo>
                  <a:cubicBezTo>
                    <a:pt x="19740" y="20832"/>
                    <a:pt x="19731" y="20840"/>
                    <a:pt x="19715" y="20857"/>
                  </a:cubicBezTo>
                  <a:cubicBezTo>
                    <a:pt x="19715" y="20890"/>
                    <a:pt x="19681" y="20957"/>
                    <a:pt x="19681" y="20990"/>
                  </a:cubicBezTo>
                  <a:cubicBezTo>
                    <a:pt x="19648" y="21057"/>
                    <a:pt x="19615" y="21090"/>
                    <a:pt x="19615" y="21157"/>
                  </a:cubicBezTo>
                  <a:lnTo>
                    <a:pt x="19615" y="21024"/>
                  </a:lnTo>
                  <a:cubicBezTo>
                    <a:pt x="19615" y="21024"/>
                    <a:pt x="19615" y="20990"/>
                    <a:pt x="19615" y="20990"/>
                  </a:cubicBezTo>
                  <a:lnTo>
                    <a:pt x="19615" y="20823"/>
                  </a:lnTo>
                  <a:cubicBezTo>
                    <a:pt x="19615" y="20790"/>
                    <a:pt x="19615" y="20790"/>
                    <a:pt x="19615" y="20790"/>
                  </a:cubicBezTo>
                  <a:cubicBezTo>
                    <a:pt x="19615" y="20723"/>
                    <a:pt x="19615" y="20690"/>
                    <a:pt x="19615" y="20657"/>
                  </a:cubicBezTo>
                  <a:cubicBezTo>
                    <a:pt x="19648" y="20557"/>
                    <a:pt x="19715" y="20490"/>
                    <a:pt x="19815" y="20490"/>
                  </a:cubicBezTo>
                  <a:close/>
                  <a:moveTo>
                    <a:pt x="20519" y="20673"/>
                  </a:moveTo>
                  <a:cubicBezTo>
                    <a:pt x="20615" y="20673"/>
                    <a:pt x="20715" y="20690"/>
                    <a:pt x="20815" y="20723"/>
                  </a:cubicBezTo>
                  <a:lnTo>
                    <a:pt x="21149" y="20723"/>
                  </a:lnTo>
                  <a:cubicBezTo>
                    <a:pt x="21082" y="20790"/>
                    <a:pt x="21049" y="20857"/>
                    <a:pt x="21016" y="20890"/>
                  </a:cubicBezTo>
                  <a:lnTo>
                    <a:pt x="21016" y="20923"/>
                  </a:lnTo>
                  <a:cubicBezTo>
                    <a:pt x="20982" y="20957"/>
                    <a:pt x="20949" y="20990"/>
                    <a:pt x="20915" y="20990"/>
                  </a:cubicBezTo>
                  <a:lnTo>
                    <a:pt x="20882" y="21024"/>
                  </a:lnTo>
                  <a:cubicBezTo>
                    <a:pt x="20782" y="21057"/>
                    <a:pt x="20715" y="21090"/>
                    <a:pt x="20615" y="21124"/>
                  </a:cubicBezTo>
                  <a:cubicBezTo>
                    <a:pt x="20549" y="21157"/>
                    <a:pt x="20448" y="21157"/>
                    <a:pt x="20348" y="21157"/>
                  </a:cubicBezTo>
                  <a:lnTo>
                    <a:pt x="20215" y="21157"/>
                  </a:lnTo>
                  <a:lnTo>
                    <a:pt x="20382" y="21124"/>
                  </a:lnTo>
                  <a:cubicBezTo>
                    <a:pt x="20415" y="21124"/>
                    <a:pt x="20448" y="21057"/>
                    <a:pt x="20415" y="21024"/>
                  </a:cubicBezTo>
                  <a:cubicBezTo>
                    <a:pt x="20439" y="20976"/>
                    <a:pt x="20396" y="20929"/>
                    <a:pt x="20357" y="20929"/>
                  </a:cubicBezTo>
                  <a:cubicBezTo>
                    <a:pt x="20340" y="20929"/>
                    <a:pt x="20325" y="20937"/>
                    <a:pt x="20315" y="20957"/>
                  </a:cubicBezTo>
                  <a:cubicBezTo>
                    <a:pt x="20215" y="20990"/>
                    <a:pt x="20148" y="21024"/>
                    <a:pt x="20082" y="21057"/>
                  </a:cubicBezTo>
                  <a:lnTo>
                    <a:pt x="20015" y="21057"/>
                  </a:lnTo>
                  <a:cubicBezTo>
                    <a:pt x="20082" y="20990"/>
                    <a:pt x="20115" y="20890"/>
                    <a:pt x="20182" y="20823"/>
                  </a:cubicBezTo>
                  <a:lnTo>
                    <a:pt x="20248" y="20723"/>
                  </a:lnTo>
                  <a:cubicBezTo>
                    <a:pt x="20332" y="20690"/>
                    <a:pt x="20423" y="20673"/>
                    <a:pt x="20519" y="20673"/>
                  </a:cubicBezTo>
                  <a:close/>
                  <a:moveTo>
                    <a:pt x="18714" y="20056"/>
                  </a:moveTo>
                  <a:cubicBezTo>
                    <a:pt x="18747" y="20090"/>
                    <a:pt x="18781" y="20090"/>
                    <a:pt x="18814" y="20123"/>
                  </a:cubicBezTo>
                  <a:lnTo>
                    <a:pt x="18847" y="20123"/>
                  </a:lnTo>
                  <a:cubicBezTo>
                    <a:pt x="18947" y="20190"/>
                    <a:pt x="19047" y="20223"/>
                    <a:pt x="19114" y="20290"/>
                  </a:cubicBezTo>
                  <a:cubicBezTo>
                    <a:pt x="19214" y="20390"/>
                    <a:pt x="19281" y="20456"/>
                    <a:pt x="19348" y="20557"/>
                  </a:cubicBezTo>
                  <a:cubicBezTo>
                    <a:pt x="19409" y="20802"/>
                    <a:pt x="19442" y="21075"/>
                    <a:pt x="19395" y="21325"/>
                  </a:cubicBezTo>
                  <a:lnTo>
                    <a:pt x="19395" y="21325"/>
                  </a:lnTo>
                  <a:cubicBezTo>
                    <a:pt x="19383" y="21286"/>
                    <a:pt x="19365" y="21243"/>
                    <a:pt x="19348" y="21190"/>
                  </a:cubicBezTo>
                  <a:lnTo>
                    <a:pt x="19248" y="20790"/>
                  </a:lnTo>
                  <a:cubicBezTo>
                    <a:pt x="19248" y="20779"/>
                    <a:pt x="19240" y="20775"/>
                    <a:pt x="19230" y="20775"/>
                  </a:cubicBezTo>
                  <a:cubicBezTo>
                    <a:pt x="19211" y="20775"/>
                    <a:pt x="19181" y="20790"/>
                    <a:pt x="19181" y="20790"/>
                  </a:cubicBezTo>
                  <a:cubicBezTo>
                    <a:pt x="19214" y="20923"/>
                    <a:pt x="19248" y="21057"/>
                    <a:pt x="19248" y="21190"/>
                  </a:cubicBezTo>
                  <a:lnTo>
                    <a:pt x="19248" y="21224"/>
                  </a:lnTo>
                  <a:cubicBezTo>
                    <a:pt x="19214" y="21157"/>
                    <a:pt x="19148" y="21090"/>
                    <a:pt x="19081" y="21057"/>
                  </a:cubicBezTo>
                  <a:cubicBezTo>
                    <a:pt x="18914" y="20890"/>
                    <a:pt x="18781" y="20657"/>
                    <a:pt x="18714" y="20423"/>
                  </a:cubicBezTo>
                  <a:cubicBezTo>
                    <a:pt x="18681" y="20290"/>
                    <a:pt x="18681" y="20190"/>
                    <a:pt x="18714" y="20056"/>
                  </a:cubicBezTo>
                  <a:close/>
                  <a:moveTo>
                    <a:pt x="15178" y="17654"/>
                  </a:moveTo>
                  <a:cubicBezTo>
                    <a:pt x="15178" y="17955"/>
                    <a:pt x="15178" y="18255"/>
                    <a:pt x="15211" y="18522"/>
                  </a:cubicBezTo>
                  <a:cubicBezTo>
                    <a:pt x="15278" y="19089"/>
                    <a:pt x="15245" y="19623"/>
                    <a:pt x="15145" y="20156"/>
                  </a:cubicBezTo>
                  <a:cubicBezTo>
                    <a:pt x="15045" y="20590"/>
                    <a:pt x="14911" y="20990"/>
                    <a:pt x="14811" y="21424"/>
                  </a:cubicBezTo>
                  <a:cubicBezTo>
                    <a:pt x="14878" y="20957"/>
                    <a:pt x="14878" y="20490"/>
                    <a:pt x="14945" y="20023"/>
                  </a:cubicBezTo>
                  <a:cubicBezTo>
                    <a:pt x="15011" y="19322"/>
                    <a:pt x="15045" y="18622"/>
                    <a:pt x="15078" y="17888"/>
                  </a:cubicBezTo>
                  <a:cubicBezTo>
                    <a:pt x="15111" y="17821"/>
                    <a:pt x="15145" y="17755"/>
                    <a:pt x="15178" y="17654"/>
                  </a:cubicBezTo>
                  <a:close/>
                  <a:moveTo>
                    <a:pt x="19481" y="21624"/>
                  </a:moveTo>
                  <a:cubicBezTo>
                    <a:pt x="19448" y="21624"/>
                    <a:pt x="19448" y="21624"/>
                    <a:pt x="19448" y="21657"/>
                  </a:cubicBezTo>
                  <a:lnTo>
                    <a:pt x="19448" y="21624"/>
                  </a:lnTo>
                  <a:close/>
                  <a:moveTo>
                    <a:pt x="15045" y="18055"/>
                  </a:moveTo>
                  <a:cubicBezTo>
                    <a:pt x="15011" y="18689"/>
                    <a:pt x="14945" y="19322"/>
                    <a:pt x="14878" y="19989"/>
                  </a:cubicBezTo>
                  <a:cubicBezTo>
                    <a:pt x="14878" y="20557"/>
                    <a:pt x="14811" y="21124"/>
                    <a:pt x="14678" y="21691"/>
                  </a:cubicBezTo>
                  <a:cubicBezTo>
                    <a:pt x="14644" y="21190"/>
                    <a:pt x="14611" y="20657"/>
                    <a:pt x="14644" y="20123"/>
                  </a:cubicBezTo>
                  <a:cubicBezTo>
                    <a:pt x="14678" y="19422"/>
                    <a:pt x="14811" y="18722"/>
                    <a:pt x="15045" y="18055"/>
                  </a:cubicBezTo>
                  <a:close/>
                  <a:moveTo>
                    <a:pt x="16913" y="22625"/>
                  </a:moveTo>
                  <a:lnTo>
                    <a:pt x="16813" y="22758"/>
                  </a:lnTo>
                  <a:cubicBezTo>
                    <a:pt x="16813" y="22758"/>
                    <a:pt x="16813" y="22725"/>
                    <a:pt x="16813" y="22725"/>
                  </a:cubicBezTo>
                  <a:lnTo>
                    <a:pt x="16913" y="22625"/>
                  </a:lnTo>
                  <a:close/>
                  <a:moveTo>
                    <a:pt x="16446" y="23192"/>
                  </a:moveTo>
                  <a:cubicBezTo>
                    <a:pt x="16412" y="23225"/>
                    <a:pt x="16412" y="23225"/>
                    <a:pt x="16446" y="23258"/>
                  </a:cubicBezTo>
                  <a:cubicBezTo>
                    <a:pt x="16446" y="23225"/>
                    <a:pt x="16446" y="23225"/>
                    <a:pt x="16446" y="23192"/>
                  </a:cubicBezTo>
                  <a:close/>
                  <a:moveTo>
                    <a:pt x="16779" y="22825"/>
                  </a:moveTo>
                  <a:cubicBezTo>
                    <a:pt x="16646" y="22992"/>
                    <a:pt x="16546" y="23158"/>
                    <a:pt x="16412" y="23325"/>
                  </a:cubicBezTo>
                  <a:cubicBezTo>
                    <a:pt x="16179" y="23592"/>
                    <a:pt x="15945" y="23826"/>
                    <a:pt x="15645" y="24026"/>
                  </a:cubicBezTo>
                  <a:cubicBezTo>
                    <a:pt x="15445" y="24159"/>
                    <a:pt x="15211" y="24259"/>
                    <a:pt x="14945" y="24326"/>
                  </a:cubicBezTo>
                  <a:cubicBezTo>
                    <a:pt x="15412" y="24092"/>
                    <a:pt x="15812" y="23826"/>
                    <a:pt x="16212" y="23492"/>
                  </a:cubicBezTo>
                  <a:cubicBezTo>
                    <a:pt x="16245" y="23492"/>
                    <a:pt x="16212" y="23459"/>
                    <a:pt x="16179" y="23459"/>
                  </a:cubicBezTo>
                  <a:cubicBezTo>
                    <a:pt x="15712" y="23792"/>
                    <a:pt x="15211" y="24059"/>
                    <a:pt x="14678" y="24293"/>
                  </a:cubicBezTo>
                  <a:lnTo>
                    <a:pt x="14511" y="24359"/>
                  </a:lnTo>
                  <a:cubicBezTo>
                    <a:pt x="14778" y="24226"/>
                    <a:pt x="15011" y="24092"/>
                    <a:pt x="15245" y="23959"/>
                  </a:cubicBezTo>
                  <a:cubicBezTo>
                    <a:pt x="15745" y="23625"/>
                    <a:pt x="16245" y="23258"/>
                    <a:pt x="16679" y="22825"/>
                  </a:cubicBezTo>
                  <a:close/>
                  <a:moveTo>
                    <a:pt x="13510" y="21824"/>
                  </a:moveTo>
                  <a:cubicBezTo>
                    <a:pt x="13577" y="22725"/>
                    <a:pt x="13577" y="23625"/>
                    <a:pt x="13510" y="24526"/>
                  </a:cubicBezTo>
                  <a:lnTo>
                    <a:pt x="13510" y="24559"/>
                  </a:lnTo>
                  <a:cubicBezTo>
                    <a:pt x="13477" y="24126"/>
                    <a:pt x="13377" y="23725"/>
                    <a:pt x="13343" y="23292"/>
                  </a:cubicBezTo>
                  <a:cubicBezTo>
                    <a:pt x="13277" y="22791"/>
                    <a:pt x="13343" y="22291"/>
                    <a:pt x="13510" y="21824"/>
                  </a:cubicBezTo>
                  <a:close/>
                  <a:moveTo>
                    <a:pt x="10945" y="0"/>
                  </a:moveTo>
                  <a:cubicBezTo>
                    <a:pt x="10788" y="0"/>
                    <a:pt x="10658" y="70"/>
                    <a:pt x="10575" y="209"/>
                  </a:cubicBezTo>
                  <a:cubicBezTo>
                    <a:pt x="10308" y="642"/>
                    <a:pt x="10308" y="1143"/>
                    <a:pt x="10508" y="1610"/>
                  </a:cubicBezTo>
                  <a:cubicBezTo>
                    <a:pt x="10742" y="2043"/>
                    <a:pt x="11108" y="2410"/>
                    <a:pt x="11575" y="2644"/>
                  </a:cubicBezTo>
                  <a:cubicBezTo>
                    <a:pt x="11776" y="2777"/>
                    <a:pt x="11976" y="2877"/>
                    <a:pt x="12209" y="2977"/>
                  </a:cubicBezTo>
                  <a:cubicBezTo>
                    <a:pt x="12209" y="3011"/>
                    <a:pt x="12209" y="3044"/>
                    <a:pt x="12209" y="3077"/>
                  </a:cubicBezTo>
                  <a:cubicBezTo>
                    <a:pt x="12209" y="3344"/>
                    <a:pt x="12309" y="3644"/>
                    <a:pt x="12509" y="3845"/>
                  </a:cubicBezTo>
                  <a:cubicBezTo>
                    <a:pt x="12710" y="4111"/>
                    <a:pt x="13110" y="4211"/>
                    <a:pt x="13210" y="4545"/>
                  </a:cubicBezTo>
                  <a:cubicBezTo>
                    <a:pt x="12943" y="6913"/>
                    <a:pt x="12643" y="9248"/>
                    <a:pt x="12309" y="11583"/>
                  </a:cubicBezTo>
                  <a:cubicBezTo>
                    <a:pt x="12309" y="11650"/>
                    <a:pt x="12309" y="11717"/>
                    <a:pt x="12276" y="11784"/>
                  </a:cubicBezTo>
                  <a:cubicBezTo>
                    <a:pt x="12009" y="13752"/>
                    <a:pt x="11709" y="15753"/>
                    <a:pt x="11375" y="17721"/>
                  </a:cubicBezTo>
                  <a:cubicBezTo>
                    <a:pt x="11142" y="19122"/>
                    <a:pt x="10875" y="20523"/>
                    <a:pt x="10641" y="21924"/>
                  </a:cubicBezTo>
                  <a:cubicBezTo>
                    <a:pt x="10408" y="20823"/>
                    <a:pt x="9607" y="19856"/>
                    <a:pt x="9374" y="18755"/>
                  </a:cubicBezTo>
                  <a:cubicBezTo>
                    <a:pt x="9207" y="17855"/>
                    <a:pt x="9507" y="16954"/>
                    <a:pt x="9374" y="16053"/>
                  </a:cubicBezTo>
                  <a:cubicBezTo>
                    <a:pt x="9374" y="16020"/>
                    <a:pt x="9374" y="16020"/>
                    <a:pt x="9374" y="16020"/>
                  </a:cubicBezTo>
                  <a:cubicBezTo>
                    <a:pt x="9407" y="15586"/>
                    <a:pt x="9507" y="15153"/>
                    <a:pt x="9574" y="14719"/>
                  </a:cubicBezTo>
                  <a:cubicBezTo>
                    <a:pt x="9641" y="14319"/>
                    <a:pt x="9607" y="13885"/>
                    <a:pt x="9541" y="13485"/>
                  </a:cubicBezTo>
                  <a:cubicBezTo>
                    <a:pt x="9474" y="13051"/>
                    <a:pt x="9341" y="12651"/>
                    <a:pt x="9140" y="12251"/>
                  </a:cubicBezTo>
                  <a:cubicBezTo>
                    <a:pt x="8907" y="11817"/>
                    <a:pt x="8740" y="11317"/>
                    <a:pt x="8707" y="10816"/>
                  </a:cubicBezTo>
                  <a:cubicBezTo>
                    <a:pt x="8707" y="10783"/>
                    <a:pt x="8740" y="10783"/>
                    <a:pt x="8740" y="10749"/>
                  </a:cubicBezTo>
                  <a:cubicBezTo>
                    <a:pt x="8765" y="10701"/>
                    <a:pt x="8717" y="10670"/>
                    <a:pt x="8677" y="10670"/>
                  </a:cubicBezTo>
                  <a:cubicBezTo>
                    <a:pt x="8663" y="10670"/>
                    <a:pt x="8649" y="10674"/>
                    <a:pt x="8640" y="10683"/>
                  </a:cubicBezTo>
                  <a:lnTo>
                    <a:pt x="8607" y="10749"/>
                  </a:lnTo>
                  <a:cubicBezTo>
                    <a:pt x="8573" y="10783"/>
                    <a:pt x="8573" y="10783"/>
                    <a:pt x="8573" y="10816"/>
                  </a:cubicBezTo>
                  <a:cubicBezTo>
                    <a:pt x="7806" y="12317"/>
                    <a:pt x="8740" y="13952"/>
                    <a:pt x="9140" y="15419"/>
                  </a:cubicBezTo>
                  <a:cubicBezTo>
                    <a:pt x="9240" y="15853"/>
                    <a:pt x="9307" y="16353"/>
                    <a:pt x="9274" y="16821"/>
                  </a:cubicBezTo>
                  <a:cubicBezTo>
                    <a:pt x="9274" y="17288"/>
                    <a:pt x="9174" y="17755"/>
                    <a:pt x="9174" y="18222"/>
                  </a:cubicBezTo>
                  <a:cubicBezTo>
                    <a:pt x="9207" y="18388"/>
                    <a:pt x="9207" y="18522"/>
                    <a:pt x="9240" y="18689"/>
                  </a:cubicBezTo>
                  <a:cubicBezTo>
                    <a:pt x="9040" y="18155"/>
                    <a:pt x="8773" y="17621"/>
                    <a:pt x="8473" y="17154"/>
                  </a:cubicBezTo>
                  <a:cubicBezTo>
                    <a:pt x="8006" y="16487"/>
                    <a:pt x="7639" y="15786"/>
                    <a:pt x="7372" y="15019"/>
                  </a:cubicBezTo>
                  <a:cubicBezTo>
                    <a:pt x="7356" y="14986"/>
                    <a:pt x="7322" y="14969"/>
                    <a:pt x="7289" y="14969"/>
                  </a:cubicBezTo>
                  <a:cubicBezTo>
                    <a:pt x="7256" y="14969"/>
                    <a:pt x="7222" y="14986"/>
                    <a:pt x="7206" y="15019"/>
                  </a:cubicBezTo>
                  <a:cubicBezTo>
                    <a:pt x="7006" y="15920"/>
                    <a:pt x="7206" y="16887"/>
                    <a:pt x="7706" y="17654"/>
                  </a:cubicBezTo>
                  <a:cubicBezTo>
                    <a:pt x="8240" y="18422"/>
                    <a:pt x="9074" y="18889"/>
                    <a:pt x="9541" y="19689"/>
                  </a:cubicBezTo>
                  <a:cubicBezTo>
                    <a:pt x="9641" y="19889"/>
                    <a:pt x="9741" y="20123"/>
                    <a:pt x="9841" y="20323"/>
                  </a:cubicBezTo>
                  <a:cubicBezTo>
                    <a:pt x="10241" y="20990"/>
                    <a:pt x="10475" y="21724"/>
                    <a:pt x="10541" y="22491"/>
                  </a:cubicBezTo>
                  <a:cubicBezTo>
                    <a:pt x="10408" y="23192"/>
                    <a:pt x="10275" y="23859"/>
                    <a:pt x="10141" y="24559"/>
                  </a:cubicBezTo>
                  <a:cubicBezTo>
                    <a:pt x="9374" y="23926"/>
                    <a:pt x="8607" y="23225"/>
                    <a:pt x="7940" y="22491"/>
                  </a:cubicBezTo>
                  <a:cubicBezTo>
                    <a:pt x="7206" y="21691"/>
                    <a:pt x="6539" y="20857"/>
                    <a:pt x="5971" y="19923"/>
                  </a:cubicBezTo>
                  <a:cubicBezTo>
                    <a:pt x="4871" y="18155"/>
                    <a:pt x="4070" y="16153"/>
                    <a:pt x="3670" y="14085"/>
                  </a:cubicBezTo>
                  <a:cubicBezTo>
                    <a:pt x="3436" y="12951"/>
                    <a:pt x="3303" y="11817"/>
                    <a:pt x="3336" y="10649"/>
                  </a:cubicBezTo>
                  <a:cubicBezTo>
                    <a:pt x="3336" y="10583"/>
                    <a:pt x="3370" y="10516"/>
                    <a:pt x="3403" y="10449"/>
                  </a:cubicBezTo>
                  <a:cubicBezTo>
                    <a:pt x="3403" y="10349"/>
                    <a:pt x="3403" y="10349"/>
                    <a:pt x="3436" y="10316"/>
                  </a:cubicBezTo>
                  <a:cubicBezTo>
                    <a:pt x="3536" y="10116"/>
                    <a:pt x="3737" y="9982"/>
                    <a:pt x="3937" y="9882"/>
                  </a:cubicBezTo>
                  <a:cubicBezTo>
                    <a:pt x="4337" y="9815"/>
                    <a:pt x="4671" y="9582"/>
                    <a:pt x="4871" y="9248"/>
                  </a:cubicBezTo>
                  <a:lnTo>
                    <a:pt x="4904" y="9182"/>
                  </a:lnTo>
                  <a:lnTo>
                    <a:pt x="4937" y="9182"/>
                  </a:lnTo>
                  <a:cubicBezTo>
                    <a:pt x="5471" y="9182"/>
                    <a:pt x="6038" y="8982"/>
                    <a:pt x="6472" y="8648"/>
                  </a:cubicBezTo>
                  <a:cubicBezTo>
                    <a:pt x="6805" y="8414"/>
                    <a:pt x="7172" y="7981"/>
                    <a:pt x="7006" y="7581"/>
                  </a:cubicBezTo>
                  <a:cubicBezTo>
                    <a:pt x="6933" y="7423"/>
                    <a:pt x="6799" y="7367"/>
                    <a:pt x="6643" y="7367"/>
                  </a:cubicBezTo>
                  <a:cubicBezTo>
                    <a:pt x="6370" y="7367"/>
                    <a:pt x="6029" y="7541"/>
                    <a:pt x="5838" y="7647"/>
                  </a:cubicBezTo>
                  <a:lnTo>
                    <a:pt x="5705" y="7781"/>
                  </a:lnTo>
                  <a:cubicBezTo>
                    <a:pt x="5705" y="7714"/>
                    <a:pt x="5705" y="7681"/>
                    <a:pt x="5705" y="7647"/>
                  </a:cubicBezTo>
                  <a:cubicBezTo>
                    <a:pt x="5771" y="7480"/>
                    <a:pt x="5771" y="7347"/>
                    <a:pt x="5771" y="7180"/>
                  </a:cubicBezTo>
                  <a:cubicBezTo>
                    <a:pt x="5738" y="7047"/>
                    <a:pt x="5605" y="6913"/>
                    <a:pt x="5471" y="6880"/>
                  </a:cubicBezTo>
                  <a:cubicBezTo>
                    <a:pt x="5408" y="6866"/>
                    <a:pt x="5344" y="6859"/>
                    <a:pt x="5280" y="6859"/>
                  </a:cubicBezTo>
                  <a:cubicBezTo>
                    <a:pt x="5035" y="6859"/>
                    <a:pt x="4782" y="6955"/>
                    <a:pt x="4570" y="7114"/>
                  </a:cubicBezTo>
                  <a:cubicBezTo>
                    <a:pt x="4537" y="7114"/>
                    <a:pt x="4537" y="7147"/>
                    <a:pt x="4504" y="7180"/>
                  </a:cubicBezTo>
                  <a:cubicBezTo>
                    <a:pt x="4504" y="6913"/>
                    <a:pt x="4370" y="6680"/>
                    <a:pt x="4137" y="6580"/>
                  </a:cubicBezTo>
                  <a:cubicBezTo>
                    <a:pt x="4015" y="6524"/>
                    <a:pt x="3889" y="6498"/>
                    <a:pt x="3766" y="6498"/>
                  </a:cubicBezTo>
                  <a:cubicBezTo>
                    <a:pt x="3522" y="6498"/>
                    <a:pt x="3292" y="6602"/>
                    <a:pt x="3136" y="6780"/>
                  </a:cubicBezTo>
                  <a:cubicBezTo>
                    <a:pt x="3103" y="6813"/>
                    <a:pt x="3103" y="6847"/>
                    <a:pt x="3069" y="6847"/>
                  </a:cubicBezTo>
                  <a:cubicBezTo>
                    <a:pt x="2969" y="6513"/>
                    <a:pt x="2736" y="6246"/>
                    <a:pt x="2436" y="6079"/>
                  </a:cubicBezTo>
                  <a:cubicBezTo>
                    <a:pt x="2286" y="5984"/>
                    <a:pt x="2120" y="5939"/>
                    <a:pt x="1955" y="5939"/>
                  </a:cubicBezTo>
                  <a:cubicBezTo>
                    <a:pt x="1716" y="5939"/>
                    <a:pt x="1479" y="6035"/>
                    <a:pt x="1301" y="6213"/>
                  </a:cubicBezTo>
                  <a:cubicBezTo>
                    <a:pt x="1268" y="6246"/>
                    <a:pt x="1268" y="6280"/>
                    <a:pt x="1235" y="6313"/>
                  </a:cubicBezTo>
                  <a:cubicBezTo>
                    <a:pt x="1101" y="6113"/>
                    <a:pt x="901" y="6013"/>
                    <a:pt x="701" y="5946"/>
                  </a:cubicBezTo>
                  <a:cubicBezTo>
                    <a:pt x="675" y="5942"/>
                    <a:pt x="650" y="5940"/>
                    <a:pt x="625" y="5940"/>
                  </a:cubicBezTo>
                  <a:cubicBezTo>
                    <a:pt x="459" y="5940"/>
                    <a:pt x="321" y="6034"/>
                    <a:pt x="234" y="6180"/>
                  </a:cubicBezTo>
                  <a:cubicBezTo>
                    <a:pt x="1" y="6613"/>
                    <a:pt x="1" y="7147"/>
                    <a:pt x="234" y="7581"/>
                  </a:cubicBezTo>
                  <a:cubicBezTo>
                    <a:pt x="501" y="8014"/>
                    <a:pt x="868" y="8348"/>
                    <a:pt x="1335" y="8581"/>
                  </a:cubicBezTo>
                  <a:cubicBezTo>
                    <a:pt x="1535" y="8681"/>
                    <a:pt x="1768" y="8781"/>
                    <a:pt x="2002" y="8848"/>
                  </a:cubicBezTo>
                  <a:cubicBezTo>
                    <a:pt x="2002" y="8881"/>
                    <a:pt x="2002" y="8915"/>
                    <a:pt x="2002" y="8948"/>
                  </a:cubicBezTo>
                  <a:cubicBezTo>
                    <a:pt x="2002" y="9248"/>
                    <a:pt x="2102" y="9515"/>
                    <a:pt x="2302" y="9715"/>
                  </a:cubicBezTo>
                  <a:cubicBezTo>
                    <a:pt x="2436" y="9849"/>
                    <a:pt x="2569" y="9949"/>
                    <a:pt x="2702" y="10049"/>
                  </a:cubicBezTo>
                  <a:cubicBezTo>
                    <a:pt x="2869" y="10116"/>
                    <a:pt x="2969" y="10249"/>
                    <a:pt x="3069" y="10383"/>
                  </a:cubicBezTo>
                  <a:cubicBezTo>
                    <a:pt x="3069" y="10416"/>
                    <a:pt x="3069" y="10416"/>
                    <a:pt x="3103" y="10416"/>
                  </a:cubicBezTo>
                  <a:cubicBezTo>
                    <a:pt x="3069" y="10449"/>
                    <a:pt x="3036" y="10483"/>
                    <a:pt x="3036" y="10549"/>
                  </a:cubicBezTo>
                  <a:cubicBezTo>
                    <a:pt x="3003" y="14886"/>
                    <a:pt x="4537" y="19122"/>
                    <a:pt x="7406" y="22391"/>
                  </a:cubicBezTo>
                  <a:cubicBezTo>
                    <a:pt x="8173" y="23325"/>
                    <a:pt x="9107" y="24126"/>
                    <a:pt x="10108" y="24793"/>
                  </a:cubicBezTo>
                  <a:cubicBezTo>
                    <a:pt x="9707" y="26894"/>
                    <a:pt x="9274" y="28963"/>
                    <a:pt x="8807" y="31031"/>
                  </a:cubicBezTo>
                  <a:cubicBezTo>
                    <a:pt x="8273" y="33499"/>
                    <a:pt x="7673" y="36001"/>
                    <a:pt x="7039" y="38469"/>
                  </a:cubicBezTo>
                  <a:cubicBezTo>
                    <a:pt x="7020" y="38605"/>
                    <a:pt x="7124" y="38695"/>
                    <a:pt x="7228" y="38695"/>
                  </a:cubicBezTo>
                  <a:cubicBezTo>
                    <a:pt x="7303" y="38695"/>
                    <a:pt x="7378" y="38648"/>
                    <a:pt x="7406" y="38536"/>
                  </a:cubicBezTo>
                  <a:cubicBezTo>
                    <a:pt x="8073" y="35834"/>
                    <a:pt x="8707" y="33132"/>
                    <a:pt x="9307" y="30397"/>
                  </a:cubicBezTo>
                  <a:lnTo>
                    <a:pt x="9541" y="30230"/>
                  </a:lnTo>
                  <a:lnTo>
                    <a:pt x="9607" y="30230"/>
                  </a:lnTo>
                  <a:cubicBezTo>
                    <a:pt x="11375" y="29396"/>
                    <a:pt x="13243" y="28896"/>
                    <a:pt x="14844" y="27762"/>
                  </a:cubicBezTo>
                  <a:cubicBezTo>
                    <a:pt x="16212" y="26861"/>
                    <a:pt x="17380" y="25660"/>
                    <a:pt x="18280" y="24259"/>
                  </a:cubicBezTo>
                  <a:cubicBezTo>
                    <a:pt x="18681" y="23692"/>
                    <a:pt x="19014" y="23058"/>
                    <a:pt x="19281" y="22425"/>
                  </a:cubicBezTo>
                  <a:cubicBezTo>
                    <a:pt x="19314" y="22425"/>
                    <a:pt x="19314" y="22391"/>
                    <a:pt x="19314" y="22391"/>
                  </a:cubicBezTo>
                  <a:cubicBezTo>
                    <a:pt x="19348" y="22324"/>
                    <a:pt x="19381" y="22258"/>
                    <a:pt x="19381" y="22191"/>
                  </a:cubicBezTo>
                  <a:lnTo>
                    <a:pt x="19481" y="21991"/>
                  </a:lnTo>
                  <a:cubicBezTo>
                    <a:pt x="19514" y="21924"/>
                    <a:pt x="19514" y="21857"/>
                    <a:pt x="19548" y="21824"/>
                  </a:cubicBezTo>
                  <a:lnTo>
                    <a:pt x="19615" y="21691"/>
                  </a:lnTo>
                  <a:cubicBezTo>
                    <a:pt x="19781" y="21524"/>
                    <a:pt x="19981" y="21424"/>
                    <a:pt x="20182" y="21390"/>
                  </a:cubicBezTo>
                  <a:cubicBezTo>
                    <a:pt x="20415" y="21390"/>
                    <a:pt x="20649" y="21324"/>
                    <a:pt x="20882" y="21224"/>
                  </a:cubicBezTo>
                  <a:cubicBezTo>
                    <a:pt x="21016" y="21157"/>
                    <a:pt x="21116" y="21090"/>
                    <a:pt x="21216" y="20957"/>
                  </a:cubicBezTo>
                  <a:lnTo>
                    <a:pt x="21282" y="20890"/>
                  </a:lnTo>
                  <a:cubicBezTo>
                    <a:pt x="21434" y="20917"/>
                    <a:pt x="21586" y="20929"/>
                    <a:pt x="21737" y="20929"/>
                  </a:cubicBezTo>
                  <a:cubicBezTo>
                    <a:pt x="22149" y="20929"/>
                    <a:pt x="22551" y="20836"/>
                    <a:pt x="22917" y="20690"/>
                  </a:cubicBezTo>
                  <a:cubicBezTo>
                    <a:pt x="23317" y="20523"/>
                    <a:pt x="23751" y="20156"/>
                    <a:pt x="23684" y="19723"/>
                  </a:cubicBezTo>
                  <a:cubicBezTo>
                    <a:pt x="23638" y="19476"/>
                    <a:pt x="23456" y="19400"/>
                    <a:pt x="23244" y="19400"/>
                  </a:cubicBezTo>
                  <a:cubicBezTo>
                    <a:pt x="22998" y="19400"/>
                    <a:pt x="22711" y="19502"/>
                    <a:pt x="22550" y="19556"/>
                  </a:cubicBezTo>
                  <a:lnTo>
                    <a:pt x="22350" y="19623"/>
                  </a:lnTo>
                  <a:cubicBezTo>
                    <a:pt x="22350" y="19589"/>
                    <a:pt x="22383" y="19556"/>
                    <a:pt x="22417" y="19522"/>
                  </a:cubicBezTo>
                  <a:cubicBezTo>
                    <a:pt x="22483" y="19389"/>
                    <a:pt x="22517" y="19222"/>
                    <a:pt x="22550" y="19055"/>
                  </a:cubicBezTo>
                  <a:cubicBezTo>
                    <a:pt x="22517" y="18922"/>
                    <a:pt x="22450" y="18789"/>
                    <a:pt x="22316" y="18722"/>
                  </a:cubicBezTo>
                  <a:cubicBezTo>
                    <a:pt x="22185" y="18663"/>
                    <a:pt x="22040" y="18637"/>
                    <a:pt x="21897" y="18637"/>
                  </a:cubicBezTo>
                  <a:cubicBezTo>
                    <a:pt x="21714" y="18637"/>
                    <a:pt x="21532" y="18680"/>
                    <a:pt x="21382" y="18755"/>
                  </a:cubicBezTo>
                  <a:lnTo>
                    <a:pt x="21316" y="18789"/>
                  </a:lnTo>
                  <a:cubicBezTo>
                    <a:pt x="21349" y="18555"/>
                    <a:pt x="21249" y="18288"/>
                    <a:pt x="21016" y="18121"/>
                  </a:cubicBezTo>
                  <a:cubicBezTo>
                    <a:pt x="20873" y="18036"/>
                    <a:pt x="20717" y="17993"/>
                    <a:pt x="20563" y="17993"/>
                  </a:cubicBezTo>
                  <a:cubicBezTo>
                    <a:pt x="20357" y="17993"/>
                    <a:pt x="20153" y="18069"/>
                    <a:pt x="19981" y="18222"/>
                  </a:cubicBezTo>
                  <a:cubicBezTo>
                    <a:pt x="19948" y="17855"/>
                    <a:pt x="19748" y="17521"/>
                    <a:pt x="19481" y="17321"/>
                  </a:cubicBezTo>
                  <a:cubicBezTo>
                    <a:pt x="19287" y="17166"/>
                    <a:pt x="19059" y="17078"/>
                    <a:pt x="18830" y="17078"/>
                  </a:cubicBezTo>
                  <a:cubicBezTo>
                    <a:pt x="18665" y="17078"/>
                    <a:pt x="18500" y="17123"/>
                    <a:pt x="18347" y="17221"/>
                  </a:cubicBezTo>
                  <a:cubicBezTo>
                    <a:pt x="18314" y="17221"/>
                    <a:pt x="18280" y="17254"/>
                    <a:pt x="18280" y="17321"/>
                  </a:cubicBezTo>
                  <a:cubicBezTo>
                    <a:pt x="18180" y="17087"/>
                    <a:pt x="18013" y="16954"/>
                    <a:pt x="17813" y="16854"/>
                  </a:cubicBezTo>
                  <a:cubicBezTo>
                    <a:pt x="17758" y="16821"/>
                    <a:pt x="17698" y="16806"/>
                    <a:pt x="17639" y="16806"/>
                  </a:cubicBezTo>
                  <a:cubicBezTo>
                    <a:pt x="17520" y="16806"/>
                    <a:pt x="17402" y="16865"/>
                    <a:pt x="17313" y="16954"/>
                  </a:cubicBezTo>
                  <a:cubicBezTo>
                    <a:pt x="16979" y="17321"/>
                    <a:pt x="16879" y="17821"/>
                    <a:pt x="17013" y="18288"/>
                  </a:cubicBezTo>
                  <a:cubicBezTo>
                    <a:pt x="17179" y="18789"/>
                    <a:pt x="17480" y="19222"/>
                    <a:pt x="17913" y="19556"/>
                  </a:cubicBezTo>
                  <a:cubicBezTo>
                    <a:pt x="18080" y="19689"/>
                    <a:pt x="18280" y="19856"/>
                    <a:pt x="18514" y="19956"/>
                  </a:cubicBezTo>
                  <a:cubicBezTo>
                    <a:pt x="18480" y="19989"/>
                    <a:pt x="18480" y="20023"/>
                    <a:pt x="18480" y="20056"/>
                  </a:cubicBezTo>
                  <a:cubicBezTo>
                    <a:pt x="18414" y="20356"/>
                    <a:pt x="18480" y="20657"/>
                    <a:pt x="18647" y="20890"/>
                  </a:cubicBezTo>
                  <a:cubicBezTo>
                    <a:pt x="18814" y="21190"/>
                    <a:pt x="19181" y="21357"/>
                    <a:pt x="19214" y="21691"/>
                  </a:cubicBezTo>
                  <a:cubicBezTo>
                    <a:pt x="19214" y="21754"/>
                    <a:pt x="19255" y="21777"/>
                    <a:pt x="19301" y="21777"/>
                  </a:cubicBezTo>
                  <a:cubicBezTo>
                    <a:pt x="19328" y="21777"/>
                    <a:pt x="19357" y="21770"/>
                    <a:pt x="19381" y="21757"/>
                  </a:cubicBezTo>
                  <a:lnTo>
                    <a:pt x="19381" y="21757"/>
                  </a:lnTo>
                  <a:cubicBezTo>
                    <a:pt x="19281" y="21924"/>
                    <a:pt x="19248" y="22091"/>
                    <a:pt x="19214" y="22258"/>
                  </a:cubicBezTo>
                  <a:cubicBezTo>
                    <a:pt x="17880" y="25193"/>
                    <a:pt x="15478" y="27495"/>
                    <a:pt x="12543" y="28729"/>
                  </a:cubicBezTo>
                  <a:cubicBezTo>
                    <a:pt x="11842" y="28996"/>
                    <a:pt x="11175" y="29263"/>
                    <a:pt x="10508" y="29530"/>
                  </a:cubicBezTo>
                  <a:cubicBezTo>
                    <a:pt x="10708" y="29363"/>
                    <a:pt x="10908" y="29196"/>
                    <a:pt x="11108" y="29029"/>
                  </a:cubicBezTo>
                  <a:cubicBezTo>
                    <a:pt x="11709" y="28629"/>
                    <a:pt x="12209" y="28095"/>
                    <a:pt x="12643" y="27495"/>
                  </a:cubicBezTo>
                  <a:cubicBezTo>
                    <a:pt x="13010" y="26828"/>
                    <a:pt x="13343" y="26127"/>
                    <a:pt x="13610" y="25393"/>
                  </a:cubicBezTo>
                  <a:lnTo>
                    <a:pt x="13644" y="25327"/>
                  </a:lnTo>
                  <a:cubicBezTo>
                    <a:pt x="13644" y="25327"/>
                    <a:pt x="13677" y="25327"/>
                    <a:pt x="13677" y="25293"/>
                  </a:cubicBezTo>
                  <a:cubicBezTo>
                    <a:pt x="13710" y="25160"/>
                    <a:pt x="13777" y="25060"/>
                    <a:pt x="13877" y="24960"/>
                  </a:cubicBezTo>
                  <a:cubicBezTo>
                    <a:pt x="13894" y="24976"/>
                    <a:pt x="13910" y="24985"/>
                    <a:pt x="13927" y="24985"/>
                  </a:cubicBezTo>
                  <a:cubicBezTo>
                    <a:pt x="13944" y="24985"/>
                    <a:pt x="13961" y="24976"/>
                    <a:pt x="13977" y="24960"/>
                  </a:cubicBezTo>
                  <a:cubicBezTo>
                    <a:pt x="14311" y="24760"/>
                    <a:pt x="14644" y="24626"/>
                    <a:pt x="15011" y="24559"/>
                  </a:cubicBezTo>
                  <a:cubicBezTo>
                    <a:pt x="15311" y="24459"/>
                    <a:pt x="15612" y="24293"/>
                    <a:pt x="15845" y="24092"/>
                  </a:cubicBezTo>
                  <a:cubicBezTo>
                    <a:pt x="16112" y="23892"/>
                    <a:pt x="16346" y="23659"/>
                    <a:pt x="16512" y="23392"/>
                  </a:cubicBezTo>
                  <a:cubicBezTo>
                    <a:pt x="16746" y="23092"/>
                    <a:pt x="16879" y="22791"/>
                    <a:pt x="17079" y="22491"/>
                  </a:cubicBezTo>
                  <a:cubicBezTo>
                    <a:pt x="17079" y="22468"/>
                    <a:pt x="17063" y="22444"/>
                    <a:pt x="17041" y="22444"/>
                  </a:cubicBezTo>
                  <a:cubicBezTo>
                    <a:pt x="17032" y="22444"/>
                    <a:pt x="17022" y="22448"/>
                    <a:pt x="17013" y="22458"/>
                  </a:cubicBezTo>
                  <a:cubicBezTo>
                    <a:pt x="16412" y="23025"/>
                    <a:pt x="15778" y="23559"/>
                    <a:pt x="15078" y="24026"/>
                  </a:cubicBezTo>
                  <a:cubicBezTo>
                    <a:pt x="14778" y="24192"/>
                    <a:pt x="14478" y="24359"/>
                    <a:pt x="14177" y="24559"/>
                  </a:cubicBezTo>
                  <a:lnTo>
                    <a:pt x="14144" y="24593"/>
                  </a:lnTo>
                  <a:cubicBezTo>
                    <a:pt x="14044" y="24659"/>
                    <a:pt x="13977" y="24693"/>
                    <a:pt x="13910" y="24726"/>
                  </a:cubicBezTo>
                  <a:cubicBezTo>
                    <a:pt x="14111" y="24259"/>
                    <a:pt x="14311" y="23759"/>
                    <a:pt x="14511" y="23292"/>
                  </a:cubicBezTo>
                  <a:cubicBezTo>
                    <a:pt x="14544" y="23292"/>
                    <a:pt x="14611" y="23292"/>
                    <a:pt x="14611" y="23258"/>
                  </a:cubicBezTo>
                  <a:cubicBezTo>
                    <a:pt x="14578" y="23192"/>
                    <a:pt x="14578" y="23158"/>
                    <a:pt x="14611" y="23125"/>
                  </a:cubicBezTo>
                  <a:lnTo>
                    <a:pt x="14644" y="23025"/>
                  </a:lnTo>
                  <a:cubicBezTo>
                    <a:pt x="14644" y="23025"/>
                    <a:pt x="14644" y="22992"/>
                    <a:pt x="14644" y="22992"/>
                  </a:cubicBezTo>
                  <a:cubicBezTo>
                    <a:pt x="14644" y="22825"/>
                    <a:pt x="14678" y="22691"/>
                    <a:pt x="14678" y="22558"/>
                  </a:cubicBezTo>
                  <a:lnTo>
                    <a:pt x="14744" y="22391"/>
                  </a:lnTo>
                  <a:cubicBezTo>
                    <a:pt x="14811" y="22124"/>
                    <a:pt x="14878" y="21891"/>
                    <a:pt x="14945" y="21624"/>
                  </a:cubicBezTo>
                  <a:cubicBezTo>
                    <a:pt x="15045" y="21124"/>
                    <a:pt x="15178" y="20623"/>
                    <a:pt x="15311" y="20123"/>
                  </a:cubicBezTo>
                  <a:cubicBezTo>
                    <a:pt x="15378" y="19689"/>
                    <a:pt x="15412" y="19222"/>
                    <a:pt x="15378" y="18755"/>
                  </a:cubicBezTo>
                  <a:cubicBezTo>
                    <a:pt x="15311" y="18222"/>
                    <a:pt x="15311" y="17721"/>
                    <a:pt x="15378" y="17187"/>
                  </a:cubicBezTo>
                  <a:cubicBezTo>
                    <a:pt x="15399" y="17145"/>
                    <a:pt x="15354" y="17103"/>
                    <a:pt x="15309" y="17103"/>
                  </a:cubicBezTo>
                  <a:cubicBezTo>
                    <a:pt x="15283" y="17103"/>
                    <a:pt x="15257" y="17117"/>
                    <a:pt x="15245" y="17154"/>
                  </a:cubicBezTo>
                  <a:cubicBezTo>
                    <a:pt x="14844" y="17988"/>
                    <a:pt x="14578" y="18922"/>
                    <a:pt x="14511" y="19856"/>
                  </a:cubicBezTo>
                  <a:cubicBezTo>
                    <a:pt x="14478" y="20356"/>
                    <a:pt x="14478" y="20857"/>
                    <a:pt x="14511" y="21324"/>
                  </a:cubicBezTo>
                  <a:cubicBezTo>
                    <a:pt x="14544" y="21724"/>
                    <a:pt x="14578" y="22124"/>
                    <a:pt x="14544" y="22491"/>
                  </a:cubicBezTo>
                  <a:cubicBezTo>
                    <a:pt x="14511" y="22691"/>
                    <a:pt x="14478" y="22892"/>
                    <a:pt x="14478" y="23092"/>
                  </a:cubicBezTo>
                  <a:lnTo>
                    <a:pt x="13744" y="24860"/>
                  </a:lnTo>
                  <a:cubicBezTo>
                    <a:pt x="13677" y="24926"/>
                    <a:pt x="13644" y="24960"/>
                    <a:pt x="13610" y="25026"/>
                  </a:cubicBezTo>
                  <a:cubicBezTo>
                    <a:pt x="13677" y="23859"/>
                    <a:pt x="13677" y="22725"/>
                    <a:pt x="13610" y="21557"/>
                  </a:cubicBezTo>
                  <a:cubicBezTo>
                    <a:pt x="13610" y="21516"/>
                    <a:pt x="13572" y="21488"/>
                    <a:pt x="13535" y="21488"/>
                  </a:cubicBezTo>
                  <a:cubicBezTo>
                    <a:pt x="13512" y="21488"/>
                    <a:pt x="13490" y="21498"/>
                    <a:pt x="13477" y="21524"/>
                  </a:cubicBezTo>
                  <a:cubicBezTo>
                    <a:pt x="13210" y="22058"/>
                    <a:pt x="13110" y="22625"/>
                    <a:pt x="13210" y="23225"/>
                  </a:cubicBezTo>
                  <a:cubicBezTo>
                    <a:pt x="13243" y="23826"/>
                    <a:pt x="13377" y="24393"/>
                    <a:pt x="13477" y="24993"/>
                  </a:cubicBezTo>
                  <a:lnTo>
                    <a:pt x="13477" y="25193"/>
                  </a:lnTo>
                  <a:cubicBezTo>
                    <a:pt x="13477" y="25217"/>
                    <a:pt x="13494" y="25240"/>
                    <a:pt x="13515" y="25240"/>
                  </a:cubicBezTo>
                  <a:cubicBezTo>
                    <a:pt x="13524" y="25240"/>
                    <a:pt x="13534" y="25236"/>
                    <a:pt x="13544" y="25227"/>
                  </a:cubicBezTo>
                  <a:lnTo>
                    <a:pt x="13544" y="25227"/>
                  </a:lnTo>
                  <a:cubicBezTo>
                    <a:pt x="13510" y="25260"/>
                    <a:pt x="13510" y="25293"/>
                    <a:pt x="13544" y="25293"/>
                  </a:cubicBezTo>
                  <a:cubicBezTo>
                    <a:pt x="13277" y="25994"/>
                    <a:pt x="12976" y="26661"/>
                    <a:pt x="12643" y="27295"/>
                  </a:cubicBezTo>
                  <a:cubicBezTo>
                    <a:pt x="12209" y="27928"/>
                    <a:pt x="11676" y="28462"/>
                    <a:pt x="11042" y="28862"/>
                  </a:cubicBezTo>
                  <a:cubicBezTo>
                    <a:pt x="10541" y="29229"/>
                    <a:pt x="10008" y="29563"/>
                    <a:pt x="9507" y="29930"/>
                  </a:cubicBezTo>
                  <a:lnTo>
                    <a:pt x="9441" y="29963"/>
                  </a:lnTo>
                  <a:cubicBezTo>
                    <a:pt x="9441" y="29963"/>
                    <a:pt x="9407" y="29997"/>
                    <a:pt x="9407" y="29997"/>
                  </a:cubicBezTo>
                  <a:cubicBezTo>
                    <a:pt x="9741" y="28429"/>
                    <a:pt x="10074" y="26861"/>
                    <a:pt x="10375" y="25260"/>
                  </a:cubicBezTo>
                  <a:cubicBezTo>
                    <a:pt x="10675" y="23659"/>
                    <a:pt x="10975" y="21958"/>
                    <a:pt x="11275" y="20323"/>
                  </a:cubicBezTo>
                  <a:cubicBezTo>
                    <a:pt x="11709" y="19055"/>
                    <a:pt x="12276" y="17821"/>
                    <a:pt x="12943" y="16654"/>
                  </a:cubicBezTo>
                  <a:cubicBezTo>
                    <a:pt x="13844" y="14919"/>
                    <a:pt x="14611" y="13084"/>
                    <a:pt x="15445" y="11317"/>
                  </a:cubicBezTo>
                  <a:cubicBezTo>
                    <a:pt x="15912" y="10316"/>
                    <a:pt x="16446" y="9382"/>
                    <a:pt x="17046" y="8448"/>
                  </a:cubicBezTo>
                  <a:cubicBezTo>
                    <a:pt x="17090" y="8383"/>
                    <a:pt x="17048" y="8332"/>
                    <a:pt x="16995" y="8332"/>
                  </a:cubicBezTo>
                  <a:cubicBezTo>
                    <a:pt x="16967" y="8332"/>
                    <a:pt x="16936" y="8346"/>
                    <a:pt x="16913" y="8381"/>
                  </a:cubicBezTo>
                  <a:cubicBezTo>
                    <a:pt x="15812" y="10049"/>
                    <a:pt x="14878" y="11850"/>
                    <a:pt x="14077" y="13685"/>
                  </a:cubicBezTo>
                  <a:cubicBezTo>
                    <a:pt x="13677" y="14586"/>
                    <a:pt x="13243" y="15486"/>
                    <a:pt x="12810" y="16387"/>
                  </a:cubicBezTo>
                  <a:cubicBezTo>
                    <a:pt x="12343" y="17288"/>
                    <a:pt x="11876" y="18155"/>
                    <a:pt x="11509" y="19055"/>
                  </a:cubicBezTo>
                  <a:cubicBezTo>
                    <a:pt x="11499" y="19065"/>
                    <a:pt x="11492" y="19075"/>
                    <a:pt x="11487" y="19085"/>
                  </a:cubicBezTo>
                  <a:lnTo>
                    <a:pt x="11487" y="19085"/>
                  </a:lnTo>
                  <a:cubicBezTo>
                    <a:pt x="11883" y="16674"/>
                    <a:pt x="12246" y="14262"/>
                    <a:pt x="12576" y="11817"/>
                  </a:cubicBezTo>
                  <a:cubicBezTo>
                    <a:pt x="12610" y="11517"/>
                    <a:pt x="12643" y="11183"/>
                    <a:pt x="12710" y="10850"/>
                  </a:cubicBezTo>
                  <a:cubicBezTo>
                    <a:pt x="12810" y="10616"/>
                    <a:pt x="12910" y="10416"/>
                    <a:pt x="13077" y="10182"/>
                  </a:cubicBezTo>
                  <a:cubicBezTo>
                    <a:pt x="13477" y="9649"/>
                    <a:pt x="14044" y="9282"/>
                    <a:pt x="14377" y="8715"/>
                  </a:cubicBezTo>
                  <a:cubicBezTo>
                    <a:pt x="14411" y="8648"/>
                    <a:pt x="14411" y="8615"/>
                    <a:pt x="14444" y="8548"/>
                  </a:cubicBezTo>
                  <a:cubicBezTo>
                    <a:pt x="14911" y="8081"/>
                    <a:pt x="15245" y="7514"/>
                    <a:pt x="15512" y="6913"/>
                  </a:cubicBezTo>
                  <a:cubicBezTo>
                    <a:pt x="15712" y="6246"/>
                    <a:pt x="15845" y="5546"/>
                    <a:pt x="15845" y="4845"/>
                  </a:cubicBezTo>
                  <a:lnTo>
                    <a:pt x="15879" y="4812"/>
                  </a:lnTo>
                  <a:cubicBezTo>
                    <a:pt x="15930" y="4734"/>
                    <a:pt x="15882" y="4657"/>
                    <a:pt x="15826" y="4657"/>
                  </a:cubicBezTo>
                  <a:cubicBezTo>
                    <a:pt x="15810" y="4657"/>
                    <a:pt x="15794" y="4663"/>
                    <a:pt x="15778" y="4678"/>
                  </a:cubicBezTo>
                  <a:cubicBezTo>
                    <a:pt x="15278" y="5179"/>
                    <a:pt x="14911" y="5813"/>
                    <a:pt x="14711" y="6513"/>
                  </a:cubicBezTo>
                  <a:cubicBezTo>
                    <a:pt x="14578" y="7247"/>
                    <a:pt x="14611" y="8014"/>
                    <a:pt x="14211" y="8681"/>
                  </a:cubicBezTo>
                  <a:cubicBezTo>
                    <a:pt x="14044" y="8915"/>
                    <a:pt x="13877" y="9115"/>
                    <a:pt x="13710" y="9282"/>
                  </a:cubicBezTo>
                  <a:cubicBezTo>
                    <a:pt x="14311" y="8648"/>
                    <a:pt x="14011" y="7614"/>
                    <a:pt x="14177" y="6847"/>
                  </a:cubicBezTo>
                  <a:cubicBezTo>
                    <a:pt x="14177" y="6847"/>
                    <a:pt x="14177" y="6813"/>
                    <a:pt x="14211" y="6813"/>
                  </a:cubicBezTo>
                  <a:cubicBezTo>
                    <a:pt x="14211" y="6813"/>
                    <a:pt x="14211" y="6771"/>
                    <a:pt x="14194" y="6771"/>
                  </a:cubicBezTo>
                  <a:cubicBezTo>
                    <a:pt x="14189" y="6771"/>
                    <a:pt x="14184" y="6773"/>
                    <a:pt x="14177" y="6780"/>
                  </a:cubicBezTo>
                  <a:cubicBezTo>
                    <a:pt x="13610" y="7447"/>
                    <a:pt x="13777" y="8348"/>
                    <a:pt x="13644" y="9182"/>
                  </a:cubicBezTo>
                  <a:lnTo>
                    <a:pt x="13610" y="9215"/>
                  </a:lnTo>
                  <a:cubicBezTo>
                    <a:pt x="13577" y="9248"/>
                    <a:pt x="13577" y="9282"/>
                    <a:pt x="13610" y="9315"/>
                  </a:cubicBezTo>
                  <a:cubicBezTo>
                    <a:pt x="13610" y="9348"/>
                    <a:pt x="13577" y="9415"/>
                    <a:pt x="13577" y="9449"/>
                  </a:cubicBezTo>
                  <a:cubicBezTo>
                    <a:pt x="13310" y="9715"/>
                    <a:pt x="13077" y="9982"/>
                    <a:pt x="12876" y="10282"/>
                  </a:cubicBezTo>
                  <a:cubicBezTo>
                    <a:pt x="12810" y="10349"/>
                    <a:pt x="12810" y="10416"/>
                    <a:pt x="12776" y="10483"/>
                  </a:cubicBezTo>
                  <a:cubicBezTo>
                    <a:pt x="12976" y="8781"/>
                    <a:pt x="13177" y="7047"/>
                    <a:pt x="13377" y="5346"/>
                  </a:cubicBezTo>
                  <a:cubicBezTo>
                    <a:pt x="13377" y="5346"/>
                    <a:pt x="13410" y="5312"/>
                    <a:pt x="13410" y="5312"/>
                  </a:cubicBezTo>
                  <a:cubicBezTo>
                    <a:pt x="13443" y="5112"/>
                    <a:pt x="13477" y="4912"/>
                    <a:pt x="13544" y="4712"/>
                  </a:cubicBezTo>
                  <a:cubicBezTo>
                    <a:pt x="13544" y="4678"/>
                    <a:pt x="13577" y="4645"/>
                    <a:pt x="13577" y="4612"/>
                  </a:cubicBezTo>
                  <a:cubicBezTo>
                    <a:pt x="13710" y="4412"/>
                    <a:pt x="13910" y="4278"/>
                    <a:pt x="14111" y="4211"/>
                  </a:cubicBezTo>
                  <a:cubicBezTo>
                    <a:pt x="14478" y="4078"/>
                    <a:pt x="14911" y="3945"/>
                    <a:pt x="15111" y="3578"/>
                  </a:cubicBezTo>
                  <a:cubicBezTo>
                    <a:pt x="15111" y="3544"/>
                    <a:pt x="15111" y="3544"/>
                    <a:pt x="15111" y="3511"/>
                  </a:cubicBezTo>
                  <a:lnTo>
                    <a:pt x="15145" y="3511"/>
                  </a:lnTo>
                  <a:cubicBezTo>
                    <a:pt x="15712" y="3511"/>
                    <a:pt x="16279" y="3344"/>
                    <a:pt x="16746" y="3044"/>
                  </a:cubicBezTo>
                  <a:cubicBezTo>
                    <a:pt x="17079" y="2810"/>
                    <a:pt x="17446" y="2377"/>
                    <a:pt x="17280" y="1943"/>
                  </a:cubicBezTo>
                  <a:cubicBezTo>
                    <a:pt x="17222" y="1805"/>
                    <a:pt x="17100" y="1754"/>
                    <a:pt x="16953" y="1754"/>
                  </a:cubicBezTo>
                  <a:cubicBezTo>
                    <a:pt x="16676" y="1754"/>
                    <a:pt x="16308" y="1934"/>
                    <a:pt x="16112" y="2043"/>
                  </a:cubicBezTo>
                  <a:cubicBezTo>
                    <a:pt x="16045" y="2043"/>
                    <a:pt x="16012" y="2077"/>
                    <a:pt x="15979" y="2110"/>
                  </a:cubicBezTo>
                  <a:cubicBezTo>
                    <a:pt x="15979" y="2077"/>
                    <a:pt x="15979" y="2043"/>
                    <a:pt x="16012" y="2010"/>
                  </a:cubicBezTo>
                  <a:cubicBezTo>
                    <a:pt x="16045" y="1843"/>
                    <a:pt x="16079" y="1710"/>
                    <a:pt x="16079" y="1543"/>
                  </a:cubicBezTo>
                  <a:cubicBezTo>
                    <a:pt x="16045" y="1376"/>
                    <a:pt x="15945" y="1276"/>
                    <a:pt x="15812" y="1209"/>
                  </a:cubicBezTo>
                  <a:cubicBezTo>
                    <a:pt x="15711" y="1189"/>
                    <a:pt x="15610" y="1178"/>
                    <a:pt x="15511" y="1178"/>
                  </a:cubicBezTo>
                  <a:cubicBezTo>
                    <a:pt x="15282" y="1178"/>
                    <a:pt x="15064" y="1237"/>
                    <a:pt x="14878" y="1376"/>
                  </a:cubicBezTo>
                  <a:lnTo>
                    <a:pt x="14811" y="1409"/>
                  </a:lnTo>
                  <a:cubicBezTo>
                    <a:pt x="14811" y="1143"/>
                    <a:pt x="14678" y="909"/>
                    <a:pt x="14444" y="809"/>
                  </a:cubicBezTo>
                  <a:cubicBezTo>
                    <a:pt x="14322" y="753"/>
                    <a:pt x="14196" y="727"/>
                    <a:pt x="14074" y="727"/>
                  </a:cubicBezTo>
                  <a:cubicBezTo>
                    <a:pt x="13829" y="727"/>
                    <a:pt x="13599" y="831"/>
                    <a:pt x="13443" y="1009"/>
                  </a:cubicBezTo>
                  <a:cubicBezTo>
                    <a:pt x="13410" y="1009"/>
                    <a:pt x="13410" y="1043"/>
                    <a:pt x="13377" y="1043"/>
                  </a:cubicBezTo>
                  <a:cubicBezTo>
                    <a:pt x="13310" y="709"/>
                    <a:pt x="13077" y="409"/>
                    <a:pt x="12776" y="242"/>
                  </a:cubicBezTo>
                  <a:cubicBezTo>
                    <a:pt x="12611" y="137"/>
                    <a:pt x="12432" y="86"/>
                    <a:pt x="12255" y="86"/>
                  </a:cubicBezTo>
                  <a:cubicBezTo>
                    <a:pt x="12039" y="86"/>
                    <a:pt x="11826" y="162"/>
                    <a:pt x="11642" y="309"/>
                  </a:cubicBezTo>
                  <a:cubicBezTo>
                    <a:pt x="11609" y="342"/>
                    <a:pt x="11609" y="375"/>
                    <a:pt x="11575" y="409"/>
                  </a:cubicBezTo>
                  <a:cubicBezTo>
                    <a:pt x="11442" y="209"/>
                    <a:pt x="11275" y="75"/>
                    <a:pt x="11042" y="8"/>
                  </a:cubicBezTo>
                  <a:cubicBezTo>
                    <a:pt x="11008" y="3"/>
                    <a:pt x="10976" y="0"/>
                    <a:pt x="1094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29" name="Google Shape;429;p22"/>
            <p:cNvPicPr preferRelativeResize="0"/>
            <p:nvPr/>
          </p:nvPicPr>
          <p:blipFill rotWithShape="1">
            <a:blip r:embed="rId4">
              <a:alphaModFix amt="91000"/>
            </a:blip>
            <a:srcRect b="0" l="0" r="0" t="0"/>
            <a:stretch/>
          </p:blipFill>
          <p:spPr>
            <a:xfrm flipH="1" rot="585025">
              <a:off x="4506670" y="4276699"/>
              <a:ext cx="788901" cy="419100"/>
            </a:xfrm>
            <a:prstGeom prst="rect">
              <a:avLst/>
            </a:prstGeom>
            <a:noFill/>
            <a:ln>
              <a:noFill/>
            </a:ln>
          </p:spPr>
        </p:pic>
      </p:grpSp>
      <p:pic>
        <p:nvPicPr>
          <p:cNvPr id="430" name="Google Shape;430;p22"/>
          <p:cNvPicPr preferRelativeResize="0"/>
          <p:nvPr/>
        </p:nvPicPr>
        <p:blipFill rotWithShape="1">
          <a:blip r:embed="rId5">
            <a:alphaModFix/>
          </a:blip>
          <a:srcRect b="0" l="0" r="0" t="0"/>
          <a:stretch/>
        </p:blipFill>
        <p:spPr>
          <a:xfrm>
            <a:off x="289941" y="367629"/>
            <a:ext cx="992296" cy="389609"/>
          </a:xfrm>
          <a:prstGeom prst="rect">
            <a:avLst/>
          </a:prstGeom>
          <a:noFill/>
          <a:ln>
            <a:noFill/>
          </a:ln>
        </p:spPr>
      </p:pic>
      <p:sp>
        <p:nvSpPr>
          <p:cNvPr id="431" name="Google Shape;431;p22"/>
          <p:cNvSpPr txBox="1"/>
          <p:nvPr/>
        </p:nvSpPr>
        <p:spPr>
          <a:xfrm>
            <a:off x="786089" y="1728006"/>
            <a:ext cx="4598711" cy="2862322"/>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Thiết kế kĩ thuật là một hoạt động sáng tạo, liên quan đến ngành nghề trong nhiều lĩnh vực của đời sống và sản xuất. Trong xã hội hiện đại, ngành nghề liên quan đến thiết kế kĩ thuật ngày càng được quan tâm, phát triển.</a:t>
            </a:r>
            <a:endParaRPr/>
          </a:p>
        </p:txBody>
      </p:sp>
      <p:pic>
        <p:nvPicPr>
          <p:cNvPr id="432" name="Google Shape;432;p22"/>
          <p:cNvPicPr preferRelativeResize="0"/>
          <p:nvPr/>
        </p:nvPicPr>
        <p:blipFill rotWithShape="1">
          <a:blip r:embed="rId6">
            <a:alphaModFix/>
          </a:blip>
          <a:srcRect b="0" l="0" r="0" t="0"/>
          <a:stretch/>
        </p:blipFill>
        <p:spPr>
          <a:xfrm>
            <a:off x="5660915" y="2225167"/>
            <a:ext cx="2906082" cy="1937388"/>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31"/>
                                        </p:tgtEl>
                                        <p:attrNameLst>
                                          <p:attrName>style.visibility</p:attrName>
                                        </p:attrNameLst>
                                      </p:cBhvr>
                                      <p:to>
                                        <p:strVal val="visible"/>
                                      </p:to>
                                    </p:set>
                                    <p:anim calcmode="lin" valueType="num">
                                      <p:cBhvr additive="base">
                                        <p:cTn dur="500"/>
                                        <p:tgtEl>
                                          <p:spTgt spid="431"/>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432"/>
                                        </p:tgtEl>
                                        <p:attrNameLst>
                                          <p:attrName>style.visibility</p:attrName>
                                        </p:attrNameLst>
                                      </p:cBhvr>
                                      <p:to>
                                        <p:strVal val="visible"/>
                                      </p:to>
                                    </p:set>
                                    <p:anim calcmode="lin" valueType="num">
                                      <p:cBhvr additive="base">
                                        <p:cTn dur="500"/>
                                        <p:tgtEl>
                                          <p:spTgt spid="432"/>
                                        </p:tgtEl>
                                        <p:attrNameLst>
                                          <p:attrName>ppt_w</p:attrName>
                                        </p:attrNameLst>
                                      </p:cBhvr>
                                      <p:tavLst>
                                        <p:tav fmla="" tm="0">
                                          <p:val>
                                            <p:strVal val="0"/>
                                          </p:val>
                                        </p:tav>
                                        <p:tav fmla="" tm="100000">
                                          <p:val>
                                            <p:strVal val="#ppt_w"/>
                                          </p:val>
                                        </p:tav>
                                      </p:tavLst>
                                    </p:anim>
                                    <p:anim calcmode="lin" valueType="num">
                                      <p:cBhvr additive="base">
                                        <p:cTn dur="500"/>
                                        <p:tgtEl>
                                          <p:spTgt spid="43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pic>
        <p:nvPicPr>
          <p:cNvPr id="437" name="Google Shape;437;p23"/>
          <p:cNvPicPr preferRelativeResize="0"/>
          <p:nvPr/>
        </p:nvPicPr>
        <p:blipFill rotWithShape="1">
          <a:blip r:embed="rId3">
            <a:alphaModFix/>
          </a:blip>
          <a:srcRect b="0" l="3870" r="0" t="0"/>
          <a:stretch/>
        </p:blipFill>
        <p:spPr>
          <a:xfrm>
            <a:off x="566056" y="204787"/>
            <a:ext cx="8374743" cy="4722813"/>
          </a:xfrm>
          <a:prstGeom prst="rect">
            <a:avLst/>
          </a:prstGeom>
          <a:noFill/>
          <a:ln>
            <a:noFill/>
          </a:ln>
        </p:spPr>
      </p:pic>
      <p:sp>
        <p:nvSpPr>
          <p:cNvPr id="438" name="Google Shape;438;p23"/>
          <p:cNvSpPr txBox="1"/>
          <p:nvPr>
            <p:ph type="title"/>
          </p:nvPr>
        </p:nvSpPr>
        <p:spPr>
          <a:xfrm>
            <a:off x="566056" y="204787"/>
            <a:ext cx="8374743" cy="6489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SzPts val="3200"/>
              <a:buNone/>
            </a:pPr>
            <a:r>
              <a:rPr b="1" lang="vi-VN" sz="2600">
                <a:solidFill>
                  <a:srgbClr val="C00000"/>
                </a:solidFill>
                <a:latin typeface="Arial"/>
                <a:ea typeface="Arial"/>
                <a:cs typeface="Arial"/>
                <a:sym typeface="Arial"/>
              </a:rPr>
              <a:t>II. Một số ngành nghề chính </a:t>
            </a:r>
            <a:br>
              <a:rPr b="1" lang="vi-VN" sz="2600">
                <a:solidFill>
                  <a:srgbClr val="C00000"/>
                </a:solidFill>
                <a:latin typeface="Arial"/>
                <a:ea typeface="Arial"/>
                <a:cs typeface="Arial"/>
                <a:sym typeface="Arial"/>
              </a:rPr>
            </a:br>
            <a:r>
              <a:rPr b="1" lang="vi-VN" sz="2600">
                <a:solidFill>
                  <a:srgbClr val="C00000"/>
                </a:solidFill>
                <a:latin typeface="Arial"/>
                <a:ea typeface="Arial"/>
                <a:cs typeface="Arial"/>
                <a:sym typeface="Arial"/>
              </a:rPr>
              <a:t>liên quan đến thiết kế kĩ thuật</a:t>
            </a:r>
            <a:endParaRPr b="1" sz="2600">
              <a:solidFill>
                <a:srgbClr val="C00000"/>
              </a:solidFill>
              <a:latin typeface="Arial"/>
              <a:ea typeface="Arial"/>
              <a:cs typeface="Arial"/>
              <a:sym typeface="Arial"/>
            </a:endParaRPr>
          </a:p>
        </p:txBody>
      </p:sp>
      <p:grpSp>
        <p:nvGrpSpPr>
          <p:cNvPr id="439" name="Google Shape;439;p23"/>
          <p:cNvGrpSpPr/>
          <p:nvPr/>
        </p:nvGrpSpPr>
        <p:grpSpPr>
          <a:xfrm rot="-721844">
            <a:off x="7640656" y="425838"/>
            <a:ext cx="1030105" cy="1364108"/>
            <a:chOff x="4476879" y="3598123"/>
            <a:chExt cx="877070" cy="1161452"/>
          </a:xfrm>
        </p:grpSpPr>
        <p:sp>
          <p:nvSpPr>
            <p:cNvPr id="440" name="Google Shape;440;p23"/>
            <p:cNvSpPr/>
            <p:nvPr/>
          </p:nvSpPr>
          <p:spPr>
            <a:xfrm rot="294764">
              <a:off x="4762575" y="3620397"/>
              <a:ext cx="556328" cy="842329"/>
            </a:xfrm>
            <a:custGeom>
              <a:rect b="b" l="l" r="r" t="t"/>
              <a:pathLst>
                <a:path extrusionOk="0" h="38696" w="23751">
                  <a:moveTo>
                    <a:pt x="14094" y="1100"/>
                  </a:moveTo>
                  <a:cubicBezTo>
                    <a:pt x="14089" y="1100"/>
                    <a:pt x="14084" y="1103"/>
                    <a:pt x="14077" y="1109"/>
                  </a:cubicBezTo>
                  <a:cubicBezTo>
                    <a:pt x="13910" y="1143"/>
                    <a:pt x="13777" y="1276"/>
                    <a:pt x="13677" y="1409"/>
                  </a:cubicBezTo>
                  <a:cubicBezTo>
                    <a:pt x="13577" y="1576"/>
                    <a:pt x="13510" y="1743"/>
                    <a:pt x="13510" y="1943"/>
                  </a:cubicBezTo>
                  <a:cubicBezTo>
                    <a:pt x="13510" y="1960"/>
                    <a:pt x="13535" y="1968"/>
                    <a:pt x="13560" y="1968"/>
                  </a:cubicBezTo>
                  <a:cubicBezTo>
                    <a:pt x="13585" y="1968"/>
                    <a:pt x="13610" y="1960"/>
                    <a:pt x="13610" y="1943"/>
                  </a:cubicBezTo>
                  <a:cubicBezTo>
                    <a:pt x="13610" y="1776"/>
                    <a:pt x="13677" y="1610"/>
                    <a:pt x="13744" y="1476"/>
                  </a:cubicBezTo>
                  <a:cubicBezTo>
                    <a:pt x="13844" y="1343"/>
                    <a:pt x="13977" y="1209"/>
                    <a:pt x="14111" y="1143"/>
                  </a:cubicBezTo>
                  <a:cubicBezTo>
                    <a:pt x="14111" y="1143"/>
                    <a:pt x="14111" y="1100"/>
                    <a:pt x="14094" y="1100"/>
                  </a:cubicBezTo>
                  <a:close/>
                  <a:moveTo>
                    <a:pt x="15237" y="1570"/>
                  </a:moveTo>
                  <a:cubicBezTo>
                    <a:pt x="15229" y="1570"/>
                    <a:pt x="15221" y="1572"/>
                    <a:pt x="15211" y="1576"/>
                  </a:cubicBezTo>
                  <a:cubicBezTo>
                    <a:pt x="15145" y="1610"/>
                    <a:pt x="15111" y="1643"/>
                    <a:pt x="15045" y="1676"/>
                  </a:cubicBezTo>
                  <a:cubicBezTo>
                    <a:pt x="15011" y="1743"/>
                    <a:pt x="14945" y="1776"/>
                    <a:pt x="14911" y="1843"/>
                  </a:cubicBezTo>
                  <a:cubicBezTo>
                    <a:pt x="14878" y="1876"/>
                    <a:pt x="14844" y="1910"/>
                    <a:pt x="14778" y="1977"/>
                  </a:cubicBezTo>
                  <a:cubicBezTo>
                    <a:pt x="14744" y="2043"/>
                    <a:pt x="14711" y="2077"/>
                    <a:pt x="14678" y="2143"/>
                  </a:cubicBezTo>
                  <a:cubicBezTo>
                    <a:pt x="14678" y="2192"/>
                    <a:pt x="14731" y="2223"/>
                    <a:pt x="14760" y="2223"/>
                  </a:cubicBezTo>
                  <a:cubicBezTo>
                    <a:pt x="14771" y="2223"/>
                    <a:pt x="14778" y="2219"/>
                    <a:pt x="14778" y="2210"/>
                  </a:cubicBezTo>
                  <a:lnTo>
                    <a:pt x="14778" y="2177"/>
                  </a:lnTo>
                  <a:cubicBezTo>
                    <a:pt x="14811" y="2143"/>
                    <a:pt x="14844" y="2077"/>
                    <a:pt x="14878" y="2010"/>
                  </a:cubicBezTo>
                  <a:cubicBezTo>
                    <a:pt x="14878" y="1977"/>
                    <a:pt x="14945" y="1910"/>
                    <a:pt x="14978" y="1876"/>
                  </a:cubicBezTo>
                  <a:cubicBezTo>
                    <a:pt x="15011" y="1843"/>
                    <a:pt x="15078" y="1810"/>
                    <a:pt x="15111" y="1776"/>
                  </a:cubicBezTo>
                  <a:cubicBezTo>
                    <a:pt x="15178" y="1743"/>
                    <a:pt x="15211" y="1710"/>
                    <a:pt x="15278" y="1676"/>
                  </a:cubicBezTo>
                  <a:cubicBezTo>
                    <a:pt x="15307" y="1648"/>
                    <a:pt x="15286" y="1570"/>
                    <a:pt x="15237" y="1570"/>
                  </a:cubicBezTo>
                  <a:close/>
                  <a:moveTo>
                    <a:pt x="13510" y="2243"/>
                  </a:moveTo>
                  <a:cubicBezTo>
                    <a:pt x="13477" y="2243"/>
                    <a:pt x="13443" y="2277"/>
                    <a:pt x="13443" y="2310"/>
                  </a:cubicBezTo>
                  <a:lnTo>
                    <a:pt x="13443" y="2510"/>
                  </a:lnTo>
                  <a:cubicBezTo>
                    <a:pt x="13443" y="2510"/>
                    <a:pt x="13477" y="2544"/>
                    <a:pt x="13510" y="2544"/>
                  </a:cubicBezTo>
                  <a:cubicBezTo>
                    <a:pt x="13544" y="2544"/>
                    <a:pt x="13544" y="2510"/>
                    <a:pt x="13544" y="2510"/>
                  </a:cubicBezTo>
                  <a:lnTo>
                    <a:pt x="13544" y="2310"/>
                  </a:lnTo>
                  <a:cubicBezTo>
                    <a:pt x="13544" y="2277"/>
                    <a:pt x="13544" y="2243"/>
                    <a:pt x="13510" y="2243"/>
                  </a:cubicBezTo>
                  <a:close/>
                  <a:moveTo>
                    <a:pt x="12229" y="341"/>
                  </a:moveTo>
                  <a:cubicBezTo>
                    <a:pt x="12244" y="341"/>
                    <a:pt x="12260" y="341"/>
                    <a:pt x="12276" y="342"/>
                  </a:cubicBezTo>
                  <a:cubicBezTo>
                    <a:pt x="12776" y="375"/>
                    <a:pt x="13143" y="742"/>
                    <a:pt x="13243" y="1209"/>
                  </a:cubicBezTo>
                  <a:cubicBezTo>
                    <a:pt x="13243" y="1243"/>
                    <a:pt x="13277" y="1243"/>
                    <a:pt x="13277" y="1276"/>
                  </a:cubicBezTo>
                  <a:cubicBezTo>
                    <a:pt x="13143" y="1543"/>
                    <a:pt x="13110" y="1876"/>
                    <a:pt x="13143" y="2177"/>
                  </a:cubicBezTo>
                  <a:cubicBezTo>
                    <a:pt x="13143" y="2343"/>
                    <a:pt x="13177" y="2477"/>
                    <a:pt x="13177" y="2610"/>
                  </a:cubicBezTo>
                  <a:lnTo>
                    <a:pt x="13143" y="2510"/>
                  </a:lnTo>
                  <a:cubicBezTo>
                    <a:pt x="13043" y="2343"/>
                    <a:pt x="12943" y="2143"/>
                    <a:pt x="12876" y="1977"/>
                  </a:cubicBezTo>
                  <a:cubicBezTo>
                    <a:pt x="12866" y="1956"/>
                    <a:pt x="12849" y="1948"/>
                    <a:pt x="12832" y="1948"/>
                  </a:cubicBezTo>
                  <a:cubicBezTo>
                    <a:pt x="12794" y="1948"/>
                    <a:pt x="12753" y="1987"/>
                    <a:pt x="12776" y="2010"/>
                  </a:cubicBezTo>
                  <a:cubicBezTo>
                    <a:pt x="12843" y="2210"/>
                    <a:pt x="12943" y="2377"/>
                    <a:pt x="13043" y="2544"/>
                  </a:cubicBezTo>
                  <a:cubicBezTo>
                    <a:pt x="13077" y="2644"/>
                    <a:pt x="13110" y="2710"/>
                    <a:pt x="13143" y="2810"/>
                  </a:cubicBezTo>
                  <a:cubicBezTo>
                    <a:pt x="13143" y="2877"/>
                    <a:pt x="13177" y="2944"/>
                    <a:pt x="13177" y="3011"/>
                  </a:cubicBezTo>
                  <a:cubicBezTo>
                    <a:pt x="13077" y="2844"/>
                    <a:pt x="12943" y="2677"/>
                    <a:pt x="12810" y="2544"/>
                  </a:cubicBezTo>
                  <a:cubicBezTo>
                    <a:pt x="12476" y="2177"/>
                    <a:pt x="12176" y="1810"/>
                    <a:pt x="11909" y="1409"/>
                  </a:cubicBezTo>
                  <a:cubicBezTo>
                    <a:pt x="11681" y="1018"/>
                    <a:pt x="11580" y="341"/>
                    <a:pt x="12229" y="341"/>
                  </a:cubicBezTo>
                  <a:close/>
                  <a:moveTo>
                    <a:pt x="11009" y="176"/>
                  </a:moveTo>
                  <a:cubicBezTo>
                    <a:pt x="11218" y="176"/>
                    <a:pt x="11393" y="410"/>
                    <a:pt x="11475" y="576"/>
                  </a:cubicBezTo>
                  <a:cubicBezTo>
                    <a:pt x="11509" y="609"/>
                    <a:pt x="11509" y="609"/>
                    <a:pt x="11542" y="609"/>
                  </a:cubicBezTo>
                  <a:cubicBezTo>
                    <a:pt x="11509" y="876"/>
                    <a:pt x="11575" y="1176"/>
                    <a:pt x="11709" y="1409"/>
                  </a:cubicBezTo>
                  <a:cubicBezTo>
                    <a:pt x="11942" y="1776"/>
                    <a:pt x="12176" y="2143"/>
                    <a:pt x="12509" y="2444"/>
                  </a:cubicBezTo>
                  <a:cubicBezTo>
                    <a:pt x="12676" y="2610"/>
                    <a:pt x="12843" y="2810"/>
                    <a:pt x="13010" y="3011"/>
                  </a:cubicBezTo>
                  <a:lnTo>
                    <a:pt x="13043" y="3044"/>
                  </a:lnTo>
                  <a:lnTo>
                    <a:pt x="12976" y="3011"/>
                  </a:lnTo>
                  <a:cubicBezTo>
                    <a:pt x="12810" y="2944"/>
                    <a:pt x="12610" y="2877"/>
                    <a:pt x="12476" y="2777"/>
                  </a:cubicBezTo>
                  <a:cubicBezTo>
                    <a:pt x="12143" y="2510"/>
                    <a:pt x="11876" y="2177"/>
                    <a:pt x="11709" y="1810"/>
                  </a:cubicBezTo>
                  <a:lnTo>
                    <a:pt x="11676" y="1810"/>
                  </a:lnTo>
                  <a:cubicBezTo>
                    <a:pt x="11776" y="2177"/>
                    <a:pt x="11976" y="2510"/>
                    <a:pt x="12276" y="2810"/>
                  </a:cubicBezTo>
                  <a:cubicBezTo>
                    <a:pt x="12176" y="2777"/>
                    <a:pt x="12076" y="2744"/>
                    <a:pt x="12009" y="2710"/>
                  </a:cubicBezTo>
                  <a:cubicBezTo>
                    <a:pt x="11642" y="2510"/>
                    <a:pt x="11309" y="2277"/>
                    <a:pt x="11008" y="1943"/>
                  </a:cubicBezTo>
                  <a:cubicBezTo>
                    <a:pt x="10742" y="1610"/>
                    <a:pt x="10575" y="1209"/>
                    <a:pt x="10608" y="776"/>
                  </a:cubicBezTo>
                  <a:cubicBezTo>
                    <a:pt x="10575" y="542"/>
                    <a:pt x="10675" y="342"/>
                    <a:pt x="10875" y="209"/>
                  </a:cubicBezTo>
                  <a:cubicBezTo>
                    <a:pt x="10921" y="186"/>
                    <a:pt x="10966" y="176"/>
                    <a:pt x="11009" y="176"/>
                  </a:cubicBezTo>
                  <a:close/>
                  <a:moveTo>
                    <a:pt x="15678" y="1343"/>
                  </a:moveTo>
                  <a:cubicBezTo>
                    <a:pt x="15778" y="1343"/>
                    <a:pt x="15879" y="1409"/>
                    <a:pt x="15912" y="1510"/>
                  </a:cubicBezTo>
                  <a:cubicBezTo>
                    <a:pt x="15912" y="1610"/>
                    <a:pt x="15912" y="1676"/>
                    <a:pt x="15879" y="1776"/>
                  </a:cubicBezTo>
                  <a:cubicBezTo>
                    <a:pt x="15845" y="1910"/>
                    <a:pt x="15778" y="2043"/>
                    <a:pt x="15712" y="2210"/>
                  </a:cubicBezTo>
                  <a:cubicBezTo>
                    <a:pt x="15678" y="2243"/>
                    <a:pt x="15678" y="2277"/>
                    <a:pt x="15645" y="2310"/>
                  </a:cubicBezTo>
                  <a:lnTo>
                    <a:pt x="15478" y="2444"/>
                  </a:lnTo>
                  <a:cubicBezTo>
                    <a:pt x="15412" y="2477"/>
                    <a:pt x="15345" y="2544"/>
                    <a:pt x="15311" y="2610"/>
                  </a:cubicBezTo>
                  <a:cubicBezTo>
                    <a:pt x="15278" y="2644"/>
                    <a:pt x="15278" y="2644"/>
                    <a:pt x="15278" y="2677"/>
                  </a:cubicBezTo>
                  <a:lnTo>
                    <a:pt x="15245" y="2710"/>
                  </a:lnTo>
                  <a:cubicBezTo>
                    <a:pt x="15145" y="2810"/>
                    <a:pt x="15111" y="2944"/>
                    <a:pt x="15011" y="3044"/>
                  </a:cubicBezTo>
                  <a:cubicBezTo>
                    <a:pt x="14844" y="3211"/>
                    <a:pt x="14544" y="3177"/>
                    <a:pt x="14277" y="3211"/>
                  </a:cubicBezTo>
                  <a:cubicBezTo>
                    <a:pt x="14344" y="3177"/>
                    <a:pt x="14377" y="3144"/>
                    <a:pt x="14411" y="3144"/>
                  </a:cubicBezTo>
                  <a:cubicBezTo>
                    <a:pt x="14444" y="3111"/>
                    <a:pt x="14478" y="3077"/>
                    <a:pt x="14511" y="3077"/>
                  </a:cubicBezTo>
                  <a:lnTo>
                    <a:pt x="14544" y="3011"/>
                  </a:lnTo>
                  <a:cubicBezTo>
                    <a:pt x="14578" y="2944"/>
                    <a:pt x="14644" y="2911"/>
                    <a:pt x="14644" y="2844"/>
                  </a:cubicBezTo>
                  <a:cubicBezTo>
                    <a:pt x="14661" y="2810"/>
                    <a:pt x="14661" y="2802"/>
                    <a:pt x="14657" y="2802"/>
                  </a:cubicBezTo>
                  <a:lnTo>
                    <a:pt x="14657" y="2802"/>
                  </a:lnTo>
                  <a:cubicBezTo>
                    <a:pt x="14653" y="2802"/>
                    <a:pt x="14644" y="2810"/>
                    <a:pt x="14644" y="2810"/>
                  </a:cubicBezTo>
                  <a:cubicBezTo>
                    <a:pt x="14611" y="2877"/>
                    <a:pt x="14544" y="2911"/>
                    <a:pt x="14511" y="2944"/>
                  </a:cubicBezTo>
                  <a:lnTo>
                    <a:pt x="14444" y="3011"/>
                  </a:lnTo>
                  <a:cubicBezTo>
                    <a:pt x="14411" y="3011"/>
                    <a:pt x="14377" y="3044"/>
                    <a:pt x="14344" y="3044"/>
                  </a:cubicBezTo>
                  <a:cubicBezTo>
                    <a:pt x="14311" y="3077"/>
                    <a:pt x="14277" y="3111"/>
                    <a:pt x="14211" y="3144"/>
                  </a:cubicBezTo>
                  <a:cubicBezTo>
                    <a:pt x="14177" y="3144"/>
                    <a:pt x="14144" y="3177"/>
                    <a:pt x="14144" y="3177"/>
                  </a:cubicBezTo>
                  <a:cubicBezTo>
                    <a:pt x="14144" y="3077"/>
                    <a:pt x="14177" y="3011"/>
                    <a:pt x="14211" y="2911"/>
                  </a:cubicBezTo>
                  <a:cubicBezTo>
                    <a:pt x="14244" y="2677"/>
                    <a:pt x="14311" y="2477"/>
                    <a:pt x="14377" y="2243"/>
                  </a:cubicBezTo>
                  <a:cubicBezTo>
                    <a:pt x="14478" y="1876"/>
                    <a:pt x="14778" y="1576"/>
                    <a:pt x="15145" y="1409"/>
                  </a:cubicBezTo>
                  <a:lnTo>
                    <a:pt x="15145" y="1443"/>
                  </a:lnTo>
                  <a:cubicBezTo>
                    <a:pt x="15311" y="1343"/>
                    <a:pt x="15512" y="1343"/>
                    <a:pt x="15678" y="1343"/>
                  </a:cubicBezTo>
                  <a:close/>
                  <a:moveTo>
                    <a:pt x="14177" y="876"/>
                  </a:moveTo>
                  <a:cubicBezTo>
                    <a:pt x="14544" y="909"/>
                    <a:pt x="14778" y="1276"/>
                    <a:pt x="14611" y="1610"/>
                  </a:cubicBezTo>
                  <a:cubicBezTo>
                    <a:pt x="14611" y="1610"/>
                    <a:pt x="14611" y="1610"/>
                    <a:pt x="14611" y="1643"/>
                  </a:cubicBezTo>
                  <a:cubicBezTo>
                    <a:pt x="14478" y="1776"/>
                    <a:pt x="14377" y="1977"/>
                    <a:pt x="14277" y="2177"/>
                  </a:cubicBezTo>
                  <a:cubicBezTo>
                    <a:pt x="14177" y="2410"/>
                    <a:pt x="14111" y="2644"/>
                    <a:pt x="14044" y="2877"/>
                  </a:cubicBezTo>
                  <a:cubicBezTo>
                    <a:pt x="14011" y="3011"/>
                    <a:pt x="13977" y="3111"/>
                    <a:pt x="13977" y="3244"/>
                  </a:cubicBezTo>
                  <a:cubicBezTo>
                    <a:pt x="13977" y="3244"/>
                    <a:pt x="13977" y="3277"/>
                    <a:pt x="13977" y="3277"/>
                  </a:cubicBezTo>
                  <a:cubicBezTo>
                    <a:pt x="13910" y="3244"/>
                    <a:pt x="13877" y="3177"/>
                    <a:pt x="13810" y="3177"/>
                  </a:cubicBezTo>
                  <a:cubicBezTo>
                    <a:pt x="13810" y="3011"/>
                    <a:pt x="13810" y="2844"/>
                    <a:pt x="13810" y="2710"/>
                  </a:cubicBezTo>
                  <a:lnTo>
                    <a:pt x="13844" y="2210"/>
                  </a:lnTo>
                  <a:cubicBezTo>
                    <a:pt x="13844" y="2193"/>
                    <a:pt x="13835" y="2185"/>
                    <a:pt x="13827" y="2185"/>
                  </a:cubicBezTo>
                  <a:cubicBezTo>
                    <a:pt x="13819" y="2185"/>
                    <a:pt x="13810" y="2193"/>
                    <a:pt x="13810" y="2210"/>
                  </a:cubicBezTo>
                  <a:cubicBezTo>
                    <a:pt x="13810" y="2377"/>
                    <a:pt x="13777" y="2544"/>
                    <a:pt x="13744" y="2677"/>
                  </a:cubicBezTo>
                  <a:cubicBezTo>
                    <a:pt x="13744" y="2844"/>
                    <a:pt x="13744" y="2977"/>
                    <a:pt x="13710" y="3144"/>
                  </a:cubicBezTo>
                  <a:cubicBezTo>
                    <a:pt x="13672" y="3119"/>
                    <a:pt x="13629" y="3108"/>
                    <a:pt x="13587" y="3108"/>
                  </a:cubicBezTo>
                  <a:cubicBezTo>
                    <a:pt x="13518" y="3108"/>
                    <a:pt x="13451" y="3136"/>
                    <a:pt x="13410" y="3177"/>
                  </a:cubicBezTo>
                  <a:cubicBezTo>
                    <a:pt x="13377" y="3211"/>
                    <a:pt x="13377" y="3211"/>
                    <a:pt x="13343" y="3244"/>
                  </a:cubicBezTo>
                  <a:cubicBezTo>
                    <a:pt x="13343" y="3011"/>
                    <a:pt x="13343" y="2744"/>
                    <a:pt x="13343" y="2477"/>
                  </a:cubicBezTo>
                  <a:cubicBezTo>
                    <a:pt x="13243" y="2110"/>
                    <a:pt x="13243" y="1743"/>
                    <a:pt x="13377" y="1376"/>
                  </a:cubicBezTo>
                  <a:cubicBezTo>
                    <a:pt x="13544" y="1076"/>
                    <a:pt x="13844" y="909"/>
                    <a:pt x="14177" y="876"/>
                  </a:cubicBezTo>
                  <a:close/>
                  <a:moveTo>
                    <a:pt x="16969" y="1939"/>
                  </a:moveTo>
                  <a:cubicBezTo>
                    <a:pt x="17038" y="1939"/>
                    <a:pt x="17095" y="1969"/>
                    <a:pt x="17113" y="2077"/>
                  </a:cubicBezTo>
                  <a:cubicBezTo>
                    <a:pt x="17113" y="2310"/>
                    <a:pt x="17013" y="2544"/>
                    <a:pt x="16813" y="2710"/>
                  </a:cubicBezTo>
                  <a:cubicBezTo>
                    <a:pt x="16346" y="3011"/>
                    <a:pt x="15812" y="3211"/>
                    <a:pt x="15245" y="3277"/>
                  </a:cubicBezTo>
                  <a:cubicBezTo>
                    <a:pt x="15211" y="3244"/>
                    <a:pt x="15211" y="3211"/>
                    <a:pt x="15178" y="3211"/>
                  </a:cubicBezTo>
                  <a:lnTo>
                    <a:pt x="15278" y="3177"/>
                  </a:lnTo>
                  <a:lnTo>
                    <a:pt x="15545" y="3077"/>
                  </a:lnTo>
                  <a:cubicBezTo>
                    <a:pt x="15712" y="3011"/>
                    <a:pt x="15879" y="2944"/>
                    <a:pt x="16045" y="2844"/>
                  </a:cubicBezTo>
                  <a:cubicBezTo>
                    <a:pt x="16072" y="2817"/>
                    <a:pt x="16056" y="2768"/>
                    <a:pt x="16013" y="2768"/>
                  </a:cubicBezTo>
                  <a:cubicBezTo>
                    <a:pt x="16003" y="2768"/>
                    <a:pt x="15991" y="2771"/>
                    <a:pt x="15979" y="2777"/>
                  </a:cubicBezTo>
                  <a:cubicBezTo>
                    <a:pt x="15812" y="2844"/>
                    <a:pt x="15645" y="2911"/>
                    <a:pt x="15478" y="2977"/>
                  </a:cubicBezTo>
                  <a:lnTo>
                    <a:pt x="15311" y="3044"/>
                  </a:lnTo>
                  <a:cubicBezTo>
                    <a:pt x="15412" y="2877"/>
                    <a:pt x="15545" y="2710"/>
                    <a:pt x="15712" y="2577"/>
                  </a:cubicBezTo>
                  <a:cubicBezTo>
                    <a:pt x="15912" y="2410"/>
                    <a:pt x="16145" y="2243"/>
                    <a:pt x="16379" y="2110"/>
                  </a:cubicBezTo>
                  <a:lnTo>
                    <a:pt x="16412" y="2143"/>
                  </a:lnTo>
                  <a:cubicBezTo>
                    <a:pt x="16512" y="2077"/>
                    <a:pt x="16646" y="2010"/>
                    <a:pt x="16779" y="1977"/>
                  </a:cubicBezTo>
                  <a:cubicBezTo>
                    <a:pt x="16841" y="1961"/>
                    <a:pt x="16910" y="1939"/>
                    <a:pt x="16969" y="1939"/>
                  </a:cubicBezTo>
                  <a:close/>
                  <a:moveTo>
                    <a:pt x="14945" y="3411"/>
                  </a:moveTo>
                  <a:cubicBezTo>
                    <a:pt x="14911" y="3444"/>
                    <a:pt x="14878" y="3478"/>
                    <a:pt x="14878" y="3511"/>
                  </a:cubicBezTo>
                  <a:lnTo>
                    <a:pt x="14878" y="3544"/>
                  </a:lnTo>
                  <a:cubicBezTo>
                    <a:pt x="14711" y="3711"/>
                    <a:pt x="14478" y="3811"/>
                    <a:pt x="14244" y="3878"/>
                  </a:cubicBezTo>
                  <a:cubicBezTo>
                    <a:pt x="14302" y="3820"/>
                    <a:pt x="14260" y="3738"/>
                    <a:pt x="14204" y="3738"/>
                  </a:cubicBezTo>
                  <a:cubicBezTo>
                    <a:pt x="14196" y="3738"/>
                    <a:pt x="14186" y="3740"/>
                    <a:pt x="14177" y="3744"/>
                  </a:cubicBezTo>
                  <a:cubicBezTo>
                    <a:pt x="14077" y="3811"/>
                    <a:pt x="14011" y="3845"/>
                    <a:pt x="13944" y="3878"/>
                  </a:cubicBezTo>
                  <a:lnTo>
                    <a:pt x="13877" y="3878"/>
                  </a:lnTo>
                  <a:cubicBezTo>
                    <a:pt x="13944" y="3811"/>
                    <a:pt x="13977" y="3711"/>
                    <a:pt x="14011" y="3611"/>
                  </a:cubicBezTo>
                  <a:cubicBezTo>
                    <a:pt x="14011" y="3578"/>
                    <a:pt x="14044" y="3544"/>
                    <a:pt x="14044" y="3511"/>
                  </a:cubicBezTo>
                  <a:cubicBezTo>
                    <a:pt x="14190" y="3462"/>
                    <a:pt x="14337" y="3431"/>
                    <a:pt x="14483" y="3431"/>
                  </a:cubicBezTo>
                  <a:cubicBezTo>
                    <a:pt x="14537" y="3431"/>
                    <a:pt x="14591" y="3435"/>
                    <a:pt x="14644" y="3444"/>
                  </a:cubicBezTo>
                  <a:cubicBezTo>
                    <a:pt x="14744" y="3444"/>
                    <a:pt x="14844" y="3411"/>
                    <a:pt x="14945" y="3411"/>
                  </a:cubicBezTo>
                  <a:close/>
                  <a:moveTo>
                    <a:pt x="13510" y="3311"/>
                  </a:moveTo>
                  <a:cubicBezTo>
                    <a:pt x="13610" y="3311"/>
                    <a:pt x="13710" y="3344"/>
                    <a:pt x="13777" y="3444"/>
                  </a:cubicBezTo>
                  <a:cubicBezTo>
                    <a:pt x="13810" y="3511"/>
                    <a:pt x="13810" y="3578"/>
                    <a:pt x="13810" y="3644"/>
                  </a:cubicBezTo>
                  <a:lnTo>
                    <a:pt x="13810" y="3678"/>
                  </a:lnTo>
                  <a:cubicBezTo>
                    <a:pt x="13744" y="3811"/>
                    <a:pt x="13677" y="3911"/>
                    <a:pt x="13577" y="4045"/>
                  </a:cubicBezTo>
                  <a:lnTo>
                    <a:pt x="13577" y="4011"/>
                  </a:lnTo>
                  <a:lnTo>
                    <a:pt x="13577" y="3845"/>
                  </a:lnTo>
                  <a:lnTo>
                    <a:pt x="13577" y="3678"/>
                  </a:lnTo>
                  <a:cubicBezTo>
                    <a:pt x="13560" y="3661"/>
                    <a:pt x="13552" y="3653"/>
                    <a:pt x="13544" y="3653"/>
                  </a:cubicBezTo>
                  <a:cubicBezTo>
                    <a:pt x="13535" y="3653"/>
                    <a:pt x="13527" y="3661"/>
                    <a:pt x="13510" y="3678"/>
                  </a:cubicBezTo>
                  <a:lnTo>
                    <a:pt x="13477" y="3845"/>
                  </a:lnTo>
                  <a:cubicBezTo>
                    <a:pt x="13477" y="3878"/>
                    <a:pt x="13443" y="3945"/>
                    <a:pt x="13443" y="3978"/>
                  </a:cubicBezTo>
                  <a:lnTo>
                    <a:pt x="13410" y="3845"/>
                  </a:lnTo>
                  <a:cubicBezTo>
                    <a:pt x="13410" y="3845"/>
                    <a:pt x="13410" y="3811"/>
                    <a:pt x="13410" y="3811"/>
                  </a:cubicBezTo>
                  <a:lnTo>
                    <a:pt x="13377" y="3644"/>
                  </a:lnTo>
                  <a:cubicBezTo>
                    <a:pt x="13377" y="3644"/>
                    <a:pt x="13377" y="3611"/>
                    <a:pt x="13377" y="3611"/>
                  </a:cubicBezTo>
                  <a:cubicBezTo>
                    <a:pt x="13377" y="3478"/>
                    <a:pt x="13377" y="3344"/>
                    <a:pt x="13510" y="3311"/>
                  </a:cubicBezTo>
                  <a:close/>
                  <a:moveTo>
                    <a:pt x="12409" y="3044"/>
                  </a:moveTo>
                  <a:lnTo>
                    <a:pt x="12543" y="3111"/>
                  </a:lnTo>
                  <a:lnTo>
                    <a:pt x="12576" y="3111"/>
                  </a:lnTo>
                  <a:cubicBezTo>
                    <a:pt x="12710" y="3144"/>
                    <a:pt x="12810" y="3211"/>
                    <a:pt x="12910" y="3277"/>
                  </a:cubicBezTo>
                  <a:cubicBezTo>
                    <a:pt x="13010" y="3344"/>
                    <a:pt x="13077" y="3411"/>
                    <a:pt x="13143" y="3511"/>
                  </a:cubicBezTo>
                  <a:cubicBezTo>
                    <a:pt x="13243" y="3711"/>
                    <a:pt x="13310" y="3911"/>
                    <a:pt x="13310" y="4145"/>
                  </a:cubicBezTo>
                  <a:cubicBezTo>
                    <a:pt x="13310" y="4145"/>
                    <a:pt x="13277" y="4178"/>
                    <a:pt x="13277" y="4211"/>
                  </a:cubicBezTo>
                  <a:cubicBezTo>
                    <a:pt x="13277" y="4211"/>
                    <a:pt x="13243" y="4111"/>
                    <a:pt x="13243" y="4078"/>
                  </a:cubicBezTo>
                  <a:cubicBezTo>
                    <a:pt x="13177" y="3945"/>
                    <a:pt x="13110" y="3811"/>
                    <a:pt x="13043" y="3711"/>
                  </a:cubicBezTo>
                  <a:lnTo>
                    <a:pt x="13077" y="3711"/>
                  </a:lnTo>
                  <a:cubicBezTo>
                    <a:pt x="13077" y="3700"/>
                    <a:pt x="13069" y="3696"/>
                    <a:pt x="13059" y="3696"/>
                  </a:cubicBezTo>
                  <a:cubicBezTo>
                    <a:pt x="13040" y="3696"/>
                    <a:pt x="13010" y="3711"/>
                    <a:pt x="13010" y="3711"/>
                  </a:cubicBezTo>
                  <a:cubicBezTo>
                    <a:pt x="13077" y="3845"/>
                    <a:pt x="13110" y="3978"/>
                    <a:pt x="13143" y="4111"/>
                  </a:cubicBezTo>
                  <a:cubicBezTo>
                    <a:pt x="13143" y="4111"/>
                    <a:pt x="13143" y="4111"/>
                    <a:pt x="13143" y="4145"/>
                  </a:cubicBezTo>
                  <a:cubicBezTo>
                    <a:pt x="13077" y="4078"/>
                    <a:pt x="13010" y="4011"/>
                    <a:pt x="12943" y="3978"/>
                  </a:cubicBezTo>
                  <a:cubicBezTo>
                    <a:pt x="12743" y="3811"/>
                    <a:pt x="12576" y="3644"/>
                    <a:pt x="12476" y="3411"/>
                  </a:cubicBezTo>
                  <a:cubicBezTo>
                    <a:pt x="12443" y="3277"/>
                    <a:pt x="12409" y="3177"/>
                    <a:pt x="12409" y="3044"/>
                  </a:cubicBezTo>
                  <a:close/>
                  <a:moveTo>
                    <a:pt x="3793" y="6865"/>
                  </a:moveTo>
                  <a:cubicBezTo>
                    <a:pt x="3788" y="6865"/>
                    <a:pt x="3781" y="6869"/>
                    <a:pt x="3770" y="6880"/>
                  </a:cubicBezTo>
                  <a:cubicBezTo>
                    <a:pt x="3603" y="6913"/>
                    <a:pt x="3470" y="7047"/>
                    <a:pt x="3370" y="7214"/>
                  </a:cubicBezTo>
                  <a:cubicBezTo>
                    <a:pt x="3303" y="7380"/>
                    <a:pt x="3236" y="7547"/>
                    <a:pt x="3236" y="7714"/>
                  </a:cubicBezTo>
                  <a:cubicBezTo>
                    <a:pt x="3236" y="7747"/>
                    <a:pt x="3261" y="7764"/>
                    <a:pt x="3286" y="7764"/>
                  </a:cubicBezTo>
                  <a:cubicBezTo>
                    <a:pt x="3311" y="7764"/>
                    <a:pt x="3336" y="7747"/>
                    <a:pt x="3336" y="7714"/>
                  </a:cubicBezTo>
                  <a:cubicBezTo>
                    <a:pt x="3336" y="7547"/>
                    <a:pt x="3370" y="7380"/>
                    <a:pt x="3470" y="7247"/>
                  </a:cubicBezTo>
                  <a:cubicBezTo>
                    <a:pt x="3536" y="7114"/>
                    <a:pt x="3670" y="6980"/>
                    <a:pt x="3803" y="6880"/>
                  </a:cubicBezTo>
                  <a:cubicBezTo>
                    <a:pt x="3803" y="6880"/>
                    <a:pt x="3803" y="6865"/>
                    <a:pt x="3793" y="6865"/>
                  </a:cubicBezTo>
                  <a:close/>
                  <a:moveTo>
                    <a:pt x="15578" y="5212"/>
                  </a:moveTo>
                  <a:cubicBezTo>
                    <a:pt x="15512" y="5379"/>
                    <a:pt x="15478" y="5546"/>
                    <a:pt x="15412" y="5679"/>
                  </a:cubicBezTo>
                  <a:cubicBezTo>
                    <a:pt x="15311" y="5946"/>
                    <a:pt x="15211" y="6246"/>
                    <a:pt x="15111" y="6546"/>
                  </a:cubicBezTo>
                  <a:cubicBezTo>
                    <a:pt x="14945" y="6980"/>
                    <a:pt x="14811" y="7414"/>
                    <a:pt x="14678" y="7847"/>
                  </a:cubicBezTo>
                  <a:cubicBezTo>
                    <a:pt x="14744" y="7514"/>
                    <a:pt x="14778" y="7114"/>
                    <a:pt x="14811" y="6780"/>
                  </a:cubicBezTo>
                  <a:cubicBezTo>
                    <a:pt x="14945" y="6213"/>
                    <a:pt x="15178" y="5646"/>
                    <a:pt x="15578" y="5212"/>
                  </a:cubicBezTo>
                  <a:close/>
                  <a:moveTo>
                    <a:pt x="4960" y="7295"/>
                  </a:moveTo>
                  <a:cubicBezTo>
                    <a:pt x="4952" y="7295"/>
                    <a:pt x="4944" y="7300"/>
                    <a:pt x="4937" y="7314"/>
                  </a:cubicBezTo>
                  <a:cubicBezTo>
                    <a:pt x="4871" y="7314"/>
                    <a:pt x="4804" y="7380"/>
                    <a:pt x="4771" y="7414"/>
                  </a:cubicBezTo>
                  <a:cubicBezTo>
                    <a:pt x="4704" y="7447"/>
                    <a:pt x="4671" y="7514"/>
                    <a:pt x="4637" y="7547"/>
                  </a:cubicBezTo>
                  <a:cubicBezTo>
                    <a:pt x="4604" y="7614"/>
                    <a:pt x="4537" y="7647"/>
                    <a:pt x="4504" y="7714"/>
                  </a:cubicBezTo>
                  <a:cubicBezTo>
                    <a:pt x="4470" y="7781"/>
                    <a:pt x="4437" y="7847"/>
                    <a:pt x="4437" y="7914"/>
                  </a:cubicBezTo>
                  <a:cubicBezTo>
                    <a:pt x="4418" y="7933"/>
                    <a:pt x="4443" y="7953"/>
                    <a:pt x="4474" y="7953"/>
                  </a:cubicBezTo>
                  <a:cubicBezTo>
                    <a:pt x="4497" y="7953"/>
                    <a:pt x="4523" y="7942"/>
                    <a:pt x="4537" y="7914"/>
                  </a:cubicBezTo>
                  <a:cubicBezTo>
                    <a:pt x="4537" y="7881"/>
                    <a:pt x="4570" y="7814"/>
                    <a:pt x="4604" y="7747"/>
                  </a:cubicBezTo>
                  <a:cubicBezTo>
                    <a:pt x="4604" y="7714"/>
                    <a:pt x="4637" y="7647"/>
                    <a:pt x="4704" y="7614"/>
                  </a:cubicBezTo>
                  <a:cubicBezTo>
                    <a:pt x="4737" y="7581"/>
                    <a:pt x="4771" y="7514"/>
                    <a:pt x="4837" y="7480"/>
                  </a:cubicBezTo>
                  <a:cubicBezTo>
                    <a:pt x="4871" y="7447"/>
                    <a:pt x="4937" y="7414"/>
                    <a:pt x="4971" y="7380"/>
                  </a:cubicBezTo>
                  <a:cubicBezTo>
                    <a:pt x="5024" y="7380"/>
                    <a:pt x="4992" y="7295"/>
                    <a:pt x="4960" y="7295"/>
                  </a:cubicBezTo>
                  <a:close/>
                  <a:moveTo>
                    <a:pt x="15712" y="5212"/>
                  </a:moveTo>
                  <a:cubicBezTo>
                    <a:pt x="15712" y="5779"/>
                    <a:pt x="15612" y="6346"/>
                    <a:pt x="15445" y="6880"/>
                  </a:cubicBezTo>
                  <a:cubicBezTo>
                    <a:pt x="15245" y="7347"/>
                    <a:pt x="14978" y="7781"/>
                    <a:pt x="14644" y="8148"/>
                  </a:cubicBezTo>
                  <a:cubicBezTo>
                    <a:pt x="14811" y="7614"/>
                    <a:pt x="15011" y="7080"/>
                    <a:pt x="15211" y="6546"/>
                  </a:cubicBezTo>
                  <a:lnTo>
                    <a:pt x="15512" y="5713"/>
                  </a:lnTo>
                  <a:cubicBezTo>
                    <a:pt x="15578" y="5546"/>
                    <a:pt x="15645" y="5379"/>
                    <a:pt x="15712" y="5212"/>
                  </a:cubicBezTo>
                  <a:close/>
                  <a:moveTo>
                    <a:pt x="3236" y="8048"/>
                  </a:moveTo>
                  <a:cubicBezTo>
                    <a:pt x="3203" y="8048"/>
                    <a:pt x="3203" y="8081"/>
                    <a:pt x="3203" y="8081"/>
                  </a:cubicBezTo>
                  <a:lnTo>
                    <a:pt x="3203" y="8281"/>
                  </a:lnTo>
                  <a:cubicBezTo>
                    <a:pt x="3203" y="8314"/>
                    <a:pt x="3203" y="8348"/>
                    <a:pt x="3236" y="8348"/>
                  </a:cubicBezTo>
                  <a:cubicBezTo>
                    <a:pt x="3270" y="8348"/>
                    <a:pt x="3303" y="8314"/>
                    <a:pt x="3303" y="8281"/>
                  </a:cubicBezTo>
                  <a:cubicBezTo>
                    <a:pt x="3303" y="8214"/>
                    <a:pt x="3303" y="8148"/>
                    <a:pt x="3303" y="8081"/>
                  </a:cubicBezTo>
                  <a:cubicBezTo>
                    <a:pt x="3270" y="8081"/>
                    <a:pt x="3270" y="8048"/>
                    <a:pt x="3236" y="8048"/>
                  </a:cubicBezTo>
                  <a:close/>
                  <a:moveTo>
                    <a:pt x="4418" y="8576"/>
                  </a:moveTo>
                  <a:cubicBezTo>
                    <a:pt x="4415" y="8576"/>
                    <a:pt x="4404" y="8595"/>
                    <a:pt x="4404" y="8615"/>
                  </a:cubicBezTo>
                  <a:cubicBezTo>
                    <a:pt x="4418" y="8586"/>
                    <a:pt x="4420" y="8576"/>
                    <a:pt x="4418" y="8576"/>
                  </a:cubicBezTo>
                  <a:close/>
                  <a:moveTo>
                    <a:pt x="629" y="6091"/>
                  </a:moveTo>
                  <a:cubicBezTo>
                    <a:pt x="811" y="6091"/>
                    <a:pt x="1016" y="6305"/>
                    <a:pt x="1101" y="6446"/>
                  </a:cubicBezTo>
                  <a:cubicBezTo>
                    <a:pt x="1135" y="6480"/>
                    <a:pt x="1168" y="6480"/>
                    <a:pt x="1201" y="6480"/>
                  </a:cubicBezTo>
                  <a:cubicBezTo>
                    <a:pt x="1168" y="6780"/>
                    <a:pt x="1235" y="7047"/>
                    <a:pt x="1402" y="7280"/>
                  </a:cubicBezTo>
                  <a:cubicBezTo>
                    <a:pt x="1635" y="7647"/>
                    <a:pt x="1902" y="7981"/>
                    <a:pt x="2235" y="8281"/>
                  </a:cubicBezTo>
                  <a:cubicBezTo>
                    <a:pt x="2402" y="8448"/>
                    <a:pt x="2569" y="8615"/>
                    <a:pt x="2736" y="8815"/>
                  </a:cubicBezTo>
                  <a:lnTo>
                    <a:pt x="2769" y="8848"/>
                  </a:lnTo>
                  <a:lnTo>
                    <a:pt x="2736" y="8848"/>
                  </a:lnTo>
                  <a:cubicBezTo>
                    <a:pt x="2536" y="8781"/>
                    <a:pt x="2369" y="8715"/>
                    <a:pt x="2202" y="8615"/>
                  </a:cubicBezTo>
                  <a:cubicBezTo>
                    <a:pt x="1869" y="8381"/>
                    <a:pt x="1568" y="8081"/>
                    <a:pt x="1368" y="7714"/>
                  </a:cubicBezTo>
                  <a:cubicBezTo>
                    <a:pt x="1368" y="7697"/>
                    <a:pt x="1360" y="7689"/>
                    <a:pt x="1352" y="7689"/>
                  </a:cubicBezTo>
                  <a:cubicBezTo>
                    <a:pt x="1343" y="7689"/>
                    <a:pt x="1335" y="7697"/>
                    <a:pt x="1335" y="7714"/>
                  </a:cubicBezTo>
                  <a:cubicBezTo>
                    <a:pt x="1468" y="8081"/>
                    <a:pt x="1702" y="8414"/>
                    <a:pt x="2002" y="8648"/>
                  </a:cubicBezTo>
                  <a:lnTo>
                    <a:pt x="2002" y="8681"/>
                  </a:lnTo>
                  <a:cubicBezTo>
                    <a:pt x="1902" y="8648"/>
                    <a:pt x="1802" y="8615"/>
                    <a:pt x="1702" y="8548"/>
                  </a:cubicBezTo>
                  <a:cubicBezTo>
                    <a:pt x="1335" y="8381"/>
                    <a:pt x="968" y="8114"/>
                    <a:pt x="701" y="7814"/>
                  </a:cubicBezTo>
                  <a:cubicBezTo>
                    <a:pt x="401" y="7514"/>
                    <a:pt x="234" y="7080"/>
                    <a:pt x="234" y="6680"/>
                  </a:cubicBezTo>
                  <a:cubicBezTo>
                    <a:pt x="234" y="6480"/>
                    <a:pt x="301" y="6180"/>
                    <a:pt x="534" y="6113"/>
                  </a:cubicBezTo>
                  <a:cubicBezTo>
                    <a:pt x="564" y="6098"/>
                    <a:pt x="596" y="6091"/>
                    <a:pt x="629" y="6091"/>
                  </a:cubicBezTo>
                  <a:close/>
                  <a:moveTo>
                    <a:pt x="1904" y="6176"/>
                  </a:moveTo>
                  <a:cubicBezTo>
                    <a:pt x="1925" y="6176"/>
                    <a:pt x="1947" y="6177"/>
                    <a:pt x="1969" y="6180"/>
                  </a:cubicBezTo>
                  <a:lnTo>
                    <a:pt x="1935" y="6213"/>
                  </a:lnTo>
                  <a:cubicBezTo>
                    <a:pt x="2402" y="6246"/>
                    <a:pt x="2803" y="6580"/>
                    <a:pt x="2936" y="7047"/>
                  </a:cubicBezTo>
                  <a:cubicBezTo>
                    <a:pt x="2936" y="7047"/>
                    <a:pt x="2936" y="7080"/>
                    <a:pt x="2969" y="7080"/>
                  </a:cubicBezTo>
                  <a:cubicBezTo>
                    <a:pt x="2836" y="7347"/>
                    <a:pt x="2803" y="7681"/>
                    <a:pt x="2869" y="7981"/>
                  </a:cubicBezTo>
                  <a:cubicBezTo>
                    <a:pt x="2903" y="8114"/>
                    <a:pt x="2903" y="8281"/>
                    <a:pt x="2936" y="8448"/>
                  </a:cubicBezTo>
                  <a:lnTo>
                    <a:pt x="2903" y="8381"/>
                  </a:lnTo>
                  <a:cubicBezTo>
                    <a:pt x="2803" y="8181"/>
                    <a:pt x="2669" y="8014"/>
                    <a:pt x="2569" y="7847"/>
                  </a:cubicBezTo>
                  <a:cubicBezTo>
                    <a:pt x="2556" y="7822"/>
                    <a:pt x="2539" y="7811"/>
                    <a:pt x="2524" y="7811"/>
                  </a:cubicBezTo>
                  <a:cubicBezTo>
                    <a:pt x="2499" y="7811"/>
                    <a:pt x="2482" y="7840"/>
                    <a:pt x="2502" y="7881"/>
                  </a:cubicBezTo>
                  <a:lnTo>
                    <a:pt x="2769" y="8414"/>
                  </a:lnTo>
                  <a:cubicBezTo>
                    <a:pt x="2803" y="8481"/>
                    <a:pt x="2869" y="8548"/>
                    <a:pt x="2903" y="8648"/>
                  </a:cubicBezTo>
                  <a:cubicBezTo>
                    <a:pt x="2903" y="8715"/>
                    <a:pt x="2936" y="8781"/>
                    <a:pt x="2936" y="8881"/>
                  </a:cubicBezTo>
                  <a:cubicBezTo>
                    <a:pt x="2803" y="8681"/>
                    <a:pt x="2669" y="8548"/>
                    <a:pt x="2536" y="8381"/>
                  </a:cubicBezTo>
                  <a:cubicBezTo>
                    <a:pt x="2202" y="8081"/>
                    <a:pt x="1869" y="7714"/>
                    <a:pt x="1602" y="7347"/>
                  </a:cubicBezTo>
                  <a:cubicBezTo>
                    <a:pt x="1468" y="7147"/>
                    <a:pt x="1402" y="6913"/>
                    <a:pt x="1402" y="6647"/>
                  </a:cubicBezTo>
                  <a:cubicBezTo>
                    <a:pt x="1402" y="6368"/>
                    <a:pt x="1631" y="6176"/>
                    <a:pt x="1904" y="6176"/>
                  </a:cubicBezTo>
                  <a:close/>
                  <a:moveTo>
                    <a:pt x="5338" y="7047"/>
                  </a:moveTo>
                  <a:cubicBezTo>
                    <a:pt x="5438" y="7047"/>
                    <a:pt x="5504" y="7080"/>
                    <a:pt x="5571" y="7147"/>
                  </a:cubicBezTo>
                  <a:cubicBezTo>
                    <a:pt x="5605" y="7247"/>
                    <a:pt x="5605" y="7347"/>
                    <a:pt x="5571" y="7447"/>
                  </a:cubicBezTo>
                  <a:cubicBezTo>
                    <a:pt x="5538" y="7614"/>
                    <a:pt x="5504" y="7781"/>
                    <a:pt x="5438" y="7947"/>
                  </a:cubicBezTo>
                  <a:cubicBezTo>
                    <a:pt x="5438" y="7981"/>
                    <a:pt x="5404" y="8014"/>
                    <a:pt x="5371" y="8048"/>
                  </a:cubicBezTo>
                  <a:cubicBezTo>
                    <a:pt x="5338" y="8081"/>
                    <a:pt x="5304" y="8114"/>
                    <a:pt x="5238" y="8148"/>
                  </a:cubicBezTo>
                  <a:lnTo>
                    <a:pt x="5238" y="8181"/>
                  </a:lnTo>
                  <a:cubicBezTo>
                    <a:pt x="5171" y="8214"/>
                    <a:pt x="5104" y="8281"/>
                    <a:pt x="5037" y="8348"/>
                  </a:cubicBezTo>
                  <a:cubicBezTo>
                    <a:pt x="5037" y="8348"/>
                    <a:pt x="5004" y="8381"/>
                    <a:pt x="5037" y="8414"/>
                  </a:cubicBezTo>
                  <a:cubicBezTo>
                    <a:pt x="4937" y="8548"/>
                    <a:pt x="4871" y="8648"/>
                    <a:pt x="4804" y="8748"/>
                  </a:cubicBezTo>
                  <a:cubicBezTo>
                    <a:pt x="4637" y="8982"/>
                    <a:pt x="4304" y="8915"/>
                    <a:pt x="4070" y="8982"/>
                  </a:cubicBezTo>
                  <a:lnTo>
                    <a:pt x="4204" y="8915"/>
                  </a:lnTo>
                  <a:cubicBezTo>
                    <a:pt x="4204" y="8881"/>
                    <a:pt x="4237" y="8848"/>
                    <a:pt x="4270" y="8848"/>
                  </a:cubicBezTo>
                  <a:lnTo>
                    <a:pt x="4304" y="8781"/>
                  </a:lnTo>
                  <a:cubicBezTo>
                    <a:pt x="4337" y="8715"/>
                    <a:pt x="4404" y="8648"/>
                    <a:pt x="4404" y="8615"/>
                  </a:cubicBezTo>
                  <a:lnTo>
                    <a:pt x="4404" y="8615"/>
                  </a:lnTo>
                  <a:cubicBezTo>
                    <a:pt x="4370" y="8648"/>
                    <a:pt x="4304" y="8715"/>
                    <a:pt x="4270" y="8748"/>
                  </a:cubicBezTo>
                  <a:lnTo>
                    <a:pt x="4204" y="8781"/>
                  </a:lnTo>
                  <a:cubicBezTo>
                    <a:pt x="4170" y="8815"/>
                    <a:pt x="4137" y="8815"/>
                    <a:pt x="4137" y="8848"/>
                  </a:cubicBezTo>
                  <a:cubicBezTo>
                    <a:pt x="4070" y="8881"/>
                    <a:pt x="4037" y="8915"/>
                    <a:pt x="3970" y="8948"/>
                  </a:cubicBezTo>
                  <a:lnTo>
                    <a:pt x="3903" y="8982"/>
                  </a:lnTo>
                  <a:cubicBezTo>
                    <a:pt x="3903" y="8915"/>
                    <a:pt x="3937" y="8815"/>
                    <a:pt x="3937" y="8748"/>
                  </a:cubicBezTo>
                  <a:cubicBezTo>
                    <a:pt x="4003" y="8548"/>
                    <a:pt x="4037" y="8314"/>
                    <a:pt x="4103" y="8114"/>
                  </a:cubicBezTo>
                  <a:cubicBezTo>
                    <a:pt x="4137" y="7881"/>
                    <a:pt x="4237" y="7681"/>
                    <a:pt x="4370" y="7514"/>
                  </a:cubicBezTo>
                  <a:cubicBezTo>
                    <a:pt x="4370" y="7514"/>
                    <a:pt x="4404" y="7480"/>
                    <a:pt x="4404" y="7447"/>
                  </a:cubicBezTo>
                  <a:cubicBezTo>
                    <a:pt x="4437" y="7447"/>
                    <a:pt x="4437" y="7447"/>
                    <a:pt x="4470" y="7414"/>
                  </a:cubicBezTo>
                  <a:cubicBezTo>
                    <a:pt x="4570" y="7314"/>
                    <a:pt x="4671" y="7214"/>
                    <a:pt x="4804" y="7147"/>
                  </a:cubicBezTo>
                  <a:cubicBezTo>
                    <a:pt x="4971" y="7080"/>
                    <a:pt x="5171" y="7047"/>
                    <a:pt x="5338" y="7047"/>
                  </a:cubicBezTo>
                  <a:close/>
                  <a:moveTo>
                    <a:pt x="6679" y="7559"/>
                  </a:moveTo>
                  <a:cubicBezTo>
                    <a:pt x="6748" y="7559"/>
                    <a:pt x="6803" y="7591"/>
                    <a:pt x="6839" y="7681"/>
                  </a:cubicBezTo>
                  <a:cubicBezTo>
                    <a:pt x="6839" y="7947"/>
                    <a:pt x="6739" y="8181"/>
                    <a:pt x="6539" y="8348"/>
                  </a:cubicBezTo>
                  <a:cubicBezTo>
                    <a:pt x="6072" y="8681"/>
                    <a:pt x="5538" y="8915"/>
                    <a:pt x="5004" y="8982"/>
                  </a:cubicBezTo>
                  <a:cubicBezTo>
                    <a:pt x="4971" y="8948"/>
                    <a:pt x="4971" y="8948"/>
                    <a:pt x="4937" y="8915"/>
                  </a:cubicBezTo>
                  <a:lnTo>
                    <a:pt x="5037" y="8881"/>
                  </a:lnTo>
                  <a:cubicBezTo>
                    <a:pt x="5104" y="8848"/>
                    <a:pt x="5204" y="8815"/>
                    <a:pt x="5271" y="8781"/>
                  </a:cubicBezTo>
                  <a:cubicBezTo>
                    <a:pt x="5438" y="8681"/>
                    <a:pt x="5605" y="8615"/>
                    <a:pt x="5771" y="8515"/>
                  </a:cubicBezTo>
                  <a:cubicBezTo>
                    <a:pt x="5825" y="8488"/>
                    <a:pt x="5792" y="8439"/>
                    <a:pt x="5760" y="8439"/>
                  </a:cubicBezTo>
                  <a:cubicBezTo>
                    <a:pt x="5752" y="8439"/>
                    <a:pt x="5744" y="8441"/>
                    <a:pt x="5738" y="8448"/>
                  </a:cubicBezTo>
                  <a:cubicBezTo>
                    <a:pt x="5571" y="8515"/>
                    <a:pt x="5404" y="8581"/>
                    <a:pt x="5238" y="8681"/>
                  </a:cubicBezTo>
                  <a:lnTo>
                    <a:pt x="5071" y="8715"/>
                  </a:lnTo>
                  <a:cubicBezTo>
                    <a:pt x="5171" y="8548"/>
                    <a:pt x="5338" y="8414"/>
                    <a:pt x="5471" y="8248"/>
                  </a:cubicBezTo>
                  <a:cubicBezTo>
                    <a:pt x="5671" y="8081"/>
                    <a:pt x="5871" y="7914"/>
                    <a:pt x="6138" y="7781"/>
                  </a:cubicBezTo>
                  <a:cubicBezTo>
                    <a:pt x="6238" y="7714"/>
                    <a:pt x="6372" y="7647"/>
                    <a:pt x="6472" y="7614"/>
                  </a:cubicBezTo>
                  <a:cubicBezTo>
                    <a:pt x="6549" y="7583"/>
                    <a:pt x="6619" y="7559"/>
                    <a:pt x="6679" y="7559"/>
                  </a:cubicBezTo>
                  <a:close/>
                  <a:moveTo>
                    <a:pt x="14111" y="6947"/>
                  </a:moveTo>
                  <a:lnTo>
                    <a:pt x="14111" y="6947"/>
                  </a:lnTo>
                  <a:cubicBezTo>
                    <a:pt x="13910" y="7614"/>
                    <a:pt x="14111" y="8414"/>
                    <a:pt x="13744" y="9015"/>
                  </a:cubicBezTo>
                  <a:cubicBezTo>
                    <a:pt x="13777" y="8715"/>
                    <a:pt x="13810" y="8381"/>
                    <a:pt x="13810" y="8081"/>
                  </a:cubicBezTo>
                  <a:cubicBezTo>
                    <a:pt x="13810" y="7681"/>
                    <a:pt x="13910" y="7314"/>
                    <a:pt x="14111" y="6947"/>
                  </a:cubicBezTo>
                  <a:close/>
                  <a:moveTo>
                    <a:pt x="3870" y="6680"/>
                  </a:moveTo>
                  <a:cubicBezTo>
                    <a:pt x="4204" y="6713"/>
                    <a:pt x="4404" y="7047"/>
                    <a:pt x="4304" y="7380"/>
                  </a:cubicBezTo>
                  <a:cubicBezTo>
                    <a:pt x="4270" y="7380"/>
                    <a:pt x="4270" y="7380"/>
                    <a:pt x="4304" y="7414"/>
                  </a:cubicBezTo>
                  <a:cubicBezTo>
                    <a:pt x="4137" y="7581"/>
                    <a:pt x="4037" y="7781"/>
                    <a:pt x="3970" y="7981"/>
                  </a:cubicBezTo>
                  <a:cubicBezTo>
                    <a:pt x="3870" y="8214"/>
                    <a:pt x="3837" y="8448"/>
                    <a:pt x="3770" y="8681"/>
                  </a:cubicBezTo>
                  <a:cubicBezTo>
                    <a:pt x="3737" y="8815"/>
                    <a:pt x="3737" y="8915"/>
                    <a:pt x="3703" y="9048"/>
                  </a:cubicBezTo>
                  <a:cubicBezTo>
                    <a:pt x="3703" y="9082"/>
                    <a:pt x="3703" y="9082"/>
                    <a:pt x="3703" y="9082"/>
                  </a:cubicBezTo>
                  <a:cubicBezTo>
                    <a:pt x="3636" y="9048"/>
                    <a:pt x="3603" y="9015"/>
                    <a:pt x="3536" y="8982"/>
                  </a:cubicBezTo>
                  <a:cubicBezTo>
                    <a:pt x="3536" y="8815"/>
                    <a:pt x="3536" y="8648"/>
                    <a:pt x="3536" y="8515"/>
                  </a:cubicBezTo>
                  <a:lnTo>
                    <a:pt x="3536" y="8014"/>
                  </a:lnTo>
                  <a:cubicBezTo>
                    <a:pt x="3536" y="7998"/>
                    <a:pt x="3528" y="7989"/>
                    <a:pt x="3520" y="7989"/>
                  </a:cubicBezTo>
                  <a:cubicBezTo>
                    <a:pt x="3511" y="7989"/>
                    <a:pt x="3503" y="7998"/>
                    <a:pt x="3503" y="8014"/>
                  </a:cubicBezTo>
                  <a:lnTo>
                    <a:pt x="3503" y="8448"/>
                  </a:lnTo>
                  <a:cubicBezTo>
                    <a:pt x="3503" y="8581"/>
                    <a:pt x="3470" y="8748"/>
                    <a:pt x="3470" y="8881"/>
                  </a:cubicBezTo>
                  <a:cubicBezTo>
                    <a:pt x="3443" y="8873"/>
                    <a:pt x="3414" y="8868"/>
                    <a:pt x="3384" y="8868"/>
                  </a:cubicBezTo>
                  <a:cubicBezTo>
                    <a:pt x="3303" y="8868"/>
                    <a:pt x="3218" y="8899"/>
                    <a:pt x="3169" y="8948"/>
                  </a:cubicBezTo>
                  <a:cubicBezTo>
                    <a:pt x="3136" y="8982"/>
                    <a:pt x="3136" y="9015"/>
                    <a:pt x="3103" y="9048"/>
                  </a:cubicBezTo>
                  <a:lnTo>
                    <a:pt x="3103" y="9082"/>
                  </a:lnTo>
                  <a:cubicBezTo>
                    <a:pt x="3103" y="8815"/>
                    <a:pt x="3103" y="8581"/>
                    <a:pt x="3069" y="8314"/>
                  </a:cubicBezTo>
                  <a:cubicBezTo>
                    <a:pt x="2969" y="7947"/>
                    <a:pt x="2969" y="7581"/>
                    <a:pt x="3069" y="7214"/>
                  </a:cubicBezTo>
                  <a:cubicBezTo>
                    <a:pt x="3203" y="6880"/>
                    <a:pt x="3536" y="6680"/>
                    <a:pt x="3870" y="6680"/>
                  </a:cubicBezTo>
                  <a:close/>
                  <a:moveTo>
                    <a:pt x="4737" y="9148"/>
                  </a:moveTo>
                  <a:cubicBezTo>
                    <a:pt x="4704" y="9182"/>
                    <a:pt x="4671" y="9248"/>
                    <a:pt x="4637" y="9282"/>
                  </a:cubicBezTo>
                  <a:lnTo>
                    <a:pt x="4537" y="9348"/>
                  </a:lnTo>
                  <a:lnTo>
                    <a:pt x="4504" y="9382"/>
                  </a:lnTo>
                  <a:cubicBezTo>
                    <a:pt x="4437" y="9449"/>
                    <a:pt x="4370" y="9482"/>
                    <a:pt x="4304" y="9515"/>
                  </a:cubicBezTo>
                  <a:cubicBezTo>
                    <a:pt x="4204" y="9582"/>
                    <a:pt x="4137" y="9615"/>
                    <a:pt x="4037" y="9615"/>
                  </a:cubicBezTo>
                  <a:lnTo>
                    <a:pt x="3903" y="9649"/>
                  </a:lnTo>
                  <a:lnTo>
                    <a:pt x="4003" y="9615"/>
                  </a:lnTo>
                  <a:cubicBezTo>
                    <a:pt x="4090" y="9558"/>
                    <a:pt x="4052" y="9475"/>
                    <a:pt x="3976" y="9475"/>
                  </a:cubicBezTo>
                  <a:cubicBezTo>
                    <a:pt x="3963" y="9475"/>
                    <a:pt x="3950" y="9477"/>
                    <a:pt x="3937" y="9482"/>
                  </a:cubicBezTo>
                  <a:cubicBezTo>
                    <a:pt x="3870" y="9549"/>
                    <a:pt x="3803" y="9582"/>
                    <a:pt x="3737" y="9649"/>
                  </a:cubicBezTo>
                  <a:lnTo>
                    <a:pt x="3670" y="9649"/>
                  </a:lnTo>
                  <a:cubicBezTo>
                    <a:pt x="3737" y="9582"/>
                    <a:pt x="3770" y="9482"/>
                    <a:pt x="3770" y="9382"/>
                  </a:cubicBezTo>
                  <a:cubicBezTo>
                    <a:pt x="3770" y="9348"/>
                    <a:pt x="3803" y="9315"/>
                    <a:pt x="3837" y="9282"/>
                  </a:cubicBezTo>
                  <a:cubicBezTo>
                    <a:pt x="3962" y="9207"/>
                    <a:pt x="4106" y="9169"/>
                    <a:pt x="4254" y="9169"/>
                  </a:cubicBezTo>
                  <a:cubicBezTo>
                    <a:pt x="4304" y="9169"/>
                    <a:pt x="4354" y="9173"/>
                    <a:pt x="4404" y="9182"/>
                  </a:cubicBezTo>
                  <a:cubicBezTo>
                    <a:pt x="4504" y="9182"/>
                    <a:pt x="4604" y="9148"/>
                    <a:pt x="4737" y="9148"/>
                  </a:cubicBezTo>
                  <a:close/>
                  <a:moveTo>
                    <a:pt x="3271" y="9713"/>
                  </a:moveTo>
                  <a:cubicBezTo>
                    <a:pt x="3283" y="9722"/>
                    <a:pt x="3303" y="9731"/>
                    <a:pt x="3303" y="9749"/>
                  </a:cubicBezTo>
                  <a:lnTo>
                    <a:pt x="3303" y="9782"/>
                  </a:lnTo>
                  <a:cubicBezTo>
                    <a:pt x="3280" y="9759"/>
                    <a:pt x="3273" y="9736"/>
                    <a:pt x="3271" y="9713"/>
                  </a:cubicBezTo>
                  <a:close/>
                  <a:moveTo>
                    <a:pt x="3383" y="9135"/>
                  </a:moveTo>
                  <a:cubicBezTo>
                    <a:pt x="3551" y="9135"/>
                    <a:pt x="3690" y="9309"/>
                    <a:pt x="3603" y="9482"/>
                  </a:cubicBezTo>
                  <a:cubicBezTo>
                    <a:pt x="3536" y="9615"/>
                    <a:pt x="3436" y="9749"/>
                    <a:pt x="3336" y="9882"/>
                  </a:cubicBezTo>
                  <a:lnTo>
                    <a:pt x="3336" y="9849"/>
                  </a:lnTo>
                  <a:cubicBezTo>
                    <a:pt x="3370" y="9782"/>
                    <a:pt x="3370" y="9749"/>
                    <a:pt x="3336" y="9682"/>
                  </a:cubicBezTo>
                  <a:lnTo>
                    <a:pt x="3336" y="9515"/>
                  </a:lnTo>
                  <a:cubicBezTo>
                    <a:pt x="3336" y="9499"/>
                    <a:pt x="3328" y="9490"/>
                    <a:pt x="3320" y="9490"/>
                  </a:cubicBezTo>
                  <a:cubicBezTo>
                    <a:pt x="3311" y="9490"/>
                    <a:pt x="3303" y="9499"/>
                    <a:pt x="3303" y="9515"/>
                  </a:cubicBezTo>
                  <a:cubicBezTo>
                    <a:pt x="3303" y="9549"/>
                    <a:pt x="3303" y="9615"/>
                    <a:pt x="3270" y="9682"/>
                  </a:cubicBezTo>
                  <a:cubicBezTo>
                    <a:pt x="3270" y="9649"/>
                    <a:pt x="3270" y="9649"/>
                    <a:pt x="3270" y="9649"/>
                  </a:cubicBezTo>
                  <a:cubicBezTo>
                    <a:pt x="3270" y="9582"/>
                    <a:pt x="3236" y="9549"/>
                    <a:pt x="3236" y="9482"/>
                  </a:cubicBezTo>
                  <a:cubicBezTo>
                    <a:pt x="3236" y="9482"/>
                    <a:pt x="3236" y="9449"/>
                    <a:pt x="3203" y="9415"/>
                  </a:cubicBezTo>
                  <a:cubicBezTo>
                    <a:pt x="3203" y="9315"/>
                    <a:pt x="3203" y="9182"/>
                    <a:pt x="3303" y="9148"/>
                  </a:cubicBezTo>
                  <a:cubicBezTo>
                    <a:pt x="3330" y="9139"/>
                    <a:pt x="3357" y="9135"/>
                    <a:pt x="3383" y="9135"/>
                  </a:cubicBezTo>
                  <a:close/>
                  <a:moveTo>
                    <a:pt x="2169" y="8915"/>
                  </a:moveTo>
                  <a:lnTo>
                    <a:pt x="2302" y="8948"/>
                  </a:lnTo>
                  <a:lnTo>
                    <a:pt x="2336" y="8982"/>
                  </a:lnTo>
                  <a:cubicBezTo>
                    <a:pt x="2469" y="9015"/>
                    <a:pt x="2569" y="9048"/>
                    <a:pt x="2669" y="9082"/>
                  </a:cubicBezTo>
                  <a:cubicBezTo>
                    <a:pt x="2769" y="9148"/>
                    <a:pt x="2836" y="9248"/>
                    <a:pt x="2903" y="9315"/>
                  </a:cubicBezTo>
                  <a:cubicBezTo>
                    <a:pt x="3036" y="9549"/>
                    <a:pt x="3136" y="9815"/>
                    <a:pt x="3136" y="10082"/>
                  </a:cubicBezTo>
                  <a:cubicBezTo>
                    <a:pt x="3103" y="10016"/>
                    <a:pt x="3069" y="9949"/>
                    <a:pt x="3036" y="9882"/>
                  </a:cubicBezTo>
                  <a:lnTo>
                    <a:pt x="3036" y="9916"/>
                  </a:lnTo>
                  <a:lnTo>
                    <a:pt x="2869" y="9549"/>
                  </a:lnTo>
                  <a:lnTo>
                    <a:pt x="2803" y="9549"/>
                  </a:lnTo>
                  <a:cubicBezTo>
                    <a:pt x="2869" y="9682"/>
                    <a:pt x="2903" y="9782"/>
                    <a:pt x="2969" y="9916"/>
                  </a:cubicBezTo>
                  <a:lnTo>
                    <a:pt x="2969" y="9949"/>
                  </a:lnTo>
                  <a:cubicBezTo>
                    <a:pt x="2869" y="9882"/>
                    <a:pt x="2803" y="9849"/>
                    <a:pt x="2736" y="9782"/>
                  </a:cubicBezTo>
                  <a:cubicBezTo>
                    <a:pt x="2502" y="9649"/>
                    <a:pt x="2336" y="9482"/>
                    <a:pt x="2235" y="9248"/>
                  </a:cubicBezTo>
                  <a:cubicBezTo>
                    <a:pt x="2202" y="9148"/>
                    <a:pt x="2169" y="9015"/>
                    <a:pt x="2169" y="8915"/>
                  </a:cubicBezTo>
                  <a:close/>
                  <a:moveTo>
                    <a:pt x="3270" y="10316"/>
                  </a:moveTo>
                  <a:lnTo>
                    <a:pt x="3236" y="10349"/>
                  </a:lnTo>
                  <a:cubicBezTo>
                    <a:pt x="3236" y="10349"/>
                    <a:pt x="3236" y="10349"/>
                    <a:pt x="3236" y="10316"/>
                  </a:cubicBezTo>
                  <a:close/>
                  <a:moveTo>
                    <a:pt x="8573" y="11250"/>
                  </a:moveTo>
                  <a:cubicBezTo>
                    <a:pt x="8440" y="11917"/>
                    <a:pt x="8507" y="12617"/>
                    <a:pt x="8773" y="13218"/>
                  </a:cubicBezTo>
                  <a:cubicBezTo>
                    <a:pt x="8974" y="13585"/>
                    <a:pt x="9107" y="13985"/>
                    <a:pt x="9207" y="14385"/>
                  </a:cubicBezTo>
                  <a:cubicBezTo>
                    <a:pt x="9240" y="14652"/>
                    <a:pt x="9274" y="14919"/>
                    <a:pt x="9240" y="15219"/>
                  </a:cubicBezTo>
                  <a:cubicBezTo>
                    <a:pt x="9040" y="14652"/>
                    <a:pt x="8874" y="14152"/>
                    <a:pt x="8707" y="13618"/>
                  </a:cubicBezTo>
                  <a:lnTo>
                    <a:pt x="8707" y="13618"/>
                  </a:lnTo>
                  <a:lnTo>
                    <a:pt x="8740" y="13652"/>
                  </a:lnTo>
                  <a:cubicBezTo>
                    <a:pt x="8440" y="12884"/>
                    <a:pt x="8407" y="12050"/>
                    <a:pt x="8573" y="11250"/>
                  </a:cubicBezTo>
                  <a:close/>
                  <a:moveTo>
                    <a:pt x="7339" y="15386"/>
                  </a:moveTo>
                  <a:lnTo>
                    <a:pt x="7372" y="15486"/>
                  </a:lnTo>
                  <a:lnTo>
                    <a:pt x="7339" y="15486"/>
                  </a:lnTo>
                  <a:cubicBezTo>
                    <a:pt x="7306" y="15453"/>
                    <a:pt x="7339" y="15419"/>
                    <a:pt x="7339" y="15386"/>
                  </a:cubicBezTo>
                  <a:close/>
                  <a:moveTo>
                    <a:pt x="8673" y="11350"/>
                  </a:moveTo>
                  <a:cubicBezTo>
                    <a:pt x="8707" y="11617"/>
                    <a:pt x="8807" y="11850"/>
                    <a:pt x="8907" y="12084"/>
                  </a:cubicBezTo>
                  <a:cubicBezTo>
                    <a:pt x="9107" y="12517"/>
                    <a:pt x="9274" y="13018"/>
                    <a:pt x="9407" y="13485"/>
                  </a:cubicBezTo>
                  <a:cubicBezTo>
                    <a:pt x="9507" y="13985"/>
                    <a:pt x="9507" y="14519"/>
                    <a:pt x="9441" y="15019"/>
                  </a:cubicBezTo>
                  <a:cubicBezTo>
                    <a:pt x="9441" y="15186"/>
                    <a:pt x="9407" y="15386"/>
                    <a:pt x="9374" y="15553"/>
                  </a:cubicBezTo>
                  <a:cubicBezTo>
                    <a:pt x="9407" y="14852"/>
                    <a:pt x="9274" y="14185"/>
                    <a:pt x="9007" y="13551"/>
                  </a:cubicBezTo>
                  <a:lnTo>
                    <a:pt x="9040" y="13551"/>
                  </a:lnTo>
                  <a:cubicBezTo>
                    <a:pt x="8840" y="13185"/>
                    <a:pt x="8707" y="12818"/>
                    <a:pt x="8640" y="12417"/>
                  </a:cubicBezTo>
                  <a:cubicBezTo>
                    <a:pt x="8573" y="12050"/>
                    <a:pt x="8573" y="11717"/>
                    <a:pt x="8673" y="11350"/>
                  </a:cubicBezTo>
                  <a:close/>
                  <a:moveTo>
                    <a:pt x="7339" y="15720"/>
                  </a:moveTo>
                  <a:lnTo>
                    <a:pt x="7339" y="15720"/>
                  </a:lnTo>
                  <a:cubicBezTo>
                    <a:pt x="7706" y="16720"/>
                    <a:pt x="8206" y="17688"/>
                    <a:pt x="8840" y="18555"/>
                  </a:cubicBezTo>
                  <a:cubicBezTo>
                    <a:pt x="8540" y="18322"/>
                    <a:pt x="8306" y="18088"/>
                    <a:pt x="8040" y="17821"/>
                  </a:cubicBezTo>
                  <a:lnTo>
                    <a:pt x="8073" y="17821"/>
                  </a:lnTo>
                  <a:cubicBezTo>
                    <a:pt x="7573" y="17221"/>
                    <a:pt x="7306" y="16487"/>
                    <a:pt x="7339" y="15720"/>
                  </a:cubicBezTo>
                  <a:close/>
                  <a:moveTo>
                    <a:pt x="7497" y="15802"/>
                  </a:moveTo>
                  <a:cubicBezTo>
                    <a:pt x="7725" y="16251"/>
                    <a:pt x="7983" y="16670"/>
                    <a:pt x="8273" y="17121"/>
                  </a:cubicBezTo>
                  <a:cubicBezTo>
                    <a:pt x="8473" y="17454"/>
                    <a:pt x="8673" y="17755"/>
                    <a:pt x="8840" y="18121"/>
                  </a:cubicBezTo>
                  <a:cubicBezTo>
                    <a:pt x="8974" y="18322"/>
                    <a:pt x="9040" y="18588"/>
                    <a:pt x="9140" y="18822"/>
                  </a:cubicBezTo>
                  <a:cubicBezTo>
                    <a:pt x="8392" y="17911"/>
                    <a:pt x="7834" y="16904"/>
                    <a:pt x="7497" y="15802"/>
                  </a:cubicBezTo>
                  <a:close/>
                  <a:moveTo>
                    <a:pt x="20694" y="18374"/>
                  </a:moveTo>
                  <a:cubicBezTo>
                    <a:pt x="20688" y="18374"/>
                    <a:pt x="20682" y="18379"/>
                    <a:pt x="20682" y="18388"/>
                  </a:cubicBezTo>
                  <a:cubicBezTo>
                    <a:pt x="20482" y="18388"/>
                    <a:pt x="20348" y="18488"/>
                    <a:pt x="20215" y="18622"/>
                  </a:cubicBezTo>
                  <a:cubicBezTo>
                    <a:pt x="20082" y="18755"/>
                    <a:pt x="20015" y="18922"/>
                    <a:pt x="19981" y="19089"/>
                  </a:cubicBezTo>
                  <a:cubicBezTo>
                    <a:pt x="19962" y="19128"/>
                    <a:pt x="19977" y="19144"/>
                    <a:pt x="19999" y="19144"/>
                  </a:cubicBezTo>
                  <a:cubicBezTo>
                    <a:pt x="20015" y="19144"/>
                    <a:pt x="20034" y="19136"/>
                    <a:pt x="20048" y="19122"/>
                  </a:cubicBezTo>
                  <a:cubicBezTo>
                    <a:pt x="20082" y="18955"/>
                    <a:pt x="20182" y="18822"/>
                    <a:pt x="20282" y="18689"/>
                  </a:cubicBezTo>
                  <a:cubicBezTo>
                    <a:pt x="20315" y="18622"/>
                    <a:pt x="20382" y="18588"/>
                    <a:pt x="20448" y="18522"/>
                  </a:cubicBezTo>
                  <a:cubicBezTo>
                    <a:pt x="20515" y="18488"/>
                    <a:pt x="20615" y="18455"/>
                    <a:pt x="20682" y="18422"/>
                  </a:cubicBezTo>
                  <a:cubicBezTo>
                    <a:pt x="20729" y="18398"/>
                    <a:pt x="20710" y="18374"/>
                    <a:pt x="20694" y="18374"/>
                  </a:cubicBezTo>
                  <a:close/>
                  <a:moveTo>
                    <a:pt x="21683" y="18989"/>
                  </a:moveTo>
                  <a:cubicBezTo>
                    <a:pt x="21616" y="19022"/>
                    <a:pt x="21549" y="19055"/>
                    <a:pt x="21516" y="19089"/>
                  </a:cubicBezTo>
                  <a:cubicBezTo>
                    <a:pt x="21449" y="19122"/>
                    <a:pt x="21382" y="19156"/>
                    <a:pt x="21349" y="19189"/>
                  </a:cubicBezTo>
                  <a:cubicBezTo>
                    <a:pt x="21282" y="19256"/>
                    <a:pt x="21249" y="19289"/>
                    <a:pt x="21216" y="19322"/>
                  </a:cubicBezTo>
                  <a:cubicBezTo>
                    <a:pt x="21149" y="19389"/>
                    <a:pt x="21116" y="19422"/>
                    <a:pt x="21082" y="19489"/>
                  </a:cubicBezTo>
                  <a:cubicBezTo>
                    <a:pt x="21058" y="19538"/>
                    <a:pt x="21105" y="19569"/>
                    <a:pt x="21145" y="19569"/>
                  </a:cubicBezTo>
                  <a:cubicBezTo>
                    <a:pt x="21160" y="19569"/>
                    <a:pt x="21173" y="19565"/>
                    <a:pt x="21182" y="19556"/>
                  </a:cubicBezTo>
                  <a:cubicBezTo>
                    <a:pt x="21182" y="19489"/>
                    <a:pt x="21216" y="19456"/>
                    <a:pt x="21282" y="19389"/>
                  </a:cubicBezTo>
                  <a:cubicBezTo>
                    <a:pt x="21316" y="19356"/>
                    <a:pt x="21349" y="19289"/>
                    <a:pt x="21416" y="19256"/>
                  </a:cubicBezTo>
                  <a:cubicBezTo>
                    <a:pt x="21449" y="19222"/>
                    <a:pt x="21516" y="19222"/>
                    <a:pt x="21549" y="19189"/>
                  </a:cubicBezTo>
                  <a:cubicBezTo>
                    <a:pt x="21616" y="19156"/>
                    <a:pt x="21649" y="19122"/>
                    <a:pt x="21716" y="19122"/>
                  </a:cubicBezTo>
                  <a:cubicBezTo>
                    <a:pt x="21783" y="19089"/>
                    <a:pt x="21749" y="18989"/>
                    <a:pt x="21683" y="18989"/>
                  </a:cubicBezTo>
                  <a:close/>
                  <a:moveTo>
                    <a:pt x="19886" y="19442"/>
                  </a:moveTo>
                  <a:cubicBezTo>
                    <a:pt x="19865" y="19442"/>
                    <a:pt x="19848" y="19465"/>
                    <a:pt x="19848" y="19489"/>
                  </a:cubicBezTo>
                  <a:lnTo>
                    <a:pt x="19815" y="19656"/>
                  </a:lnTo>
                  <a:cubicBezTo>
                    <a:pt x="19815" y="19689"/>
                    <a:pt x="19815" y="19689"/>
                    <a:pt x="19848" y="19723"/>
                  </a:cubicBezTo>
                  <a:lnTo>
                    <a:pt x="19881" y="19723"/>
                  </a:lnTo>
                  <a:cubicBezTo>
                    <a:pt x="19881" y="19689"/>
                    <a:pt x="19915" y="19689"/>
                    <a:pt x="19915" y="19656"/>
                  </a:cubicBezTo>
                  <a:lnTo>
                    <a:pt x="19915" y="19489"/>
                  </a:lnTo>
                  <a:cubicBezTo>
                    <a:pt x="19915" y="19456"/>
                    <a:pt x="19915" y="19456"/>
                    <a:pt x="19915" y="19456"/>
                  </a:cubicBezTo>
                  <a:cubicBezTo>
                    <a:pt x="19905" y="19446"/>
                    <a:pt x="19895" y="19442"/>
                    <a:pt x="19886" y="19442"/>
                  </a:cubicBezTo>
                  <a:close/>
                  <a:moveTo>
                    <a:pt x="17646" y="16987"/>
                  </a:moveTo>
                  <a:cubicBezTo>
                    <a:pt x="17913" y="16987"/>
                    <a:pt x="18047" y="17288"/>
                    <a:pt x="18147" y="17488"/>
                  </a:cubicBezTo>
                  <a:cubicBezTo>
                    <a:pt x="18147" y="17488"/>
                    <a:pt x="18180" y="17521"/>
                    <a:pt x="18180" y="17521"/>
                  </a:cubicBezTo>
                  <a:cubicBezTo>
                    <a:pt x="18113" y="17788"/>
                    <a:pt x="18147" y="18055"/>
                    <a:pt x="18214" y="18288"/>
                  </a:cubicBezTo>
                  <a:cubicBezTo>
                    <a:pt x="18380" y="18689"/>
                    <a:pt x="18580" y="19089"/>
                    <a:pt x="18847" y="19456"/>
                  </a:cubicBezTo>
                  <a:cubicBezTo>
                    <a:pt x="18981" y="19656"/>
                    <a:pt x="19114" y="19856"/>
                    <a:pt x="19248" y="20056"/>
                  </a:cubicBezTo>
                  <a:lnTo>
                    <a:pt x="19281" y="20123"/>
                  </a:lnTo>
                  <a:cubicBezTo>
                    <a:pt x="19114" y="20023"/>
                    <a:pt x="18947" y="19923"/>
                    <a:pt x="18814" y="19789"/>
                  </a:cubicBezTo>
                  <a:cubicBezTo>
                    <a:pt x="18514" y="19489"/>
                    <a:pt x="18314" y="19122"/>
                    <a:pt x="18180" y="18722"/>
                  </a:cubicBezTo>
                  <a:lnTo>
                    <a:pt x="18147" y="18722"/>
                  </a:lnTo>
                  <a:cubicBezTo>
                    <a:pt x="18214" y="19122"/>
                    <a:pt x="18347" y="19456"/>
                    <a:pt x="18547" y="19756"/>
                  </a:cubicBezTo>
                  <a:lnTo>
                    <a:pt x="18580" y="19823"/>
                  </a:lnTo>
                  <a:lnTo>
                    <a:pt x="18347" y="19656"/>
                  </a:lnTo>
                  <a:cubicBezTo>
                    <a:pt x="17980" y="19389"/>
                    <a:pt x="17680" y="19089"/>
                    <a:pt x="17446" y="18722"/>
                  </a:cubicBezTo>
                  <a:cubicBezTo>
                    <a:pt x="17213" y="18355"/>
                    <a:pt x="17146" y="17921"/>
                    <a:pt x="17246" y="17488"/>
                  </a:cubicBezTo>
                  <a:cubicBezTo>
                    <a:pt x="17280" y="17288"/>
                    <a:pt x="17413" y="16987"/>
                    <a:pt x="17646" y="16987"/>
                  </a:cubicBezTo>
                  <a:close/>
                  <a:moveTo>
                    <a:pt x="18794" y="17329"/>
                  </a:moveTo>
                  <a:cubicBezTo>
                    <a:pt x="18850" y="17329"/>
                    <a:pt x="18912" y="17337"/>
                    <a:pt x="18981" y="17354"/>
                  </a:cubicBezTo>
                  <a:cubicBezTo>
                    <a:pt x="19448" y="17454"/>
                    <a:pt x="19781" y="17855"/>
                    <a:pt x="19781" y="18355"/>
                  </a:cubicBezTo>
                  <a:cubicBezTo>
                    <a:pt x="19781" y="18355"/>
                    <a:pt x="19781" y="18388"/>
                    <a:pt x="19815" y="18388"/>
                  </a:cubicBezTo>
                  <a:cubicBezTo>
                    <a:pt x="19615" y="18655"/>
                    <a:pt x="19548" y="18989"/>
                    <a:pt x="19548" y="19289"/>
                  </a:cubicBezTo>
                  <a:lnTo>
                    <a:pt x="19581" y="19322"/>
                  </a:lnTo>
                  <a:cubicBezTo>
                    <a:pt x="19548" y="19456"/>
                    <a:pt x="19548" y="19589"/>
                    <a:pt x="19514" y="19723"/>
                  </a:cubicBezTo>
                  <a:lnTo>
                    <a:pt x="19514" y="19656"/>
                  </a:lnTo>
                  <a:cubicBezTo>
                    <a:pt x="19448" y="19456"/>
                    <a:pt x="19381" y="19256"/>
                    <a:pt x="19314" y="19055"/>
                  </a:cubicBezTo>
                  <a:cubicBezTo>
                    <a:pt x="19301" y="19042"/>
                    <a:pt x="19275" y="19034"/>
                    <a:pt x="19253" y="19034"/>
                  </a:cubicBezTo>
                  <a:cubicBezTo>
                    <a:pt x="19221" y="19034"/>
                    <a:pt x="19195" y="19050"/>
                    <a:pt x="19214" y="19089"/>
                  </a:cubicBezTo>
                  <a:cubicBezTo>
                    <a:pt x="19248" y="19289"/>
                    <a:pt x="19314" y="19456"/>
                    <a:pt x="19381" y="19623"/>
                  </a:cubicBezTo>
                  <a:cubicBezTo>
                    <a:pt x="19414" y="19723"/>
                    <a:pt x="19414" y="19823"/>
                    <a:pt x="19448" y="19889"/>
                  </a:cubicBezTo>
                  <a:cubicBezTo>
                    <a:pt x="19448" y="19989"/>
                    <a:pt x="19448" y="20056"/>
                    <a:pt x="19448" y="20156"/>
                  </a:cubicBezTo>
                  <a:cubicBezTo>
                    <a:pt x="19348" y="19923"/>
                    <a:pt x="19214" y="19723"/>
                    <a:pt x="19114" y="19556"/>
                  </a:cubicBezTo>
                  <a:cubicBezTo>
                    <a:pt x="18814" y="19156"/>
                    <a:pt x="18614" y="18755"/>
                    <a:pt x="18414" y="18322"/>
                  </a:cubicBezTo>
                  <a:cubicBezTo>
                    <a:pt x="18294" y="17933"/>
                    <a:pt x="18309" y="17329"/>
                    <a:pt x="18794" y="17329"/>
                  </a:cubicBezTo>
                  <a:close/>
                  <a:moveTo>
                    <a:pt x="20656" y="18174"/>
                  </a:moveTo>
                  <a:cubicBezTo>
                    <a:pt x="20708" y="18174"/>
                    <a:pt x="20761" y="18178"/>
                    <a:pt x="20815" y="18188"/>
                  </a:cubicBezTo>
                  <a:cubicBezTo>
                    <a:pt x="21149" y="18255"/>
                    <a:pt x="21316" y="18689"/>
                    <a:pt x="21082" y="18989"/>
                  </a:cubicBezTo>
                  <a:cubicBezTo>
                    <a:pt x="20915" y="19122"/>
                    <a:pt x="20749" y="19322"/>
                    <a:pt x="20649" y="19522"/>
                  </a:cubicBezTo>
                  <a:cubicBezTo>
                    <a:pt x="20515" y="19723"/>
                    <a:pt x="20415" y="19923"/>
                    <a:pt x="20315" y="20123"/>
                  </a:cubicBezTo>
                  <a:cubicBezTo>
                    <a:pt x="20248" y="20223"/>
                    <a:pt x="20215" y="20323"/>
                    <a:pt x="20182" y="20423"/>
                  </a:cubicBezTo>
                  <a:lnTo>
                    <a:pt x="20182" y="20456"/>
                  </a:lnTo>
                  <a:cubicBezTo>
                    <a:pt x="20148" y="20423"/>
                    <a:pt x="20115" y="20356"/>
                    <a:pt x="20048" y="20323"/>
                  </a:cubicBezTo>
                  <a:cubicBezTo>
                    <a:pt x="20082" y="20156"/>
                    <a:pt x="20115" y="20023"/>
                    <a:pt x="20148" y="19856"/>
                  </a:cubicBezTo>
                  <a:lnTo>
                    <a:pt x="20248" y="19389"/>
                  </a:lnTo>
                  <a:cubicBezTo>
                    <a:pt x="20248" y="19372"/>
                    <a:pt x="20240" y="19364"/>
                    <a:pt x="20228" y="19364"/>
                  </a:cubicBezTo>
                  <a:cubicBezTo>
                    <a:pt x="20215" y="19364"/>
                    <a:pt x="20198" y="19372"/>
                    <a:pt x="20182" y="19389"/>
                  </a:cubicBezTo>
                  <a:lnTo>
                    <a:pt x="20082" y="19856"/>
                  </a:lnTo>
                  <a:cubicBezTo>
                    <a:pt x="20048" y="19989"/>
                    <a:pt x="20015" y="20156"/>
                    <a:pt x="19948" y="20290"/>
                  </a:cubicBezTo>
                  <a:cubicBezTo>
                    <a:pt x="19915" y="20273"/>
                    <a:pt x="19873" y="20265"/>
                    <a:pt x="19827" y="20265"/>
                  </a:cubicBezTo>
                  <a:cubicBezTo>
                    <a:pt x="19781" y="20265"/>
                    <a:pt x="19731" y="20273"/>
                    <a:pt x="19681" y="20290"/>
                  </a:cubicBezTo>
                  <a:cubicBezTo>
                    <a:pt x="19648" y="20290"/>
                    <a:pt x="19615" y="20323"/>
                    <a:pt x="19581" y="20356"/>
                  </a:cubicBezTo>
                  <a:cubicBezTo>
                    <a:pt x="19581" y="20130"/>
                    <a:pt x="19644" y="19872"/>
                    <a:pt x="19678" y="19613"/>
                  </a:cubicBezTo>
                  <a:lnTo>
                    <a:pt x="19678" y="19613"/>
                  </a:lnTo>
                  <a:cubicBezTo>
                    <a:pt x="19679" y="19627"/>
                    <a:pt x="19680" y="19642"/>
                    <a:pt x="19681" y="19656"/>
                  </a:cubicBezTo>
                  <a:lnTo>
                    <a:pt x="19681" y="19589"/>
                  </a:lnTo>
                  <a:cubicBezTo>
                    <a:pt x="19680" y="19597"/>
                    <a:pt x="19679" y="19605"/>
                    <a:pt x="19678" y="19613"/>
                  </a:cubicBezTo>
                  <a:lnTo>
                    <a:pt x="19678" y="19613"/>
                  </a:lnTo>
                  <a:cubicBezTo>
                    <a:pt x="19655" y="19229"/>
                    <a:pt x="19754" y="18878"/>
                    <a:pt x="19915" y="18588"/>
                  </a:cubicBezTo>
                  <a:cubicBezTo>
                    <a:pt x="20085" y="18333"/>
                    <a:pt x="20353" y="18174"/>
                    <a:pt x="20656" y="18174"/>
                  </a:cubicBezTo>
                  <a:close/>
                  <a:moveTo>
                    <a:pt x="21912" y="18839"/>
                  </a:moveTo>
                  <a:cubicBezTo>
                    <a:pt x="22008" y="18839"/>
                    <a:pt x="22100" y="18855"/>
                    <a:pt x="22183" y="18889"/>
                  </a:cubicBezTo>
                  <a:cubicBezTo>
                    <a:pt x="22250" y="18889"/>
                    <a:pt x="22316" y="18955"/>
                    <a:pt x="22383" y="19022"/>
                  </a:cubicBezTo>
                  <a:cubicBezTo>
                    <a:pt x="22417" y="19122"/>
                    <a:pt x="22383" y="19222"/>
                    <a:pt x="22316" y="19322"/>
                  </a:cubicBezTo>
                  <a:cubicBezTo>
                    <a:pt x="22250" y="19456"/>
                    <a:pt x="22183" y="19623"/>
                    <a:pt x="22116" y="19756"/>
                  </a:cubicBezTo>
                  <a:cubicBezTo>
                    <a:pt x="22083" y="19789"/>
                    <a:pt x="22050" y="19823"/>
                    <a:pt x="22016" y="19856"/>
                  </a:cubicBezTo>
                  <a:cubicBezTo>
                    <a:pt x="21950" y="19889"/>
                    <a:pt x="21916" y="19923"/>
                    <a:pt x="21849" y="19956"/>
                  </a:cubicBezTo>
                  <a:cubicBezTo>
                    <a:pt x="21783" y="19989"/>
                    <a:pt x="21683" y="20023"/>
                    <a:pt x="21616" y="20090"/>
                  </a:cubicBezTo>
                  <a:cubicBezTo>
                    <a:pt x="21583" y="20090"/>
                    <a:pt x="21549" y="20090"/>
                    <a:pt x="21549" y="20123"/>
                  </a:cubicBezTo>
                  <a:cubicBezTo>
                    <a:pt x="21449" y="20256"/>
                    <a:pt x="21316" y="20356"/>
                    <a:pt x="21216" y="20456"/>
                  </a:cubicBezTo>
                  <a:lnTo>
                    <a:pt x="21249" y="20490"/>
                  </a:lnTo>
                  <a:cubicBezTo>
                    <a:pt x="21169" y="20543"/>
                    <a:pt x="21078" y="20559"/>
                    <a:pt x="20983" y="20559"/>
                  </a:cubicBezTo>
                  <a:cubicBezTo>
                    <a:pt x="20841" y="20559"/>
                    <a:pt x="20689" y="20523"/>
                    <a:pt x="20549" y="20523"/>
                  </a:cubicBezTo>
                  <a:lnTo>
                    <a:pt x="20682" y="20456"/>
                  </a:lnTo>
                  <a:cubicBezTo>
                    <a:pt x="20749" y="20423"/>
                    <a:pt x="20782" y="20390"/>
                    <a:pt x="20815" y="20356"/>
                  </a:cubicBezTo>
                  <a:cubicBezTo>
                    <a:pt x="20882" y="20323"/>
                    <a:pt x="20915" y="20256"/>
                    <a:pt x="20949" y="20223"/>
                  </a:cubicBezTo>
                  <a:cubicBezTo>
                    <a:pt x="20982" y="20190"/>
                    <a:pt x="20982" y="20181"/>
                    <a:pt x="20974" y="20181"/>
                  </a:cubicBezTo>
                  <a:cubicBezTo>
                    <a:pt x="20966" y="20181"/>
                    <a:pt x="20949" y="20190"/>
                    <a:pt x="20949" y="20190"/>
                  </a:cubicBezTo>
                  <a:cubicBezTo>
                    <a:pt x="20882" y="20223"/>
                    <a:pt x="20849" y="20256"/>
                    <a:pt x="20782" y="20290"/>
                  </a:cubicBezTo>
                  <a:lnTo>
                    <a:pt x="20715" y="20323"/>
                  </a:lnTo>
                  <a:lnTo>
                    <a:pt x="20649" y="20390"/>
                  </a:lnTo>
                  <a:cubicBezTo>
                    <a:pt x="20582" y="20390"/>
                    <a:pt x="20515" y="20423"/>
                    <a:pt x="20482" y="20456"/>
                  </a:cubicBezTo>
                  <a:lnTo>
                    <a:pt x="20382" y="20456"/>
                  </a:lnTo>
                  <a:lnTo>
                    <a:pt x="20482" y="20256"/>
                  </a:lnTo>
                  <a:cubicBezTo>
                    <a:pt x="20549" y="20056"/>
                    <a:pt x="20649" y="19823"/>
                    <a:pt x="20749" y="19623"/>
                  </a:cubicBezTo>
                  <a:cubicBezTo>
                    <a:pt x="20849" y="19456"/>
                    <a:pt x="20949" y="19289"/>
                    <a:pt x="21082" y="19156"/>
                  </a:cubicBezTo>
                  <a:cubicBezTo>
                    <a:pt x="21249" y="19022"/>
                    <a:pt x="21416" y="18922"/>
                    <a:pt x="21616" y="18889"/>
                  </a:cubicBezTo>
                  <a:cubicBezTo>
                    <a:pt x="21716" y="18855"/>
                    <a:pt x="21816" y="18839"/>
                    <a:pt x="21912" y="18839"/>
                  </a:cubicBezTo>
                  <a:close/>
                  <a:moveTo>
                    <a:pt x="23344" y="19599"/>
                  </a:moveTo>
                  <a:cubicBezTo>
                    <a:pt x="23428" y="19599"/>
                    <a:pt x="23484" y="19638"/>
                    <a:pt x="23484" y="19789"/>
                  </a:cubicBezTo>
                  <a:cubicBezTo>
                    <a:pt x="23451" y="20023"/>
                    <a:pt x="23284" y="20256"/>
                    <a:pt x="23050" y="20356"/>
                  </a:cubicBezTo>
                  <a:lnTo>
                    <a:pt x="23084" y="20390"/>
                  </a:lnTo>
                  <a:cubicBezTo>
                    <a:pt x="22671" y="20583"/>
                    <a:pt x="22212" y="20707"/>
                    <a:pt x="21745" y="20707"/>
                  </a:cubicBezTo>
                  <a:cubicBezTo>
                    <a:pt x="21647" y="20707"/>
                    <a:pt x="21548" y="20702"/>
                    <a:pt x="21449" y="20690"/>
                  </a:cubicBezTo>
                  <a:cubicBezTo>
                    <a:pt x="21449" y="20690"/>
                    <a:pt x="21416" y="20657"/>
                    <a:pt x="21416" y="20657"/>
                  </a:cubicBezTo>
                  <a:lnTo>
                    <a:pt x="21516" y="20657"/>
                  </a:lnTo>
                  <a:cubicBezTo>
                    <a:pt x="21583" y="20623"/>
                    <a:pt x="21683" y="20623"/>
                    <a:pt x="21783" y="20590"/>
                  </a:cubicBezTo>
                  <a:cubicBezTo>
                    <a:pt x="21950" y="20557"/>
                    <a:pt x="22116" y="20490"/>
                    <a:pt x="22283" y="20423"/>
                  </a:cubicBezTo>
                  <a:cubicBezTo>
                    <a:pt x="22340" y="20423"/>
                    <a:pt x="22324" y="20350"/>
                    <a:pt x="22297" y="20350"/>
                  </a:cubicBezTo>
                  <a:cubicBezTo>
                    <a:pt x="22293" y="20350"/>
                    <a:pt x="22288" y="20352"/>
                    <a:pt x="22283" y="20356"/>
                  </a:cubicBezTo>
                  <a:cubicBezTo>
                    <a:pt x="22083" y="20390"/>
                    <a:pt x="21916" y="20423"/>
                    <a:pt x="21749" y="20456"/>
                  </a:cubicBezTo>
                  <a:lnTo>
                    <a:pt x="21549" y="20490"/>
                  </a:lnTo>
                  <a:cubicBezTo>
                    <a:pt x="21716" y="20356"/>
                    <a:pt x="21849" y="20256"/>
                    <a:pt x="22016" y="20123"/>
                  </a:cubicBezTo>
                  <a:cubicBezTo>
                    <a:pt x="22250" y="19956"/>
                    <a:pt x="22483" y="19823"/>
                    <a:pt x="22750" y="19723"/>
                  </a:cubicBezTo>
                  <a:cubicBezTo>
                    <a:pt x="22884" y="19656"/>
                    <a:pt x="23050" y="19623"/>
                    <a:pt x="23184" y="19623"/>
                  </a:cubicBezTo>
                  <a:cubicBezTo>
                    <a:pt x="23243" y="19611"/>
                    <a:pt x="23298" y="19599"/>
                    <a:pt x="23344" y="19599"/>
                  </a:cubicBezTo>
                  <a:close/>
                  <a:moveTo>
                    <a:pt x="19815" y="20490"/>
                  </a:moveTo>
                  <a:cubicBezTo>
                    <a:pt x="19915" y="20523"/>
                    <a:pt x="19981" y="20557"/>
                    <a:pt x="20015" y="20657"/>
                  </a:cubicBezTo>
                  <a:cubicBezTo>
                    <a:pt x="20048" y="20723"/>
                    <a:pt x="20015" y="20823"/>
                    <a:pt x="19981" y="20890"/>
                  </a:cubicBezTo>
                  <a:cubicBezTo>
                    <a:pt x="19895" y="20977"/>
                    <a:pt x="19809" y="21063"/>
                    <a:pt x="19700" y="21128"/>
                  </a:cubicBezTo>
                  <a:lnTo>
                    <a:pt x="19700" y="21128"/>
                  </a:lnTo>
                  <a:cubicBezTo>
                    <a:pt x="19717" y="21093"/>
                    <a:pt x="19723" y="21049"/>
                    <a:pt x="19748" y="21024"/>
                  </a:cubicBezTo>
                  <a:lnTo>
                    <a:pt x="19781" y="20857"/>
                  </a:lnTo>
                  <a:cubicBezTo>
                    <a:pt x="19765" y="20840"/>
                    <a:pt x="19756" y="20832"/>
                    <a:pt x="19748" y="20832"/>
                  </a:cubicBezTo>
                  <a:cubicBezTo>
                    <a:pt x="19740" y="20832"/>
                    <a:pt x="19731" y="20840"/>
                    <a:pt x="19715" y="20857"/>
                  </a:cubicBezTo>
                  <a:cubicBezTo>
                    <a:pt x="19715" y="20890"/>
                    <a:pt x="19681" y="20957"/>
                    <a:pt x="19681" y="20990"/>
                  </a:cubicBezTo>
                  <a:cubicBezTo>
                    <a:pt x="19648" y="21057"/>
                    <a:pt x="19615" y="21090"/>
                    <a:pt x="19615" y="21157"/>
                  </a:cubicBezTo>
                  <a:lnTo>
                    <a:pt x="19615" y="21024"/>
                  </a:lnTo>
                  <a:cubicBezTo>
                    <a:pt x="19615" y="21024"/>
                    <a:pt x="19615" y="20990"/>
                    <a:pt x="19615" y="20990"/>
                  </a:cubicBezTo>
                  <a:lnTo>
                    <a:pt x="19615" y="20823"/>
                  </a:lnTo>
                  <a:cubicBezTo>
                    <a:pt x="19615" y="20790"/>
                    <a:pt x="19615" y="20790"/>
                    <a:pt x="19615" y="20790"/>
                  </a:cubicBezTo>
                  <a:cubicBezTo>
                    <a:pt x="19615" y="20723"/>
                    <a:pt x="19615" y="20690"/>
                    <a:pt x="19615" y="20657"/>
                  </a:cubicBezTo>
                  <a:cubicBezTo>
                    <a:pt x="19648" y="20557"/>
                    <a:pt x="19715" y="20490"/>
                    <a:pt x="19815" y="20490"/>
                  </a:cubicBezTo>
                  <a:close/>
                  <a:moveTo>
                    <a:pt x="20519" y="20673"/>
                  </a:moveTo>
                  <a:cubicBezTo>
                    <a:pt x="20615" y="20673"/>
                    <a:pt x="20715" y="20690"/>
                    <a:pt x="20815" y="20723"/>
                  </a:cubicBezTo>
                  <a:lnTo>
                    <a:pt x="21149" y="20723"/>
                  </a:lnTo>
                  <a:cubicBezTo>
                    <a:pt x="21082" y="20790"/>
                    <a:pt x="21049" y="20857"/>
                    <a:pt x="21016" y="20890"/>
                  </a:cubicBezTo>
                  <a:lnTo>
                    <a:pt x="21016" y="20923"/>
                  </a:lnTo>
                  <a:cubicBezTo>
                    <a:pt x="20982" y="20957"/>
                    <a:pt x="20949" y="20990"/>
                    <a:pt x="20915" y="20990"/>
                  </a:cubicBezTo>
                  <a:lnTo>
                    <a:pt x="20882" y="21024"/>
                  </a:lnTo>
                  <a:cubicBezTo>
                    <a:pt x="20782" y="21057"/>
                    <a:pt x="20715" y="21090"/>
                    <a:pt x="20615" y="21124"/>
                  </a:cubicBezTo>
                  <a:cubicBezTo>
                    <a:pt x="20549" y="21157"/>
                    <a:pt x="20448" y="21157"/>
                    <a:pt x="20348" y="21157"/>
                  </a:cubicBezTo>
                  <a:lnTo>
                    <a:pt x="20215" y="21157"/>
                  </a:lnTo>
                  <a:lnTo>
                    <a:pt x="20382" y="21124"/>
                  </a:lnTo>
                  <a:cubicBezTo>
                    <a:pt x="20415" y="21124"/>
                    <a:pt x="20448" y="21057"/>
                    <a:pt x="20415" y="21024"/>
                  </a:cubicBezTo>
                  <a:cubicBezTo>
                    <a:pt x="20439" y="20976"/>
                    <a:pt x="20396" y="20929"/>
                    <a:pt x="20357" y="20929"/>
                  </a:cubicBezTo>
                  <a:cubicBezTo>
                    <a:pt x="20340" y="20929"/>
                    <a:pt x="20325" y="20937"/>
                    <a:pt x="20315" y="20957"/>
                  </a:cubicBezTo>
                  <a:cubicBezTo>
                    <a:pt x="20215" y="20990"/>
                    <a:pt x="20148" y="21024"/>
                    <a:pt x="20082" y="21057"/>
                  </a:cubicBezTo>
                  <a:lnTo>
                    <a:pt x="20015" y="21057"/>
                  </a:lnTo>
                  <a:cubicBezTo>
                    <a:pt x="20082" y="20990"/>
                    <a:pt x="20115" y="20890"/>
                    <a:pt x="20182" y="20823"/>
                  </a:cubicBezTo>
                  <a:lnTo>
                    <a:pt x="20248" y="20723"/>
                  </a:lnTo>
                  <a:cubicBezTo>
                    <a:pt x="20332" y="20690"/>
                    <a:pt x="20423" y="20673"/>
                    <a:pt x="20519" y="20673"/>
                  </a:cubicBezTo>
                  <a:close/>
                  <a:moveTo>
                    <a:pt x="18714" y="20056"/>
                  </a:moveTo>
                  <a:cubicBezTo>
                    <a:pt x="18747" y="20090"/>
                    <a:pt x="18781" y="20090"/>
                    <a:pt x="18814" y="20123"/>
                  </a:cubicBezTo>
                  <a:lnTo>
                    <a:pt x="18847" y="20123"/>
                  </a:lnTo>
                  <a:cubicBezTo>
                    <a:pt x="18947" y="20190"/>
                    <a:pt x="19047" y="20223"/>
                    <a:pt x="19114" y="20290"/>
                  </a:cubicBezTo>
                  <a:cubicBezTo>
                    <a:pt x="19214" y="20390"/>
                    <a:pt x="19281" y="20456"/>
                    <a:pt x="19348" y="20557"/>
                  </a:cubicBezTo>
                  <a:cubicBezTo>
                    <a:pt x="19409" y="20802"/>
                    <a:pt x="19442" y="21075"/>
                    <a:pt x="19395" y="21325"/>
                  </a:cubicBezTo>
                  <a:lnTo>
                    <a:pt x="19395" y="21325"/>
                  </a:lnTo>
                  <a:cubicBezTo>
                    <a:pt x="19383" y="21286"/>
                    <a:pt x="19365" y="21243"/>
                    <a:pt x="19348" y="21190"/>
                  </a:cubicBezTo>
                  <a:lnTo>
                    <a:pt x="19248" y="20790"/>
                  </a:lnTo>
                  <a:cubicBezTo>
                    <a:pt x="19248" y="20779"/>
                    <a:pt x="19240" y="20775"/>
                    <a:pt x="19230" y="20775"/>
                  </a:cubicBezTo>
                  <a:cubicBezTo>
                    <a:pt x="19211" y="20775"/>
                    <a:pt x="19181" y="20790"/>
                    <a:pt x="19181" y="20790"/>
                  </a:cubicBezTo>
                  <a:cubicBezTo>
                    <a:pt x="19214" y="20923"/>
                    <a:pt x="19248" y="21057"/>
                    <a:pt x="19248" y="21190"/>
                  </a:cubicBezTo>
                  <a:lnTo>
                    <a:pt x="19248" y="21224"/>
                  </a:lnTo>
                  <a:cubicBezTo>
                    <a:pt x="19214" y="21157"/>
                    <a:pt x="19148" y="21090"/>
                    <a:pt x="19081" y="21057"/>
                  </a:cubicBezTo>
                  <a:cubicBezTo>
                    <a:pt x="18914" y="20890"/>
                    <a:pt x="18781" y="20657"/>
                    <a:pt x="18714" y="20423"/>
                  </a:cubicBezTo>
                  <a:cubicBezTo>
                    <a:pt x="18681" y="20290"/>
                    <a:pt x="18681" y="20190"/>
                    <a:pt x="18714" y="20056"/>
                  </a:cubicBezTo>
                  <a:close/>
                  <a:moveTo>
                    <a:pt x="15178" y="17654"/>
                  </a:moveTo>
                  <a:cubicBezTo>
                    <a:pt x="15178" y="17955"/>
                    <a:pt x="15178" y="18255"/>
                    <a:pt x="15211" y="18522"/>
                  </a:cubicBezTo>
                  <a:cubicBezTo>
                    <a:pt x="15278" y="19089"/>
                    <a:pt x="15245" y="19623"/>
                    <a:pt x="15145" y="20156"/>
                  </a:cubicBezTo>
                  <a:cubicBezTo>
                    <a:pt x="15045" y="20590"/>
                    <a:pt x="14911" y="20990"/>
                    <a:pt x="14811" y="21424"/>
                  </a:cubicBezTo>
                  <a:cubicBezTo>
                    <a:pt x="14878" y="20957"/>
                    <a:pt x="14878" y="20490"/>
                    <a:pt x="14945" y="20023"/>
                  </a:cubicBezTo>
                  <a:cubicBezTo>
                    <a:pt x="15011" y="19322"/>
                    <a:pt x="15045" y="18622"/>
                    <a:pt x="15078" y="17888"/>
                  </a:cubicBezTo>
                  <a:cubicBezTo>
                    <a:pt x="15111" y="17821"/>
                    <a:pt x="15145" y="17755"/>
                    <a:pt x="15178" y="17654"/>
                  </a:cubicBezTo>
                  <a:close/>
                  <a:moveTo>
                    <a:pt x="19481" y="21624"/>
                  </a:moveTo>
                  <a:cubicBezTo>
                    <a:pt x="19448" y="21624"/>
                    <a:pt x="19448" y="21624"/>
                    <a:pt x="19448" y="21657"/>
                  </a:cubicBezTo>
                  <a:lnTo>
                    <a:pt x="19448" y="21624"/>
                  </a:lnTo>
                  <a:close/>
                  <a:moveTo>
                    <a:pt x="15045" y="18055"/>
                  </a:moveTo>
                  <a:cubicBezTo>
                    <a:pt x="15011" y="18689"/>
                    <a:pt x="14945" y="19322"/>
                    <a:pt x="14878" y="19989"/>
                  </a:cubicBezTo>
                  <a:cubicBezTo>
                    <a:pt x="14878" y="20557"/>
                    <a:pt x="14811" y="21124"/>
                    <a:pt x="14678" y="21691"/>
                  </a:cubicBezTo>
                  <a:cubicBezTo>
                    <a:pt x="14644" y="21190"/>
                    <a:pt x="14611" y="20657"/>
                    <a:pt x="14644" y="20123"/>
                  </a:cubicBezTo>
                  <a:cubicBezTo>
                    <a:pt x="14678" y="19422"/>
                    <a:pt x="14811" y="18722"/>
                    <a:pt x="15045" y="18055"/>
                  </a:cubicBezTo>
                  <a:close/>
                  <a:moveTo>
                    <a:pt x="16913" y="22625"/>
                  </a:moveTo>
                  <a:lnTo>
                    <a:pt x="16813" y="22758"/>
                  </a:lnTo>
                  <a:cubicBezTo>
                    <a:pt x="16813" y="22758"/>
                    <a:pt x="16813" y="22725"/>
                    <a:pt x="16813" y="22725"/>
                  </a:cubicBezTo>
                  <a:lnTo>
                    <a:pt x="16913" y="22625"/>
                  </a:lnTo>
                  <a:close/>
                  <a:moveTo>
                    <a:pt x="16446" y="23192"/>
                  </a:moveTo>
                  <a:cubicBezTo>
                    <a:pt x="16412" y="23225"/>
                    <a:pt x="16412" y="23225"/>
                    <a:pt x="16446" y="23258"/>
                  </a:cubicBezTo>
                  <a:cubicBezTo>
                    <a:pt x="16446" y="23225"/>
                    <a:pt x="16446" y="23225"/>
                    <a:pt x="16446" y="23192"/>
                  </a:cubicBezTo>
                  <a:close/>
                  <a:moveTo>
                    <a:pt x="16779" y="22825"/>
                  </a:moveTo>
                  <a:cubicBezTo>
                    <a:pt x="16646" y="22992"/>
                    <a:pt x="16546" y="23158"/>
                    <a:pt x="16412" y="23325"/>
                  </a:cubicBezTo>
                  <a:cubicBezTo>
                    <a:pt x="16179" y="23592"/>
                    <a:pt x="15945" y="23826"/>
                    <a:pt x="15645" y="24026"/>
                  </a:cubicBezTo>
                  <a:cubicBezTo>
                    <a:pt x="15445" y="24159"/>
                    <a:pt x="15211" y="24259"/>
                    <a:pt x="14945" y="24326"/>
                  </a:cubicBezTo>
                  <a:cubicBezTo>
                    <a:pt x="15412" y="24092"/>
                    <a:pt x="15812" y="23826"/>
                    <a:pt x="16212" y="23492"/>
                  </a:cubicBezTo>
                  <a:cubicBezTo>
                    <a:pt x="16245" y="23492"/>
                    <a:pt x="16212" y="23459"/>
                    <a:pt x="16179" y="23459"/>
                  </a:cubicBezTo>
                  <a:cubicBezTo>
                    <a:pt x="15712" y="23792"/>
                    <a:pt x="15211" y="24059"/>
                    <a:pt x="14678" y="24293"/>
                  </a:cubicBezTo>
                  <a:lnTo>
                    <a:pt x="14511" y="24359"/>
                  </a:lnTo>
                  <a:cubicBezTo>
                    <a:pt x="14778" y="24226"/>
                    <a:pt x="15011" y="24092"/>
                    <a:pt x="15245" y="23959"/>
                  </a:cubicBezTo>
                  <a:cubicBezTo>
                    <a:pt x="15745" y="23625"/>
                    <a:pt x="16245" y="23258"/>
                    <a:pt x="16679" y="22825"/>
                  </a:cubicBezTo>
                  <a:close/>
                  <a:moveTo>
                    <a:pt x="13510" y="21824"/>
                  </a:moveTo>
                  <a:cubicBezTo>
                    <a:pt x="13577" y="22725"/>
                    <a:pt x="13577" y="23625"/>
                    <a:pt x="13510" y="24526"/>
                  </a:cubicBezTo>
                  <a:lnTo>
                    <a:pt x="13510" y="24559"/>
                  </a:lnTo>
                  <a:cubicBezTo>
                    <a:pt x="13477" y="24126"/>
                    <a:pt x="13377" y="23725"/>
                    <a:pt x="13343" y="23292"/>
                  </a:cubicBezTo>
                  <a:cubicBezTo>
                    <a:pt x="13277" y="22791"/>
                    <a:pt x="13343" y="22291"/>
                    <a:pt x="13510" y="21824"/>
                  </a:cubicBezTo>
                  <a:close/>
                  <a:moveTo>
                    <a:pt x="10945" y="0"/>
                  </a:moveTo>
                  <a:cubicBezTo>
                    <a:pt x="10788" y="0"/>
                    <a:pt x="10658" y="70"/>
                    <a:pt x="10575" y="209"/>
                  </a:cubicBezTo>
                  <a:cubicBezTo>
                    <a:pt x="10308" y="642"/>
                    <a:pt x="10308" y="1143"/>
                    <a:pt x="10508" y="1610"/>
                  </a:cubicBezTo>
                  <a:cubicBezTo>
                    <a:pt x="10742" y="2043"/>
                    <a:pt x="11108" y="2410"/>
                    <a:pt x="11575" y="2644"/>
                  </a:cubicBezTo>
                  <a:cubicBezTo>
                    <a:pt x="11776" y="2777"/>
                    <a:pt x="11976" y="2877"/>
                    <a:pt x="12209" y="2977"/>
                  </a:cubicBezTo>
                  <a:cubicBezTo>
                    <a:pt x="12209" y="3011"/>
                    <a:pt x="12209" y="3044"/>
                    <a:pt x="12209" y="3077"/>
                  </a:cubicBezTo>
                  <a:cubicBezTo>
                    <a:pt x="12209" y="3344"/>
                    <a:pt x="12309" y="3644"/>
                    <a:pt x="12509" y="3845"/>
                  </a:cubicBezTo>
                  <a:cubicBezTo>
                    <a:pt x="12710" y="4111"/>
                    <a:pt x="13110" y="4211"/>
                    <a:pt x="13210" y="4545"/>
                  </a:cubicBezTo>
                  <a:cubicBezTo>
                    <a:pt x="12943" y="6913"/>
                    <a:pt x="12643" y="9248"/>
                    <a:pt x="12309" y="11583"/>
                  </a:cubicBezTo>
                  <a:cubicBezTo>
                    <a:pt x="12309" y="11650"/>
                    <a:pt x="12309" y="11717"/>
                    <a:pt x="12276" y="11784"/>
                  </a:cubicBezTo>
                  <a:cubicBezTo>
                    <a:pt x="12009" y="13752"/>
                    <a:pt x="11709" y="15753"/>
                    <a:pt x="11375" y="17721"/>
                  </a:cubicBezTo>
                  <a:cubicBezTo>
                    <a:pt x="11142" y="19122"/>
                    <a:pt x="10875" y="20523"/>
                    <a:pt x="10641" y="21924"/>
                  </a:cubicBezTo>
                  <a:cubicBezTo>
                    <a:pt x="10408" y="20823"/>
                    <a:pt x="9607" y="19856"/>
                    <a:pt x="9374" y="18755"/>
                  </a:cubicBezTo>
                  <a:cubicBezTo>
                    <a:pt x="9207" y="17855"/>
                    <a:pt x="9507" y="16954"/>
                    <a:pt x="9374" y="16053"/>
                  </a:cubicBezTo>
                  <a:cubicBezTo>
                    <a:pt x="9374" y="16020"/>
                    <a:pt x="9374" y="16020"/>
                    <a:pt x="9374" y="16020"/>
                  </a:cubicBezTo>
                  <a:cubicBezTo>
                    <a:pt x="9407" y="15586"/>
                    <a:pt x="9507" y="15153"/>
                    <a:pt x="9574" y="14719"/>
                  </a:cubicBezTo>
                  <a:cubicBezTo>
                    <a:pt x="9641" y="14319"/>
                    <a:pt x="9607" y="13885"/>
                    <a:pt x="9541" y="13485"/>
                  </a:cubicBezTo>
                  <a:cubicBezTo>
                    <a:pt x="9474" y="13051"/>
                    <a:pt x="9341" y="12651"/>
                    <a:pt x="9140" y="12251"/>
                  </a:cubicBezTo>
                  <a:cubicBezTo>
                    <a:pt x="8907" y="11817"/>
                    <a:pt x="8740" y="11317"/>
                    <a:pt x="8707" y="10816"/>
                  </a:cubicBezTo>
                  <a:cubicBezTo>
                    <a:pt x="8707" y="10783"/>
                    <a:pt x="8740" y="10783"/>
                    <a:pt x="8740" y="10749"/>
                  </a:cubicBezTo>
                  <a:cubicBezTo>
                    <a:pt x="8765" y="10701"/>
                    <a:pt x="8717" y="10670"/>
                    <a:pt x="8677" y="10670"/>
                  </a:cubicBezTo>
                  <a:cubicBezTo>
                    <a:pt x="8663" y="10670"/>
                    <a:pt x="8649" y="10674"/>
                    <a:pt x="8640" y="10683"/>
                  </a:cubicBezTo>
                  <a:lnTo>
                    <a:pt x="8607" y="10749"/>
                  </a:lnTo>
                  <a:cubicBezTo>
                    <a:pt x="8573" y="10783"/>
                    <a:pt x="8573" y="10783"/>
                    <a:pt x="8573" y="10816"/>
                  </a:cubicBezTo>
                  <a:cubicBezTo>
                    <a:pt x="7806" y="12317"/>
                    <a:pt x="8740" y="13952"/>
                    <a:pt x="9140" y="15419"/>
                  </a:cubicBezTo>
                  <a:cubicBezTo>
                    <a:pt x="9240" y="15853"/>
                    <a:pt x="9307" y="16353"/>
                    <a:pt x="9274" y="16821"/>
                  </a:cubicBezTo>
                  <a:cubicBezTo>
                    <a:pt x="9274" y="17288"/>
                    <a:pt x="9174" y="17755"/>
                    <a:pt x="9174" y="18222"/>
                  </a:cubicBezTo>
                  <a:cubicBezTo>
                    <a:pt x="9207" y="18388"/>
                    <a:pt x="9207" y="18522"/>
                    <a:pt x="9240" y="18689"/>
                  </a:cubicBezTo>
                  <a:cubicBezTo>
                    <a:pt x="9040" y="18155"/>
                    <a:pt x="8773" y="17621"/>
                    <a:pt x="8473" y="17154"/>
                  </a:cubicBezTo>
                  <a:cubicBezTo>
                    <a:pt x="8006" y="16487"/>
                    <a:pt x="7639" y="15786"/>
                    <a:pt x="7372" y="15019"/>
                  </a:cubicBezTo>
                  <a:cubicBezTo>
                    <a:pt x="7356" y="14986"/>
                    <a:pt x="7322" y="14969"/>
                    <a:pt x="7289" y="14969"/>
                  </a:cubicBezTo>
                  <a:cubicBezTo>
                    <a:pt x="7256" y="14969"/>
                    <a:pt x="7222" y="14986"/>
                    <a:pt x="7206" y="15019"/>
                  </a:cubicBezTo>
                  <a:cubicBezTo>
                    <a:pt x="7006" y="15920"/>
                    <a:pt x="7206" y="16887"/>
                    <a:pt x="7706" y="17654"/>
                  </a:cubicBezTo>
                  <a:cubicBezTo>
                    <a:pt x="8240" y="18422"/>
                    <a:pt x="9074" y="18889"/>
                    <a:pt x="9541" y="19689"/>
                  </a:cubicBezTo>
                  <a:cubicBezTo>
                    <a:pt x="9641" y="19889"/>
                    <a:pt x="9741" y="20123"/>
                    <a:pt x="9841" y="20323"/>
                  </a:cubicBezTo>
                  <a:cubicBezTo>
                    <a:pt x="10241" y="20990"/>
                    <a:pt x="10475" y="21724"/>
                    <a:pt x="10541" y="22491"/>
                  </a:cubicBezTo>
                  <a:cubicBezTo>
                    <a:pt x="10408" y="23192"/>
                    <a:pt x="10275" y="23859"/>
                    <a:pt x="10141" y="24559"/>
                  </a:cubicBezTo>
                  <a:cubicBezTo>
                    <a:pt x="9374" y="23926"/>
                    <a:pt x="8607" y="23225"/>
                    <a:pt x="7940" y="22491"/>
                  </a:cubicBezTo>
                  <a:cubicBezTo>
                    <a:pt x="7206" y="21691"/>
                    <a:pt x="6539" y="20857"/>
                    <a:pt x="5971" y="19923"/>
                  </a:cubicBezTo>
                  <a:cubicBezTo>
                    <a:pt x="4871" y="18155"/>
                    <a:pt x="4070" y="16153"/>
                    <a:pt x="3670" y="14085"/>
                  </a:cubicBezTo>
                  <a:cubicBezTo>
                    <a:pt x="3436" y="12951"/>
                    <a:pt x="3303" y="11817"/>
                    <a:pt x="3336" y="10649"/>
                  </a:cubicBezTo>
                  <a:cubicBezTo>
                    <a:pt x="3336" y="10583"/>
                    <a:pt x="3370" y="10516"/>
                    <a:pt x="3403" y="10449"/>
                  </a:cubicBezTo>
                  <a:cubicBezTo>
                    <a:pt x="3403" y="10349"/>
                    <a:pt x="3403" y="10349"/>
                    <a:pt x="3436" y="10316"/>
                  </a:cubicBezTo>
                  <a:cubicBezTo>
                    <a:pt x="3536" y="10116"/>
                    <a:pt x="3737" y="9982"/>
                    <a:pt x="3937" y="9882"/>
                  </a:cubicBezTo>
                  <a:cubicBezTo>
                    <a:pt x="4337" y="9815"/>
                    <a:pt x="4671" y="9582"/>
                    <a:pt x="4871" y="9248"/>
                  </a:cubicBezTo>
                  <a:lnTo>
                    <a:pt x="4904" y="9182"/>
                  </a:lnTo>
                  <a:lnTo>
                    <a:pt x="4937" y="9182"/>
                  </a:lnTo>
                  <a:cubicBezTo>
                    <a:pt x="5471" y="9182"/>
                    <a:pt x="6038" y="8982"/>
                    <a:pt x="6472" y="8648"/>
                  </a:cubicBezTo>
                  <a:cubicBezTo>
                    <a:pt x="6805" y="8414"/>
                    <a:pt x="7172" y="7981"/>
                    <a:pt x="7006" y="7581"/>
                  </a:cubicBezTo>
                  <a:cubicBezTo>
                    <a:pt x="6933" y="7423"/>
                    <a:pt x="6799" y="7367"/>
                    <a:pt x="6643" y="7367"/>
                  </a:cubicBezTo>
                  <a:cubicBezTo>
                    <a:pt x="6370" y="7367"/>
                    <a:pt x="6029" y="7541"/>
                    <a:pt x="5838" y="7647"/>
                  </a:cubicBezTo>
                  <a:lnTo>
                    <a:pt x="5705" y="7781"/>
                  </a:lnTo>
                  <a:cubicBezTo>
                    <a:pt x="5705" y="7714"/>
                    <a:pt x="5705" y="7681"/>
                    <a:pt x="5705" y="7647"/>
                  </a:cubicBezTo>
                  <a:cubicBezTo>
                    <a:pt x="5771" y="7480"/>
                    <a:pt x="5771" y="7347"/>
                    <a:pt x="5771" y="7180"/>
                  </a:cubicBezTo>
                  <a:cubicBezTo>
                    <a:pt x="5738" y="7047"/>
                    <a:pt x="5605" y="6913"/>
                    <a:pt x="5471" y="6880"/>
                  </a:cubicBezTo>
                  <a:cubicBezTo>
                    <a:pt x="5408" y="6866"/>
                    <a:pt x="5344" y="6859"/>
                    <a:pt x="5280" y="6859"/>
                  </a:cubicBezTo>
                  <a:cubicBezTo>
                    <a:pt x="5035" y="6859"/>
                    <a:pt x="4782" y="6955"/>
                    <a:pt x="4570" y="7114"/>
                  </a:cubicBezTo>
                  <a:cubicBezTo>
                    <a:pt x="4537" y="7114"/>
                    <a:pt x="4537" y="7147"/>
                    <a:pt x="4504" y="7180"/>
                  </a:cubicBezTo>
                  <a:cubicBezTo>
                    <a:pt x="4504" y="6913"/>
                    <a:pt x="4370" y="6680"/>
                    <a:pt x="4137" y="6580"/>
                  </a:cubicBezTo>
                  <a:cubicBezTo>
                    <a:pt x="4015" y="6524"/>
                    <a:pt x="3889" y="6498"/>
                    <a:pt x="3766" y="6498"/>
                  </a:cubicBezTo>
                  <a:cubicBezTo>
                    <a:pt x="3522" y="6498"/>
                    <a:pt x="3292" y="6602"/>
                    <a:pt x="3136" y="6780"/>
                  </a:cubicBezTo>
                  <a:cubicBezTo>
                    <a:pt x="3103" y="6813"/>
                    <a:pt x="3103" y="6847"/>
                    <a:pt x="3069" y="6847"/>
                  </a:cubicBezTo>
                  <a:cubicBezTo>
                    <a:pt x="2969" y="6513"/>
                    <a:pt x="2736" y="6246"/>
                    <a:pt x="2436" y="6079"/>
                  </a:cubicBezTo>
                  <a:cubicBezTo>
                    <a:pt x="2286" y="5984"/>
                    <a:pt x="2120" y="5939"/>
                    <a:pt x="1955" y="5939"/>
                  </a:cubicBezTo>
                  <a:cubicBezTo>
                    <a:pt x="1716" y="5939"/>
                    <a:pt x="1479" y="6035"/>
                    <a:pt x="1301" y="6213"/>
                  </a:cubicBezTo>
                  <a:cubicBezTo>
                    <a:pt x="1268" y="6246"/>
                    <a:pt x="1268" y="6280"/>
                    <a:pt x="1235" y="6313"/>
                  </a:cubicBezTo>
                  <a:cubicBezTo>
                    <a:pt x="1101" y="6113"/>
                    <a:pt x="901" y="6013"/>
                    <a:pt x="701" y="5946"/>
                  </a:cubicBezTo>
                  <a:cubicBezTo>
                    <a:pt x="675" y="5942"/>
                    <a:pt x="650" y="5940"/>
                    <a:pt x="625" y="5940"/>
                  </a:cubicBezTo>
                  <a:cubicBezTo>
                    <a:pt x="459" y="5940"/>
                    <a:pt x="321" y="6034"/>
                    <a:pt x="234" y="6180"/>
                  </a:cubicBezTo>
                  <a:cubicBezTo>
                    <a:pt x="1" y="6613"/>
                    <a:pt x="1" y="7147"/>
                    <a:pt x="234" y="7581"/>
                  </a:cubicBezTo>
                  <a:cubicBezTo>
                    <a:pt x="501" y="8014"/>
                    <a:pt x="868" y="8348"/>
                    <a:pt x="1335" y="8581"/>
                  </a:cubicBezTo>
                  <a:cubicBezTo>
                    <a:pt x="1535" y="8681"/>
                    <a:pt x="1768" y="8781"/>
                    <a:pt x="2002" y="8848"/>
                  </a:cubicBezTo>
                  <a:cubicBezTo>
                    <a:pt x="2002" y="8881"/>
                    <a:pt x="2002" y="8915"/>
                    <a:pt x="2002" y="8948"/>
                  </a:cubicBezTo>
                  <a:cubicBezTo>
                    <a:pt x="2002" y="9248"/>
                    <a:pt x="2102" y="9515"/>
                    <a:pt x="2302" y="9715"/>
                  </a:cubicBezTo>
                  <a:cubicBezTo>
                    <a:pt x="2436" y="9849"/>
                    <a:pt x="2569" y="9949"/>
                    <a:pt x="2702" y="10049"/>
                  </a:cubicBezTo>
                  <a:cubicBezTo>
                    <a:pt x="2869" y="10116"/>
                    <a:pt x="2969" y="10249"/>
                    <a:pt x="3069" y="10383"/>
                  </a:cubicBezTo>
                  <a:cubicBezTo>
                    <a:pt x="3069" y="10416"/>
                    <a:pt x="3069" y="10416"/>
                    <a:pt x="3103" y="10416"/>
                  </a:cubicBezTo>
                  <a:cubicBezTo>
                    <a:pt x="3069" y="10449"/>
                    <a:pt x="3036" y="10483"/>
                    <a:pt x="3036" y="10549"/>
                  </a:cubicBezTo>
                  <a:cubicBezTo>
                    <a:pt x="3003" y="14886"/>
                    <a:pt x="4537" y="19122"/>
                    <a:pt x="7406" y="22391"/>
                  </a:cubicBezTo>
                  <a:cubicBezTo>
                    <a:pt x="8173" y="23325"/>
                    <a:pt x="9107" y="24126"/>
                    <a:pt x="10108" y="24793"/>
                  </a:cubicBezTo>
                  <a:cubicBezTo>
                    <a:pt x="9707" y="26894"/>
                    <a:pt x="9274" y="28963"/>
                    <a:pt x="8807" y="31031"/>
                  </a:cubicBezTo>
                  <a:cubicBezTo>
                    <a:pt x="8273" y="33499"/>
                    <a:pt x="7673" y="36001"/>
                    <a:pt x="7039" y="38469"/>
                  </a:cubicBezTo>
                  <a:cubicBezTo>
                    <a:pt x="7020" y="38605"/>
                    <a:pt x="7124" y="38695"/>
                    <a:pt x="7228" y="38695"/>
                  </a:cubicBezTo>
                  <a:cubicBezTo>
                    <a:pt x="7303" y="38695"/>
                    <a:pt x="7378" y="38648"/>
                    <a:pt x="7406" y="38536"/>
                  </a:cubicBezTo>
                  <a:cubicBezTo>
                    <a:pt x="8073" y="35834"/>
                    <a:pt x="8707" y="33132"/>
                    <a:pt x="9307" y="30397"/>
                  </a:cubicBezTo>
                  <a:lnTo>
                    <a:pt x="9541" y="30230"/>
                  </a:lnTo>
                  <a:lnTo>
                    <a:pt x="9607" y="30230"/>
                  </a:lnTo>
                  <a:cubicBezTo>
                    <a:pt x="11375" y="29396"/>
                    <a:pt x="13243" y="28896"/>
                    <a:pt x="14844" y="27762"/>
                  </a:cubicBezTo>
                  <a:cubicBezTo>
                    <a:pt x="16212" y="26861"/>
                    <a:pt x="17380" y="25660"/>
                    <a:pt x="18280" y="24259"/>
                  </a:cubicBezTo>
                  <a:cubicBezTo>
                    <a:pt x="18681" y="23692"/>
                    <a:pt x="19014" y="23058"/>
                    <a:pt x="19281" y="22425"/>
                  </a:cubicBezTo>
                  <a:cubicBezTo>
                    <a:pt x="19314" y="22425"/>
                    <a:pt x="19314" y="22391"/>
                    <a:pt x="19314" y="22391"/>
                  </a:cubicBezTo>
                  <a:cubicBezTo>
                    <a:pt x="19348" y="22324"/>
                    <a:pt x="19381" y="22258"/>
                    <a:pt x="19381" y="22191"/>
                  </a:cubicBezTo>
                  <a:lnTo>
                    <a:pt x="19481" y="21991"/>
                  </a:lnTo>
                  <a:cubicBezTo>
                    <a:pt x="19514" y="21924"/>
                    <a:pt x="19514" y="21857"/>
                    <a:pt x="19548" y="21824"/>
                  </a:cubicBezTo>
                  <a:lnTo>
                    <a:pt x="19615" y="21691"/>
                  </a:lnTo>
                  <a:cubicBezTo>
                    <a:pt x="19781" y="21524"/>
                    <a:pt x="19981" y="21424"/>
                    <a:pt x="20182" y="21390"/>
                  </a:cubicBezTo>
                  <a:cubicBezTo>
                    <a:pt x="20415" y="21390"/>
                    <a:pt x="20649" y="21324"/>
                    <a:pt x="20882" y="21224"/>
                  </a:cubicBezTo>
                  <a:cubicBezTo>
                    <a:pt x="21016" y="21157"/>
                    <a:pt x="21116" y="21090"/>
                    <a:pt x="21216" y="20957"/>
                  </a:cubicBezTo>
                  <a:lnTo>
                    <a:pt x="21282" y="20890"/>
                  </a:lnTo>
                  <a:cubicBezTo>
                    <a:pt x="21434" y="20917"/>
                    <a:pt x="21586" y="20929"/>
                    <a:pt x="21737" y="20929"/>
                  </a:cubicBezTo>
                  <a:cubicBezTo>
                    <a:pt x="22149" y="20929"/>
                    <a:pt x="22551" y="20836"/>
                    <a:pt x="22917" y="20690"/>
                  </a:cubicBezTo>
                  <a:cubicBezTo>
                    <a:pt x="23317" y="20523"/>
                    <a:pt x="23751" y="20156"/>
                    <a:pt x="23684" y="19723"/>
                  </a:cubicBezTo>
                  <a:cubicBezTo>
                    <a:pt x="23638" y="19476"/>
                    <a:pt x="23456" y="19400"/>
                    <a:pt x="23244" y="19400"/>
                  </a:cubicBezTo>
                  <a:cubicBezTo>
                    <a:pt x="22998" y="19400"/>
                    <a:pt x="22711" y="19502"/>
                    <a:pt x="22550" y="19556"/>
                  </a:cubicBezTo>
                  <a:lnTo>
                    <a:pt x="22350" y="19623"/>
                  </a:lnTo>
                  <a:cubicBezTo>
                    <a:pt x="22350" y="19589"/>
                    <a:pt x="22383" y="19556"/>
                    <a:pt x="22417" y="19522"/>
                  </a:cubicBezTo>
                  <a:cubicBezTo>
                    <a:pt x="22483" y="19389"/>
                    <a:pt x="22517" y="19222"/>
                    <a:pt x="22550" y="19055"/>
                  </a:cubicBezTo>
                  <a:cubicBezTo>
                    <a:pt x="22517" y="18922"/>
                    <a:pt x="22450" y="18789"/>
                    <a:pt x="22316" y="18722"/>
                  </a:cubicBezTo>
                  <a:cubicBezTo>
                    <a:pt x="22185" y="18663"/>
                    <a:pt x="22040" y="18637"/>
                    <a:pt x="21897" y="18637"/>
                  </a:cubicBezTo>
                  <a:cubicBezTo>
                    <a:pt x="21714" y="18637"/>
                    <a:pt x="21532" y="18680"/>
                    <a:pt x="21382" y="18755"/>
                  </a:cubicBezTo>
                  <a:lnTo>
                    <a:pt x="21316" y="18789"/>
                  </a:lnTo>
                  <a:cubicBezTo>
                    <a:pt x="21349" y="18555"/>
                    <a:pt x="21249" y="18288"/>
                    <a:pt x="21016" y="18121"/>
                  </a:cubicBezTo>
                  <a:cubicBezTo>
                    <a:pt x="20873" y="18036"/>
                    <a:pt x="20717" y="17993"/>
                    <a:pt x="20563" y="17993"/>
                  </a:cubicBezTo>
                  <a:cubicBezTo>
                    <a:pt x="20357" y="17993"/>
                    <a:pt x="20153" y="18069"/>
                    <a:pt x="19981" y="18222"/>
                  </a:cubicBezTo>
                  <a:cubicBezTo>
                    <a:pt x="19948" y="17855"/>
                    <a:pt x="19748" y="17521"/>
                    <a:pt x="19481" y="17321"/>
                  </a:cubicBezTo>
                  <a:cubicBezTo>
                    <a:pt x="19287" y="17166"/>
                    <a:pt x="19059" y="17078"/>
                    <a:pt x="18830" y="17078"/>
                  </a:cubicBezTo>
                  <a:cubicBezTo>
                    <a:pt x="18665" y="17078"/>
                    <a:pt x="18500" y="17123"/>
                    <a:pt x="18347" y="17221"/>
                  </a:cubicBezTo>
                  <a:cubicBezTo>
                    <a:pt x="18314" y="17221"/>
                    <a:pt x="18280" y="17254"/>
                    <a:pt x="18280" y="17321"/>
                  </a:cubicBezTo>
                  <a:cubicBezTo>
                    <a:pt x="18180" y="17087"/>
                    <a:pt x="18013" y="16954"/>
                    <a:pt x="17813" y="16854"/>
                  </a:cubicBezTo>
                  <a:cubicBezTo>
                    <a:pt x="17758" y="16821"/>
                    <a:pt x="17698" y="16806"/>
                    <a:pt x="17639" y="16806"/>
                  </a:cubicBezTo>
                  <a:cubicBezTo>
                    <a:pt x="17520" y="16806"/>
                    <a:pt x="17402" y="16865"/>
                    <a:pt x="17313" y="16954"/>
                  </a:cubicBezTo>
                  <a:cubicBezTo>
                    <a:pt x="16979" y="17321"/>
                    <a:pt x="16879" y="17821"/>
                    <a:pt x="17013" y="18288"/>
                  </a:cubicBezTo>
                  <a:cubicBezTo>
                    <a:pt x="17179" y="18789"/>
                    <a:pt x="17480" y="19222"/>
                    <a:pt x="17913" y="19556"/>
                  </a:cubicBezTo>
                  <a:cubicBezTo>
                    <a:pt x="18080" y="19689"/>
                    <a:pt x="18280" y="19856"/>
                    <a:pt x="18514" y="19956"/>
                  </a:cubicBezTo>
                  <a:cubicBezTo>
                    <a:pt x="18480" y="19989"/>
                    <a:pt x="18480" y="20023"/>
                    <a:pt x="18480" y="20056"/>
                  </a:cubicBezTo>
                  <a:cubicBezTo>
                    <a:pt x="18414" y="20356"/>
                    <a:pt x="18480" y="20657"/>
                    <a:pt x="18647" y="20890"/>
                  </a:cubicBezTo>
                  <a:cubicBezTo>
                    <a:pt x="18814" y="21190"/>
                    <a:pt x="19181" y="21357"/>
                    <a:pt x="19214" y="21691"/>
                  </a:cubicBezTo>
                  <a:cubicBezTo>
                    <a:pt x="19214" y="21754"/>
                    <a:pt x="19255" y="21777"/>
                    <a:pt x="19301" y="21777"/>
                  </a:cubicBezTo>
                  <a:cubicBezTo>
                    <a:pt x="19328" y="21777"/>
                    <a:pt x="19357" y="21770"/>
                    <a:pt x="19381" y="21757"/>
                  </a:cubicBezTo>
                  <a:lnTo>
                    <a:pt x="19381" y="21757"/>
                  </a:lnTo>
                  <a:cubicBezTo>
                    <a:pt x="19281" y="21924"/>
                    <a:pt x="19248" y="22091"/>
                    <a:pt x="19214" y="22258"/>
                  </a:cubicBezTo>
                  <a:cubicBezTo>
                    <a:pt x="17880" y="25193"/>
                    <a:pt x="15478" y="27495"/>
                    <a:pt x="12543" y="28729"/>
                  </a:cubicBezTo>
                  <a:cubicBezTo>
                    <a:pt x="11842" y="28996"/>
                    <a:pt x="11175" y="29263"/>
                    <a:pt x="10508" y="29530"/>
                  </a:cubicBezTo>
                  <a:cubicBezTo>
                    <a:pt x="10708" y="29363"/>
                    <a:pt x="10908" y="29196"/>
                    <a:pt x="11108" y="29029"/>
                  </a:cubicBezTo>
                  <a:cubicBezTo>
                    <a:pt x="11709" y="28629"/>
                    <a:pt x="12209" y="28095"/>
                    <a:pt x="12643" y="27495"/>
                  </a:cubicBezTo>
                  <a:cubicBezTo>
                    <a:pt x="13010" y="26828"/>
                    <a:pt x="13343" y="26127"/>
                    <a:pt x="13610" y="25393"/>
                  </a:cubicBezTo>
                  <a:lnTo>
                    <a:pt x="13644" y="25327"/>
                  </a:lnTo>
                  <a:cubicBezTo>
                    <a:pt x="13644" y="25327"/>
                    <a:pt x="13677" y="25327"/>
                    <a:pt x="13677" y="25293"/>
                  </a:cubicBezTo>
                  <a:cubicBezTo>
                    <a:pt x="13710" y="25160"/>
                    <a:pt x="13777" y="25060"/>
                    <a:pt x="13877" y="24960"/>
                  </a:cubicBezTo>
                  <a:cubicBezTo>
                    <a:pt x="13894" y="24976"/>
                    <a:pt x="13910" y="24985"/>
                    <a:pt x="13927" y="24985"/>
                  </a:cubicBezTo>
                  <a:cubicBezTo>
                    <a:pt x="13944" y="24985"/>
                    <a:pt x="13961" y="24976"/>
                    <a:pt x="13977" y="24960"/>
                  </a:cubicBezTo>
                  <a:cubicBezTo>
                    <a:pt x="14311" y="24760"/>
                    <a:pt x="14644" y="24626"/>
                    <a:pt x="15011" y="24559"/>
                  </a:cubicBezTo>
                  <a:cubicBezTo>
                    <a:pt x="15311" y="24459"/>
                    <a:pt x="15612" y="24293"/>
                    <a:pt x="15845" y="24092"/>
                  </a:cubicBezTo>
                  <a:cubicBezTo>
                    <a:pt x="16112" y="23892"/>
                    <a:pt x="16346" y="23659"/>
                    <a:pt x="16512" y="23392"/>
                  </a:cubicBezTo>
                  <a:cubicBezTo>
                    <a:pt x="16746" y="23092"/>
                    <a:pt x="16879" y="22791"/>
                    <a:pt x="17079" y="22491"/>
                  </a:cubicBezTo>
                  <a:cubicBezTo>
                    <a:pt x="17079" y="22468"/>
                    <a:pt x="17063" y="22444"/>
                    <a:pt x="17041" y="22444"/>
                  </a:cubicBezTo>
                  <a:cubicBezTo>
                    <a:pt x="17032" y="22444"/>
                    <a:pt x="17022" y="22448"/>
                    <a:pt x="17013" y="22458"/>
                  </a:cubicBezTo>
                  <a:cubicBezTo>
                    <a:pt x="16412" y="23025"/>
                    <a:pt x="15778" y="23559"/>
                    <a:pt x="15078" y="24026"/>
                  </a:cubicBezTo>
                  <a:cubicBezTo>
                    <a:pt x="14778" y="24192"/>
                    <a:pt x="14478" y="24359"/>
                    <a:pt x="14177" y="24559"/>
                  </a:cubicBezTo>
                  <a:lnTo>
                    <a:pt x="14144" y="24593"/>
                  </a:lnTo>
                  <a:cubicBezTo>
                    <a:pt x="14044" y="24659"/>
                    <a:pt x="13977" y="24693"/>
                    <a:pt x="13910" y="24726"/>
                  </a:cubicBezTo>
                  <a:cubicBezTo>
                    <a:pt x="14111" y="24259"/>
                    <a:pt x="14311" y="23759"/>
                    <a:pt x="14511" y="23292"/>
                  </a:cubicBezTo>
                  <a:cubicBezTo>
                    <a:pt x="14544" y="23292"/>
                    <a:pt x="14611" y="23292"/>
                    <a:pt x="14611" y="23258"/>
                  </a:cubicBezTo>
                  <a:cubicBezTo>
                    <a:pt x="14578" y="23192"/>
                    <a:pt x="14578" y="23158"/>
                    <a:pt x="14611" y="23125"/>
                  </a:cubicBezTo>
                  <a:lnTo>
                    <a:pt x="14644" y="23025"/>
                  </a:lnTo>
                  <a:cubicBezTo>
                    <a:pt x="14644" y="23025"/>
                    <a:pt x="14644" y="22992"/>
                    <a:pt x="14644" y="22992"/>
                  </a:cubicBezTo>
                  <a:cubicBezTo>
                    <a:pt x="14644" y="22825"/>
                    <a:pt x="14678" y="22691"/>
                    <a:pt x="14678" y="22558"/>
                  </a:cubicBezTo>
                  <a:lnTo>
                    <a:pt x="14744" y="22391"/>
                  </a:lnTo>
                  <a:cubicBezTo>
                    <a:pt x="14811" y="22124"/>
                    <a:pt x="14878" y="21891"/>
                    <a:pt x="14945" y="21624"/>
                  </a:cubicBezTo>
                  <a:cubicBezTo>
                    <a:pt x="15045" y="21124"/>
                    <a:pt x="15178" y="20623"/>
                    <a:pt x="15311" y="20123"/>
                  </a:cubicBezTo>
                  <a:cubicBezTo>
                    <a:pt x="15378" y="19689"/>
                    <a:pt x="15412" y="19222"/>
                    <a:pt x="15378" y="18755"/>
                  </a:cubicBezTo>
                  <a:cubicBezTo>
                    <a:pt x="15311" y="18222"/>
                    <a:pt x="15311" y="17721"/>
                    <a:pt x="15378" y="17187"/>
                  </a:cubicBezTo>
                  <a:cubicBezTo>
                    <a:pt x="15399" y="17145"/>
                    <a:pt x="15354" y="17103"/>
                    <a:pt x="15309" y="17103"/>
                  </a:cubicBezTo>
                  <a:cubicBezTo>
                    <a:pt x="15283" y="17103"/>
                    <a:pt x="15257" y="17117"/>
                    <a:pt x="15245" y="17154"/>
                  </a:cubicBezTo>
                  <a:cubicBezTo>
                    <a:pt x="14844" y="17988"/>
                    <a:pt x="14578" y="18922"/>
                    <a:pt x="14511" y="19856"/>
                  </a:cubicBezTo>
                  <a:cubicBezTo>
                    <a:pt x="14478" y="20356"/>
                    <a:pt x="14478" y="20857"/>
                    <a:pt x="14511" y="21324"/>
                  </a:cubicBezTo>
                  <a:cubicBezTo>
                    <a:pt x="14544" y="21724"/>
                    <a:pt x="14578" y="22124"/>
                    <a:pt x="14544" y="22491"/>
                  </a:cubicBezTo>
                  <a:cubicBezTo>
                    <a:pt x="14511" y="22691"/>
                    <a:pt x="14478" y="22892"/>
                    <a:pt x="14478" y="23092"/>
                  </a:cubicBezTo>
                  <a:lnTo>
                    <a:pt x="13744" y="24860"/>
                  </a:lnTo>
                  <a:cubicBezTo>
                    <a:pt x="13677" y="24926"/>
                    <a:pt x="13644" y="24960"/>
                    <a:pt x="13610" y="25026"/>
                  </a:cubicBezTo>
                  <a:cubicBezTo>
                    <a:pt x="13677" y="23859"/>
                    <a:pt x="13677" y="22725"/>
                    <a:pt x="13610" y="21557"/>
                  </a:cubicBezTo>
                  <a:cubicBezTo>
                    <a:pt x="13610" y="21516"/>
                    <a:pt x="13572" y="21488"/>
                    <a:pt x="13535" y="21488"/>
                  </a:cubicBezTo>
                  <a:cubicBezTo>
                    <a:pt x="13512" y="21488"/>
                    <a:pt x="13490" y="21498"/>
                    <a:pt x="13477" y="21524"/>
                  </a:cubicBezTo>
                  <a:cubicBezTo>
                    <a:pt x="13210" y="22058"/>
                    <a:pt x="13110" y="22625"/>
                    <a:pt x="13210" y="23225"/>
                  </a:cubicBezTo>
                  <a:cubicBezTo>
                    <a:pt x="13243" y="23826"/>
                    <a:pt x="13377" y="24393"/>
                    <a:pt x="13477" y="24993"/>
                  </a:cubicBezTo>
                  <a:lnTo>
                    <a:pt x="13477" y="25193"/>
                  </a:lnTo>
                  <a:cubicBezTo>
                    <a:pt x="13477" y="25217"/>
                    <a:pt x="13494" y="25240"/>
                    <a:pt x="13515" y="25240"/>
                  </a:cubicBezTo>
                  <a:cubicBezTo>
                    <a:pt x="13524" y="25240"/>
                    <a:pt x="13534" y="25236"/>
                    <a:pt x="13544" y="25227"/>
                  </a:cubicBezTo>
                  <a:lnTo>
                    <a:pt x="13544" y="25227"/>
                  </a:lnTo>
                  <a:cubicBezTo>
                    <a:pt x="13510" y="25260"/>
                    <a:pt x="13510" y="25293"/>
                    <a:pt x="13544" y="25293"/>
                  </a:cubicBezTo>
                  <a:cubicBezTo>
                    <a:pt x="13277" y="25994"/>
                    <a:pt x="12976" y="26661"/>
                    <a:pt x="12643" y="27295"/>
                  </a:cubicBezTo>
                  <a:cubicBezTo>
                    <a:pt x="12209" y="27928"/>
                    <a:pt x="11676" y="28462"/>
                    <a:pt x="11042" y="28862"/>
                  </a:cubicBezTo>
                  <a:cubicBezTo>
                    <a:pt x="10541" y="29229"/>
                    <a:pt x="10008" y="29563"/>
                    <a:pt x="9507" y="29930"/>
                  </a:cubicBezTo>
                  <a:lnTo>
                    <a:pt x="9441" y="29963"/>
                  </a:lnTo>
                  <a:cubicBezTo>
                    <a:pt x="9441" y="29963"/>
                    <a:pt x="9407" y="29997"/>
                    <a:pt x="9407" y="29997"/>
                  </a:cubicBezTo>
                  <a:cubicBezTo>
                    <a:pt x="9741" y="28429"/>
                    <a:pt x="10074" y="26861"/>
                    <a:pt x="10375" y="25260"/>
                  </a:cubicBezTo>
                  <a:cubicBezTo>
                    <a:pt x="10675" y="23659"/>
                    <a:pt x="10975" y="21958"/>
                    <a:pt x="11275" y="20323"/>
                  </a:cubicBezTo>
                  <a:cubicBezTo>
                    <a:pt x="11709" y="19055"/>
                    <a:pt x="12276" y="17821"/>
                    <a:pt x="12943" y="16654"/>
                  </a:cubicBezTo>
                  <a:cubicBezTo>
                    <a:pt x="13844" y="14919"/>
                    <a:pt x="14611" y="13084"/>
                    <a:pt x="15445" y="11317"/>
                  </a:cubicBezTo>
                  <a:cubicBezTo>
                    <a:pt x="15912" y="10316"/>
                    <a:pt x="16446" y="9382"/>
                    <a:pt x="17046" y="8448"/>
                  </a:cubicBezTo>
                  <a:cubicBezTo>
                    <a:pt x="17090" y="8383"/>
                    <a:pt x="17048" y="8332"/>
                    <a:pt x="16995" y="8332"/>
                  </a:cubicBezTo>
                  <a:cubicBezTo>
                    <a:pt x="16967" y="8332"/>
                    <a:pt x="16936" y="8346"/>
                    <a:pt x="16913" y="8381"/>
                  </a:cubicBezTo>
                  <a:cubicBezTo>
                    <a:pt x="15812" y="10049"/>
                    <a:pt x="14878" y="11850"/>
                    <a:pt x="14077" y="13685"/>
                  </a:cubicBezTo>
                  <a:cubicBezTo>
                    <a:pt x="13677" y="14586"/>
                    <a:pt x="13243" y="15486"/>
                    <a:pt x="12810" y="16387"/>
                  </a:cubicBezTo>
                  <a:cubicBezTo>
                    <a:pt x="12343" y="17288"/>
                    <a:pt x="11876" y="18155"/>
                    <a:pt x="11509" y="19055"/>
                  </a:cubicBezTo>
                  <a:cubicBezTo>
                    <a:pt x="11499" y="19065"/>
                    <a:pt x="11492" y="19075"/>
                    <a:pt x="11487" y="19085"/>
                  </a:cubicBezTo>
                  <a:lnTo>
                    <a:pt x="11487" y="19085"/>
                  </a:lnTo>
                  <a:cubicBezTo>
                    <a:pt x="11883" y="16674"/>
                    <a:pt x="12246" y="14262"/>
                    <a:pt x="12576" y="11817"/>
                  </a:cubicBezTo>
                  <a:cubicBezTo>
                    <a:pt x="12610" y="11517"/>
                    <a:pt x="12643" y="11183"/>
                    <a:pt x="12710" y="10850"/>
                  </a:cubicBezTo>
                  <a:cubicBezTo>
                    <a:pt x="12810" y="10616"/>
                    <a:pt x="12910" y="10416"/>
                    <a:pt x="13077" y="10182"/>
                  </a:cubicBezTo>
                  <a:cubicBezTo>
                    <a:pt x="13477" y="9649"/>
                    <a:pt x="14044" y="9282"/>
                    <a:pt x="14377" y="8715"/>
                  </a:cubicBezTo>
                  <a:cubicBezTo>
                    <a:pt x="14411" y="8648"/>
                    <a:pt x="14411" y="8615"/>
                    <a:pt x="14444" y="8548"/>
                  </a:cubicBezTo>
                  <a:cubicBezTo>
                    <a:pt x="14911" y="8081"/>
                    <a:pt x="15245" y="7514"/>
                    <a:pt x="15512" y="6913"/>
                  </a:cubicBezTo>
                  <a:cubicBezTo>
                    <a:pt x="15712" y="6246"/>
                    <a:pt x="15845" y="5546"/>
                    <a:pt x="15845" y="4845"/>
                  </a:cubicBezTo>
                  <a:lnTo>
                    <a:pt x="15879" y="4812"/>
                  </a:lnTo>
                  <a:cubicBezTo>
                    <a:pt x="15930" y="4734"/>
                    <a:pt x="15882" y="4657"/>
                    <a:pt x="15826" y="4657"/>
                  </a:cubicBezTo>
                  <a:cubicBezTo>
                    <a:pt x="15810" y="4657"/>
                    <a:pt x="15794" y="4663"/>
                    <a:pt x="15778" y="4678"/>
                  </a:cubicBezTo>
                  <a:cubicBezTo>
                    <a:pt x="15278" y="5179"/>
                    <a:pt x="14911" y="5813"/>
                    <a:pt x="14711" y="6513"/>
                  </a:cubicBezTo>
                  <a:cubicBezTo>
                    <a:pt x="14578" y="7247"/>
                    <a:pt x="14611" y="8014"/>
                    <a:pt x="14211" y="8681"/>
                  </a:cubicBezTo>
                  <a:cubicBezTo>
                    <a:pt x="14044" y="8915"/>
                    <a:pt x="13877" y="9115"/>
                    <a:pt x="13710" y="9282"/>
                  </a:cubicBezTo>
                  <a:cubicBezTo>
                    <a:pt x="14311" y="8648"/>
                    <a:pt x="14011" y="7614"/>
                    <a:pt x="14177" y="6847"/>
                  </a:cubicBezTo>
                  <a:cubicBezTo>
                    <a:pt x="14177" y="6847"/>
                    <a:pt x="14177" y="6813"/>
                    <a:pt x="14211" y="6813"/>
                  </a:cubicBezTo>
                  <a:cubicBezTo>
                    <a:pt x="14211" y="6813"/>
                    <a:pt x="14211" y="6771"/>
                    <a:pt x="14194" y="6771"/>
                  </a:cubicBezTo>
                  <a:cubicBezTo>
                    <a:pt x="14189" y="6771"/>
                    <a:pt x="14184" y="6773"/>
                    <a:pt x="14177" y="6780"/>
                  </a:cubicBezTo>
                  <a:cubicBezTo>
                    <a:pt x="13610" y="7447"/>
                    <a:pt x="13777" y="8348"/>
                    <a:pt x="13644" y="9182"/>
                  </a:cubicBezTo>
                  <a:lnTo>
                    <a:pt x="13610" y="9215"/>
                  </a:lnTo>
                  <a:cubicBezTo>
                    <a:pt x="13577" y="9248"/>
                    <a:pt x="13577" y="9282"/>
                    <a:pt x="13610" y="9315"/>
                  </a:cubicBezTo>
                  <a:cubicBezTo>
                    <a:pt x="13610" y="9348"/>
                    <a:pt x="13577" y="9415"/>
                    <a:pt x="13577" y="9449"/>
                  </a:cubicBezTo>
                  <a:cubicBezTo>
                    <a:pt x="13310" y="9715"/>
                    <a:pt x="13077" y="9982"/>
                    <a:pt x="12876" y="10282"/>
                  </a:cubicBezTo>
                  <a:cubicBezTo>
                    <a:pt x="12810" y="10349"/>
                    <a:pt x="12810" y="10416"/>
                    <a:pt x="12776" y="10483"/>
                  </a:cubicBezTo>
                  <a:cubicBezTo>
                    <a:pt x="12976" y="8781"/>
                    <a:pt x="13177" y="7047"/>
                    <a:pt x="13377" y="5346"/>
                  </a:cubicBezTo>
                  <a:cubicBezTo>
                    <a:pt x="13377" y="5346"/>
                    <a:pt x="13410" y="5312"/>
                    <a:pt x="13410" y="5312"/>
                  </a:cubicBezTo>
                  <a:cubicBezTo>
                    <a:pt x="13443" y="5112"/>
                    <a:pt x="13477" y="4912"/>
                    <a:pt x="13544" y="4712"/>
                  </a:cubicBezTo>
                  <a:cubicBezTo>
                    <a:pt x="13544" y="4678"/>
                    <a:pt x="13577" y="4645"/>
                    <a:pt x="13577" y="4612"/>
                  </a:cubicBezTo>
                  <a:cubicBezTo>
                    <a:pt x="13710" y="4412"/>
                    <a:pt x="13910" y="4278"/>
                    <a:pt x="14111" y="4211"/>
                  </a:cubicBezTo>
                  <a:cubicBezTo>
                    <a:pt x="14478" y="4078"/>
                    <a:pt x="14911" y="3945"/>
                    <a:pt x="15111" y="3578"/>
                  </a:cubicBezTo>
                  <a:cubicBezTo>
                    <a:pt x="15111" y="3544"/>
                    <a:pt x="15111" y="3544"/>
                    <a:pt x="15111" y="3511"/>
                  </a:cubicBezTo>
                  <a:lnTo>
                    <a:pt x="15145" y="3511"/>
                  </a:lnTo>
                  <a:cubicBezTo>
                    <a:pt x="15712" y="3511"/>
                    <a:pt x="16279" y="3344"/>
                    <a:pt x="16746" y="3044"/>
                  </a:cubicBezTo>
                  <a:cubicBezTo>
                    <a:pt x="17079" y="2810"/>
                    <a:pt x="17446" y="2377"/>
                    <a:pt x="17280" y="1943"/>
                  </a:cubicBezTo>
                  <a:cubicBezTo>
                    <a:pt x="17222" y="1805"/>
                    <a:pt x="17100" y="1754"/>
                    <a:pt x="16953" y="1754"/>
                  </a:cubicBezTo>
                  <a:cubicBezTo>
                    <a:pt x="16676" y="1754"/>
                    <a:pt x="16308" y="1934"/>
                    <a:pt x="16112" y="2043"/>
                  </a:cubicBezTo>
                  <a:cubicBezTo>
                    <a:pt x="16045" y="2043"/>
                    <a:pt x="16012" y="2077"/>
                    <a:pt x="15979" y="2110"/>
                  </a:cubicBezTo>
                  <a:cubicBezTo>
                    <a:pt x="15979" y="2077"/>
                    <a:pt x="15979" y="2043"/>
                    <a:pt x="16012" y="2010"/>
                  </a:cubicBezTo>
                  <a:cubicBezTo>
                    <a:pt x="16045" y="1843"/>
                    <a:pt x="16079" y="1710"/>
                    <a:pt x="16079" y="1543"/>
                  </a:cubicBezTo>
                  <a:cubicBezTo>
                    <a:pt x="16045" y="1376"/>
                    <a:pt x="15945" y="1276"/>
                    <a:pt x="15812" y="1209"/>
                  </a:cubicBezTo>
                  <a:cubicBezTo>
                    <a:pt x="15711" y="1189"/>
                    <a:pt x="15610" y="1178"/>
                    <a:pt x="15511" y="1178"/>
                  </a:cubicBezTo>
                  <a:cubicBezTo>
                    <a:pt x="15282" y="1178"/>
                    <a:pt x="15064" y="1237"/>
                    <a:pt x="14878" y="1376"/>
                  </a:cubicBezTo>
                  <a:lnTo>
                    <a:pt x="14811" y="1409"/>
                  </a:lnTo>
                  <a:cubicBezTo>
                    <a:pt x="14811" y="1143"/>
                    <a:pt x="14678" y="909"/>
                    <a:pt x="14444" y="809"/>
                  </a:cubicBezTo>
                  <a:cubicBezTo>
                    <a:pt x="14322" y="753"/>
                    <a:pt x="14196" y="727"/>
                    <a:pt x="14074" y="727"/>
                  </a:cubicBezTo>
                  <a:cubicBezTo>
                    <a:pt x="13829" y="727"/>
                    <a:pt x="13599" y="831"/>
                    <a:pt x="13443" y="1009"/>
                  </a:cubicBezTo>
                  <a:cubicBezTo>
                    <a:pt x="13410" y="1009"/>
                    <a:pt x="13410" y="1043"/>
                    <a:pt x="13377" y="1043"/>
                  </a:cubicBezTo>
                  <a:cubicBezTo>
                    <a:pt x="13310" y="709"/>
                    <a:pt x="13077" y="409"/>
                    <a:pt x="12776" y="242"/>
                  </a:cubicBezTo>
                  <a:cubicBezTo>
                    <a:pt x="12611" y="137"/>
                    <a:pt x="12432" y="86"/>
                    <a:pt x="12255" y="86"/>
                  </a:cubicBezTo>
                  <a:cubicBezTo>
                    <a:pt x="12039" y="86"/>
                    <a:pt x="11826" y="162"/>
                    <a:pt x="11642" y="309"/>
                  </a:cubicBezTo>
                  <a:cubicBezTo>
                    <a:pt x="11609" y="342"/>
                    <a:pt x="11609" y="375"/>
                    <a:pt x="11575" y="409"/>
                  </a:cubicBezTo>
                  <a:cubicBezTo>
                    <a:pt x="11442" y="209"/>
                    <a:pt x="11275" y="75"/>
                    <a:pt x="11042" y="8"/>
                  </a:cubicBezTo>
                  <a:cubicBezTo>
                    <a:pt x="11008" y="3"/>
                    <a:pt x="10976" y="0"/>
                    <a:pt x="1094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41" name="Google Shape;441;p23"/>
            <p:cNvPicPr preferRelativeResize="0"/>
            <p:nvPr/>
          </p:nvPicPr>
          <p:blipFill rotWithShape="1">
            <a:blip r:embed="rId4">
              <a:alphaModFix amt="91000"/>
            </a:blip>
            <a:srcRect b="0" l="0" r="0" t="0"/>
            <a:stretch/>
          </p:blipFill>
          <p:spPr>
            <a:xfrm flipH="1" rot="585025">
              <a:off x="4506670" y="4276699"/>
              <a:ext cx="788901" cy="419100"/>
            </a:xfrm>
            <a:prstGeom prst="rect">
              <a:avLst/>
            </a:prstGeom>
            <a:noFill/>
            <a:ln>
              <a:noFill/>
            </a:ln>
          </p:spPr>
        </p:pic>
      </p:grpSp>
      <p:pic>
        <p:nvPicPr>
          <p:cNvPr id="442" name="Google Shape;442;p23"/>
          <p:cNvPicPr preferRelativeResize="0"/>
          <p:nvPr/>
        </p:nvPicPr>
        <p:blipFill rotWithShape="1">
          <a:blip r:embed="rId5">
            <a:alphaModFix/>
          </a:blip>
          <a:srcRect b="0" l="0" r="0" t="0"/>
          <a:stretch/>
        </p:blipFill>
        <p:spPr>
          <a:xfrm>
            <a:off x="289941" y="367629"/>
            <a:ext cx="992296" cy="389609"/>
          </a:xfrm>
          <a:prstGeom prst="rect">
            <a:avLst/>
          </a:prstGeom>
          <a:noFill/>
          <a:ln>
            <a:noFill/>
          </a:ln>
        </p:spPr>
      </p:pic>
      <p:grpSp>
        <p:nvGrpSpPr>
          <p:cNvPr id="443" name="Google Shape;443;p23"/>
          <p:cNvGrpSpPr/>
          <p:nvPr/>
        </p:nvGrpSpPr>
        <p:grpSpPr>
          <a:xfrm>
            <a:off x="786089" y="1418406"/>
            <a:ext cx="7507011" cy="1015663"/>
            <a:chOff x="4794804" y="2165668"/>
            <a:chExt cx="9612400" cy="1015663"/>
          </a:xfrm>
        </p:grpSpPr>
        <p:pic>
          <p:nvPicPr>
            <p:cNvPr id="444" name="Google Shape;444;p23"/>
            <p:cNvPicPr preferRelativeResize="0"/>
            <p:nvPr/>
          </p:nvPicPr>
          <p:blipFill rotWithShape="1">
            <a:blip r:embed="rId6">
              <a:alphaModFix/>
            </a:blip>
            <a:srcRect b="0" l="0" r="0" t="0"/>
            <a:stretch/>
          </p:blipFill>
          <p:spPr>
            <a:xfrm>
              <a:off x="4975858" y="2244250"/>
              <a:ext cx="890009" cy="377174"/>
            </a:xfrm>
            <a:prstGeom prst="rect">
              <a:avLst/>
            </a:prstGeom>
            <a:noFill/>
            <a:ln>
              <a:noFill/>
            </a:ln>
          </p:spPr>
        </p:pic>
        <p:sp>
          <p:nvSpPr>
            <p:cNvPr id="445" name="Google Shape;445;p23"/>
            <p:cNvSpPr/>
            <p:nvPr/>
          </p:nvSpPr>
          <p:spPr>
            <a:xfrm>
              <a:off x="4794804" y="2165668"/>
              <a:ext cx="9612400" cy="1015663"/>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	Đọc nội dung mục II và cho biết: </a:t>
              </a:r>
              <a:endParaRPr b="0" i="0" sz="20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None/>
              </a:pPr>
              <a:r>
                <a:rPr b="0" i="1" lang="vi-VN" sz="2000" u="none" cap="none" strike="noStrike">
                  <a:solidFill>
                    <a:srgbClr val="000000"/>
                  </a:solidFill>
                  <a:latin typeface="Arial"/>
                  <a:ea typeface="Arial"/>
                  <a:cs typeface="Arial"/>
                  <a:sym typeface="Arial"/>
                </a:rPr>
                <a:t>Trong các nghề sau, nghề nào liên quan đến thiết kế kĩ thuật?</a:t>
              </a:r>
              <a:endParaRPr/>
            </a:p>
          </p:txBody>
        </p:sp>
      </p:grpSp>
      <p:pic>
        <p:nvPicPr>
          <p:cNvPr id="446" name="Google Shape;446;p23"/>
          <p:cNvPicPr preferRelativeResize="0"/>
          <p:nvPr/>
        </p:nvPicPr>
        <p:blipFill rotWithShape="1">
          <a:blip r:embed="rId7">
            <a:alphaModFix/>
          </a:blip>
          <a:srcRect b="0" l="0" r="0" t="0"/>
          <a:stretch/>
        </p:blipFill>
        <p:spPr>
          <a:xfrm>
            <a:off x="981527" y="2434069"/>
            <a:ext cx="7543800" cy="2315916"/>
          </a:xfrm>
          <a:prstGeom prst="rect">
            <a:avLst/>
          </a:prstGeom>
          <a:noFill/>
          <a:ln>
            <a:noFill/>
          </a:ln>
        </p:spPr>
      </p:pic>
      <p:sp>
        <p:nvSpPr>
          <p:cNvPr id="447" name="Google Shape;447;p23"/>
          <p:cNvSpPr/>
          <p:nvPr/>
        </p:nvSpPr>
        <p:spPr>
          <a:xfrm>
            <a:off x="1017975" y="2993976"/>
            <a:ext cx="2439600" cy="598051"/>
          </a:xfrm>
          <a:prstGeom prst="donut">
            <a:avLst>
              <a:gd fmla="val 1367" name="adj"/>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448" name="Google Shape;448;p23"/>
          <p:cNvSpPr/>
          <p:nvPr/>
        </p:nvSpPr>
        <p:spPr>
          <a:xfrm>
            <a:off x="3533627" y="2993975"/>
            <a:ext cx="2439600" cy="598051"/>
          </a:xfrm>
          <a:prstGeom prst="donut">
            <a:avLst>
              <a:gd fmla="val 1367" name="adj"/>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449" name="Google Shape;449;p23"/>
          <p:cNvSpPr/>
          <p:nvPr/>
        </p:nvSpPr>
        <p:spPr>
          <a:xfrm>
            <a:off x="6049279" y="2993975"/>
            <a:ext cx="2439600" cy="598051"/>
          </a:xfrm>
          <a:prstGeom prst="donut">
            <a:avLst>
              <a:gd fmla="val 1367" name="adj"/>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450" name="Google Shape;450;p23"/>
          <p:cNvSpPr/>
          <p:nvPr/>
        </p:nvSpPr>
        <p:spPr>
          <a:xfrm>
            <a:off x="3494023" y="3545236"/>
            <a:ext cx="2439600" cy="598051"/>
          </a:xfrm>
          <a:prstGeom prst="donut">
            <a:avLst>
              <a:gd fmla="val 1367" name="adj"/>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451" name="Google Shape;451;p23"/>
          <p:cNvSpPr/>
          <p:nvPr/>
        </p:nvSpPr>
        <p:spPr>
          <a:xfrm>
            <a:off x="1622559" y="4150137"/>
            <a:ext cx="3564038" cy="598051"/>
          </a:xfrm>
          <a:prstGeom prst="donut">
            <a:avLst>
              <a:gd fmla="val 1367" name="adj"/>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3"/>
                                        </p:tgtEl>
                                        <p:attrNameLst>
                                          <p:attrName>style.visibility</p:attrName>
                                        </p:attrNameLst>
                                      </p:cBhvr>
                                      <p:to>
                                        <p:strVal val="visible"/>
                                      </p:to>
                                    </p:set>
                                    <p:animEffect filter="fade" transition="in">
                                      <p:cBhvr>
                                        <p:cTn dur="500"/>
                                        <p:tgtEl>
                                          <p:spTgt spid="4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46"/>
                                        </p:tgtEl>
                                        <p:attrNameLst>
                                          <p:attrName>style.visibility</p:attrName>
                                        </p:attrNameLst>
                                      </p:cBhvr>
                                      <p:to>
                                        <p:strVal val="visible"/>
                                      </p:to>
                                    </p:set>
                                    <p:anim calcmode="lin" valueType="num">
                                      <p:cBhvr additive="base">
                                        <p:cTn dur="500"/>
                                        <p:tgtEl>
                                          <p:spTgt spid="44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47"/>
                                        </p:tgtEl>
                                        <p:attrNameLst>
                                          <p:attrName>style.visibility</p:attrName>
                                        </p:attrNameLst>
                                      </p:cBhvr>
                                      <p:to>
                                        <p:strVal val="visible"/>
                                      </p:to>
                                    </p:set>
                                    <p:anim calcmode="lin" valueType="num">
                                      <p:cBhvr additive="base">
                                        <p:cTn dur="500"/>
                                        <p:tgtEl>
                                          <p:spTgt spid="447"/>
                                        </p:tgtEl>
                                        <p:attrNameLst>
                                          <p:attrName>ppt_w</p:attrName>
                                        </p:attrNameLst>
                                      </p:cBhvr>
                                      <p:tavLst>
                                        <p:tav fmla="" tm="0">
                                          <p:val>
                                            <p:strVal val="0"/>
                                          </p:val>
                                        </p:tav>
                                        <p:tav fmla="" tm="100000">
                                          <p:val>
                                            <p:strVal val="#ppt_w"/>
                                          </p:val>
                                        </p:tav>
                                      </p:tavLst>
                                    </p:anim>
                                    <p:anim calcmode="lin" valueType="num">
                                      <p:cBhvr additive="base">
                                        <p:cTn dur="500"/>
                                        <p:tgtEl>
                                          <p:spTgt spid="44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48"/>
                                        </p:tgtEl>
                                        <p:attrNameLst>
                                          <p:attrName>style.visibility</p:attrName>
                                        </p:attrNameLst>
                                      </p:cBhvr>
                                      <p:to>
                                        <p:strVal val="visible"/>
                                      </p:to>
                                    </p:set>
                                    <p:anim calcmode="lin" valueType="num">
                                      <p:cBhvr additive="base">
                                        <p:cTn dur="500"/>
                                        <p:tgtEl>
                                          <p:spTgt spid="448"/>
                                        </p:tgtEl>
                                        <p:attrNameLst>
                                          <p:attrName>ppt_w</p:attrName>
                                        </p:attrNameLst>
                                      </p:cBhvr>
                                      <p:tavLst>
                                        <p:tav fmla="" tm="0">
                                          <p:val>
                                            <p:strVal val="0"/>
                                          </p:val>
                                        </p:tav>
                                        <p:tav fmla="" tm="100000">
                                          <p:val>
                                            <p:strVal val="#ppt_w"/>
                                          </p:val>
                                        </p:tav>
                                      </p:tavLst>
                                    </p:anim>
                                    <p:anim calcmode="lin" valueType="num">
                                      <p:cBhvr additive="base">
                                        <p:cTn dur="500"/>
                                        <p:tgtEl>
                                          <p:spTgt spid="44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49"/>
                                        </p:tgtEl>
                                        <p:attrNameLst>
                                          <p:attrName>style.visibility</p:attrName>
                                        </p:attrNameLst>
                                      </p:cBhvr>
                                      <p:to>
                                        <p:strVal val="visible"/>
                                      </p:to>
                                    </p:set>
                                    <p:anim calcmode="lin" valueType="num">
                                      <p:cBhvr additive="base">
                                        <p:cTn dur="500"/>
                                        <p:tgtEl>
                                          <p:spTgt spid="449"/>
                                        </p:tgtEl>
                                        <p:attrNameLst>
                                          <p:attrName>ppt_w</p:attrName>
                                        </p:attrNameLst>
                                      </p:cBhvr>
                                      <p:tavLst>
                                        <p:tav fmla="" tm="0">
                                          <p:val>
                                            <p:strVal val="0"/>
                                          </p:val>
                                        </p:tav>
                                        <p:tav fmla="" tm="100000">
                                          <p:val>
                                            <p:strVal val="#ppt_w"/>
                                          </p:val>
                                        </p:tav>
                                      </p:tavLst>
                                    </p:anim>
                                    <p:anim calcmode="lin" valueType="num">
                                      <p:cBhvr additive="base">
                                        <p:cTn dur="500"/>
                                        <p:tgtEl>
                                          <p:spTgt spid="44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50"/>
                                        </p:tgtEl>
                                        <p:attrNameLst>
                                          <p:attrName>style.visibility</p:attrName>
                                        </p:attrNameLst>
                                      </p:cBhvr>
                                      <p:to>
                                        <p:strVal val="visible"/>
                                      </p:to>
                                    </p:set>
                                    <p:anim calcmode="lin" valueType="num">
                                      <p:cBhvr additive="base">
                                        <p:cTn dur="500"/>
                                        <p:tgtEl>
                                          <p:spTgt spid="450"/>
                                        </p:tgtEl>
                                        <p:attrNameLst>
                                          <p:attrName>ppt_w</p:attrName>
                                        </p:attrNameLst>
                                      </p:cBhvr>
                                      <p:tavLst>
                                        <p:tav fmla="" tm="0">
                                          <p:val>
                                            <p:strVal val="0"/>
                                          </p:val>
                                        </p:tav>
                                        <p:tav fmla="" tm="100000">
                                          <p:val>
                                            <p:strVal val="#ppt_w"/>
                                          </p:val>
                                        </p:tav>
                                      </p:tavLst>
                                    </p:anim>
                                    <p:anim calcmode="lin" valueType="num">
                                      <p:cBhvr additive="base">
                                        <p:cTn dur="500"/>
                                        <p:tgtEl>
                                          <p:spTgt spid="45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51"/>
                                        </p:tgtEl>
                                        <p:attrNameLst>
                                          <p:attrName>style.visibility</p:attrName>
                                        </p:attrNameLst>
                                      </p:cBhvr>
                                      <p:to>
                                        <p:strVal val="visible"/>
                                      </p:to>
                                    </p:set>
                                    <p:anim calcmode="lin" valueType="num">
                                      <p:cBhvr additive="base">
                                        <p:cTn dur="500"/>
                                        <p:tgtEl>
                                          <p:spTgt spid="451"/>
                                        </p:tgtEl>
                                        <p:attrNameLst>
                                          <p:attrName>ppt_w</p:attrName>
                                        </p:attrNameLst>
                                      </p:cBhvr>
                                      <p:tavLst>
                                        <p:tav fmla="" tm="0">
                                          <p:val>
                                            <p:strVal val="0"/>
                                          </p:val>
                                        </p:tav>
                                        <p:tav fmla="" tm="100000">
                                          <p:val>
                                            <p:strVal val="#ppt_w"/>
                                          </p:val>
                                        </p:tav>
                                      </p:tavLst>
                                    </p:anim>
                                    <p:anim calcmode="lin" valueType="num">
                                      <p:cBhvr additive="base">
                                        <p:cTn dur="500"/>
                                        <p:tgtEl>
                                          <p:spTgt spid="45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pic>
        <p:nvPicPr>
          <p:cNvPr id="456" name="Google Shape;456;p24"/>
          <p:cNvPicPr preferRelativeResize="0"/>
          <p:nvPr/>
        </p:nvPicPr>
        <p:blipFill rotWithShape="1">
          <a:blip r:embed="rId3">
            <a:alphaModFix/>
          </a:blip>
          <a:srcRect b="0" l="3870" r="0" t="0"/>
          <a:stretch/>
        </p:blipFill>
        <p:spPr>
          <a:xfrm>
            <a:off x="566056" y="204787"/>
            <a:ext cx="8374743" cy="4722813"/>
          </a:xfrm>
          <a:prstGeom prst="rect">
            <a:avLst/>
          </a:prstGeom>
          <a:noFill/>
          <a:ln>
            <a:noFill/>
          </a:ln>
        </p:spPr>
      </p:pic>
      <p:sp>
        <p:nvSpPr>
          <p:cNvPr id="457" name="Google Shape;457;p24"/>
          <p:cNvSpPr txBox="1"/>
          <p:nvPr>
            <p:ph type="title"/>
          </p:nvPr>
        </p:nvSpPr>
        <p:spPr>
          <a:xfrm>
            <a:off x="566056" y="204787"/>
            <a:ext cx="8374743" cy="6489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SzPts val="3200"/>
              <a:buNone/>
            </a:pPr>
            <a:r>
              <a:rPr b="1" lang="vi-VN" sz="2600">
                <a:solidFill>
                  <a:srgbClr val="C00000"/>
                </a:solidFill>
                <a:latin typeface="Arial"/>
                <a:ea typeface="Arial"/>
                <a:cs typeface="Arial"/>
                <a:sym typeface="Arial"/>
              </a:rPr>
              <a:t>II. Một số ngành nghề chính </a:t>
            </a:r>
            <a:br>
              <a:rPr b="1" lang="vi-VN" sz="2600">
                <a:solidFill>
                  <a:srgbClr val="C00000"/>
                </a:solidFill>
                <a:latin typeface="Arial"/>
                <a:ea typeface="Arial"/>
                <a:cs typeface="Arial"/>
                <a:sym typeface="Arial"/>
              </a:rPr>
            </a:br>
            <a:r>
              <a:rPr b="1" lang="vi-VN" sz="2600">
                <a:solidFill>
                  <a:srgbClr val="C00000"/>
                </a:solidFill>
                <a:latin typeface="Arial"/>
                <a:ea typeface="Arial"/>
                <a:cs typeface="Arial"/>
                <a:sym typeface="Arial"/>
              </a:rPr>
              <a:t>liên quan đến thiết kế kĩ thuật</a:t>
            </a:r>
            <a:endParaRPr b="1" sz="2600">
              <a:solidFill>
                <a:srgbClr val="C00000"/>
              </a:solidFill>
              <a:latin typeface="Arial"/>
              <a:ea typeface="Arial"/>
              <a:cs typeface="Arial"/>
              <a:sym typeface="Arial"/>
            </a:endParaRPr>
          </a:p>
        </p:txBody>
      </p:sp>
      <p:grpSp>
        <p:nvGrpSpPr>
          <p:cNvPr id="458" name="Google Shape;458;p24"/>
          <p:cNvGrpSpPr/>
          <p:nvPr/>
        </p:nvGrpSpPr>
        <p:grpSpPr>
          <a:xfrm rot="-721844">
            <a:off x="7640656" y="425838"/>
            <a:ext cx="1030105" cy="1364108"/>
            <a:chOff x="4476879" y="3598123"/>
            <a:chExt cx="877070" cy="1161452"/>
          </a:xfrm>
        </p:grpSpPr>
        <p:sp>
          <p:nvSpPr>
            <p:cNvPr id="459" name="Google Shape;459;p24"/>
            <p:cNvSpPr/>
            <p:nvPr/>
          </p:nvSpPr>
          <p:spPr>
            <a:xfrm rot="294764">
              <a:off x="4762575" y="3620397"/>
              <a:ext cx="556328" cy="842329"/>
            </a:xfrm>
            <a:custGeom>
              <a:rect b="b" l="l" r="r" t="t"/>
              <a:pathLst>
                <a:path extrusionOk="0" h="38696" w="23751">
                  <a:moveTo>
                    <a:pt x="14094" y="1100"/>
                  </a:moveTo>
                  <a:cubicBezTo>
                    <a:pt x="14089" y="1100"/>
                    <a:pt x="14084" y="1103"/>
                    <a:pt x="14077" y="1109"/>
                  </a:cubicBezTo>
                  <a:cubicBezTo>
                    <a:pt x="13910" y="1143"/>
                    <a:pt x="13777" y="1276"/>
                    <a:pt x="13677" y="1409"/>
                  </a:cubicBezTo>
                  <a:cubicBezTo>
                    <a:pt x="13577" y="1576"/>
                    <a:pt x="13510" y="1743"/>
                    <a:pt x="13510" y="1943"/>
                  </a:cubicBezTo>
                  <a:cubicBezTo>
                    <a:pt x="13510" y="1960"/>
                    <a:pt x="13535" y="1968"/>
                    <a:pt x="13560" y="1968"/>
                  </a:cubicBezTo>
                  <a:cubicBezTo>
                    <a:pt x="13585" y="1968"/>
                    <a:pt x="13610" y="1960"/>
                    <a:pt x="13610" y="1943"/>
                  </a:cubicBezTo>
                  <a:cubicBezTo>
                    <a:pt x="13610" y="1776"/>
                    <a:pt x="13677" y="1610"/>
                    <a:pt x="13744" y="1476"/>
                  </a:cubicBezTo>
                  <a:cubicBezTo>
                    <a:pt x="13844" y="1343"/>
                    <a:pt x="13977" y="1209"/>
                    <a:pt x="14111" y="1143"/>
                  </a:cubicBezTo>
                  <a:cubicBezTo>
                    <a:pt x="14111" y="1143"/>
                    <a:pt x="14111" y="1100"/>
                    <a:pt x="14094" y="1100"/>
                  </a:cubicBezTo>
                  <a:close/>
                  <a:moveTo>
                    <a:pt x="15237" y="1570"/>
                  </a:moveTo>
                  <a:cubicBezTo>
                    <a:pt x="15229" y="1570"/>
                    <a:pt x="15221" y="1572"/>
                    <a:pt x="15211" y="1576"/>
                  </a:cubicBezTo>
                  <a:cubicBezTo>
                    <a:pt x="15145" y="1610"/>
                    <a:pt x="15111" y="1643"/>
                    <a:pt x="15045" y="1676"/>
                  </a:cubicBezTo>
                  <a:cubicBezTo>
                    <a:pt x="15011" y="1743"/>
                    <a:pt x="14945" y="1776"/>
                    <a:pt x="14911" y="1843"/>
                  </a:cubicBezTo>
                  <a:cubicBezTo>
                    <a:pt x="14878" y="1876"/>
                    <a:pt x="14844" y="1910"/>
                    <a:pt x="14778" y="1977"/>
                  </a:cubicBezTo>
                  <a:cubicBezTo>
                    <a:pt x="14744" y="2043"/>
                    <a:pt x="14711" y="2077"/>
                    <a:pt x="14678" y="2143"/>
                  </a:cubicBezTo>
                  <a:cubicBezTo>
                    <a:pt x="14678" y="2192"/>
                    <a:pt x="14731" y="2223"/>
                    <a:pt x="14760" y="2223"/>
                  </a:cubicBezTo>
                  <a:cubicBezTo>
                    <a:pt x="14771" y="2223"/>
                    <a:pt x="14778" y="2219"/>
                    <a:pt x="14778" y="2210"/>
                  </a:cubicBezTo>
                  <a:lnTo>
                    <a:pt x="14778" y="2177"/>
                  </a:lnTo>
                  <a:cubicBezTo>
                    <a:pt x="14811" y="2143"/>
                    <a:pt x="14844" y="2077"/>
                    <a:pt x="14878" y="2010"/>
                  </a:cubicBezTo>
                  <a:cubicBezTo>
                    <a:pt x="14878" y="1977"/>
                    <a:pt x="14945" y="1910"/>
                    <a:pt x="14978" y="1876"/>
                  </a:cubicBezTo>
                  <a:cubicBezTo>
                    <a:pt x="15011" y="1843"/>
                    <a:pt x="15078" y="1810"/>
                    <a:pt x="15111" y="1776"/>
                  </a:cubicBezTo>
                  <a:cubicBezTo>
                    <a:pt x="15178" y="1743"/>
                    <a:pt x="15211" y="1710"/>
                    <a:pt x="15278" y="1676"/>
                  </a:cubicBezTo>
                  <a:cubicBezTo>
                    <a:pt x="15307" y="1648"/>
                    <a:pt x="15286" y="1570"/>
                    <a:pt x="15237" y="1570"/>
                  </a:cubicBezTo>
                  <a:close/>
                  <a:moveTo>
                    <a:pt x="13510" y="2243"/>
                  </a:moveTo>
                  <a:cubicBezTo>
                    <a:pt x="13477" y="2243"/>
                    <a:pt x="13443" y="2277"/>
                    <a:pt x="13443" y="2310"/>
                  </a:cubicBezTo>
                  <a:lnTo>
                    <a:pt x="13443" y="2510"/>
                  </a:lnTo>
                  <a:cubicBezTo>
                    <a:pt x="13443" y="2510"/>
                    <a:pt x="13477" y="2544"/>
                    <a:pt x="13510" y="2544"/>
                  </a:cubicBezTo>
                  <a:cubicBezTo>
                    <a:pt x="13544" y="2544"/>
                    <a:pt x="13544" y="2510"/>
                    <a:pt x="13544" y="2510"/>
                  </a:cubicBezTo>
                  <a:lnTo>
                    <a:pt x="13544" y="2310"/>
                  </a:lnTo>
                  <a:cubicBezTo>
                    <a:pt x="13544" y="2277"/>
                    <a:pt x="13544" y="2243"/>
                    <a:pt x="13510" y="2243"/>
                  </a:cubicBezTo>
                  <a:close/>
                  <a:moveTo>
                    <a:pt x="12229" y="341"/>
                  </a:moveTo>
                  <a:cubicBezTo>
                    <a:pt x="12244" y="341"/>
                    <a:pt x="12260" y="341"/>
                    <a:pt x="12276" y="342"/>
                  </a:cubicBezTo>
                  <a:cubicBezTo>
                    <a:pt x="12776" y="375"/>
                    <a:pt x="13143" y="742"/>
                    <a:pt x="13243" y="1209"/>
                  </a:cubicBezTo>
                  <a:cubicBezTo>
                    <a:pt x="13243" y="1243"/>
                    <a:pt x="13277" y="1243"/>
                    <a:pt x="13277" y="1276"/>
                  </a:cubicBezTo>
                  <a:cubicBezTo>
                    <a:pt x="13143" y="1543"/>
                    <a:pt x="13110" y="1876"/>
                    <a:pt x="13143" y="2177"/>
                  </a:cubicBezTo>
                  <a:cubicBezTo>
                    <a:pt x="13143" y="2343"/>
                    <a:pt x="13177" y="2477"/>
                    <a:pt x="13177" y="2610"/>
                  </a:cubicBezTo>
                  <a:lnTo>
                    <a:pt x="13143" y="2510"/>
                  </a:lnTo>
                  <a:cubicBezTo>
                    <a:pt x="13043" y="2343"/>
                    <a:pt x="12943" y="2143"/>
                    <a:pt x="12876" y="1977"/>
                  </a:cubicBezTo>
                  <a:cubicBezTo>
                    <a:pt x="12866" y="1956"/>
                    <a:pt x="12849" y="1948"/>
                    <a:pt x="12832" y="1948"/>
                  </a:cubicBezTo>
                  <a:cubicBezTo>
                    <a:pt x="12794" y="1948"/>
                    <a:pt x="12753" y="1987"/>
                    <a:pt x="12776" y="2010"/>
                  </a:cubicBezTo>
                  <a:cubicBezTo>
                    <a:pt x="12843" y="2210"/>
                    <a:pt x="12943" y="2377"/>
                    <a:pt x="13043" y="2544"/>
                  </a:cubicBezTo>
                  <a:cubicBezTo>
                    <a:pt x="13077" y="2644"/>
                    <a:pt x="13110" y="2710"/>
                    <a:pt x="13143" y="2810"/>
                  </a:cubicBezTo>
                  <a:cubicBezTo>
                    <a:pt x="13143" y="2877"/>
                    <a:pt x="13177" y="2944"/>
                    <a:pt x="13177" y="3011"/>
                  </a:cubicBezTo>
                  <a:cubicBezTo>
                    <a:pt x="13077" y="2844"/>
                    <a:pt x="12943" y="2677"/>
                    <a:pt x="12810" y="2544"/>
                  </a:cubicBezTo>
                  <a:cubicBezTo>
                    <a:pt x="12476" y="2177"/>
                    <a:pt x="12176" y="1810"/>
                    <a:pt x="11909" y="1409"/>
                  </a:cubicBezTo>
                  <a:cubicBezTo>
                    <a:pt x="11681" y="1018"/>
                    <a:pt x="11580" y="341"/>
                    <a:pt x="12229" y="341"/>
                  </a:cubicBezTo>
                  <a:close/>
                  <a:moveTo>
                    <a:pt x="11009" y="176"/>
                  </a:moveTo>
                  <a:cubicBezTo>
                    <a:pt x="11218" y="176"/>
                    <a:pt x="11393" y="410"/>
                    <a:pt x="11475" y="576"/>
                  </a:cubicBezTo>
                  <a:cubicBezTo>
                    <a:pt x="11509" y="609"/>
                    <a:pt x="11509" y="609"/>
                    <a:pt x="11542" y="609"/>
                  </a:cubicBezTo>
                  <a:cubicBezTo>
                    <a:pt x="11509" y="876"/>
                    <a:pt x="11575" y="1176"/>
                    <a:pt x="11709" y="1409"/>
                  </a:cubicBezTo>
                  <a:cubicBezTo>
                    <a:pt x="11942" y="1776"/>
                    <a:pt x="12176" y="2143"/>
                    <a:pt x="12509" y="2444"/>
                  </a:cubicBezTo>
                  <a:cubicBezTo>
                    <a:pt x="12676" y="2610"/>
                    <a:pt x="12843" y="2810"/>
                    <a:pt x="13010" y="3011"/>
                  </a:cubicBezTo>
                  <a:lnTo>
                    <a:pt x="13043" y="3044"/>
                  </a:lnTo>
                  <a:lnTo>
                    <a:pt x="12976" y="3011"/>
                  </a:lnTo>
                  <a:cubicBezTo>
                    <a:pt x="12810" y="2944"/>
                    <a:pt x="12610" y="2877"/>
                    <a:pt x="12476" y="2777"/>
                  </a:cubicBezTo>
                  <a:cubicBezTo>
                    <a:pt x="12143" y="2510"/>
                    <a:pt x="11876" y="2177"/>
                    <a:pt x="11709" y="1810"/>
                  </a:cubicBezTo>
                  <a:lnTo>
                    <a:pt x="11676" y="1810"/>
                  </a:lnTo>
                  <a:cubicBezTo>
                    <a:pt x="11776" y="2177"/>
                    <a:pt x="11976" y="2510"/>
                    <a:pt x="12276" y="2810"/>
                  </a:cubicBezTo>
                  <a:cubicBezTo>
                    <a:pt x="12176" y="2777"/>
                    <a:pt x="12076" y="2744"/>
                    <a:pt x="12009" y="2710"/>
                  </a:cubicBezTo>
                  <a:cubicBezTo>
                    <a:pt x="11642" y="2510"/>
                    <a:pt x="11309" y="2277"/>
                    <a:pt x="11008" y="1943"/>
                  </a:cubicBezTo>
                  <a:cubicBezTo>
                    <a:pt x="10742" y="1610"/>
                    <a:pt x="10575" y="1209"/>
                    <a:pt x="10608" y="776"/>
                  </a:cubicBezTo>
                  <a:cubicBezTo>
                    <a:pt x="10575" y="542"/>
                    <a:pt x="10675" y="342"/>
                    <a:pt x="10875" y="209"/>
                  </a:cubicBezTo>
                  <a:cubicBezTo>
                    <a:pt x="10921" y="186"/>
                    <a:pt x="10966" y="176"/>
                    <a:pt x="11009" y="176"/>
                  </a:cubicBezTo>
                  <a:close/>
                  <a:moveTo>
                    <a:pt x="15678" y="1343"/>
                  </a:moveTo>
                  <a:cubicBezTo>
                    <a:pt x="15778" y="1343"/>
                    <a:pt x="15879" y="1409"/>
                    <a:pt x="15912" y="1510"/>
                  </a:cubicBezTo>
                  <a:cubicBezTo>
                    <a:pt x="15912" y="1610"/>
                    <a:pt x="15912" y="1676"/>
                    <a:pt x="15879" y="1776"/>
                  </a:cubicBezTo>
                  <a:cubicBezTo>
                    <a:pt x="15845" y="1910"/>
                    <a:pt x="15778" y="2043"/>
                    <a:pt x="15712" y="2210"/>
                  </a:cubicBezTo>
                  <a:cubicBezTo>
                    <a:pt x="15678" y="2243"/>
                    <a:pt x="15678" y="2277"/>
                    <a:pt x="15645" y="2310"/>
                  </a:cubicBezTo>
                  <a:lnTo>
                    <a:pt x="15478" y="2444"/>
                  </a:lnTo>
                  <a:cubicBezTo>
                    <a:pt x="15412" y="2477"/>
                    <a:pt x="15345" y="2544"/>
                    <a:pt x="15311" y="2610"/>
                  </a:cubicBezTo>
                  <a:cubicBezTo>
                    <a:pt x="15278" y="2644"/>
                    <a:pt x="15278" y="2644"/>
                    <a:pt x="15278" y="2677"/>
                  </a:cubicBezTo>
                  <a:lnTo>
                    <a:pt x="15245" y="2710"/>
                  </a:lnTo>
                  <a:cubicBezTo>
                    <a:pt x="15145" y="2810"/>
                    <a:pt x="15111" y="2944"/>
                    <a:pt x="15011" y="3044"/>
                  </a:cubicBezTo>
                  <a:cubicBezTo>
                    <a:pt x="14844" y="3211"/>
                    <a:pt x="14544" y="3177"/>
                    <a:pt x="14277" y="3211"/>
                  </a:cubicBezTo>
                  <a:cubicBezTo>
                    <a:pt x="14344" y="3177"/>
                    <a:pt x="14377" y="3144"/>
                    <a:pt x="14411" y="3144"/>
                  </a:cubicBezTo>
                  <a:cubicBezTo>
                    <a:pt x="14444" y="3111"/>
                    <a:pt x="14478" y="3077"/>
                    <a:pt x="14511" y="3077"/>
                  </a:cubicBezTo>
                  <a:lnTo>
                    <a:pt x="14544" y="3011"/>
                  </a:lnTo>
                  <a:cubicBezTo>
                    <a:pt x="14578" y="2944"/>
                    <a:pt x="14644" y="2911"/>
                    <a:pt x="14644" y="2844"/>
                  </a:cubicBezTo>
                  <a:cubicBezTo>
                    <a:pt x="14661" y="2810"/>
                    <a:pt x="14661" y="2802"/>
                    <a:pt x="14657" y="2802"/>
                  </a:cubicBezTo>
                  <a:lnTo>
                    <a:pt x="14657" y="2802"/>
                  </a:lnTo>
                  <a:cubicBezTo>
                    <a:pt x="14653" y="2802"/>
                    <a:pt x="14644" y="2810"/>
                    <a:pt x="14644" y="2810"/>
                  </a:cubicBezTo>
                  <a:cubicBezTo>
                    <a:pt x="14611" y="2877"/>
                    <a:pt x="14544" y="2911"/>
                    <a:pt x="14511" y="2944"/>
                  </a:cubicBezTo>
                  <a:lnTo>
                    <a:pt x="14444" y="3011"/>
                  </a:lnTo>
                  <a:cubicBezTo>
                    <a:pt x="14411" y="3011"/>
                    <a:pt x="14377" y="3044"/>
                    <a:pt x="14344" y="3044"/>
                  </a:cubicBezTo>
                  <a:cubicBezTo>
                    <a:pt x="14311" y="3077"/>
                    <a:pt x="14277" y="3111"/>
                    <a:pt x="14211" y="3144"/>
                  </a:cubicBezTo>
                  <a:cubicBezTo>
                    <a:pt x="14177" y="3144"/>
                    <a:pt x="14144" y="3177"/>
                    <a:pt x="14144" y="3177"/>
                  </a:cubicBezTo>
                  <a:cubicBezTo>
                    <a:pt x="14144" y="3077"/>
                    <a:pt x="14177" y="3011"/>
                    <a:pt x="14211" y="2911"/>
                  </a:cubicBezTo>
                  <a:cubicBezTo>
                    <a:pt x="14244" y="2677"/>
                    <a:pt x="14311" y="2477"/>
                    <a:pt x="14377" y="2243"/>
                  </a:cubicBezTo>
                  <a:cubicBezTo>
                    <a:pt x="14478" y="1876"/>
                    <a:pt x="14778" y="1576"/>
                    <a:pt x="15145" y="1409"/>
                  </a:cubicBezTo>
                  <a:lnTo>
                    <a:pt x="15145" y="1443"/>
                  </a:lnTo>
                  <a:cubicBezTo>
                    <a:pt x="15311" y="1343"/>
                    <a:pt x="15512" y="1343"/>
                    <a:pt x="15678" y="1343"/>
                  </a:cubicBezTo>
                  <a:close/>
                  <a:moveTo>
                    <a:pt x="14177" y="876"/>
                  </a:moveTo>
                  <a:cubicBezTo>
                    <a:pt x="14544" y="909"/>
                    <a:pt x="14778" y="1276"/>
                    <a:pt x="14611" y="1610"/>
                  </a:cubicBezTo>
                  <a:cubicBezTo>
                    <a:pt x="14611" y="1610"/>
                    <a:pt x="14611" y="1610"/>
                    <a:pt x="14611" y="1643"/>
                  </a:cubicBezTo>
                  <a:cubicBezTo>
                    <a:pt x="14478" y="1776"/>
                    <a:pt x="14377" y="1977"/>
                    <a:pt x="14277" y="2177"/>
                  </a:cubicBezTo>
                  <a:cubicBezTo>
                    <a:pt x="14177" y="2410"/>
                    <a:pt x="14111" y="2644"/>
                    <a:pt x="14044" y="2877"/>
                  </a:cubicBezTo>
                  <a:cubicBezTo>
                    <a:pt x="14011" y="3011"/>
                    <a:pt x="13977" y="3111"/>
                    <a:pt x="13977" y="3244"/>
                  </a:cubicBezTo>
                  <a:cubicBezTo>
                    <a:pt x="13977" y="3244"/>
                    <a:pt x="13977" y="3277"/>
                    <a:pt x="13977" y="3277"/>
                  </a:cubicBezTo>
                  <a:cubicBezTo>
                    <a:pt x="13910" y="3244"/>
                    <a:pt x="13877" y="3177"/>
                    <a:pt x="13810" y="3177"/>
                  </a:cubicBezTo>
                  <a:cubicBezTo>
                    <a:pt x="13810" y="3011"/>
                    <a:pt x="13810" y="2844"/>
                    <a:pt x="13810" y="2710"/>
                  </a:cubicBezTo>
                  <a:lnTo>
                    <a:pt x="13844" y="2210"/>
                  </a:lnTo>
                  <a:cubicBezTo>
                    <a:pt x="13844" y="2193"/>
                    <a:pt x="13835" y="2185"/>
                    <a:pt x="13827" y="2185"/>
                  </a:cubicBezTo>
                  <a:cubicBezTo>
                    <a:pt x="13819" y="2185"/>
                    <a:pt x="13810" y="2193"/>
                    <a:pt x="13810" y="2210"/>
                  </a:cubicBezTo>
                  <a:cubicBezTo>
                    <a:pt x="13810" y="2377"/>
                    <a:pt x="13777" y="2544"/>
                    <a:pt x="13744" y="2677"/>
                  </a:cubicBezTo>
                  <a:cubicBezTo>
                    <a:pt x="13744" y="2844"/>
                    <a:pt x="13744" y="2977"/>
                    <a:pt x="13710" y="3144"/>
                  </a:cubicBezTo>
                  <a:cubicBezTo>
                    <a:pt x="13672" y="3119"/>
                    <a:pt x="13629" y="3108"/>
                    <a:pt x="13587" y="3108"/>
                  </a:cubicBezTo>
                  <a:cubicBezTo>
                    <a:pt x="13518" y="3108"/>
                    <a:pt x="13451" y="3136"/>
                    <a:pt x="13410" y="3177"/>
                  </a:cubicBezTo>
                  <a:cubicBezTo>
                    <a:pt x="13377" y="3211"/>
                    <a:pt x="13377" y="3211"/>
                    <a:pt x="13343" y="3244"/>
                  </a:cubicBezTo>
                  <a:cubicBezTo>
                    <a:pt x="13343" y="3011"/>
                    <a:pt x="13343" y="2744"/>
                    <a:pt x="13343" y="2477"/>
                  </a:cubicBezTo>
                  <a:cubicBezTo>
                    <a:pt x="13243" y="2110"/>
                    <a:pt x="13243" y="1743"/>
                    <a:pt x="13377" y="1376"/>
                  </a:cubicBezTo>
                  <a:cubicBezTo>
                    <a:pt x="13544" y="1076"/>
                    <a:pt x="13844" y="909"/>
                    <a:pt x="14177" y="876"/>
                  </a:cubicBezTo>
                  <a:close/>
                  <a:moveTo>
                    <a:pt x="16969" y="1939"/>
                  </a:moveTo>
                  <a:cubicBezTo>
                    <a:pt x="17038" y="1939"/>
                    <a:pt x="17095" y="1969"/>
                    <a:pt x="17113" y="2077"/>
                  </a:cubicBezTo>
                  <a:cubicBezTo>
                    <a:pt x="17113" y="2310"/>
                    <a:pt x="17013" y="2544"/>
                    <a:pt x="16813" y="2710"/>
                  </a:cubicBezTo>
                  <a:cubicBezTo>
                    <a:pt x="16346" y="3011"/>
                    <a:pt x="15812" y="3211"/>
                    <a:pt x="15245" y="3277"/>
                  </a:cubicBezTo>
                  <a:cubicBezTo>
                    <a:pt x="15211" y="3244"/>
                    <a:pt x="15211" y="3211"/>
                    <a:pt x="15178" y="3211"/>
                  </a:cubicBezTo>
                  <a:lnTo>
                    <a:pt x="15278" y="3177"/>
                  </a:lnTo>
                  <a:lnTo>
                    <a:pt x="15545" y="3077"/>
                  </a:lnTo>
                  <a:cubicBezTo>
                    <a:pt x="15712" y="3011"/>
                    <a:pt x="15879" y="2944"/>
                    <a:pt x="16045" y="2844"/>
                  </a:cubicBezTo>
                  <a:cubicBezTo>
                    <a:pt x="16072" y="2817"/>
                    <a:pt x="16056" y="2768"/>
                    <a:pt x="16013" y="2768"/>
                  </a:cubicBezTo>
                  <a:cubicBezTo>
                    <a:pt x="16003" y="2768"/>
                    <a:pt x="15991" y="2771"/>
                    <a:pt x="15979" y="2777"/>
                  </a:cubicBezTo>
                  <a:cubicBezTo>
                    <a:pt x="15812" y="2844"/>
                    <a:pt x="15645" y="2911"/>
                    <a:pt x="15478" y="2977"/>
                  </a:cubicBezTo>
                  <a:lnTo>
                    <a:pt x="15311" y="3044"/>
                  </a:lnTo>
                  <a:cubicBezTo>
                    <a:pt x="15412" y="2877"/>
                    <a:pt x="15545" y="2710"/>
                    <a:pt x="15712" y="2577"/>
                  </a:cubicBezTo>
                  <a:cubicBezTo>
                    <a:pt x="15912" y="2410"/>
                    <a:pt x="16145" y="2243"/>
                    <a:pt x="16379" y="2110"/>
                  </a:cubicBezTo>
                  <a:lnTo>
                    <a:pt x="16412" y="2143"/>
                  </a:lnTo>
                  <a:cubicBezTo>
                    <a:pt x="16512" y="2077"/>
                    <a:pt x="16646" y="2010"/>
                    <a:pt x="16779" y="1977"/>
                  </a:cubicBezTo>
                  <a:cubicBezTo>
                    <a:pt x="16841" y="1961"/>
                    <a:pt x="16910" y="1939"/>
                    <a:pt x="16969" y="1939"/>
                  </a:cubicBezTo>
                  <a:close/>
                  <a:moveTo>
                    <a:pt x="14945" y="3411"/>
                  </a:moveTo>
                  <a:cubicBezTo>
                    <a:pt x="14911" y="3444"/>
                    <a:pt x="14878" y="3478"/>
                    <a:pt x="14878" y="3511"/>
                  </a:cubicBezTo>
                  <a:lnTo>
                    <a:pt x="14878" y="3544"/>
                  </a:lnTo>
                  <a:cubicBezTo>
                    <a:pt x="14711" y="3711"/>
                    <a:pt x="14478" y="3811"/>
                    <a:pt x="14244" y="3878"/>
                  </a:cubicBezTo>
                  <a:cubicBezTo>
                    <a:pt x="14302" y="3820"/>
                    <a:pt x="14260" y="3738"/>
                    <a:pt x="14204" y="3738"/>
                  </a:cubicBezTo>
                  <a:cubicBezTo>
                    <a:pt x="14196" y="3738"/>
                    <a:pt x="14186" y="3740"/>
                    <a:pt x="14177" y="3744"/>
                  </a:cubicBezTo>
                  <a:cubicBezTo>
                    <a:pt x="14077" y="3811"/>
                    <a:pt x="14011" y="3845"/>
                    <a:pt x="13944" y="3878"/>
                  </a:cubicBezTo>
                  <a:lnTo>
                    <a:pt x="13877" y="3878"/>
                  </a:lnTo>
                  <a:cubicBezTo>
                    <a:pt x="13944" y="3811"/>
                    <a:pt x="13977" y="3711"/>
                    <a:pt x="14011" y="3611"/>
                  </a:cubicBezTo>
                  <a:cubicBezTo>
                    <a:pt x="14011" y="3578"/>
                    <a:pt x="14044" y="3544"/>
                    <a:pt x="14044" y="3511"/>
                  </a:cubicBezTo>
                  <a:cubicBezTo>
                    <a:pt x="14190" y="3462"/>
                    <a:pt x="14337" y="3431"/>
                    <a:pt x="14483" y="3431"/>
                  </a:cubicBezTo>
                  <a:cubicBezTo>
                    <a:pt x="14537" y="3431"/>
                    <a:pt x="14591" y="3435"/>
                    <a:pt x="14644" y="3444"/>
                  </a:cubicBezTo>
                  <a:cubicBezTo>
                    <a:pt x="14744" y="3444"/>
                    <a:pt x="14844" y="3411"/>
                    <a:pt x="14945" y="3411"/>
                  </a:cubicBezTo>
                  <a:close/>
                  <a:moveTo>
                    <a:pt x="13510" y="3311"/>
                  </a:moveTo>
                  <a:cubicBezTo>
                    <a:pt x="13610" y="3311"/>
                    <a:pt x="13710" y="3344"/>
                    <a:pt x="13777" y="3444"/>
                  </a:cubicBezTo>
                  <a:cubicBezTo>
                    <a:pt x="13810" y="3511"/>
                    <a:pt x="13810" y="3578"/>
                    <a:pt x="13810" y="3644"/>
                  </a:cubicBezTo>
                  <a:lnTo>
                    <a:pt x="13810" y="3678"/>
                  </a:lnTo>
                  <a:cubicBezTo>
                    <a:pt x="13744" y="3811"/>
                    <a:pt x="13677" y="3911"/>
                    <a:pt x="13577" y="4045"/>
                  </a:cubicBezTo>
                  <a:lnTo>
                    <a:pt x="13577" y="4011"/>
                  </a:lnTo>
                  <a:lnTo>
                    <a:pt x="13577" y="3845"/>
                  </a:lnTo>
                  <a:lnTo>
                    <a:pt x="13577" y="3678"/>
                  </a:lnTo>
                  <a:cubicBezTo>
                    <a:pt x="13560" y="3661"/>
                    <a:pt x="13552" y="3653"/>
                    <a:pt x="13544" y="3653"/>
                  </a:cubicBezTo>
                  <a:cubicBezTo>
                    <a:pt x="13535" y="3653"/>
                    <a:pt x="13527" y="3661"/>
                    <a:pt x="13510" y="3678"/>
                  </a:cubicBezTo>
                  <a:lnTo>
                    <a:pt x="13477" y="3845"/>
                  </a:lnTo>
                  <a:cubicBezTo>
                    <a:pt x="13477" y="3878"/>
                    <a:pt x="13443" y="3945"/>
                    <a:pt x="13443" y="3978"/>
                  </a:cubicBezTo>
                  <a:lnTo>
                    <a:pt x="13410" y="3845"/>
                  </a:lnTo>
                  <a:cubicBezTo>
                    <a:pt x="13410" y="3845"/>
                    <a:pt x="13410" y="3811"/>
                    <a:pt x="13410" y="3811"/>
                  </a:cubicBezTo>
                  <a:lnTo>
                    <a:pt x="13377" y="3644"/>
                  </a:lnTo>
                  <a:cubicBezTo>
                    <a:pt x="13377" y="3644"/>
                    <a:pt x="13377" y="3611"/>
                    <a:pt x="13377" y="3611"/>
                  </a:cubicBezTo>
                  <a:cubicBezTo>
                    <a:pt x="13377" y="3478"/>
                    <a:pt x="13377" y="3344"/>
                    <a:pt x="13510" y="3311"/>
                  </a:cubicBezTo>
                  <a:close/>
                  <a:moveTo>
                    <a:pt x="12409" y="3044"/>
                  </a:moveTo>
                  <a:lnTo>
                    <a:pt x="12543" y="3111"/>
                  </a:lnTo>
                  <a:lnTo>
                    <a:pt x="12576" y="3111"/>
                  </a:lnTo>
                  <a:cubicBezTo>
                    <a:pt x="12710" y="3144"/>
                    <a:pt x="12810" y="3211"/>
                    <a:pt x="12910" y="3277"/>
                  </a:cubicBezTo>
                  <a:cubicBezTo>
                    <a:pt x="13010" y="3344"/>
                    <a:pt x="13077" y="3411"/>
                    <a:pt x="13143" y="3511"/>
                  </a:cubicBezTo>
                  <a:cubicBezTo>
                    <a:pt x="13243" y="3711"/>
                    <a:pt x="13310" y="3911"/>
                    <a:pt x="13310" y="4145"/>
                  </a:cubicBezTo>
                  <a:cubicBezTo>
                    <a:pt x="13310" y="4145"/>
                    <a:pt x="13277" y="4178"/>
                    <a:pt x="13277" y="4211"/>
                  </a:cubicBezTo>
                  <a:cubicBezTo>
                    <a:pt x="13277" y="4211"/>
                    <a:pt x="13243" y="4111"/>
                    <a:pt x="13243" y="4078"/>
                  </a:cubicBezTo>
                  <a:cubicBezTo>
                    <a:pt x="13177" y="3945"/>
                    <a:pt x="13110" y="3811"/>
                    <a:pt x="13043" y="3711"/>
                  </a:cubicBezTo>
                  <a:lnTo>
                    <a:pt x="13077" y="3711"/>
                  </a:lnTo>
                  <a:cubicBezTo>
                    <a:pt x="13077" y="3700"/>
                    <a:pt x="13069" y="3696"/>
                    <a:pt x="13059" y="3696"/>
                  </a:cubicBezTo>
                  <a:cubicBezTo>
                    <a:pt x="13040" y="3696"/>
                    <a:pt x="13010" y="3711"/>
                    <a:pt x="13010" y="3711"/>
                  </a:cubicBezTo>
                  <a:cubicBezTo>
                    <a:pt x="13077" y="3845"/>
                    <a:pt x="13110" y="3978"/>
                    <a:pt x="13143" y="4111"/>
                  </a:cubicBezTo>
                  <a:cubicBezTo>
                    <a:pt x="13143" y="4111"/>
                    <a:pt x="13143" y="4111"/>
                    <a:pt x="13143" y="4145"/>
                  </a:cubicBezTo>
                  <a:cubicBezTo>
                    <a:pt x="13077" y="4078"/>
                    <a:pt x="13010" y="4011"/>
                    <a:pt x="12943" y="3978"/>
                  </a:cubicBezTo>
                  <a:cubicBezTo>
                    <a:pt x="12743" y="3811"/>
                    <a:pt x="12576" y="3644"/>
                    <a:pt x="12476" y="3411"/>
                  </a:cubicBezTo>
                  <a:cubicBezTo>
                    <a:pt x="12443" y="3277"/>
                    <a:pt x="12409" y="3177"/>
                    <a:pt x="12409" y="3044"/>
                  </a:cubicBezTo>
                  <a:close/>
                  <a:moveTo>
                    <a:pt x="3793" y="6865"/>
                  </a:moveTo>
                  <a:cubicBezTo>
                    <a:pt x="3788" y="6865"/>
                    <a:pt x="3781" y="6869"/>
                    <a:pt x="3770" y="6880"/>
                  </a:cubicBezTo>
                  <a:cubicBezTo>
                    <a:pt x="3603" y="6913"/>
                    <a:pt x="3470" y="7047"/>
                    <a:pt x="3370" y="7214"/>
                  </a:cubicBezTo>
                  <a:cubicBezTo>
                    <a:pt x="3303" y="7380"/>
                    <a:pt x="3236" y="7547"/>
                    <a:pt x="3236" y="7714"/>
                  </a:cubicBezTo>
                  <a:cubicBezTo>
                    <a:pt x="3236" y="7747"/>
                    <a:pt x="3261" y="7764"/>
                    <a:pt x="3286" y="7764"/>
                  </a:cubicBezTo>
                  <a:cubicBezTo>
                    <a:pt x="3311" y="7764"/>
                    <a:pt x="3336" y="7747"/>
                    <a:pt x="3336" y="7714"/>
                  </a:cubicBezTo>
                  <a:cubicBezTo>
                    <a:pt x="3336" y="7547"/>
                    <a:pt x="3370" y="7380"/>
                    <a:pt x="3470" y="7247"/>
                  </a:cubicBezTo>
                  <a:cubicBezTo>
                    <a:pt x="3536" y="7114"/>
                    <a:pt x="3670" y="6980"/>
                    <a:pt x="3803" y="6880"/>
                  </a:cubicBezTo>
                  <a:cubicBezTo>
                    <a:pt x="3803" y="6880"/>
                    <a:pt x="3803" y="6865"/>
                    <a:pt x="3793" y="6865"/>
                  </a:cubicBezTo>
                  <a:close/>
                  <a:moveTo>
                    <a:pt x="15578" y="5212"/>
                  </a:moveTo>
                  <a:cubicBezTo>
                    <a:pt x="15512" y="5379"/>
                    <a:pt x="15478" y="5546"/>
                    <a:pt x="15412" y="5679"/>
                  </a:cubicBezTo>
                  <a:cubicBezTo>
                    <a:pt x="15311" y="5946"/>
                    <a:pt x="15211" y="6246"/>
                    <a:pt x="15111" y="6546"/>
                  </a:cubicBezTo>
                  <a:cubicBezTo>
                    <a:pt x="14945" y="6980"/>
                    <a:pt x="14811" y="7414"/>
                    <a:pt x="14678" y="7847"/>
                  </a:cubicBezTo>
                  <a:cubicBezTo>
                    <a:pt x="14744" y="7514"/>
                    <a:pt x="14778" y="7114"/>
                    <a:pt x="14811" y="6780"/>
                  </a:cubicBezTo>
                  <a:cubicBezTo>
                    <a:pt x="14945" y="6213"/>
                    <a:pt x="15178" y="5646"/>
                    <a:pt x="15578" y="5212"/>
                  </a:cubicBezTo>
                  <a:close/>
                  <a:moveTo>
                    <a:pt x="4960" y="7295"/>
                  </a:moveTo>
                  <a:cubicBezTo>
                    <a:pt x="4952" y="7295"/>
                    <a:pt x="4944" y="7300"/>
                    <a:pt x="4937" y="7314"/>
                  </a:cubicBezTo>
                  <a:cubicBezTo>
                    <a:pt x="4871" y="7314"/>
                    <a:pt x="4804" y="7380"/>
                    <a:pt x="4771" y="7414"/>
                  </a:cubicBezTo>
                  <a:cubicBezTo>
                    <a:pt x="4704" y="7447"/>
                    <a:pt x="4671" y="7514"/>
                    <a:pt x="4637" y="7547"/>
                  </a:cubicBezTo>
                  <a:cubicBezTo>
                    <a:pt x="4604" y="7614"/>
                    <a:pt x="4537" y="7647"/>
                    <a:pt x="4504" y="7714"/>
                  </a:cubicBezTo>
                  <a:cubicBezTo>
                    <a:pt x="4470" y="7781"/>
                    <a:pt x="4437" y="7847"/>
                    <a:pt x="4437" y="7914"/>
                  </a:cubicBezTo>
                  <a:cubicBezTo>
                    <a:pt x="4418" y="7933"/>
                    <a:pt x="4443" y="7953"/>
                    <a:pt x="4474" y="7953"/>
                  </a:cubicBezTo>
                  <a:cubicBezTo>
                    <a:pt x="4497" y="7953"/>
                    <a:pt x="4523" y="7942"/>
                    <a:pt x="4537" y="7914"/>
                  </a:cubicBezTo>
                  <a:cubicBezTo>
                    <a:pt x="4537" y="7881"/>
                    <a:pt x="4570" y="7814"/>
                    <a:pt x="4604" y="7747"/>
                  </a:cubicBezTo>
                  <a:cubicBezTo>
                    <a:pt x="4604" y="7714"/>
                    <a:pt x="4637" y="7647"/>
                    <a:pt x="4704" y="7614"/>
                  </a:cubicBezTo>
                  <a:cubicBezTo>
                    <a:pt x="4737" y="7581"/>
                    <a:pt x="4771" y="7514"/>
                    <a:pt x="4837" y="7480"/>
                  </a:cubicBezTo>
                  <a:cubicBezTo>
                    <a:pt x="4871" y="7447"/>
                    <a:pt x="4937" y="7414"/>
                    <a:pt x="4971" y="7380"/>
                  </a:cubicBezTo>
                  <a:cubicBezTo>
                    <a:pt x="5024" y="7380"/>
                    <a:pt x="4992" y="7295"/>
                    <a:pt x="4960" y="7295"/>
                  </a:cubicBezTo>
                  <a:close/>
                  <a:moveTo>
                    <a:pt x="15712" y="5212"/>
                  </a:moveTo>
                  <a:cubicBezTo>
                    <a:pt x="15712" y="5779"/>
                    <a:pt x="15612" y="6346"/>
                    <a:pt x="15445" y="6880"/>
                  </a:cubicBezTo>
                  <a:cubicBezTo>
                    <a:pt x="15245" y="7347"/>
                    <a:pt x="14978" y="7781"/>
                    <a:pt x="14644" y="8148"/>
                  </a:cubicBezTo>
                  <a:cubicBezTo>
                    <a:pt x="14811" y="7614"/>
                    <a:pt x="15011" y="7080"/>
                    <a:pt x="15211" y="6546"/>
                  </a:cubicBezTo>
                  <a:lnTo>
                    <a:pt x="15512" y="5713"/>
                  </a:lnTo>
                  <a:cubicBezTo>
                    <a:pt x="15578" y="5546"/>
                    <a:pt x="15645" y="5379"/>
                    <a:pt x="15712" y="5212"/>
                  </a:cubicBezTo>
                  <a:close/>
                  <a:moveTo>
                    <a:pt x="3236" y="8048"/>
                  </a:moveTo>
                  <a:cubicBezTo>
                    <a:pt x="3203" y="8048"/>
                    <a:pt x="3203" y="8081"/>
                    <a:pt x="3203" y="8081"/>
                  </a:cubicBezTo>
                  <a:lnTo>
                    <a:pt x="3203" y="8281"/>
                  </a:lnTo>
                  <a:cubicBezTo>
                    <a:pt x="3203" y="8314"/>
                    <a:pt x="3203" y="8348"/>
                    <a:pt x="3236" y="8348"/>
                  </a:cubicBezTo>
                  <a:cubicBezTo>
                    <a:pt x="3270" y="8348"/>
                    <a:pt x="3303" y="8314"/>
                    <a:pt x="3303" y="8281"/>
                  </a:cubicBezTo>
                  <a:cubicBezTo>
                    <a:pt x="3303" y="8214"/>
                    <a:pt x="3303" y="8148"/>
                    <a:pt x="3303" y="8081"/>
                  </a:cubicBezTo>
                  <a:cubicBezTo>
                    <a:pt x="3270" y="8081"/>
                    <a:pt x="3270" y="8048"/>
                    <a:pt x="3236" y="8048"/>
                  </a:cubicBezTo>
                  <a:close/>
                  <a:moveTo>
                    <a:pt x="4418" y="8576"/>
                  </a:moveTo>
                  <a:cubicBezTo>
                    <a:pt x="4415" y="8576"/>
                    <a:pt x="4404" y="8595"/>
                    <a:pt x="4404" y="8615"/>
                  </a:cubicBezTo>
                  <a:cubicBezTo>
                    <a:pt x="4418" y="8586"/>
                    <a:pt x="4420" y="8576"/>
                    <a:pt x="4418" y="8576"/>
                  </a:cubicBezTo>
                  <a:close/>
                  <a:moveTo>
                    <a:pt x="629" y="6091"/>
                  </a:moveTo>
                  <a:cubicBezTo>
                    <a:pt x="811" y="6091"/>
                    <a:pt x="1016" y="6305"/>
                    <a:pt x="1101" y="6446"/>
                  </a:cubicBezTo>
                  <a:cubicBezTo>
                    <a:pt x="1135" y="6480"/>
                    <a:pt x="1168" y="6480"/>
                    <a:pt x="1201" y="6480"/>
                  </a:cubicBezTo>
                  <a:cubicBezTo>
                    <a:pt x="1168" y="6780"/>
                    <a:pt x="1235" y="7047"/>
                    <a:pt x="1402" y="7280"/>
                  </a:cubicBezTo>
                  <a:cubicBezTo>
                    <a:pt x="1635" y="7647"/>
                    <a:pt x="1902" y="7981"/>
                    <a:pt x="2235" y="8281"/>
                  </a:cubicBezTo>
                  <a:cubicBezTo>
                    <a:pt x="2402" y="8448"/>
                    <a:pt x="2569" y="8615"/>
                    <a:pt x="2736" y="8815"/>
                  </a:cubicBezTo>
                  <a:lnTo>
                    <a:pt x="2769" y="8848"/>
                  </a:lnTo>
                  <a:lnTo>
                    <a:pt x="2736" y="8848"/>
                  </a:lnTo>
                  <a:cubicBezTo>
                    <a:pt x="2536" y="8781"/>
                    <a:pt x="2369" y="8715"/>
                    <a:pt x="2202" y="8615"/>
                  </a:cubicBezTo>
                  <a:cubicBezTo>
                    <a:pt x="1869" y="8381"/>
                    <a:pt x="1568" y="8081"/>
                    <a:pt x="1368" y="7714"/>
                  </a:cubicBezTo>
                  <a:cubicBezTo>
                    <a:pt x="1368" y="7697"/>
                    <a:pt x="1360" y="7689"/>
                    <a:pt x="1352" y="7689"/>
                  </a:cubicBezTo>
                  <a:cubicBezTo>
                    <a:pt x="1343" y="7689"/>
                    <a:pt x="1335" y="7697"/>
                    <a:pt x="1335" y="7714"/>
                  </a:cubicBezTo>
                  <a:cubicBezTo>
                    <a:pt x="1468" y="8081"/>
                    <a:pt x="1702" y="8414"/>
                    <a:pt x="2002" y="8648"/>
                  </a:cubicBezTo>
                  <a:lnTo>
                    <a:pt x="2002" y="8681"/>
                  </a:lnTo>
                  <a:cubicBezTo>
                    <a:pt x="1902" y="8648"/>
                    <a:pt x="1802" y="8615"/>
                    <a:pt x="1702" y="8548"/>
                  </a:cubicBezTo>
                  <a:cubicBezTo>
                    <a:pt x="1335" y="8381"/>
                    <a:pt x="968" y="8114"/>
                    <a:pt x="701" y="7814"/>
                  </a:cubicBezTo>
                  <a:cubicBezTo>
                    <a:pt x="401" y="7514"/>
                    <a:pt x="234" y="7080"/>
                    <a:pt x="234" y="6680"/>
                  </a:cubicBezTo>
                  <a:cubicBezTo>
                    <a:pt x="234" y="6480"/>
                    <a:pt x="301" y="6180"/>
                    <a:pt x="534" y="6113"/>
                  </a:cubicBezTo>
                  <a:cubicBezTo>
                    <a:pt x="564" y="6098"/>
                    <a:pt x="596" y="6091"/>
                    <a:pt x="629" y="6091"/>
                  </a:cubicBezTo>
                  <a:close/>
                  <a:moveTo>
                    <a:pt x="1904" y="6176"/>
                  </a:moveTo>
                  <a:cubicBezTo>
                    <a:pt x="1925" y="6176"/>
                    <a:pt x="1947" y="6177"/>
                    <a:pt x="1969" y="6180"/>
                  </a:cubicBezTo>
                  <a:lnTo>
                    <a:pt x="1935" y="6213"/>
                  </a:lnTo>
                  <a:cubicBezTo>
                    <a:pt x="2402" y="6246"/>
                    <a:pt x="2803" y="6580"/>
                    <a:pt x="2936" y="7047"/>
                  </a:cubicBezTo>
                  <a:cubicBezTo>
                    <a:pt x="2936" y="7047"/>
                    <a:pt x="2936" y="7080"/>
                    <a:pt x="2969" y="7080"/>
                  </a:cubicBezTo>
                  <a:cubicBezTo>
                    <a:pt x="2836" y="7347"/>
                    <a:pt x="2803" y="7681"/>
                    <a:pt x="2869" y="7981"/>
                  </a:cubicBezTo>
                  <a:cubicBezTo>
                    <a:pt x="2903" y="8114"/>
                    <a:pt x="2903" y="8281"/>
                    <a:pt x="2936" y="8448"/>
                  </a:cubicBezTo>
                  <a:lnTo>
                    <a:pt x="2903" y="8381"/>
                  </a:lnTo>
                  <a:cubicBezTo>
                    <a:pt x="2803" y="8181"/>
                    <a:pt x="2669" y="8014"/>
                    <a:pt x="2569" y="7847"/>
                  </a:cubicBezTo>
                  <a:cubicBezTo>
                    <a:pt x="2556" y="7822"/>
                    <a:pt x="2539" y="7811"/>
                    <a:pt x="2524" y="7811"/>
                  </a:cubicBezTo>
                  <a:cubicBezTo>
                    <a:pt x="2499" y="7811"/>
                    <a:pt x="2482" y="7840"/>
                    <a:pt x="2502" y="7881"/>
                  </a:cubicBezTo>
                  <a:lnTo>
                    <a:pt x="2769" y="8414"/>
                  </a:lnTo>
                  <a:cubicBezTo>
                    <a:pt x="2803" y="8481"/>
                    <a:pt x="2869" y="8548"/>
                    <a:pt x="2903" y="8648"/>
                  </a:cubicBezTo>
                  <a:cubicBezTo>
                    <a:pt x="2903" y="8715"/>
                    <a:pt x="2936" y="8781"/>
                    <a:pt x="2936" y="8881"/>
                  </a:cubicBezTo>
                  <a:cubicBezTo>
                    <a:pt x="2803" y="8681"/>
                    <a:pt x="2669" y="8548"/>
                    <a:pt x="2536" y="8381"/>
                  </a:cubicBezTo>
                  <a:cubicBezTo>
                    <a:pt x="2202" y="8081"/>
                    <a:pt x="1869" y="7714"/>
                    <a:pt x="1602" y="7347"/>
                  </a:cubicBezTo>
                  <a:cubicBezTo>
                    <a:pt x="1468" y="7147"/>
                    <a:pt x="1402" y="6913"/>
                    <a:pt x="1402" y="6647"/>
                  </a:cubicBezTo>
                  <a:cubicBezTo>
                    <a:pt x="1402" y="6368"/>
                    <a:pt x="1631" y="6176"/>
                    <a:pt x="1904" y="6176"/>
                  </a:cubicBezTo>
                  <a:close/>
                  <a:moveTo>
                    <a:pt x="5338" y="7047"/>
                  </a:moveTo>
                  <a:cubicBezTo>
                    <a:pt x="5438" y="7047"/>
                    <a:pt x="5504" y="7080"/>
                    <a:pt x="5571" y="7147"/>
                  </a:cubicBezTo>
                  <a:cubicBezTo>
                    <a:pt x="5605" y="7247"/>
                    <a:pt x="5605" y="7347"/>
                    <a:pt x="5571" y="7447"/>
                  </a:cubicBezTo>
                  <a:cubicBezTo>
                    <a:pt x="5538" y="7614"/>
                    <a:pt x="5504" y="7781"/>
                    <a:pt x="5438" y="7947"/>
                  </a:cubicBezTo>
                  <a:cubicBezTo>
                    <a:pt x="5438" y="7981"/>
                    <a:pt x="5404" y="8014"/>
                    <a:pt x="5371" y="8048"/>
                  </a:cubicBezTo>
                  <a:cubicBezTo>
                    <a:pt x="5338" y="8081"/>
                    <a:pt x="5304" y="8114"/>
                    <a:pt x="5238" y="8148"/>
                  </a:cubicBezTo>
                  <a:lnTo>
                    <a:pt x="5238" y="8181"/>
                  </a:lnTo>
                  <a:cubicBezTo>
                    <a:pt x="5171" y="8214"/>
                    <a:pt x="5104" y="8281"/>
                    <a:pt x="5037" y="8348"/>
                  </a:cubicBezTo>
                  <a:cubicBezTo>
                    <a:pt x="5037" y="8348"/>
                    <a:pt x="5004" y="8381"/>
                    <a:pt x="5037" y="8414"/>
                  </a:cubicBezTo>
                  <a:cubicBezTo>
                    <a:pt x="4937" y="8548"/>
                    <a:pt x="4871" y="8648"/>
                    <a:pt x="4804" y="8748"/>
                  </a:cubicBezTo>
                  <a:cubicBezTo>
                    <a:pt x="4637" y="8982"/>
                    <a:pt x="4304" y="8915"/>
                    <a:pt x="4070" y="8982"/>
                  </a:cubicBezTo>
                  <a:lnTo>
                    <a:pt x="4204" y="8915"/>
                  </a:lnTo>
                  <a:cubicBezTo>
                    <a:pt x="4204" y="8881"/>
                    <a:pt x="4237" y="8848"/>
                    <a:pt x="4270" y="8848"/>
                  </a:cubicBezTo>
                  <a:lnTo>
                    <a:pt x="4304" y="8781"/>
                  </a:lnTo>
                  <a:cubicBezTo>
                    <a:pt x="4337" y="8715"/>
                    <a:pt x="4404" y="8648"/>
                    <a:pt x="4404" y="8615"/>
                  </a:cubicBezTo>
                  <a:lnTo>
                    <a:pt x="4404" y="8615"/>
                  </a:lnTo>
                  <a:cubicBezTo>
                    <a:pt x="4370" y="8648"/>
                    <a:pt x="4304" y="8715"/>
                    <a:pt x="4270" y="8748"/>
                  </a:cubicBezTo>
                  <a:lnTo>
                    <a:pt x="4204" y="8781"/>
                  </a:lnTo>
                  <a:cubicBezTo>
                    <a:pt x="4170" y="8815"/>
                    <a:pt x="4137" y="8815"/>
                    <a:pt x="4137" y="8848"/>
                  </a:cubicBezTo>
                  <a:cubicBezTo>
                    <a:pt x="4070" y="8881"/>
                    <a:pt x="4037" y="8915"/>
                    <a:pt x="3970" y="8948"/>
                  </a:cubicBezTo>
                  <a:lnTo>
                    <a:pt x="3903" y="8982"/>
                  </a:lnTo>
                  <a:cubicBezTo>
                    <a:pt x="3903" y="8915"/>
                    <a:pt x="3937" y="8815"/>
                    <a:pt x="3937" y="8748"/>
                  </a:cubicBezTo>
                  <a:cubicBezTo>
                    <a:pt x="4003" y="8548"/>
                    <a:pt x="4037" y="8314"/>
                    <a:pt x="4103" y="8114"/>
                  </a:cubicBezTo>
                  <a:cubicBezTo>
                    <a:pt x="4137" y="7881"/>
                    <a:pt x="4237" y="7681"/>
                    <a:pt x="4370" y="7514"/>
                  </a:cubicBezTo>
                  <a:cubicBezTo>
                    <a:pt x="4370" y="7514"/>
                    <a:pt x="4404" y="7480"/>
                    <a:pt x="4404" y="7447"/>
                  </a:cubicBezTo>
                  <a:cubicBezTo>
                    <a:pt x="4437" y="7447"/>
                    <a:pt x="4437" y="7447"/>
                    <a:pt x="4470" y="7414"/>
                  </a:cubicBezTo>
                  <a:cubicBezTo>
                    <a:pt x="4570" y="7314"/>
                    <a:pt x="4671" y="7214"/>
                    <a:pt x="4804" y="7147"/>
                  </a:cubicBezTo>
                  <a:cubicBezTo>
                    <a:pt x="4971" y="7080"/>
                    <a:pt x="5171" y="7047"/>
                    <a:pt x="5338" y="7047"/>
                  </a:cubicBezTo>
                  <a:close/>
                  <a:moveTo>
                    <a:pt x="6679" y="7559"/>
                  </a:moveTo>
                  <a:cubicBezTo>
                    <a:pt x="6748" y="7559"/>
                    <a:pt x="6803" y="7591"/>
                    <a:pt x="6839" y="7681"/>
                  </a:cubicBezTo>
                  <a:cubicBezTo>
                    <a:pt x="6839" y="7947"/>
                    <a:pt x="6739" y="8181"/>
                    <a:pt x="6539" y="8348"/>
                  </a:cubicBezTo>
                  <a:cubicBezTo>
                    <a:pt x="6072" y="8681"/>
                    <a:pt x="5538" y="8915"/>
                    <a:pt x="5004" y="8982"/>
                  </a:cubicBezTo>
                  <a:cubicBezTo>
                    <a:pt x="4971" y="8948"/>
                    <a:pt x="4971" y="8948"/>
                    <a:pt x="4937" y="8915"/>
                  </a:cubicBezTo>
                  <a:lnTo>
                    <a:pt x="5037" y="8881"/>
                  </a:lnTo>
                  <a:cubicBezTo>
                    <a:pt x="5104" y="8848"/>
                    <a:pt x="5204" y="8815"/>
                    <a:pt x="5271" y="8781"/>
                  </a:cubicBezTo>
                  <a:cubicBezTo>
                    <a:pt x="5438" y="8681"/>
                    <a:pt x="5605" y="8615"/>
                    <a:pt x="5771" y="8515"/>
                  </a:cubicBezTo>
                  <a:cubicBezTo>
                    <a:pt x="5825" y="8488"/>
                    <a:pt x="5792" y="8439"/>
                    <a:pt x="5760" y="8439"/>
                  </a:cubicBezTo>
                  <a:cubicBezTo>
                    <a:pt x="5752" y="8439"/>
                    <a:pt x="5744" y="8441"/>
                    <a:pt x="5738" y="8448"/>
                  </a:cubicBezTo>
                  <a:cubicBezTo>
                    <a:pt x="5571" y="8515"/>
                    <a:pt x="5404" y="8581"/>
                    <a:pt x="5238" y="8681"/>
                  </a:cubicBezTo>
                  <a:lnTo>
                    <a:pt x="5071" y="8715"/>
                  </a:lnTo>
                  <a:cubicBezTo>
                    <a:pt x="5171" y="8548"/>
                    <a:pt x="5338" y="8414"/>
                    <a:pt x="5471" y="8248"/>
                  </a:cubicBezTo>
                  <a:cubicBezTo>
                    <a:pt x="5671" y="8081"/>
                    <a:pt x="5871" y="7914"/>
                    <a:pt x="6138" y="7781"/>
                  </a:cubicBezTo>
                  <a:cubicBezTo>
                    <a:pt x="6238" y="7714"/>
                    <a:pt x="6372" y="7647"/>
                    <a:pt x="6472" y="7614"/>
                  </a:cubicBezTo>
                  <a:cubicBezTo>
                    <a:pt x="6549" y="7583"/>
                    <a:pt x="6619" y="7559"/>
                    <a:pt x="6679" y="7559"/>
                  </a:cubicBezTo>
                  <a:close/>
                  <a:moveTo>
                    <a:pt x="14111" y="6947"/>
                  </a:moveTo>
                  <a:lnTo>
                    <a:pt x="14111" y="6947"/>
                  </a:lnTo>
                  <a:cubicBezTo>
                    <a:pt x="13910" y="7614"/>
                    <a:pt x="14111" y="8414"/>
                    <a:pt x="13744" y="9015"/>
                  </a:cubicBezTo>
                  <a:cubicBezTo>
                    <a:pt x="13777" y="8715"/>
                    <a:pt x="13810" y="8381"/>
                    <a:pt x="13810" y="8081"/>
                  </a:cubicBezTo>
                  <a:cubicBezTo>
                    <a:pt x="13810" y="7681"/>
                    <a:pt x="13910" y="7314"/>
                    <a:pt x="14111" y="6947"/>
                  </a:cubicBezTo>
                  <a:close/>
                  <a:moveTo>
                    <a:pt x="3870" y="6680"/>
                  </a:moveTo>
                  <a:cubicBezTo>
                    <a:pt x="4204" y="6713"/>
                    <a:pt x="4404" y="7047"/>
                    <a:pt x="4304" y="7380"/>
                  </a:cubicBezTo>
                  <a:cubicBezTo>
                    <a:pt x="4270" y="7380"/>
                    <a:pt x="4270" y="7380"/>
                    <a:pt x="4304" y="7414"/>
                  </a:cubicBezTo>
                  <a:cubicBezTo>
                    <a:pt x="4137" y="7581"/>
                    <a:pt x="4037" y="7781"/>
                    <a:pt x="3970" y="7981"/>
                  </a:cubicBezTo>
                  <a:cubicBezTo>
                    <a:pt x="3870" y="8214"/>
                    <a:pt x="3837" y="8448"/>
                    <a:pt x="3770" y="8681"/>
                  </a:cubicBezTo>
                  <a:cubicBezTo>
                    <a:pt x="3737" y="8815"/>
                    <a:pt x="3737" y="8915"/>
                    <a:pt x="3703" y="9048"/>
                  </a:cubicBezTo>
                  <a:cubicBezTo>
                    <a:pt x="3703" y="9082"/>
                    <a:pt x="3703" y="9082"/>
                    <a:pt x="3703" y="9082"/>
                  </a:cubicBezTo>
                  <a:cubicBezTo>
                    <a:pt x="3636" y="9048"/>
                    <a:pt x="3603" y="9015"/>
                    <a:pt x="3536" y="8982"/>
                  </a:cubicBezTo>
                  <a:cubicBezTo>
                    <a:pt x="3536" y="8815"/>
                    <a:pt x="3536" y="8648"/>
                    <a:pt x="3536" y="8515"/>
                  </a:cubicBezTo>
                  <a:lnTo>
                    <a:pt x="3536" y="8014"/>
                  </a:lnTo>
                  <a:cubicBezTo>
                    <a:pt x="3536" y="7998"/>
                    <a:pt x="3528" y="7989"/>
                    <a:pt x="3520" y="7989"/>
                  </a:cubicBezTo>
                  <a:cubicBezTo>
                    <a:pt x="3511" y="7989"/>
                    <a:pt x="3503" y="7998"/>
                    <a:pt x="3503" y="8014"/>
                  </a:cubicBezTo>
                  <a:lnTo>
                    <a:pt x="3503" y="8448"/>
                  </a:lnTo>
                  <a:cubicBezTo>
                    <a:pt x="3503" y="8581"/>
                    <a:pt x="3470" y="8748"/>
                    <a:pt x="3470" y="8881"/>
                  </a:cubicBezTo>
                  <a:cubicBezTo>
                    <a:pt x="3443" y="8873"/>
                    <a:pt x="3414" y="8868"/>
                    <a:pt x="3384" y="8868"/>
                  </a:cubicBezTo>
                  <a:cubicBezTo>
                    <a:pt x="3303" y="8868"/>
                    <a:pt x="3218" y="8899"/>
                    <a:pt x="3169" y="8948"/>
                  </a:cubicBezTo>
                  <a:cubicBezTo>
                    <a:pt x="3136" y="8982"/>
                    <a:pt x="3136" y="9015"/>
                    <a:pt x="3103" y="9048"/>
                  </a:cubicBezTo>
                  <a:lnTo>
                    <a:pt x="3103" y="9082"/>
                  </a:lnTo>
                  <a:cubicBezTo>
                    <a:pt x="3103" y="8815"/>
                    <a:pt x="3103" y="8581"/>
                    <a:pt x="3069" y="8314"/>
                  </a:cubicBezTo>
                  <a:cubicBezTo>
                    <a:pt x="2969" y="7947"/>
                    <a:pt x="2969" y="7581"/>
                    <a:pt x="3069" y="7214"/>
                  </a:cubicBezTo>
                  <a:cubicBezTo>
                    <a:pt x="3203" y="6880"/>
                    <a:pt x="3536" y="6680"/>
                    <a:pt x="3870" y="6680"/>
                  </a:cubicBezTo>
                  <a:close/>
                  <a:moveTo>
                    <a:pt x="4737" y="9148"/>
                  </a:moveTo>
                  <a:cubicBezTo>
                    <a:pt x="4704" y="9182"/>
                    <a:pt x="4671" y="9248"/>
                    <a:pt x="4637" y="9282"/>
                  </a:cubicBezTo>
                  <a:lnTo>
                    <a:pt x="4537" y="9348"/>
                  </a:lnTo>
                  <a:lnTo>
                    <a:pt x="4504" y="9382"/>
                  </a:lnTo>
                  <a:cubicBezTo>
                    <a:pt x="4437" y="9449"/>
                    <a:pt x="4370" y="9482"/>
                    <a:pt x="4304" y="9515"/>
                  </a:cubicBezTo>
                  <a:cubicBezTo>
                    <a:pt x="4204" y="9582"/>
                    <a:pt x="4137" y="9615"/>
                    <a:pt x="4037" y="9615"/>
                  </a:cubicBezTo>
                  <a:lnTo>
                    <a:pt x="3903" y="9649"/>
                  </a:lnTo>
                  <a:lnTo>
                    <a:pt x="4003" y="9615"/>
                  </a:lnTo>
                  <a:cubicBezTo>
                    <a:pt x="4090" y="9558"/>
                    <a:pt x="4052" y="9475"/>
                    <a:pt x="3976" y="9475"/>
                  </a:cubicBezTo>
                  <a:cubicBezTo>
                    <a:pt x="3963" y="9475"/>
                    <a:pt x="3950" y="9477"/>
                    <a:pt x="3937" y="9482"/>
                  </a:cubicBezTo>
                  <a:cubicBezTo>
                    <a:pt x="3870" y="9549"/>
                    <a:pt x="3803" y="9582"/>
                    <a:pt x="3737" y="9649"/>
                  </a:cubicBezTo>
                  <a:lnTo>
                    <a:pt x="3670" y="9649"/>
                  </a:lnTo>
                  <a:cubicBezTo>
                    <a:pt x="3737" y="9582"/>
                    <a:pt x="3770" y="9482"/>
                    <a:pt x="3770" y="9382"/>
                  </a:cubicBezTo>
                  <a:cubicBezTo>
                    <a:pt x="3770" y="9348"/>
                    <a:pt x="3803" y="9315"/>
                    <a:pt x="3837" y="9282"/>
                  </a:cubicBezTo>
                  <a:cubicBezTo>
                    <a:pt x="3962" y="9207"/>
                    <a:pt x="4106" y="9169"/>
                    <a:pt x="4254" y="9169"/>
                  </a:cubicBezTo>
                  <a:cubicBezTo>
                    <a:pt x="4304" y="9169"/>
                    <a:pt x="4354" y="9173"/>
                    <a:pt x="4404" y="9182"/>
                  </a:cubicBezTo>
                  <a:cubicBezTo>
                    <a:pt x="4504" y="9182"/>
                    <a:pt x="4604" y="9148"/>
                    <a:pt x="4737" y="9148"/>
                  </a:cubicBezTo>
                  <a:close/>
                  <a:moveTo>
                    <a:pt x="3271" y="9713"/>
                  </a:moveTo>
                  <a:cubicBezTo>
                    <a:pt x="3283" y="9722"/>
                    <a:pt x="3303" y="9731"/>
                    <a:pt x="3303" y="9749"/>
                  </a:cubicBezTo>
                  <a:lnTo>
                    <a:pt x="3303" y="9782"/>
                  </a:lnTo>
                  <a:cubicBezTo>
                    <a:pt x="3280" y="9759"/>
                    <a:pt x="3273" y="9736"/>
                    <a:pt x="3271" y="9713"/>
                  </a:cubicBezTo>
                  <a:close/>
                  <a:moveTo>
                    <a:pt x="3383" y="9135"/>
                  </a:moveTo>
                  <a:cubicBezTo>
                    <a:pt x="3551" y="9135"/>
                    <a:pt x="3690" y="9309"/>
                    <a:pt x="3603" y="9482"/>
                  </a:cubicBezTo>
                  <a:cubicBezTo>
                    <a:pt x="3536" y="9615"/>
                    <a:pt x="3436" y="9749"/>
                    <a:pt x="3336" y="9882"/>
                  </a:cubicBezTo>
                  <a:lnTo>
                    <a:pt x="3336" y="9849"/>
                  </a:lnTo>
                  <a:cubicBezTo>
                    <a:pt x="3370" y="9782"/>
                    <a:pt x="3370" y="9749"/>
                    <a:pt x="3336" y="9682"/>
                  </a:cubicBezTo>
                  <a:lnTo>
                    <a:pt x="3336" y="9515"/>
                  </a:lnTo>
                  <a:cubicBezTo>
                    <a:pt x="3336" y="9499"/>
                    <a:pt x="3328" y="9490"/>
                    <a:pt x="3320" y="9490"/>
                  </a:cubicBezTo>
                  <a:cubicBezTo>
                    <a:pt x="3311" y="9490"/>
                    <a:pt x="3303" y="9499"/>
                    <a:pt x="3303" y="9515"/>
                  </a:cubicBezTo>
                  <a:cubicBezTo>
                    <a:pt x="3303" y="9549"/>
                    <a:pt x="3303" y="9615"/>
                    <a:pt x="3270" y="9682"/>
                  </a:cubicBezTo>
                  <a:cubicBezTo>
                    <a:pt x="3270" y="9649"/>
                    <a:pt x="3270" y="9649"/>
                    <a:pt x="3270" y="9649"/>
                  </a:cubicBezTo>
                  <a:cubicBezTo>
                    <a:pt x="3270" y="9582"/>
                    <a:pt x="3236" y="9549"/>
                    <a:pt x="3236" y="9482"/>
                  </a:cubicBezTo>
                  <a:cubicBezTo>
                    <a:pt x="3236" y="9482"/>
                    <a:pt x="3236" y="9449"/>
                    <a:pt x="3203" y="9415"/>
                  </a:cubicBezTo>
                  <a:cubicBezTo>
                    <a:pt x="3203" y="9315"/>
                    <a:pt x="3203" y="9182"/>
                    <a:pt x="3303" y="9148"/>
                  </a:cubicBezTo>
                  <a:cubicBezTo>
                    <a:pt x="3330" y="9139"/>
                    <a:pt x="3357" y="9135"/>
                    <a:pt x="3383" y="9135"/>
                  </a:cubicBezTo>
                  <a:close/>
                  <a:moveTo>
                    <a:pt x="2169" y="8915"/>
                  </a:moveTo>
                  <a:lnTo>
                    <a:pt x="2302" y="8948"/>
                  </a:lnTo>
                  <a:lnTo>
                    <a:pt x="2336" y="8982"/>
                  </a:lnTo>
                  <a:cubicBezTo>
                    <a:pt x="2469" y="9015"/>
                    <a:pt x="2569" y="9048"/>
                    <a:pt x="2669" y="9082"/>
                  </a:cubicBezTo>
                  <a:cubicBezTo>
                    <a:pt x="2769" y="9148"/>
                    <a:pt x="2836" y="9248"/>
                    <a:pt x="2903" y="9315"/>
                  </a:cubicBezTo>
                  <a:cubicBezTo>
                    <a:pt x="3036" y="9549"/>
                    <a:pt x="3136" y="9815"/>
                    <a:pt x="3136" y="10082"/>
                  </a:cubicBezTo>
                  <a:cubicBezTo>
                    <a:pt x="3103" y="10016"/>
                    <a:pt x="3069" y="9949"/>
                    <a:pt x="3036" y="9882"/>
                  </a:cubicBezTo>
                  <a:lnTo>
                    <a:pt x="3036" y="9916"/>
                  </a:lnTo>
                  <a:lnTo>
                    <a:pt x="2869" y="9549"/>
                  </a:lnTo>
                  <a:lnTo>
                    <a:pt x="2803" y="9549"/>
                  </a:lnTo>
                  <a:cubicBezTo>
                    <a:pt x="2869" y="9682"/>
                    <a:pt x="2903" y="9782"/>
                    <a:pt x="2969" y="9916"/>
                  </a:cubicBezTo>
                  <a:lnTo>
                    <a:pt x="2969" y="9949"/>
                  </a:lnTo>
                  <a:cubicBezTo>
                    <a:pt x="2869" y="9882"/>
                    <a:pt x="2803" y="9849"/>
                    <a:pt x="2736" y="9782"/>
                  </a:cubicBezTo>
                  <a:cubicBezTo>
                    <a:pt x="2502" y="9649"/>
                    <a:pt x="2336" y="9482"/>
                    <a:pt x="2235" y="9248"/>
                  </a:cubicBezTo>
                  <a:cubicBezTo>
                    <a:pt x="2202" y="9148"/>
                    <a:pt x="2169" y="9015"/>
                    <a:pt x="2169" y="8915"/>
                  </a:cubicBezTo>
                  <a:close/>
                  <a:moveTo>
                    <a:pt x="3270" y="10316"/>
                  </a:moveTo>
                  <a:lnTo>
                    <a:pt x="3236" y="10349"/>
                  </a:lnTo>
                  <a:cubicBezTo>
                    <a:pt x="3236" y="10349"/>
                    <a:pt x="3236" y="10349"/>
                    <a:pt x="3236" y="10316"/>
                  </a:cubicBezTo>
                  <a:close/>
                  <a:moveTo>
                    <a:pt x="8573" y="11250"/>
                  </a:moveTo>
                  <a:cubicBezTo>
                    <a:pt x="8440" y="11917"/>
                    <a:pt x="8507" y="12617"/>
                    <a:pt x="8773" y="13218"/>
                  </a:cubicBezTo>
                  <a:cubicBezTo>
                    <a:pt x="8974" y="13585"/>
                    <a:pt x="9107" y="13985"/>
                    <a:pt x="9207" y="14385"/>
                  </a:cubicBezTo>
                  <a:cubicBezTo>
                    <a:pt x="9240" y="14652"/>
                    <a:pt x="9274" y="14919"/>
                    <a:pt x="9240" y="15219"/>
                  </a:cubicBezTo>
                  <a:cubicBezTo>
                    <a:pt x="9040" y="14652"/>
                    <a:pt x="8874" y="14152"/>
                    <a:pt x="8707" y="13618"/>
                  </a:cubicBezTo>
                  <a:lnTo>
                    <a:pt x="8707" y="13618"/>
                  </a:lnTo>
                  <a:lnTo>
                    <a:pt x="8740" y="13652"/>
                  </a:lnTo>
                  <a:cubicBezTo>
                    <a:pt x="8440" y="12884"/>
                    <a:pt x="8407" y="12050"/>
                    <a:pt x="8573" y="11250"/>
                  </a:cubicBezTo>
                  <a:close/>
                  <a:moveTo>
                    <a:pt x="7339" y="15386"/>
                  </a:moveTo>
                  <a:lnTo>
                    <a:pt x="7372" y="15486"/>
                  </a:lnTo>
                  <a:lnTo>
                    <a:pt x="7339" y="15486"/>
                  </a:lnTo>
                  <a:cubicBezTo>
                    <a:pt x="7306" y="15453"/>
                    <a:pt x="7339" y="15419"/>
                    <a:pt x="7339" y="15386"/>
                  </a:cubicBezTo>
                  <a:close/>
                  <a:moveTo>
                    <a:pt x="8673" y="11350"/>
                  </a:moveTo>
                  <a:cubicBezTo>
                    <a:pt x="8707" y="11617"/>
                    <a:pt x="8807" y="11850"/>
                    <a:pt x="8907" y="12084"/>
                  </a:cubicBezTo>
                  <a:cubicBezTo>
                    <a:pt x="9107" y="12517"/>
                    <a:pt x="9274" y="13018"/>
                    <a:pt x="9407" y="13485"/>
                  </a:cubicBezTo>
                  <a:cubicBezTo>
                    <a:pt x="9507" y="13985"/>
                    <a:pt x="9507" y="14519"/>
                    <a:pt x="9441" y="15019"/>
                  </a:cubicBezTo>
                  <a:cubicBezTo>
                    <a:pt x="9441" y="15186"/>
                    <a:pt x="9407" y="15386"/>
                    <a:pt x="9374" y="15553"/>
                  </a:cubicBezTo>
                  <a:cubicBezTo>
                    <a:pt x="9407" y="14852"/>
                    <a:pt x="9274" y="14185"/>
                    <a:pt x="9007" y="13551"/>
                  </a:cubicBezTo>
                  <a:lnTo>
                    <a:pt x="9040" y="13551"/>
                  </a:lnTo>
                  <a:cubicBezTo>
                    <a:pt x="8840" y="13185"/>
                    <a:pt x="8707" y="12818"/>
                    <a:pt x="8640" y="12417"/>
                  </a:cubicBezTo>
                  <a:cubicBezTo>
                    <a:pt x="8573" y="12050"/>
                    <a:pt x="8573" y="11717"/>
                    <a:pt x="8673" y="11350"/>
                  </a:cubicBezTo>
                  <a:close/>
                  <a:moveTo>
                    <a:pt x="7339" y="15720"/>
                  </a:moveTo>
                  <a:lnTo>
                    <a:pt x="7339" y="15720"/>
                  </a:lnTo>
                  <a:cubicBezTo>
                    <a:pt x="7706" y="16720"/>
                    <a:pt x="8206" y="17688"/>
                    <a:pt x="8840" y="18555"/>
                  </a:cubicBezTo>
                  <a:cubicBezTo>
                    <a:pt x="8540" y="18322"/>
                    <a:pt x="8306" y="18088"/>
                    <a:pt x="8040" y="17821"/>
                  </a:cubicBezTo>
                  <a:lnTo>
                    <a:pt x="8073" y="17821"/>
                  </a:lnTo>
                  <a:cubicBezTo>
                    <a:pt x="7573" y="17221"/>
                    <a:pt x="7306" y="16487"/>
                    <a:pt x="7339" y="15720"/>
                  </a:cubicBezTo>
                  <a:close/>
                  <a:moveTo>
                    <a:pt x="7497" y="15802"/>
                  </a:moveTo>
                  <a:cubicBezTo>
                    <a:pt x="7725" y="16251"/>
                    <a:pt x="7983" y="16670"/>
                    <a:pt x="8273" y="17121"/>
                  </a:cubicBezTo>
                  <a:cubicBezTo>
                    <a:pt x="8473" y="17454"/>
                    <a:pt x="8673" y="17755"/>
                    <a:pt x="8840" y="18121"/>
                  </a:cubicBezTo>
                  <a:cubicBezTo>
                    <a:pt x="8974" y="18322"/>
                    <a:pt x="9040" y="18588"/>
                    <a:pt x="9140" y="18822"/>
                  </a:cubicBezTo>
                  <a:cubicBezTo>
                    <a:pt x="8392" y="17911"/>
                    <a:pt x="7834" y="16904"/>
                    <a:pt x="7497" y="15802"/>
                  </a:cubicBezTo>
                  <a:close/>
                  <a:moveTo>
                    <a:pt x="20694" y="18374"/>
                  </a:moveTo>
                  <a:cubicBezTo>
                    <a:pt x="20688" y="18374"/>
                    <a:pt x="20682" y="18379"/>
                    <a:pt x="20682" y="18388"/>
                  </a:cubicBezTo>
                  <a:cubicBezTo>
                    <a:pt x="20482" y="18388"/>
                    <a:pt x="20348" y="18488"/>
                    <a:pt x="20215" y="18622"/>
                  </a:cubicBezTo>
                  <a:cubicBezTo>
                    <a:pt x="20082" y="18755"/>
                    <a:pt x="20015" y="18922"/>
                    <a:pt x="19981" y="19089"/>
                  </a:cubicBezTo>
                  <a:cubicBezTo>
                    <a:pt x="19962" y="19128"/>
                    <a:pt x="19977" y="19144"/>
                    <a:pt x="19999" y="19144"/>
                  </a:cubicBezTo>
                  <a:cubicBezTo>
                    <a:pt x="20015" y="19144"/>
                    <a:pt x="20034" y="19136"/>
                    <a:pt x="20048" y="19122"/>
                  </a:cubicBezTo>
                  <a:cubicBezTo>
                    <a:pt x="20082" y="18955"/>
                    <a:pt x="20182" y="18822"/>
                    <a:pt x="20282" y="18689"/>
                  </a:cubicBezTo>
                  <a:cubicBezTo>
                    <a:pt x="20315" y="18622"/>
                    <a:pt x="20382" y="18588"/>
                    <a:pt x="20448" y="18522"/>
                  </a:cubicBezTo>
                  <a:cubicBezTo>
                    <a:pt x="20515" y="18488"/>
                    <a:pt x="20615" y="18455"/>
                    <a:pt x="20682" y="18422"/>
                  </a:cubicBezTo>
                  <a:cubicBezTo>
                    <a:pt x="20729" y="18398"/>
                    <a:pt x="20710" y="18374"/>
                    <a:pt x="20694" y="18374"/>
                  </a:cubicBezTo>
                  <a:close/>
                  <a:moveTo>
                    <a:pt x="21683" y="18989"/>
                  </a:moveTo>
                  <a:cubicBezTo>
                    <a:pt x="21616" y="19022"/>
                    <a:pt x="21549" y="19055"/>
                    <a:pt x="21516" y="19089"/>
                  </a:cubicBezTo>
                  <a:cubicBezTo>
                    <a:pt x="21449" y="19122"/>
                    <a:pt x="21382" y="19156"/>
                    <a:pt x="21349" y="19189"/>
                  </a:cubicBezTo>
                  <a:cubicBezTo>
                    <a:pt x="21282" y="19256"/>
                    <a:pt x="21249" y="19289"/>
                    <a:pt x="21216" y="19322"/>
                  </a:cubicBezTo>
                  <a:cubicBezTo>
                    <a:pt x="21149" y="19389"/>
                    <a:pt x="21116" y="19422"/>
                    <a:pt x="21082" y="19489"/>
                  </a:cubicBezTo>
                  <a:cubicBezTo>
                    <a:pt x="21058" y="19538"/>
                    <a:pt x="21105" y="19569"/>
                    <a:pt x="21145" y="19569"/>
                  </a:cubicBezTo>
                  <a:cubicBezTo>
                    <a:pt x="21160" y="19569"/>
                    <a:pt x="21173" y="19565"/>
                    <a:pt x="21182" y="19556"/>
                  </a:cubicBezTo>
                  <a:cubicBezTo>
                    <a:pt x="21182" y="19489"/>
                    <a:pt x="21216" y="19456"/>
                    <a:pt x="21282" y="19389"/>
                  </a:cubicBezTo>
                  <a:cubicBezTo>
                    <a:pt x="21316" y="19356"/>
                    <a:pt x="21349" y="19289"/>
                    <a:pt x="21416" y="19256"/>
                  </a:cubicBezTo>
                  <a:cubicBezTo>
                    <a:pt x="21449" y="19222"/>
                    <a:pt x="21516" y="19222"/>
                    <a:pt x="21549" y="19189"/>
                  </a:cubicBezTo>
                  <a:cubicBezTo>
                    <a:pt x="21616" y="19156"/>
                    <a:pt x="21649" y="19122"/>
                    <a:pt x="21716" y="19122"/>
                  </a:cubicBezTo>
                  <a:cubicBezTo>
                    <a:pt x="21783" y="19089"/>
                    <a:pt x="21749" y="18989"/>
                    <a:pt x="21683" y="18989"/>
                  </a:cubicBezTo>
                  <a:close/>
                  <a:moveTo>
                    <a:pt x="19886" y="19442"/>
                  </a:moveTo>
                  <a:cubicBezTo>
                    <a:pt x="19865" y="19442"/>
                    <a:pt x="19848" y="19465"/>
                    <a:pt x="19848" y="19489"/>
                  </a:cubicBezTo>
                  <a:lnTo>
                    <a:pt x="19815" y="19656"/>
                  </a:lnTo>
                  <a:cubicBezTo>
                    <a:pt x="19815" y="19689"/>
                    <a:pt x="19815" y="19689"/>
                    <a:pt x="19848" y="19723"/>
                  </a:cubicBezTo>
                  <a:lnTo>
                    <a:pt x="19881" y="19723"/>
                  </a:lnTo>
                  <a:cubicBezTo>
                    <a:pt x="19881" y="19689"/>
                    <a:pt x="19915" y="19689"/>
                    <a:pt x="19915" y="19656"/>
                  </a:cubicBezTo>
                  <a:lnTo>
                    <a:pt x="19915" y="19489"/>
                  </a:lnTo>
                  <a:cubicBezTo>
                    <a:pt x="19915" y="19456"/>
                    <a:pt x="19915" y="19456"/>
                    <a:pt x="19915" y="19456"/>
                  </a:cubicBezTo>
                  <a:cubicBezTo>
                    <a:pt x="19905" y="19446"/>
                    <a:pt x="19895" y="19442"/>
                    <a:pt x="19886" y="19442"/>
                  </a:cubicBezTo>
                  <a:close/>
                  <a:moveTo>
                    <a:pt x="17646" y="16987"/>
                  </a:moveTo>
                  <a:cubicBezTo>
                    <a:pt x="17913" y="16987"/>
                    <a:pt x="18047" y="17288"/>
                    <a:pt x="18147" y="17488"/>
                  </a:cubicBezTo>
                  <a:cubicBezTo>
                    <a:pt x="18147" y="17488"/>
                    <a:pt x="18180" y="17521"/>
                    <a:pt x="18180" y="17521"/>
                  </a:cubicBezTo>
                  <a:cubicBezTo>
                    <a:pt x="18113" y="17788"/>
                    <a:pt x="18147" y="18055"/>
                    <a:pt x="18214" y="18288"/>
                  </a:cubicBezTo>
                  <a:cubicBezTo>
                    <a:pt x="18380" y="18689"/>
                    <a:pt x="18580" y="19089"/>
                    <a:pt x="18847" y="19456"/>
                  </a:cubicBezTo>
                  <a:cubicBezTo>
                    <a:pt x="18981" y="19656"/>
                    <a:pt x="19114" y="19856"/>
                    <a:pt x="19248" y="20056"/>
                  </a:cubicBezTo>
                  <a:lnTo>
                    <a:pt x="19281" y="20123"/>
                  </a:lnTo>
                  <a:cubicBezTo>
                    <a:pt x="19114" y="20023"/>
                    <a:pt x="18947" y="19923"/>
                    <a:pt x="18814" y="19789"/>
                  </a:cubicBezTo>
                  <a:cubicBezTo>
                    <a:pt x="18514" y="19489"/>
                    <a:pt x="18314" y="19122"/>
                    <a:pt x="18180" y="18722"/>
                  </a:cubicBezTo>
                  <a:lnTo>
                    <a:pt x="18147" y="18722"/>
                  </a:lnTo>
                  <a:cubicBezTo>
                    <a:pt x="18214" y="19122"/>
                    <a:pt x="18347" y="19456"/>
                    <a:pt x="18547" y="19756"/>
                  </a:cubicBezTo>
                  <a:lnTo>
                    <a:pt x="18580" y="19823"/>
                  </a:lnTo>
                  <a:lnTo>
                    <a:pt x="18347" y="19656"/>
                  </a:lnTo>
                  <a:cubicBezTo>
                    <a:pt x="17980" y="19389"/>
                    <a:pt x="17680" y="19089"/>
                    <a:pt x="17446" y="18722"/>
                  </a:cubicBezTo>
                  <a:cubicBezTo>
                    <a:pt x="17213" y="18355"/>
                    <a:pt x="17146" y="17921"/>
                    <a:pt x="17246" y="17488"/>
                  </a:cubicBezTo>
                  <a:cubicBezTo>
                    <a:pt x="17280" y="17288"/>
                    <a:pt x="17413" y="16987"/>
                    <a:pt x="17646" y="16987"/>
                  </a:cubicBezTo>
                  <a:close/>
                  <a:moveTo>
                    <a:pt x="18794" y="17329"/>
                  </a:moveTo>
                  <a:cubicBezTo>
                    <a:pt x="18850" y="17329"/>
                    <a:pt x="18912" y="17337"/>
                    <a:pt x="18981" y="17354"/>
                  </a:cubicBezTo>
                  <a:cubicBezTo>
                    <a:pt x="19448" y="17454"/>
                    <a:pt x="19781" y="17855"/>
                    <a:pt x="19781" y="18355"/>
                  </a:cubicBezTo>
                  <a:cubicBezTo>
                    <a:pt x="19781" y="18355"/>
                    <a:pt x="19781" y="18388"/>
                    <a:pt x="19815" y="18388"/>
                  </a:cubicBezTo>
                  <a:cubicBezTo>
                    <a:pt x="19615" y="18655"/>
                    <a:pt x="19548" y="18989"/>
                    <a:pt x="19548" y="19289"/>
                  </a:cubicBezTo>
                  <a:lnTo>
                    <a:pt x="19581" y="19322"/>
                  </a:lnTo>
                  <a:cubicBezTo>
                    <a:pt x="19548" y="19456"/>
                    <a:pt x="19548" y="19589"/>
                    <a:pt x="19514" y="19723"/>
                  </a:cubicBezTo>
                  <a:lnTo>
                    <a:pt x="19514" y="19656"/>
                  </a:lnTo>
                  <a:cubicBezTo>
                    <a:pt x="19448" y="19456"/>
                    <a:pt x="19381" y="19256"/>
                    <a:pt x="19314" y="19055"/>
                  </a:cubicBezTo>
                  <a:cubicBezTo>
                    <a:pt x="19301" y="19042"/>
                    <a:pt x="19275" y="19034"/>
                    <a:pt x="19253" y="19034"/>
                  </a:cubicBezTo>
                  <a:cubicBezTo>
                    <a:pt x="19221" y="19034"/>
                    <a:pt x="19195" y="19050"/>
                    <a:pt x="19214" y="19089"/>
                  </a:cubicBezTo>
                  <a:cubicBezTo>
                    <a:pt x="19248" y="19289"/>
                    <a:pt x="19314" y="19456"/>
                    <a:pt x="19381" y="19623"/>
                  </a:cubicBezTo>
                  <a:cubicBezTo>
                    <a:pt x="19414" y="19723"/>
                    <a:pt x="19414" y="19823"/>
                    <a:pt x="19448" y="19889"/>
                  </a:cubicBezTo>
                  <a:cubicBezTo>
                    <a:pt x="19448" y="19989"/>
                    <a:pt x="19448" y="20056"/>
                    <a:pt x="19448" y="20156"/>
                  </a:cubicBezTo>
                  <a:cubicBezTo>
                    <a:pt x="19348" y="19923"/>
                    <a:pt x="19214" y="19723"/>
                    <a:pt x="19114" y="19556"/>
                  </a:cubicBezTo>
                  <a:cubicBezTo>
                    <a:pt x="18814" y="19156"/>
                    <a:pt x="18614" y="18755"/>
                    <a:pt x="18414" y="18322"/>
                  </a:cubicBezTo>
                  <a:cubicBezTo>
                    <a:pt x="18294" y="17933"/>
                    <a:pt x="18309" y="17329"/>
                    <a:pt x="18794" y="17329"/>
                  </a:cubicBezTo>
                  <a:close/>
                  <a:moveTo>
                    <a:pt x="20656" y="18174"/>
                  </a:moveTo>
                  <a:cubicBezTo>
                    <a:pt x="20708" y="18174"/>
                    <a:pt x="20761" y="18178"/>
                    <a:pt x="20815" y="18188"/>
                  </a:cubicBezTo>
                  <a:cubicBezTo>
                    <a:pt x="21149" y="18255"/>
                    <a:pt x="21316" y="18689"/>
                    <a:pt x="21082" y="18989"/>
                  </a:cubicBezTo>
                  <a:cubicBezTo>
                    <a:pt x="20915" y="19122"/>
                    <a:pt x="20749" y="19322"/>
                    <a:pt x="20649" y="19522"/>
                  </a:cubicBezTo>
                  <a:cubicBezTo>
                    <a:pt x="20515" y="19723"/>
                    <a:pt x="20415" y="19923"/>
                    <a:pt x="20315" y="20123"/>
                  </a:cubicBezTo>
                  <a:cubicBezTo>
                    <a:pt x="20248" y="20223"/>
                    <a:pt x="20215" y="20323"/>
                    <a:pt x="20182" y="20423"/>
                  </a:cubicBezTo>
                  <a:lnTo>
                    <a:pt x="20182" y="20456"/>
                  </a:lnTo>
                  <a:cubicBezTo>
                    <a:pt x="20148" y="20423"/>
                    <a:pt x="20115" y="20356"/>
                    <a:pt x="20048" y="20323"/>
                  </a:cubicBezTo>
                  <a:cubicBezTo>
                    <a:pt x="20082" y="20156"/>
                    <a:pt x="20115" y="20023"/>
                    <a:pt x="20148" y="19856"/>
                  </a:cubicBezTo>
                  <a:lnTo>
                    <a:pt x="20248" y="19389"/>
                  </a:lnTo>
                  <a:cubicBezTo>
                    <a:pt x="20248" y="19372"/>
                    <a:pt x="20240" y="19364"/>
                    <a:pt x="20228" y="19364"/>
                  </a:cubicBezTo>
                  <a:cubicBezTo>
                    <a:pt x="20215" y="19364"/>
                    <a:pt x="20198" y="19372"/>
                    <a:pt x="20182" y="19389"/>
                  </a:cubicBezTo>
                  <a:lnTo>
                    <a:pt x="20082" y="19856"/>
                  </a:lnTo>
                  <a:cubicBezTo>
                    <a:pt x="20048" y="19989"/>
                    <a:pt x="20015" y="20156"/>
                    <a:pt x="19948" y="20290"/>
                  </a:cubicBezTo>
                  <a:cubicBezTo>
                    <a:pt x="19915" y="20273"/>
                    <a:pt x="19873" y="20265"/>
                    <a:pt x="19827" y="20265"/>
                  </a:cubicBezTo>
                  <a:cubicBezTo>
                    <a:pt x="19781" y="20265"/>
                    <a:pt x="19731" y="20273"/>
                    <a:pt x="19681" y="20290"/>
                  </a:cubicBezTo>
                  <a:cubicBezTo>
                    <a:pt x="19648" y="20290"/>
                    <a:pt x="19615" y="20323"/>
                    <a:pt x="19581" y="20356"/>
                  </a:cubicBezTo>
                  <a:cubicBezTo>
                    <a:pt x="19581" y="20130"/>
                    <a:pt x="19644" y="19872"/>
                    <a:pt x="19678" y="19613"/>
                  </a:cubicBezTo>
                  <a:lnTo>
                    <a:pt x="19678" y="19613"/>
                  </a:lnTo>
                  <a:cubicBezTo>
                    <a:pt x="19679" y="19627"/>
                    <a:pt x="19680" y="19642"/>
                    <a:pt x="19681" y="19656"/>
                  </a:cubicBezTo>
                  <a:lnTo>
                    <a:pt x="19681" y="19589"/>
                  </a:lnTo>
                  <a:cubicBezTo>
                    <a:pt x="19680" y="19597"/>
                    <a:pt x="19679" y="19605"/>
                    <a:pt x="19678" y="19613"/>
                  </a:cubicBezTo>
                  <a:lnTo>
                    <a:pt x="19678" y="19613"/>
                  </a:lnTo>
                  <a:cubicBezTo>
                    <a:pt x="19655" y="19229"/>
                    <a:pt x="19754" y="18878"/>
                    <a:pt x="19915" y="18588"/>
                  </a:cubicBezTo>
                  <a:cubicBezTo>
                    <a:pt x="20085" y="18333"/>
                    <a:pt x="20353" y="18174"/>
                    <a:pt x="20656" y="18174"/>
                  </a:cubicBezTo>
                  <a:close/>
                  <a:moveTo>
                    <a:pt x="21912" y="18839"/>
                  </a:moveTo>
                  <a:cubicBezTo>
                    <a:pt x="22008" y="18839"/>
                    <a:pt x="22100" y="18855"/>
                    <a:pt x="22183" y="18889"/>
                  </a:cubicBezTo>
                  <a:cubicBezTo>
                    <a:pt x="22250" y="18889"/>
                    <a:pt x="22316" y="18955"/>
                    <a:pt x="22383" y="19022"/>
                  </a:cubicBezTo>
                  <a:cubicBezTo>
                    <a:pt x="22417" y="19122"/>
                    <a:pt x="22383" y="19222"/>
                    <a:pt x="22316" y="19322"/>
                  </a:cubicBezTo>
                  <a:cubicBezTo>
                    <a:pt x="22250" y="19456"/>
                    <a:pt x="22183" y="19623"/>
                    <a:pt x="22116" y="19756"/>
                  </a:cubicBezTo>
                  <a:cubicBezTo>
                    <a:pt x="22083" y="19789"/>
                    <a:pt x="22050" y="19823"/>
                    <a:pt x="22016" y="19856"/>
                  </a:cubicBezTo>
                  <a:cubicBezTo>
                    <a:pt x="21950" y="19889"/>
                    <a:pt x="21916" y="19923"/>
                    <a:pt x="21849" y="19956"/>
                  </a:cubicBezTo>
                  <a:cubicBezTo>
                    <a:pt x="21783" y="19989"/>
                    <a:pt x="21683" y="20023"/>
                    <a:pt x="21616" y="20090"/>
                  </a:cubicBezTo>
                  <a:cubicBezTo>
                    <a:pt x="21583" y="20090"/>
                    <a:pt x="21549" y="20090"/>
                    <a:pt x="21549" y="20123"/>
                  </a:cubicBezTo>
                  <a:cubicBezTo>
                    <a:pt x="21449" y="20256"/>
                    <a:pt x="21316" y="20356"/>
                    <a:pt x="21216" y="20456"/>
                  </a:cubicBezTo>
                  <a:lnTo>
                    <a:pt x="21249" y="20490"/>
                  </a:lnTo>
                  <a:cubicBezTo>
                    <a:pt x="21169" y="20543"/>
                    <a:pt x="21078" y="20559"/>
                    <a:pt x="20983" y="20559"/>
                  </a:cubicBezTo>
                  <a:cubicBezTo>
                    <a:pt x="20841" y="20559"/>
                    <a:pt x="20689" y="20523"/>
                    <a:pt x="20549" y="20523"/>
                  </a:cubicBezTo>
                  <a:lnTo>
                    <a:pt x="20682" y="20456"/>
                  </a:lnTo>
                  <a:cubicBezTo>
                    <a:pt x="20749" y="20423"/>
                    <a:pt x="20782" y="20390"/>
                    <a:pt x="20815" y="20356"/>
                  </a:cubicBezTo>
                  <a:cubicBezTo>
                    <a:pt x="20882" y="20323"/>
                    <a:pt x="20915" y="20256"/>
                    <a:pt x="20949" y="20223"/>
                  </a:cubicBezTo>
                  <a:cubicBezTo>
                    <a:pt x="20982" y="20190"/>
                    <a:pt x="20982" y="20181"/>
                    <a:pt x="20974" y="20181"/>
                  </a:cubicBezTo>
                  <a:cubicBezTo>
                    <a:pt x="20966" y="20181"/>
                    <a:pt x="20949" y="20190"/>
                    <a:pt x="20949" y="20190"/>
                  </a:cubicBezTo>
                  <a:cubicBezTo>
                    <a:pt x="20882" y="20223"/>
                    <a:pt x="20849" y="20256"/>
                    <a:pt x="20782" y="20290"/>
                  </a:cubicBezTo>
                  <a:lnTo>
                    <a:pt x="20715" y="20323"/>
                  </a:lnTo>
                  <a:lnTo>
                    <a:pt x="20649" y="20390"/>
                  </a:lnTo>
                  <a:cubicBezTo>
                    <a:pt x="20582" y="20390"/>
                    <a:pt x="20515" y="20423"/>
                    <a:pt x="20482" y="20456"/>
                  </a:cubicBezTo>
                  <a:lnTo>
                    <a:pt x="20382" y="20456"/>
                  </a:lnTo>
                  <a:lnTo>
                    <a:pt x="20482" y="20256"/>
                  </a:lnTo>
                  <a:cubicBezTo>
                    <a:pt x="20549" y="20056"/>
                    <a:pt x="20649" y="19823"/>
                    <a:pt x="20749" y="19623"/>
                  </a:cubicBezTo>
                  <a:cubicBezTo>
                    <a:pt x="20849" y="19456"/>
                    <a:pt x="20949" y="19289"/>
                    <a:pt x="21082" y="19156"/>
                  </a:cubicBezTo>
                  <a:cubicBezTo>
                    <a:pt x="21249" y="19022"/>
                    <a:pt x="21416" y="18922"/>
                    <a:pt x="21616" y="18889"/>
                  </a:cubicBezTo>
                  <a:cubicBezTo>
                    <a:pt x="21716" y="18855"/>
                    <a:pt x="21816" y="18839"/>
                    <a:pt x="21912" y="18839"/>
                  </a:cubicBezTo>
                  <a:close/>
                  <a:moveTo>
                    <a:pt x="23344" y="19599"/>
                  </a:moveTo>
                  <a:cubicBezTo>
                    <a:pt x="23428" y="19599"/>
                    <a:pt x="23484" y="19638"/>
                    <a:pt x="23484" y="19789"/>
                  </a:cubicBezTo>
                  <a:cubicBezTo>
                    <a:pt x="23451" y="20023"/>
                    <a:pt x="23284" y="20256"/>
                    <a:pt x="23050" y="20356"/>
                  </a:cubicBezTo>
                  <a:lnTo>
                    <a:pt x="23084" y="20390"/>
                  </a:lnTo>
                  <a:cubicBezTo>
                    <a:pt x="22671" y="20583"/>
                    <a:pt x="22212" y="20707"/>
                    <a:pt x="21745" y="20707"/>
                  </a:cubicBezTo>
                  <a:cubicBezTo>
                    <a:pt x="21647" y="20707"/>
                    <a:pt x="21548" y="20702"/>
                    <a:pt x="21449" y="20690"/>
                  </a:cubicBezTo>
                  <a:cubicBezTo>
                    <a:pt x="21449" y="20690"/>
                    <a:pt x="21416" y="20657"/>
                    <a:pt x="21416" y="20657"/>
                  </a:cubicBezTo>
                  <a:lnTo>
                    <a:pt x="21516" y="20657"/>
                  </a:lnTo>
                  <a:cubicBezTo>
                    <a:pt x="21583" y="20623"/>
                    <a:pt x="21683" y="20623"/>
                    <a:pt x="21783" y="20590"/>
                  </a:cubicBezTo>
                  <a:cubicBezTo>
                    <a:pt x="21950" y="20557"/>
                    <a:pt x="22116" y="20490"/>
                    <a:pt x="22283" y="20423"/>
                  </a:cubicBezTo>
                  <a:cubicBezTo>
                    <a:pt x="22340" y="20423"/>
                    <a:pt x="22324" y="20350"/>
                    <a:pt x="22297" y="20350"/>
                  </a:cubicBezTo>
                  <a:cubicBezTo>
                    <a:pt x="22293" y="20350"/>
                    <a:pt x="22288" y="20352"/>
                    <a:pt x="22283" y="20356"/>
                  </a:cubicBezTo>
                  <a:cubicBezTo>
                    <a:pt x="22083" y="20390"/>
                    <a:pt x="21916" y="20423"/>
                    <a:pt x="21749" y="20456"/>
                  </a:cubicBezTo>
                  <a:lnTo>
                    <a:pt x="21549" y="20490"/>
                  </a:lnTo>
                  <a:cubicBezTo>
                    <a:pt x="21716" y="20356"/>
                    <a:pt x="21849" y="20256"/>
                    <a:pt x="22016" y="20123"/>
                  </a:cubicBezTo>
                  <a:cubicBezTo>
                    <a:pt x="22250" y="19956"/>
                    <a:pt x="22483" y="19823"/>
                    <a:pt x="22750" y="19723"/>
                  </a:cubicBezTo>
                  <a:cubicBezTo>
                    <a:pt x="22884" y="19656"/>
                    <a:pt x="23050" y="19623"/>
                    <a:pt x="23184" y="19623"/>
                  </a:cubicBezTo>
                  <a:cubicBezTo>
                    <a:pt x="23243" y="19611"/>
                    <a:pt x="23298" y="19599"/>
                    <a:pt x="23344" y="19599"/>
                  </a:cubicBezTo>
                  <a:close/>
                  <a:moveTo>
                    <a:pt x="19815" y="20490"/>
                  </a:moveTo>
                  <a:cubicBezTo>
                    <a:pt x="19915" y="20523"/>
                    <a:pt x="19981" y="20557"/>
                    <a:pt x="20015" y="20657"/>
                  </a:cubicBezTo>
                  <a:cubicBezTo>
                    <a:pt x="20048" y="20723"/>
                    <a:pt x="20015" y="20823"/>
                    <a:pt x="19981" y="20890"/>
                  </a:cubicBezTo>
                  <a:cubicBezTo>
                    <a:pt x="19895" y="20977"/>
                    <a:pt x="19809" y="21063"/>
                    <a:pt x="19700" y="21128"/>
                  </a:cubicBezTo>
                  <a:lnTo>
                    <a:pt x="19700" y="21128"/>
                  </a:lnTo>
                  <a:cubicBezTo>
                    <a:pt x="19717" y="21093"/>
                    <a:pt x="19723" y="21049"/>
                    <a:pt x="19748" y="21024"/>
                  </a:cubicBezTo>
                  <a:lnTo>
                    <a:pt x="19781" y="20857"/>
                  </a:lnTo>
                  <a:cubicBezTo>
                    <a:pt x="19765" y="20840"/>
                    <a:pt x="19756" y="20832"/>
                    <a:pt x="19748" y="20832"/>
                  </a:cubicBezTo>
                  <a:cubicBezTo>
                    <a:pt x="19740" y="20832"/>
                    <a:pt x="19731" y="20840"/>
                    <a:pt x="19715" y="20857"/>
                  </a:cubicBezTo>
                  <a:cubicBezTo>
                    <a:pt x="19715" y="20890"/>
                    <a:pt x="19681" y="20957"/>
                    <a:pt x="19681" y="20990"/>
                  </a:cubicBezTo>
                  <a:cubicBezTo>
                    <a:pt x="19648" y="21057"/>
                    <a:pt x="19615" y="21090"/>
                    <a:pt x="19615" y="21157"/>
                  </a:cubicBezTo>
                  <a:lnTo>
                    <a:pt x="19615" y="21024"/>
                  </a:lnTo>
                  <a:cubicBezTo>
                    <a:pt x="19615" y="21024"/>
                    <a:pt x="19615" y="20990"/>
                    <a:pt x="19615" y="20990"/>
                  </a:cubicBezTo>
                  <a:lnTo>
                    <a:pt x="19615" y="20823"/>
                  </a:lnTo>
                  <a:cubicBezTo>
                    <a:pt x="19615" y="20790"/>
                    <a:pt x="19615" y="20790"/>
                    <a:pt x="19615" y="20790"/>
                  </a:cubicBezTo>
                  <a:cubicBezTo>
                    <a:pt x="19615" y="20723"/>
                    <a:pt x="19615" y="20690"/>
                    <a:pt x="19615" y="20657"/>
                  </a:cubicBezTo>
                  <a:cubicBezTo>
                    <a:pt x="19648" y="20557"/>
                    <a:pt x="19715" y="20490"/>
                    <a:pt x="19815" y="20490"/>
                  </a:cubicBezTo>
                  <a:close/>
                  <a:moveTo>
                    <a:pt x="20519" y="20673"/>
                  </a:moveTo>
                  <a:cubicBezTo>
                    <a:pt x="20615" y="20673"/>
                    <a:pt x="20715" y="20690"/>
                    <a:pt x="20815" y="20723"/>
                  </a:cubicBezTo>
                  <a:lnTo>
                    <a:pt x="21149" y="20723"/>
                  </a:lnTo>
                  <a:cubicBezTo>
                    <a:pt x="21082" y="20790"/>
                    <a:pt x="21049" y="20857"/>
                    <a:pt x="21016" y="20890"/>
                  </a:cubicBezTo>
                  <a:lnTo>
                    <a:pt x="21016" y="20923"/>
                  </a:lnTo>
                  <a:cubicBezTo>
                    <a:pt x="20982" y="20957"/>
                    <a:pt x="20949" y="20990"/>
                    <a:pt x="20915" y="20990"/>
                  </a:cubicBezTo>
                  <a:lnTo>
                    <a:pt x="20882" y="21024"/>
                  </a:lnTo>
                  <a:cubicBezTo>
                    <a:pt x="20782" y="21057"/>
                    <a:pt x="20715" y="21090"/>
                    <a:pt x="20615" y="21124"/>
                  </a:cubicBezTo>
                  <a:cubicBezTo>
                    <a:pt x="20549" y="21157"/>
                    <a:pt x="20448" y="21157"/>
                    <a:pt x="20348" y="21157"/>
                  </a:cubicBezTo>
                  <a:lnTo>
                    <a:pt x="20215" y="21157"/>
                  </a:lnTo>
                  <a:lnTo>
                    <a:pt x="20382" y="21124"/>
                  </a:lnTo>
                  <a:cubicBezTo>
                    <a:pt x="20415" y="21124"/>
                    <a:pt x="20448" y="21057"/>
                    <a:pt x="20415" y="21024"/>
                  </a:cubicBezTo>
                  <a:cubicBezTo>
                    <a:pt x="20439" y="20976"/>
                    <a:pt x="20396" y="20929"/>
                    <a:pt x="20357" y="20929"/>
                  </a:cubicBezTo>
                  <a:cubicBezTo>
                    <a:pt x="20340" y="20929"/>
                    <a:pt x="20325" y="20937"/>
                    <a:pt x="20315" y="20957"/>
                  </a:cubicBezTo>
                  <a:cubicBezTo>
                    <a:pt x="20215" y="20990"/>
                    <a:pt x="20148" y="21024"/>
                    <a:pt x="20082" y="21057"/>
                  </a:cubicBezTo>
                  <a:lnTo>
                    <a:pt x="20015" y="21057"/>
                  </a:lnTo>
                  <a:cubicBezTo>
                    <a:pt x="20082" y="20990"/>
                    <a:pt x="20115" y="20890"/>
                    <a:pt x="20182" y="20823"/>
                  </a:cubicBezTo>
                  <a:lnTo>
                    <a:pt x="20248" y="20723"/>
                  </a:lnTo>
                  <a:cubicBezTo>
                    <a:pt x="20332" y="20690"/>
                    <a:pt x="20423" y="20673"/>
                    <a:pt x="20519" y="20673"/>
                  </a:cubicBezTo>
                  <a:close/>
                  <a:moveTo>
                    <a:pt x="18714" y="20056"/>
                  </a:moveTo>
                  <a:cubicBezTo>
                    <a:pt x="18747" y="20090"/>
                    <a:pt x="18781" y="20090"/>
                    <a:pt x="18814" y="20123"/>
                  </a:cubicBezTo>
                  <a:lnTo>
                    <a:pt x="18847" y="20123"/>
                  </a:lnTo>
                  <a:cubicBezTo>
                    <a:pt x="18947" y="20190"/>
                    <a:pt x="19047" y="20223"/>
                    <a:pt x="19114" y="20290"/>
                  </a:cubicBezTo>
                  <a:cubicBezTo>
                    <a:pt x="19214" y="20390"/>
                    <a:pt x="19281" y="20456"/>
                    <a:pt x="19348" y="20557"/>
                  </a:cubicBezTo>
                  <a:cubicBezTo>
                    <a:pt x="19409" y="20802"/>
                    <a:pt x="19442" y="21075"/>
                    <a:pt x="19395" y="21325"/>
                  </a:cubicBezTo>
                  <a:lnTo>
                    <a:pt x="19395" y="21325"/>
                  </a:lnTo>
                  <a:cubicBezTo>
                    <a:pt x="19383" y="21286"/>
                    <a:pt x="19365" y="21243"/>
                    <a:pt x="19348" y="21190"/>
                  </a:cubicBezTo>
                  <a:lnTo>
                    <a:pt x="19248" y="20790"/>
                  </a:lnTo>
                  <a:cubicBezTo>
                    <a:pt x="19248" y="20779"/>
                    <a:pt x="19240" y="20775"/>
                    <a:pt x="19230" y="20775"/>
                  </a:cubicBezTo>
                  <a:cubicBezTo>
                    <a:pt x="19211" y="20775"/>
                    <a:pt x="19181" y="20790"/>
                    <a:pt x="19181" y="20790"/>
                  </a:cubicBezTo>
                  <a:cubicBezTo>
                    <a:pt x="19214" y="20923"/>
                    <a:pt x="19248" y="21057"/>
                    <a:pt x="19248" y="21190"/>
                  </a:cubicBezTo>
                  <a:lnTo>
                    <a:pt x="19248" y="21224"/>
                  </a:lnTo>
                  <a:cubicBezTo>
                    <a:pt x="19214" y="21157"/>
                    <a:pt x="19148" y="21090"/>
                    <a:pt x="19081" y="21057"/>
                  </a:cubicBezTo>
                  <a:cubicBezTo>
                    <a:pt x="18914" y="20890"/>
                    <a:pt x="18781" y="20657"/>
                    <a:pt x="18714" y="20423"/>
                  </a:cubicBezTo>
                  <a:cubicBezTo>
                    <a:pt x="18681" y="20290"/>
                    <a:pt x="18681" y="20190"/>
                    <a:pt x="18714" y="20056"/>
                  </a:cubicBezTo>
                  <a:close/>
                  <a:moveTo>
                    <a:pt x="15178" y="17654"/>
                  </a:moveTo>
                  <a:cubicBezTo>
                    <a:pt x="15178" y="17955"/>
                    <a:pt x="15178" y="18255"/>
                    <a:pt x="15211" y="18522"/>
                  </a:cubicBezTo>
                  <a:cubicBezTo>
                    <a:pt x="15278" y="19089"/>
                    <a:pt x="15245" y="19623"/>
                    <a:pt x="15145" y="20156"/>
                  </a:cubicBezTo>
                  <a:cubicBezTo>
                    <a:pt x="15045" y="20590"/>
                    <a:pt x="14911" y="20990"/>
                    <a:pt x="14811" y="21424"/>
                  </a:cubicBezTo>
                  <a:cubicBezTo>
                    <a:pt x="14878" y="20957"/>
                    <a:pt x="14878" y="20490"/>
                    <a:pt x="14945" y="20023"/>
                  </a:cubicBezTo>
                  <a:cubicBezTo>
                    <a:pt x="15011" y="19322"/>
                    <a:pt x="15045" y="18622"/>
                    <a:pt x="15078" y="17888"/>
                  </a:cubicBezTo>
                  <a:cubicBezTo>
                    <a:pt x="15111" y="17821"/>
                    <a:pt x="15145" y="17755"/>
                    <a:pt x="15178" y="17654"/>
                  </a:cubicBezTo>
                  <a:close/>
                  <a:moveTo>
                    <a:pt x="19481" y="21624"/>
                  </a:moveTo>
                  <a:cubicBezTo>
                    <a:pt x="19448" y="21624"/>
                    <a:pt x="19448" y="21624"/>
                    <a:pt x="19448" y="21657"/>
                  </a:cubicBezTo>
                  <a:lnTo>
                    <a:pt x="19448" y="21624"/>
                  </a:lnTo>
                  <a:close/>
                  <a:moveTo>
                    <a:pt x="15045" y="18055"/>
                  </a:moveTo>
                  <a:cubicBezTo>
                    <a:pt x="15011" y="18689"/>
                    <a:pt x="14945" y="19322"/>
                    <a:pt x="14878" y="19989"/>
                  </a:cubicBezTo>
                  <a:cubicBezTo>
                    <a:pt x="14878" y="20557"/>
                    <a:pt x="14811" y="21124"/>
                    <a:pt x="14678" y="21691"/>
                  </a:cubicBezTo>
                  <a:cubicBezTo>
                    <a:pt x="14644" y="21190"/>
                    <a:pt x="14611" y="20657"/>
                    <a:pt x="14644" y="20123"/>
                  </a:cubicBezTo>
                  <a:cubicBezTo>
                    <a:pt x="14678" y="19422"/>
                    <a:pt x="14811" y="18722"/>
                    <a:pt x="15045" y="18055"/>
                  </a:cubicBezTo>
                  <a:close/>
                  <a:moveTo>
                    <a:pt x="16913" y="22625"/>
                  </a:moveTo>
                  <a:lnTo>
                    <a:pt x="16813" y="22758"/>
                  </a:lnTo>
                  <a:cubicBezTo>
                    <a:pt x="16813" y="22758"/>
                    <a:pt x="16813" y="22725"/>
                    <a:pt x="16813" y="22725"/>
                  </a:cubicBezTo>
                  <a:lnTo>
                    <a:pt x="16913" y="22625"/>
                  </a:lnTo>
                  <a:close/>
                  <a:moveTo>
                    <a:pt x="16446" y="23192"/>
                  </a:moveTo>
                  <a:cubicBezTo>
                    <a:pt x="16412" y="23225"/>
                    <a:pt x="16412" y="23225"/>
                    <a:pt x="16446" y="23258"/>
                  </a:cubicBezTo>
                  <a:cubicBezTo>
                    <a:pt x="16446" y="23225"/>
                    <a:pt x="16446" y="23225"/>
                    <a:pt x="16446" y="23192"/>
                  </a:cubicBezTo>
                  <a:close/>
                  <a:moveTo>
                    <a:pt x="16779" y="22825"/>
                  </a:moveTo>
                  <a:cubicBezTo>
                    <a:pt x="16646" y="22992"/>
                    <a:pt x="16546" y="23158"/>
                    <a:pt x="16412" y="23325"/>
                  </a:cubicBezTo>
                  <a:cubicBezTo>
                    <a:pt x="16179" y="23592"/>
                    <a:pt x="15945" y="23826"/>
                    <a:pt x="15645" y="24026"/>
                  </a:cubicBezTo>
                  <a:cubicBezTo>
                    <a:pt x="15445" y="24159"/>
                    <a:pt x="15211" y="24259"/>
                    <a:pt x="14945" y="24326"/>
                  </a:cubicBezTo>
                  <a:cubicBezTo>
                    <a:pt x="15412" y="24092"/>
                    <a:pt x="15812" y="23826"/>
                    <a:pt x="16212" y="23492"/>
                  </a:cubicBezTo>
                  <a:cubicBezTo>
                    <a:pt x="16245" y="23492"/>
                    <a:pt x="16212" y="23459"/>
                    <a:pt x="16179" y="23459"/>
                  </a:cubicBezTo>
                  <a:cubicBezTo>
                    <a:pt x="15712" y="23792"/>
                    <a:pt x="15211" y="24059"/>
                    <a:pt x="14678" y="24293"/>
                  </a:cubicBezTo>
                  <a:lnTo>
                    <a:pt x="14511" y="24359"/>
                  </a:lnTo>
                  <a:cubicBezTo>
                    <a:pt x="14778" y="24226"/>
                    <a:pt x="15011" y="24092"/>
                    <a:pt x="15245" y="23959"/>
                  </a:cubicBezTo>
                  <a:cubicBezTo>
                    <a:pt x="15745" y="23625"/>
                    <a:pt x="16245" y="23258"/>
                    <a:pt x="16679" y="22825"/>
                  </a:cubicBezTo>
                  <a:close/>
                  <a:moveTo>
                    <a:pt x="13510" y="21824"/>
                  </a:moveTo>
                  <a:cubicBezTo>
                    <a:pt x="13577" y="22725"/>
                    <a:pt x="13577" y="23625"/>
                    <a:pt x="13510" y="24526"/>
                  </a:cubicBezTo>
                  <a:lnTo>
                    <a:pt x="13510" y="24559"/>
                  </a:lnTo>
                  <a:cubicBezTo>
                    <a:pt x="13477" y="24126"/>
                    <a:pt x="13377" y="23725"/>
                    <a:pt x="13343" y="23292"/>
                  </a:cubicBezTo>
                  <a:cubicBezTo>
                    <a:pt x="13277" y="22791"/>
                    <a:pt x="13343" y="22291"/>
                    <a:pt x="13510" y="21824"/>
                  </a:cubicBezTo>
                  <a:close/>
                  <a:moveTo>
                    <a:pt x="10945" y="0"/>
                  </a:moveTo>
                  <a:cubicBezTo>
                    <a:pt x="10788" y="0"/>
                    <a:pt x="10658" y="70"/>
                    <a:pt x="10575" y="209"/>
                  </a:cubicBezTo>
                  <a:cubicBezTo>
                    <a:pt x="10308" y="642"/>
                    <a:pt x="10308" y="1143"/>
                    <a:pt x="10508" y="1610"/>
                  </a:cubicBezTo>
                  <a:cubicBezTo>
                    <a:pt x="10742" y="2043"/>
                    <a:pt x="11108" y="2410"/>
                    <a:pt x="11575" y="2644"/>
                  </a:cubicBezTo>
                  <a:cubicBezTo>
                    <a:pt x="11776" y="2777"/>
                    <a:pt x="11976" y="2877"/>
                    <a:pt x="12209" y="2977"/>
                  </a:cubicBezTo>
                  <a:cubicBezTo>
                    <a:pt x="12209" y="3011"/>
                    <a:pt x="12209" y="3044"/>
                    <a:pt x="12209" y="3077"/>
                  </a:cubicBezTo>
                  <a:cubicBezTo>
                    <a:pt x="12209" y="3344"/>
                    <a:pt x="12309" y="3644"/>
                    <a:pt x="12509" y="3845"/>
                  </a:cubicBezTo>
                  <a:cubicBezTo>
                    <a:pt x="12710" y="4111"/>
                    <a:pt x="13110" y="4211"/>
                    <a:pt x="13210" y="4545"/>
                  </a:cubicBezTo>
                  <a:cubicBezTo>
                    <a:pt x="12943" y="6913"/>
                    <a:pt x="12643" y="9248"/>
                    <a:pt x="12309" y="11583"/>
                  </a:cubicBezTo>
                  <a:cubicBezTo>
                    <a:pt x="12309" y="11650"/>
                    <a:pt x="12309" y="11717"/>
                    <a:pt x="12276" y="11784"/>
                  </a:cubicBezTo>
                  <a:cubicBezTo>
                    <a:pt x="12009" y="13752"/>
                    <a:pt x="11709" y="15753"/>
                    <a:pt x="11375" y="17721"/>
                  </a:cubicBezTo>
                  <a:cubicBezTo>
                    <a:pt x="11142" y="19122"/>
                    <a:pt x="10875" y="20523"/>
                    <a:pt x="10641" y="21924"/>
                  </a:cubicBezTo>
                  <a:cubicBezTo>
                    <a:pt x="10408" y="20823"/>
                    <a:pt x="9607" y="19856"/>
                    <a:pt x="9374" y="18755"/>
                  </a:cubicBezTo>
                  <a:cubicBezTo>
                    <a:pt x="9207" y="17855"/>
                    <a:pt x="9507" y="16954"/>
                    <a:pt x="9374" y="16053"/>
                  </a:cubicBezTo>
                  <a:cubicBezTo>
                    <a:pt x="9374" y="16020"/>
                    <a:pt x="9374" y="16020"/>
                    <a:pt x="9374" y="16020"/>
                  </a:cubicBezTo>
                  <a:cubicBezTo>
                    <a:pt x="9407" y="15586"/>
                    <a:pt x="9507" y="15153"/>
                    <a:pt x="9574" y="14719"/>
                  </a:cubicBezTo>
                  <a:cubicBezTo>
                    <a:pt x="9641" y="14319"/>
                    <a:pt x="9607" y="13885"/>
                    <a:pt x="9541" y="13485"/>
                  </a:cubicBezTo>
                  <a:cubicBezTo>
                    <a:pt x="9474" y="13051"/>
                    <a:pt x="9341" y="12651"/>
                    <a:pt x="9140" y="12251"/>
                  </a:cubicBezTo>
                  <a:cubicBezTo>
                    <a:pt x="8907" y="11817"/>
                    <a:pt x="8740" y="11317"/>
                    <a:pt x="8707" y="10816"/>
                  </a:cubicBezTo>
                  <a:cubicBezTo>
                    <a:pt x="8707" y="10783"/>
                    <a:pt x="8740" y="10783"/>
                    <a:pt x="8740" y="10749"/>
                  </a:cubicBezTo>
                  <a:cubicBezTo>
                    <a:pt x="8765" y="10701"/>
                    <a:pt x="8717" y="10670"/>
                    <a:pt x="8677" y="10670"/>
                  </a:cubicBezTo>
                  <a:cubicBezTo>
                    <a:pt x="8663" y="10670"/>
                    <a:pt x="8649" y="10674"/>
                    <a:pt x="8640" y="10683"/>
                  </a:cubicBezTo>
                  <a:lnTo>
                    <a:pt x="8607" y="10749"/>
                  </a:lnTo>
                  <a:cubicBezTo>
                    <a:pt x="8573" y="10783"/>
                    <a:pt x="8573" y="10783"/>
                    <a:pt x="8573" y="10816"/>
                  </a:cubicBezTo>
                  <a:cubicBezTo>
                    <a:pt x="7806" y="12317"/>
                    <a:pt x="8740" y="13952"/>
                    <a:pt x="9140" y="15419"/>
                  </a:cubicBezTo>
                  <a:cubicBezTo>
                    <a:pt x="9240" y="15853"/>
                    <a:pt x="9307" y="16353"/>
                    <a:pt x="9274" y="16821"/>
                  </a:cubicBezTo>
                  <a:cubicBezTo>
                    <a:pt x="9274" y="17288"/>
                    <a:pt x="9174" y="17755"/>
                    <a:pt x="9174" y="18222"/>
                  </a:cubicBezTo>
                  <a:cubicBezTo>
                    <a:pt x="9207" y="18388"/>
                    <a:pt x="9207" y="18522"/>
                    <a:pt x="9240" y="18689"/>
                  </a:cubicBezTo>
                  <a:cubicBezTo>
                    <a:pt x="9040" y="18155"/>
                    <a:pt x="8773" y="17621"/>
                    <a:pt x="8473" y="17154"/>
                  </a:cubicBezTo>
                  <a:cubicBezTo>
                    <a:pt x="8006" y="16487"/>
                    <a:pt x="7639" y="15786"/>
                    <a:pt x="7372" y="15019"/>
                  </a:cubicBezTo>
                  <a:cubicBezTo>
                    <a:pt x="7356" y="14986"/>
                    <a:pt x="7322" y="14969"/>
                    <a:pt x="7289" y="14969"/>
                  </a:cubicBezTo>
                  <a:cubicBezTo>
                    <a:pt x="7256" y="14969"/>
                    <a:pt x="7222" y="14986"/>
                    <a:pt x="7206" y="15019"/>
                  </a:cubicBezTo>
                  <a:cubicBezTo>
                    <a:pt x="7006" y="15920"/>
                    <a:pt x="7206" y="16887"/>
                    <a:pt x="7706" y="17654"/>
                  </a:cubicBezTo>
                  <a:cubicBezTo>
                    <a:pt x="8240" y="18422"/>
                    <a:pt x="9074" y="18889"/>
                    <a:pt x="9541" y="19689"/>
                  </a:cubicBezTo>
                  <a:cubicBezTo>
                    <a:pt x="9641" y="19889"/>
                    <a:pt x="9741" y="20123"/>
                    <a:pt x="9841" y="20323"/>
                  </a:cubicBezTo>
                  <a:cubicBezTo>
                    <a:pt x="10241" y="20990"/>
                    <a:pt x="10475" y="21724"/>
                    <a:pt x="10541" y="22491"/>
                  </a:cubicBezTo>
                  <a:cubicBezTo>
                    <a:pt x="10408" y="23192"/>
                    <a:pt x="10275" y="23859"/>
                    <a:pt x="10141" y="24559"/>
                  </a:cubicBezTo>
                  <a:cubicBezTo>
                    <a:pt x="9374" y="23926"/>
                    <a:pt x="8607" y="23225"/>
                    <a:pt x="7940" y="22491"/>
                  </a:cubicBezTo>
                  <a:cubicBezTo>
                    <a:pt x="7206" y="21691"/>
                    <a:pt x="6539" y="20857"/>
                    <a:pt x="5971" y="19923"/>
                  </a:cubicBezTo>
                  <a:cubicBezTo>
                    <a:pt x="4871" y="18155"/>
                    <a:pt x="4070" y="16153"/>
                    <a:pt x="3670" y="14085"/>
                  </a:cubicBezTo>
                  <a:cubicBezTo>
                    <a:pt x="3436" y="12951"/>
                    <a:pt x="3303" y="11817"/>
                    <a:pt x="3336" y="10649"/>
                  </a:cubicBezTo>
                  <a:cubicBezTo>
                    <a:pt x="3336" y="10583"/>
                    <a:pt x="3370" y="10516"/>
                    <a:pt x="3403" y="10449"/>
                  </a:cubicBezTo>
                  <a:cubicBezTo>
                    <a:pt x="3403" y="10349"/>
                    <a:pt x="3403" y="10349"/>
                    <a:pt x="3436" y="10316"/>
                  </a:cubicBezTo>
                  <a:cubicBezTo>
                    <a:pt x="3536" y="10116"/>
                    <a:pt x="3737" y="9982"/>
                    <a:pt x="3937" y="9882"/>
                  </a:cubicBezTo>
                  <a:cubicBezTo>
                    <a:pt x="4337" y="9815"/>
                    <a:pt x="4671" y="9582"/>
                    <a:pt x="4871" y="9248"/>
                  </a:cubicBezTo>
                  <a:lnTo>
                    <a:pt x="4904" y="9182"/>
                  </a:lnTo>
                  <a:lnTo>
                    <a:pt x="4937" y="9182"/>
                  </a:lnTo>
                  <a:cubicBezTo>
                    <a:pt x="5471" y="9182"/>
                    <a:pt x="6038" y="8982"/>
                    <a:pt x="6472" y="8648"/>
                  </a:cubicBezTo>
                  <a:cubicBezTo>
                    <a:pt x="6805" y="8414"/>
                    <a:pt x="7172" y="7981"/>
                    <a:pt x="7006" y="7581"/>
                  </a:cubicBezTo>
                  <a:cubicBezTo>
                    <a:pt x="6933" y="7423"/>
                    <a:pt x="6799" y="7367"/>
                    <a:pt x="6643" y="7367"/>
                  </a:cubicBezTo>
                  <a:cubicBezTo>
                    <a:pt x="6370" y="7367"/>
                    <a:pt x="6029" y="7541"/>
                    <a:pt x="5838" y="7647"/>
                  </a:cubicBezTo>
                  <a:lnTo>
                    <a:pt x="5705" y="7781"/>
                  </a:lnTo>
                  <a:cubicBezTo>
                    <a:pt x="5705" y="7714"/>
                    <a:pt x="5705" y="7681"/>
                    <a:pt x="5705" y="7647"/>
                  </a:cubicBezTo>
                  <a:cubicBezTo>
                    <a:pt x="5771" y="7480"/>
                    <a:pt x="5771" y="7347"/>
                    <a:pt x="5771" y="7180"/>
                  </a:cubicBezTo>
                  <a:cubicBezTo>
                    <a:pt x="5738" y="7047"/>
                    <a:pt x="5605" y="6913"/>
                    <a:pt x="5471" y="6880"/>
                  </a:cubicBezTo>
                  <a:cubicBezTo>
                    <a:pt x="5408" y="6866"/>
                    <a:pt x="5344" y="6859"/>
                    <a:pt x="5280" y="6859"/>
                  </a:cubicBezTo>
                  <a:cubicBezTo>
                    <a:pt x="5035" y="6859"/>
                    <a:pt x="4782" y="6955"/>
                    <a:pt x="4570" y="7114"/>
                  </a:cubicBezTo>
                  <a:cubicBezTo>
                    <a:pt x="4537" y="7114"/>
                    <a:pt x="4537" y="7147"/>
                    <a:pt x="4504" y="7180"/>
                  </a:cubicBezTo>
                  <a:cubicBezTo>
                    <a:pt x="4504" y="6913"/>
                    <a:pt x="4370" y="6680"/>
                    <a:pt x="4137" y="6580"/>
                  </a:cubicBezTo>
                  <a:cubicBezTo>
                    <a:pt x="4015" y="6524"/>
                    <a:pt x="3889" y="6498"/>
                    <a:pt x="3766" y="6498"/>
                  </a:cubicBezTo>
                  <a:cubicBezTo>
                    <a:pt x="3522" y="6498"/>
                    <a:pt x="3292" y="6602"/>
                    <a:pt x="3136" y="6780"/>
                  </a:cubicBezTo>
                  <a:cubicBezTo>
                    <a:pt x="3103" y="6813"/>
                    <a:pt x="3103" y="6847"/>
                    <a:pt x="3069" y="6847"/>
                  </a:cubicBezTo>
                  <a:cubicBezTo>
                    <a:pt x="2969" y="6513"/>
                    <a:pt x="2736" y="6246"/>
                    <a:pt x="2436" y="6079"/>
                  </a:cubicBezTo>
                  <a:cubicBezTo>
                    <a:pt x="2286" y="5984"/>
                    <a:pt x="2120" y="5939"/>
                    <a:pt x="1955" y="5939"/>
                  </a:cubicBezTo>
                  <a:cubicBezTo>
                    <a:pt x="1716" y="5939"/>
                    <a:pt x="1479" y="6035"/>
                    <a:pt x="1301" y="6213"/>
                  </a:cubicBezTo>
                  <a:cubicBezTo>
                    <a:pt x="1268" y="6246"/>
                    <a:pt x="1268" y="6280"/>
                    <a:pt x="1235" y="6313"/>
                  </a:cubicBezTo>
                  <a:cubicBezTo>
                    <a:pt x="1101" y="6113"/>
                    <a:pt x="901" y="6013"/>
                    <a:pt x="701" y="5946"/>
                  </a:cubicBezTo>
                  <a:cubicBezTo>
                    <a:pt x="675" y="5942"/>
                    <a:pt x="650" y="5940"/>
                    <a:pt x="625" y="5940"/>
                  </a:cubicBezTo>
                  <a:cubicBezTo>
                    <a:pt x="459" y="5940"/>
                    <a:pt x="321" y="6034"/>
                    <a:pt x="234" y="6180"/>
                  </a:cubicBezTo>
                  <a:cubicBezTo>
                    <a:pt x="1" y="6613"/>
                    <a:pt x="1" y="7147"/>
                    <a:pt x="234" y="7581"/>
                  </a:cubicBezTo>
                  <a:cubicBezTo>
                    <a:pt x="501" y="8014"/>
                    <a:pt x="868" y="8348"/>
                    <a:pt x="1335" y="8581"/>
                  </a:cubicBezTo>
                  <a:cubicBezTo>
                    <a:pt x="1535" y="8681"/>
                    <a:pt x="1768" y="8781"/>
                    <a:pt x="2002" y="8848"/>
                  </a:cubicBezTo>
                  <a:cubicBezTo>
                    <a:pt x="2002" y="8881"/>
                    <a:pt x="2002" y="8915"/>
                    <a:pt x="2002" y="8948"/>
                  </a:cubicBezTo>
                  <a:cubicBezTo>
                    <a:pt x="2002" y="9248"/>
                    <a:pt x="2102" y="9515"/>
                    <a:pt x="2302" y="9715"/>
                  </a:cubicBezTo>
                  <a:cubicBezTo>
                    <a:pt x="2436" y="9849"/>
                    <a:pt x="2569" y="9949"/>
                    <a:pt x="2702" y="10049"/>
                  </a:cubicBezTo>
                  <a:cubicBezTo>
                    <a:pt x="2869" y="10116"/>
                    <a:pt x="2969" y="10249"/>
                    <a:pt x="3069" y="10383"/>
                  </a:cubicBezTo>
                  <a:cubicBezTo>
                    <a:pt x="3069" y="10416"/>
                    <a:pt x="3069" y="10416"/>
                    <a:pt x="3103" y="10416"/>
                  </a:cubicBezTo>
                  <a:cubicBezTo>
                    <a:pt x="3069" y="10449"/>
                    <a:pt x="3036" y="10483"/>
                    <a:pt x="3036" y="10549"/>
                  </a:cubicBezTo>
                  <a:cubicBezTo>
                    <a:pt x="3003" y="14886"/>
                    <a:pt x="4537" y="19122"/>
                    <a:pt x="7406" y="22391"/>
                  </a:cubicBezTo>
                  <a:cubicBezTo>
                    <a:pt x="8173" y="23325"/>
                    <a:pt x="9107" y="24126"/>
                    <a:pt x="10108" y="24793"/>
                  </a:cubicBezTo>
                  <a:cubicBezTo>
                    <a:pt x="9707" y="26894"/>
                    <a:pt x="9274" y="28963"/>
                    <a:pt x="8807" y="31031"/>
                  </a:cubicBezTo>
                  <a:cubicBezTo>
                    <a:pt x="8273" y="33499"/>
                    <a:pt x="7673" y="36001"/>
                    <a:pt x="7039" y="38469"/>
                  </a:cubicBezTo>
                  <a:cubicBezTo>
                    <a:pt x="7020" y="38605"/>
                    <a:pt x="7124" y="38695"/>
                    <a:pt x="7228" y="38695"/>
                  </a:cubicBezTo>
                  <a:cubicBezTo>
                    <a:pt x="7303" y="38695"/>
                    <a:pt x="7378" y="38648"/>
                    <a:pt x="7406" y="38536"/>
                  </a:cubicBezTo>
                  <a:cubicBezTo>
                    <a:pt x="8073" y="35834"/>
                    <a:pt x="8707" y="33132"/>
                    <a:pt x="9307" y="30397"/>
                  </a:cubicBezTo>
                  <a:lnTo>
                    <a:pt x="9541" y="30230"/>
                  </a:lnTo>
                  <a:lnTo>
                    <a:pt x="9607" y="30230"/>
                  </a:lnTo>
                  <a:cubicBezTo>
                    <a:pt x="11375" y="29396"/>
                    <a:pt x="13243" y="28896"/>
                    <a:pt x="14844" y="27762"/>
                  </a:cubicBezTo>
                  <a:cubicBezTo>
                    <a:pt x="16212" y="26861"/>
                    <a:pt x="17380" y="25660"/>
                    <a:pt x="18280" y="24259"/>
                  </a:cubicBezTo>
                  <a:cubicBezTo>
                    <a:pt x="18681" y="23692"/>
                    <a:pt x="19014" y="23058"/>
                    <a:pt x="19281" y="22425"/>
                  </a:cubicBezTo>
                  <a:cubicBezTo>
                    <a:pt x="19314" y="22425"/>
                    <a:pt x="19314" y="22391"/>
                    <a:pt x="19314" y="22391"/>
                  </a:cubicBezTo>
                  <a:cubicBezTo>
                    <a:pt x="19348" y="22324"/>
                    <a:pt x="19381" y="22258"/>
                    <a:pt x="19381" y="22191"/>
                  </a:cubicBezTo>
                  <a:lnTo>
                    <a:pt x="19481" y="21991"/>
                  </a:lnTo>
                  <a:cubicBezTo>
                    <a:pt x="19514" y="21924"/>
                    <a:pt x="19514" y="21857"/>
                    <a:pt x="19548" y="21824"/>
                  </a:cubicBezTo>
                  <a:lnTo>
                    <a:pt x="19615" y="21691"/>
                  </a:lnTo>
                  <a:cubicBezTo>
                    <a:pt x="19781" y="21524"/>
                    <a:pt x="19981" y="21424"/>
                    <a:pt x="20182" y="21390"/>
                  </a:cubicBezTo>
                  <a:cubicBezTo>
                    <a:pt x="20415" y="21390"/>
                    <a:pt x="20649" y="21324"/>
                    <a:pt x="20882" y="21224"/>
                  </a:cubicBezTo>
                  <a:cubicBezTo>
                    <a:pt x="21016" y="21157"/>
                    <a:pt x="21116" y="21090"/>
                    <a:pt x="21216" y="20957"/>
                  </a:cubicBezTo>
                  <a:lnTo>
                    <a:pt x="21282" y="20890"/>
                  </a:lnTo>
                  <a:cubicBezTo>
                    <a:pt x="21434" y="20917"/>
                    <a:pt x="21586" y="20929"/>
                    <a:pt x="21737" y="20929"/>
                  </a:cubicBezTo>
                  <a:cubicBezTo>
                    <a:pt x="22149" y="20929"/>
                    <a:pt x="22551" y="20836"/>
                    <a:pt x="22917" y="20690"/>
                  </a:cubicBezTo>
                  <a:cubicBezTo>
                    <a:pt x="23317" y="20523"/>
                    <a:pt x="23751" y="20156"/>
                    <a:pt x="23684" y="19723"/>
                  </a:cubicBezTo>
                  <a:cubicBezTo>
                    <a:pt x="23638" y="19476"/>
                    <a:pt x="23456" y="19400"/>
                    <a:pt x="23244" y="19400"/>
                  </a:cubicBezTo>
                  <a:cubicBezTo>
                    <a:pt x="22998" y="19400"/>
                    <a:pt x="22711" y="19502"/>
                    <a:pt x="22550" y="19556"/>
                  </a:cubicBezTo>
                  <a:lnTo>
                    <a:pt x="22350" y="19623"/>
                  </a:lnTo>
                  <a:cubicBezTo>
                    <a:pt x="22350" y="19589"/>
                    <a:pt x="22383" y="19556"/>
                    <a:pt x="22417" y="19522"/>
                  </a:cubicBezTo>
                  <a:cubicBezTo>
                    <a:pt x="22483" y="19389"/>
                    <a:pt x="22517" y="19222"/>
                    <a:pt x="22550" y="19055"/>
                  </a:cubicBezTo>
                  <a:cubicBezTo>
                    <a:pt x="22517" y="18922"/>
                    <a:pt x="22450" y="18789"/>
                    <a:pt x="22316" y="18722"/>
                  </a:cubicBezTo>
                  <a:cubicBezTo>
                    <a:pt x="22185" y="18663"/>
                    <a:pt x="22040" y="18637"/>
                    <a:pt x="21897" y="18637"/>
                  </a:cubicBezTo>
                  <a:cubicBezTo>
                    <a:pt x="21714" y="18637"/>
                    <a:pt x="21532" y="18680"/>
                    <a:pt x="21382" y="18755"/>
                  </a:cubicBezTo>
                  <a:lnTo>
                    <a:pt x="21316" y="18789"/>
                  </a:lnTo>
                  <a:cubicBezTo>
                    <a:pt x="21349" y="18555"/>
                    <a:pt x="21249" y="18288"/>
                    <a:pt x="21016" y="18121"/>
                  </a:cubicBezTo>
                  <a:cubicBezTo>
                    <a:pt x="20873" y="18036"/>
                    <a:pt x="20717" y="17993"/>
                    <a:pt x="20563" y="17993"/>
                  </a:cubicBezTo>
                  <a:cubicBezTo>
                    <a:pt x="20357" y="17993"/>
                    <a:pt x="20153" y="18069"/>
                    <a:pt x="19981" y="18222"/>
                  </a:cubicBezTo>
                  <a:cubicBezTo>
                    <a:pt x="19948" y="17855"/>
                    <a:pt x="19748" y="17521"/>
                    <a:pt x="19481" y="17321"/>
                  </a:cubicBezTo>
                  <a:cubicBezTo>
                    <a:pt x="19287" y="17166"/>
                    <a:pt x="19059" y="17078"/>
                    <a:pt x="18830" y="17078"/>
                  </a:cubicBezTo>
                  <a:cubicBezTo>
                    <a:pt x="18665" y="17078"/>
                    <a:pt x="18500" y="17123"/>
                    <a:pt x="18347" y="17221"/>
                  </a:cubicBezTo>
                  <a:cubicBezTo>
                    <a:pt x="18314" y="17221"/>
                    <a:pt x="18280" y="17254"/>
                    <a:pt x="18280" y="17321"/>
                  </a:cubicBezTo>
                  <a:cubicBezTo>
                    <a:pt x="18180" y="17087"/>
                    <a:pt x="18013" y="16954"/>
                    <a:pt x="17813" y="16854"/>
                  </a:cubicBezTo>
                  <a:cubicBezTo>
                    <a:pt x="17758" y="16821"/>
                    <a:pt x="17698" y="16806"/>
                    <a:pt x="17639" y="16806"/>
                  </a:cubicBezTo>
                  <a:cubicBezTo>
                    <a:pt x="17520" y="16806"/>
                    <a:pt x="17402" y="16865"/>
                    <a:pt x="17313" y="16954"/>
                  </a:cubicBezTo>
                  <a:cubicBezTo>
                    <a:pt x="16979" y="17321"/>
                    <a:pt x="16879" y="17821"/>
                    <a:pt x="17013" y="18288"/>
                  </a:cubicBezTo>
                  <a:cubicBezTo>
                    <a:pt x="17179" y="18789"/>
                    <a:pt x="17480" y="19222"/>
                    <a:pt x="17913" y="19556"/>
                  </a:cubicBezTo>
                  <a:cubicBezTo>
                    <a:pt x="18080" y="19689"/>
                    <a:pt x="18280" y="19856"/>
                    <a:pt x="18514" y="19956"/>
                  </a:cubicBezTo>
                  <a:cubicBezTo>
                    <a:pt x="18480" y="19989"/>
                    <a:pt x="18480" y="20023"/>
                    <a:pt x="18480" y="20056"/>
                  </a:cubicBezTo>
                  <a:cubicBezTo>
                    <a:pt x="18414" y="20356"/>
                    <a:pt x="18480" y="20657"/>
                    <a:pt x="18647" y="20890"/>
                  </a:cubicBezTo>
                  <a:cubicBezTo>
                    <a:pt x="18814" y="21190"/>
                    <a:pt x="19181" y="21357"/>
                    <a:pt x="19214" y="21691"/>
                  </a:cubicBezTo>
                  <a:cubicBezTo>
                    <a:pt x="19214" y="21754"/>
                    <a:pt x="19255" y="21777"/>
                    <a:pt x="19301" y="21777"/>
                  </a:cubicBezTo>
                  <a:cubicBezTo>
                    <a:pt x="19328" y="21777"/>
                    <a:pt x="19357" y="21770"/>
                    <a:pt x="19381" y="21757"/>
                  </a:cubicBezTo>
                  <a:lnTo>
                    <a:pt x="19381" y="21757"/>
                  </a:lnTo>
                  <a:cubicBezTo>
                    <a:pt x="19281" y="21924"/>
                    <a:pt x="19248" y="22091"/>
                    <a:pt x="19214" y="22258"/>
                  </a:cubicBezTo>
                  <a:cubicBezTo>
                    <a:pt x="17880" y="25193"/>
                    <a:pt x="15478" y="27495"/>
                    <a:pt x="12543" y="28729"/>
                  </a:cubicBezTo>
                  <a:cubicBezTo>
                    <a:pt x="11842" y="28996"/>
                    <a:pt x="11175" y="29263"/>
                    <a:pt x="10508" y="29530"/>
                  </a:cubicBezTo>
                  <a:cubicBezTo>
                    <a:pt x="10708" y="29363"/>
                    <a:pt x="10908" y="29196"/>
                    <a:pt x="11108" y="29029"/>
                  </a:cubicBezTo>
                  <a:cubicBezTo>
                    <a:pt x="11709" y="28629"/>
                    <a:pt x="12209" y="28095"/>
                    <a:pt x="12643" y="27495"/>
                  </a:cubicBezTo>
                  <a:cubicBezTo>
                    <a:pt x="13010" y="26828"/>
                    <a:pt x="13343" y="26127"/>
                    <a:pt x="13610" y="25393"/>
                  </a:cubicBezTo>
                  <a:lnTo>
                    <a:pt x="13644" y="25327"/>
                  </a:lnTo>
                  <a:cubicBezTo>
                    <a:pt x="13644" y="25327"/>
                    <a:pt x="13677" y="25327"/>
                    <a:pt x="13677" y="25293"/>
                  </a:cubicBezTo>
                  <a:cubicBezTo>
                    <a:pt x="13710" y="25160"/>
                    <a:pt x="13777" y="25060"/>
                    <a:pt x="13877" y="24960"/>
                  </a:cubicBezTo>
                  <a:cubicBezTo>
                    <a:pt x="13894" y="24976"/>
                    <a:pt x="13910" y="24985"/>
                    <a:pt x="13927" y="24985"/>
                  </a:cubicBezTo>
                  <a:cubicBezTo>
                    <a:pt x="13944" y="24985"/>
                    <a:pt x="13961" y="24976"/>
                    <a:pt x="13977" y="24960"/>
                  </a:cubicBezTo>
                  <a:cubicBezTo>
                    <a:pt x="14311" y="24760"/>
                    <a:pt x="14644" y="24626"/>
                    <a:pt x="15011" y="24559"/>
                  </a:cubicBezTo>
                  <a:cubicBezTo>
                    <a:pt x="15311" y="24459"/>
                    <a:pt x="15612" y="24293"/>
                    <a:pt x="15845" y="24092"/>
                  </a:cubicBezTo>
                  <a:cubicBezTo>
                    <a:pt x="16112" y="23892"/>
                    <a:pt x="16346" y="23659"/>
                    <a:pt x="16512" y="23392"/>
                  </a:cubicBezTo>
                  <a:cubicBezTo>
                    <a:pt x="16746" y="23092"/>
                    <a:pt x="16879" y="22791"/>
                    <a:pt x="17079" y="22491"/>
                  </a:cubicBezTo>
                  <a:cubicBezTo>
                    <a:pt x="17079" y="22468"/>
                    <a:pt x="17063" y="22444"/>
                    <a:pt x="17041" y="22444"/>
                  </a:cubicBezTo>
                  <a:cubicBezTo>
                    <a:pt x="17032" y="22444"/>
                    <a:pt x="17022" y="22448"/>
                    <a:pt x="17013" y="22458"/>
                  </a:cubicBezTo>
                  <a:cubicBezTo>
                    <a:pt x="16412" y="23025"/>
                    <a:pt x="15778" y="23559"/>
                    <a:pt x="15078" y="24026"/>
                  </a:cubicBezTo>
                  <a:cubicBezTo>
                    <a:pt x="14778" y="24192"/>
                    <a:pt x="14478" y="24359"/>
                    <a:pt x="14177" y="24559"/>
                  </a:cubicBezTo>
                  <a:lnTo>
                    <a:pt x="14144" y="24593"/>
                  </a:lnTo>
                  <a:cubicBezTo>
                    <a:pt x="14044" y="24659"/>
                    <a:pt x="13977" y="24693"/>
                    <a:pt x="13910" y="24726"/>
                  </a:cubicBezTo>
                  <a:cubicBezTo>
                    <a:pt x="14111" y="24259"/>
                    <a:pt x="14311" y="23759"/>
                    <a:pt x="14511" y="23292"/>
                  </a:cubicBezTo>
                  <a:cubicBezTo>
                    <a:pt x="14544" y="23292"/>
                    <a:pt x="14611" y="23292"/>
                    <a:pt x="14611" y="23258"/>
                  </a:cubicBezTo>
                  <a:cubicBezTo>
                    <a:pt x="14578" y="23192"/>
                    <a:pt x="14578" y="23158"/>
                    <a:pt x="14611" y="23125"/>
                  </a:cubicBezTo>
                  <a:lnTo>
                    <a:pt x="14644" y="23025"/>
                  </a:lnTo>
                  <a:cubicBezTo>
                    <a:pt x="14644" y="23025"/>
                    <a:pt x="14644" y="22992"/>
                    <a:pt x="14644" y="22992"/>
                  </a:cubicBezTo>
                  <a:cubicBezTo>
                    <a:pt x="14644" y="22825"/>
                    <a:pt x="14678" y="22691"/>
                    <a:pt x="14678" y="22558"/>
                  </a:cubicBezTo>
                  <a:lnTo>
                    <a:pt x="14744" y="22391"/>
                  </a:lnTo>
                  <a:cubicBezTo>
                    <a:pt x="14811" y="22124"/>
                    <a:pt x="14878" y="21891"/>
                    <a:pt x="14945" y="21624"/>
                  </a:cubicBezTo>
                  <a:cubicBezTo>
                    <a:pt x="15045" y="21124"/>
                    <a:pt x="15178" y="20623"/>
                    <a:pt x="15311" y="20123"/>
                  </a:cubicBezTo>
                  <a:cubicBezTo>
                    <a:pt x="15378" y="19689"/>
                    <a:pt x="15412" y="19222"/>
                    <a:pt x="15378" y="18755"/>
                  </a:cubicBezTo>
                  <a:cubicBezTo>
                    <a:pt x="15311" y="18222"/>
                    <a:pt x="15311" y="17721"/>
                    <a:pt x="15378" y="17187"/>
                  </a:cubicBezTo>
                  <a:cubicBezTo>
                    <a:pt x="15399" y="17145"/>
                    <a:pt x="15354" y="17103"/>
                    <a:pt x="15309" y="17103"/>
                  </a:cubicBezTo>
                  <a:cubicBezTo>
                    <a:pt x="15283" y="17103"/>
                    <a:pt x="15257" y="17117"/>
                    <a:pt x="15245" y="17154"/>
                  </a:cubicBezTo>
                  <a:cubicBezTo>
                    <a:pt x="14844" y="17988"/>
                    <a:pt x="14578" y="18922"/>
                    <a:pt x="14511" y="19856"/>
                  </a:cubicBezTo>
                  <a:cubicBezTo>
                    <a:pt x="14478" y="20356"/>
                    <a:pt x="14478" y="20857"/>
                    <a:pt x="14511" y="21324"/>
                  </a:cubicBezTo>
                  <a:cubicBezTo>
                    <a:pt x="14544" y="21724"/>
                    <a:pt x="14578" y="22124"/>
                    <a:pt x="14544" y="22491"/>
                  </a:cubicBezTo>
                  <a:cubicBezTo>
                    <a:pt x="14511" y="22691"/>
                    <a:pt x="14478" y="22892"/>
                    <a:pt x="14478" y="23092"/>
                  </a:cubicBezTo>
                  <a:lnTo>
                    <a:pt x="13744" y="24860"/>
                  </a:lnTo>
                  <a:cubicBezTo>
                    <a:pt x="13677" y="24926"/>
                    <a:pt x="13644" y="24960"/>
                    <a:pt x="13610" y="25026"/>
                  </a:cubicBezTo>
                  <a:cubicBezTo>
                    <a:pt x="13677" y="23859"/>
                    <a:pt x="13677" y="22725"/>
                    <a:pt x="13610" y="21557"/>
                  </a:cubicBezTo>
                  <a:cubicBezTo>
                    <a:pt x="13610" y="21516"/>
                    <a:pt x="13572" y="21488"/>
                    <a:pt x="13535" y="21488"/>
                  </a:cubicBezTo>
                  <a:cubicBezTo>
                    <a:pt x="13512" y="21488"/>
                    <a:pt x="13490" y="21498"/>
                    <a:pt x="13477" y="21524"/>
                  </a:cubicBezTo>
                  <a:cubicBezTo>
                    <a:pt x="13210" y="22058"/>
                    <a:pt x="13110" y="22625"/>
                    <a:pt x="13210" y="23225"/>
                  </a:cubicBezTo>
                  <a:cubicBezTo>
                    <a:pt x="13243" y="23826"/>
                    <a:pt x="13377" y="24393"/>
                    <a:pt x="13477" y="24993"/>
                  </a:cubicBezTo>
                  <a:lnTo>
                    <a:pt x="13477" y="25193"/>
                  </a:lnTo>
                  <a:cubicBezTo>
                    <a:pt x="13477" y="25217"/>
                    <a:pt x="13494" y="25240"/>
                    <a:pt x="13515" y="25240"/>
                  </a:cubicBezTo>
                  <a:cubicBezTo>
                    <a:pt x="13524" y="25240"/>
                    <a:pt x="13534" y="25236"/>
                    <a:pt x="13544" y="25227"/>
                  </a:cubicBezTo>
                  <a:lnTo>
                    <a:pt x="13544" y="25227"/>
                  </a:lnTo>
                  <a:cubicBezTo>
                    <a:pt x="13510" y="25260"/>
                    <a:pt x="13510" y="25293"/>
                    <a:pt x="13544" y="25293"/>
                  </a:cubicBezTo>
                  <a:cubicBezTo>
                    <a:pt x="13277" y="25994"/>
                    <a:pt x="12976" y="26661"/>
                    <a:pt x="12643" y="27295"/>
                  </a:cubicBezTo>
                  <a:cubicBezTo>
                    <a:pt x="12209" y="27928"/>
                    <a:pt x="11676" y="28462"/>
                    <a:pt x="11042" y="28862"/>
                  </a:cubicBezTo>
                  <a:cubicBezTo>
                    <a:pt x="10541" y="29229"/>
                    <a:pt x="10008" y="29563"/>
                    <a:pt x="9507" y="29930"/>
                  </a:cubicBezTo>
                  <a:lnTo>
                    <a:pt x="9441" y="29963"/>
                  </a:lnTo>
                  <a:cubicBezTo>
                    <a:pt x="9441" y="29963"/>
                    <a:pt x="9407" y="29997"/>
                    <a:pt x="9407" y="29997"/>
                  </a:cubicBezTo>
                  <a:cubicBezTo>
                    <a:pt x="9741" y="28429"/>
                    <a:pt x="10074" y="26861"/>
                    <a:pt x="10375" y="25260"/>
                  </a:cubicBezTo>
                  <a:cubicBezTo>
                    <a:pt x="10675" y="23659"/>
                    <a:pt x="10975" y="21958"/>
                    <a:pt x="11275" y="20323"/>
                  </a:cubicBezTo>
                  <a:cubicBezTo>
                    <a:pt x="11709" y="19055"/>
                    <a:pt x="12276" y="17821"/>
                    <a:pt x="12943" y="16654"/>
                  </a:cubicBezTo>
                  <a:cubicBezTo>
                    <a:pt x="13844" y="14919"/>
                    <a:pt x="14611" y="13084"/>
                    <a:pt x="15445" y="11317"/>
                  </a:cubicBezTo>
                  <a:cubicBezTo>
                    <a:pt x="15912" y="10316"/>
                    <a:pt x="16446" y="9382"/>
                    <a:pt x="17046" y="8448"/>
                  </a:cubicBezTo>
                  <a:cubicBezTo>
                    <a:pt x="17090" y="8383"/>
                    <a:pt x="17048" y="8332"/>
                    <a:pt x="16995" y="8332"/>
                  </a:cubicBezTo>
                  <a:cubicBezTo>
                    <a:pt x="16967" y="8332"/>
                    <a:pt x="16936" y="8346"/>
                    <a:pt x="16913" y="8381"/>
                  </a:cubicBezTo>
                  <a:cubicBezTo>
                    <a:pt x="15812" y="10049"/>
                    <a:pt x="14878" y="11850"/>
                    <a:pt x="14077" y="13685"/>
                  </a:cubicBezTo>
                  <a:cubicBezTo>
                    <a:pt x="13677" y="14586"/>
                    <a:pt x="13243" y="15486"/>
                    <a:pt x="12810" y="16387"/>
                  </a:cubicBezTo>
                  <a:cubicBezTo>
                    <a:pt x="12343" y="17288"/>
                    <a:pt x="11876" y="18155"/>
                    <a:pt x="11509" y="19055"/>
                  </a:cubicBezTo>
                  <a:cubicBezTo>
                    <a:pt x="11499" y="19065"/>
                    <a:pt x="11492" y="19075"/>
                    <a:pt x="11487" y="19085"/>
                  </a:cubicBezTo>
                  <a:lnTo>
                    <a:pt x="11487" y="19085"/>
                  </a:lnTo>
                  <a:cubicBezTo>
                    <a:pt x="11883" y="16674"/>
                    <a:pt x="12246" y="14262"/>
                    <a:pt x="12576" y="11817"/>
                  </a:cubicBezTo>
                  <a:cubicBezTo>
                    <a:pt x="12610" y="11517"/>
                    <a:pt x="12643" y="11183"/>
                    <a:pt x="12710" y="10850"/>
                  </a:cubicBezTo>
                  <a:cubicBezTo>
                    <a:pt x="12810" y="10616"/>
                    <a:pt x="12910" y="10416"/>
                    <a:pt x="13077" y="10182"/>
                  </a:cubicBezTo>
                  <a:cubicBezTo>
                    <a:pt x="13477" y="9649"/>
                    <a:pt x="14044" y="9282"/>
                    <a:pt x="14377" y="8715"/>
                  </a:cubicBezTo>
                  <a:cubicBezTo>
                    <a:pt x="14411" y="8648"/>
                    <a:pt x="14411" y="8615"/>
                    <a:pt x="14444" y="8548"/>
                  </a:cubicBezTo>
                  <a:cubicBezTo>
                    <a:pt x="14911" y="8081"/>
                    <a:pt x="15245" y="7514"/>
                    <a:pt x="15512" y="6913"/>
                  </a:cubicBezTo>
                  <a:cubicBezTo>
                    <a:pt x="15712" y="6246"/>
                    <a:pt x="15845" y="5546"/>
                    <a:pt x="15845" y="4845"/>
                  </a:cubicBezTo>
                  <a:lnTo>
                    <a:pt x="15879" y="4812"/>
                  </a:lnTo>
                  <a:cubicBezTo>
                    <a:pt x="15930" y="4734"/>
                    <a:pt x="15882" y="4657"/>
                    <a:pt x="15826" y="4657"/>
                  </a:cubicBezTo>
                  <a:cubicBezTo>
                    <a:pt x="15810" y="4657"/>
                    <a:pt x="15794" y="4663"/>
                    <a:pt x="15778" y="4678"/>
                  </a:cubicBezTo>
                  <a:cubicBezTo>
                    <a:pt x="15278" y="5179"/>
                    <a:pt x="14911" y="5813"/>
                    <a:pt x="14711" y="6513"/>
                  </a:cubicBezTo>
                  <a:cubicBezTo>
                    <a:pt x="14578" y="7247"/>
                    <a:pt x="14611" y="8014"/>
                    <a:pt x="14211" y="8681"/>
                  </a:cubicBezTo>
                  <a:cubicBezTo>
                    <a:pt x="14044" y="8915"/>
                    <a:pt x="13877" y="9115"/>
                    <a:pt x="13710" y="9282"/>
                  </a:cubicBezTo>
                  <a:cubicBezTo>
                    <a:pt x="14311" y="8648"/>
                    <a:pt x="14011" y="7614"/>
                    <a:pt x="14177" y="6847"/>
                  </a:cubicBezTo>
                  <a:cubicBezTo>
                    <a:pt x="14177" y="6847"/>
                    <a:pt x="14177" y="6813"/>
                    <a:pt x="14211" y="6813"/>
                  </a:cubicBezTo>
                  <a:cubicBezTo>
                    <a:pt x="14211" y="6813"/>
                    <a:pt x="14211" y="6771"/>
                    <a:pt x="14194" y="6771"/>
                  </a:cubicBezTo>
                  <a:cubicBezTo>
                    <a:pt x="14189" y="6771"/>
                    <a:pt x="14184" y="6773"/>
                    <a:pt x="14177" y="6780"/>
                  </a:cubicBezTo>
                  <a:cubicBezTo>
                    <a:pt x="13610" y="7447"/>
                    <a:pt x="13777" y="8348"/>
                    <a:pt x="13644" y="9182"/>
                  </a:cubicBezTo>
                  <a:lnTo>
                    <a:pt x="13610" y="9215"/>
                  </a:lnTo>
                  <a:cubicBezTo>
                    <a:pt x="13577" y="9248"/>
                    <a:pt x="13577" y="9282"/>
                    <a:pt x="13610" y="9315"/>
                  </a:cubicBezTo>
                  <a:cubicBezTo>
                    <a:pt x="13610" y="9348"/>
                    <a:pt x="13577" y="9415"/>
                    <a:pt x="13577" y="9449"/>
                  </a:cubicBezTo>
                  <a:cubicBezTo>
                    <a:pt x="13310" y="9715"/>
                    <a:pt x="13077" y="9982"/>
                    <a:pt x="12876" y="10282"/>
                  </a:cubicBezTo>
                  <a:cubicBezTo>
                    <a:pt x="12810" y="10349"/>
                    <a:pt x="12810" y="10416"/>
                    <a:pt x="12776" y="10483"/>
                  </a:cubicBezTo>
                  <a:cubicBezTo>
                    <a:pt x="12976" y="8781"/>
                    <a:pt x="13177" y="7047"/>
                    <a:pt x="13377" y="5346"/>
                  </a:cubicBezTo>
                  <a:cubicBezTo>
                    <a:pt x="13377" y="5346"/>
                    <a:pt x="13410" y="5312"/>
                    <a:pt x="13410" y="5312"/>
                  </a:cubicBezTo>
                  <a:cubicBezTo>
                    <a:pt x="13443" y="5112"/>
                    <a:pt x="13477" y="4912"/>
                    <a:pt x="13544" y="4712"/>
                  </a:cubicBezTo>
                  <a:cubicBezTo>
                    <a:pt x="13544" y="4678"/>
                    <a:pt x="13577" y="4645"/>
                    <a:pt x="13577" y="4612"/>
                  </a:cubicBezTo>
                  <a:cubicBezTo>
                    <a:pt x="13710" y="4412"/>
                    <a:pt x="13910" y="4278"/>
                    <a:pt x="14111" y="4211"/>
                  </a:cubicBezTo>
                  <a:cubicBezTo>
                    <a:pt x="14478" y="4078"/>
                    <a:pt x="14911" y="3945"/>
                    <a:pt x="15111" y="3578"/>
                  </a:cubicBezTo>
                  <a:cubicBezTo>
                    <a:pt x="15111" y="3544"/>
                    <a:pt x="15111" y="3544"/>
                    <a:pt x="15111" y="3511"/>
                  </a:cubicBezTo>
                  <a:lnTo>
                    <a:pt x="15145" y="3511"/>
                  </a:lnTo>
                  <a:cubicBezTo>
                    <a:pt x="15712" y="3511"/>
                    <a:pt x="16279" y="3344"/>
                    <a:pt x="16746" y="3044"/>
                  </a:cubicBezTo>
                  <a:cubicBezTo>
                    <a:pt x="17079" y="2810"/>
                    <a:pt x="17446" y="2377"/>
                    <a:pt x="17280" y="1943"/>
                  </a:cubicBezTo>
                  <a:cubicBezTo>
                    <a:pt x="17222" y="1805"/>
                    <a:pt x="17100" y="1754"/>
                    <a:pt x="16953" y="1754"/>
                  </a:cubicBezTo>
                  <a:cubicBezTo>
                    <a:pt x="16676" y="1754"/>
                    <a:pt x="16308" y="1934"/>
                    <a:pt x="16112" y="2043"/>
                  </a:cubicBezTo>
                  <a:cubicBezTo>
                    <a:pt x="16045" y="2043"/>
                    <a:pt x="16012" y="2077"/>
                    <a:pt x="15979" y="2110"/>
                  </a:cubicBezTo>
                  <a:cubicBezTo>
                    <a:pt x="15979" y="2077"/>
                    <a:pt x="15979" y="2043"/>
                    <a:pt x="16012" y="2010"/>
                  </a:cubicBezTo>
                  <a:cubicBezTo>
                    <a:pt x="16045" y="1843"/>
                    <a:pt x="16079" y="1710"/>
                    <a:pt x="16079" y="1543"/>
                  </a:cubicBezTo>
                  <a:cubicBezTo>
                    <a:pt x="16045" y="1376"/>
                    <a:pt x="15945" y="1276"/>
                    <a:pt x="15812" y="1209"/>
                  </a:cubicBezTo>
                  <a:cubicBezTo>
                    <a:pt x="15711" y="1189"/>
                    <a:pt x="15610" y="1178"/>
                    <a:pt x="15511" y="1178"/>
                  </a:cubicBezTo>
                  <a:cubicBezTo>
                    <a:pt x="15282" y="1178"/>
                    <a:pt x="15064" y="1237"/>
                    <a:pt x="14878" y="1376"/>
                  </a:cubicBezTo>
                  <a:lnTo>
                    <a:pt x="14811" y="1409"/>
                  </a:lnTo>
                  <a:cubicBezTo>
                    <a:pt x="14811" y="1143"/>
                    <a:pt x="14678" y="909"/>
                    <a:pt x="14444" y="809"/>
                  </a:cubicBezTo>
                  <a:cubicBezTo>
                    <a:pt x="14322" y="753"/>
                    <a:pt x="14196" y="727"/>
                    <a:pt x="14074" y="727"/>
                  </a:cubicBezTo>
                  <a:cubicBezTo>
                    <a:pt x="13829" y="727"/>
                    <a:pt x="13599" y="831"/>
                    <a:pt x="13443" y="1009"/>
                  </a:cubicBezTo>
                  <a:cubicBezTo>
                    <a:pt x="13410" y="1009"/>
                    <a:pt x="13410" y="1043"/>
                    <a:pt x="13377" y="1043"/>
                  </a:cubicBezTo>
                  <a:cubicBezTo>
                    <a:pt x="13310" y="709"/>
                    <a:pt x="13077" y="409"/>
                    <a:pt x="12776" y="242"/>
                  </a:cubicBezTo>
                  <a:cubicBezTo>
                    <a:pt x="12611" y="137"/>
                    <a:pt x="12432" y="86"/>
                    <a:pt x="12255" y="86"/>
                  </a:cubicBezTo>
                  <a:cubicBezTo>
                    <a:pt x="12039" y="86"/>
                    <a:pt x="11826" y="162"/>
                    <a:pt x="11642" y="309"/>
                  </a:cubicBezTo>
                  <a:cubicBezTo>
                    <a:pt x="11609" y="342"/>
                    <a:pt x="11609" y="375"/>
                    <a:pt x="11575" y="409"/>
                  </a:cubicBezTo>
                  <a:cubicBezTo>
                    <a:pt x="11442" y="209"/>
                    <a:pt x="11275" y="75"/>
                    <a:pt x="11042" y="8"/>
                  </a:cubicBezTo>
                  <a:cubicBezTo>
                    <a:pt x="11008" y="3"/>
                    <a:pt x="10976" y="0"/>
                    <a:pt x="1094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60" name="Google Shape;460;p24"/>
            <p:cNvPicPr preferRelativeResize="0"/>
            <p:nvPr/>
          </p:nvPicPr>
          <p:blipFill rotWithShape="1">
            <a:blip r:embed="rId4">
              <a:alphaModFix amt="91000"/>
            </a:blip>
            <a:srcRect b="0" l="0" r="0" t="0"/>
            <a:stretch/>
          </p:blipFill>
          <p:spPr>
            <a:xfrm flipH="1" rot="585025">
              <a:off x="4506670" y="4276699"/>
              <a:ext cx="788901" cy="419100"/>
            </a:xfrm>
            <a:prstGeom prst="rect">
              <a:avLst/>
            </a:prstGeom>
            <a:noFill/>
            <a:ln>
              <a:noFill/>
            </a:ln>
          </p:spPr>
        </p:pic>
      </p:grpSp>
      <p:pic>
        <p:nvPicPr>
          <p:cNvPr id="461" name="Google Shape;461;p24"/>
          <p:cNvPicPr preferRelativeResize="0"/>
          <p:nvPr/>
        </p:nvPicPr>
        <p:blipFill rotWithShape="1">
          <a:blip r:embed="rId5">
            <a:alphaModFix/>
          </a:blip>
          <a:srcRect b="0" l="0" r="0" t="0"/>
          <a:stretch/>
        </p:blipFill>
        <p:spPr>
          <a:xfrm>
            <a:off x="289941" y="367629"/>
            <a:ext cx="992296" cy="389609"/>
          </a:xfrm>
          <a:prstGeom prst="rect">
            <a:avLst/>
          </a:prstGeom>
          <a:noFill/>
          <a:ln>
            <a:noFill/>
          </a:ln>
        </p:spPr>
      </p:pic>
      <p:sp>
        <p:nvSpPr>
          <p:cNvPr id="462" name="Google Shape;462;p24"/>
          <p:cNvSpPr/>
          <p:nvPr/>
        </p:nvSpPr>
        <p:spPr>
          <a:xfrm>
            <a:off x="1000259" y="2299910"/>
            <a:ext cx="2929927" cy="1938992"/>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Thảo luận theo nhóm và thực hiện nhiệm vụ: </a:t>
            </a:r>
            <a:r>
              <a:rPr b="0" i="1" lang="vi-VN" sz="2000" u="none" cap="none" strike="noStrike">
                <a:solidFill>
                  <a:srgbClr val="000000"/>
                </a:solidFill>
                <a:latin typeface="Arial"/>
                <a:ea typeface="Arial"/>
                <a:cs typeface="Arial"/>
                <a:sym typeface="Arial"/>
              </a:rPr>
              <a:t>Hãy làm sản phẩm tài liệu hướng nghiệp.</a:t>
            </a:r>
            <a:endParaRPr b="0" i="1" sz="2000" u="none" cap="none" strike="noStrike">
              <a:solidFill>
                <a:srgbClr val="000000"/>
              </a:solidFill>
              <a:latin typeface="Arial"/>
              <a:ea typeface="Arial"/>
              <a:cs typeface="Arial"/>
              <a:sym typeface="Arial"/>
            </a:endParaRPr>
          </a:p>
        </p:txBody>
      </p:sp>
      <p:grpSp>
        <p:nvGrpSpPr>
          <p:cNvPr id="463" name="Google Shape;463;p24"/>
          <p:cNvGrpSpPr/>
          <p:nvPr/>
        </p:nvGrpSpPr>
        <p:grpSpPr>
          <a:xfrm>
            <a:off x="1000260" y="1641772"/>
            <a:ext cx="2748713" cy="502989"/>
            <a:chOff x="531466" y="1043798"/>
            <a:chExt cx="2748713" cy="502989"/>
          </a:xfrm>
        </p:grpSpPr>
        <p:sp>
          <p:nvSpPr>
            <p:cNvPr id="464" name="Google Shape;464;p24"/>
            <p:cNvSpPr/>
            <p:nvPr/>
          </p:nvSpPr>
          <p:spPr>
            <a:xfrm>
              <a:off x="1077970" y="1043798"/>
              <a:ext cx="2202209" cy="496996"/>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vi-VN" sz="2000" u="none" cap="none" strike="noStrike">
                  <a:solidFill>
                    <a:srgbClr val="00B050"/>
                  </a:solidFill>
                  <a:latin typeface="Arial"/>
                  <a:ea typeface="Arial"/>
                  <a:cs typeface="Arial"/>
                  <a:sym typeface="Arial"/>
                </a:rPr>
                <a:t>Hoạt động nhóm</a:t>
              </a:r>
              <a:endParaRPr b="1" i="0" sz="2000" u="none" cap="none" strike="noStrike">
                <a:solidFill>
                  <a:srgbClr val="00B050"/>
                </a:solidFill>
                <a:latin typeface="Arial"/>
                <a:ea typeface="Arial"/>
                <a:cs typeface="Arial"/>
                <a:sym typeface="Arial"/>
              </a:endParaRPr>
            </a:p>
          </p:txBody>
        </p:sp>
        <p:sp>
          <p:nvSpPr>
            <p:cNvPr id="465" name="Google Shape;465;p24"/>
            <p:cNvSpPr/>
            <p:nvPr/>
          </p:nvSpPr>
          <p:spPr>
            <a:xfrm>
              <a:off x="531466" y="1094808"/>
              <a:ext cx="546504" cy="451979"/>
            </a:xfrm>
            <a:custGeom>
              <a:rect b="b" l="l" r="r" t="t"/>
              <a:pathLst>
                <a:path extrusionOk="0" h="4114800" w="4247535">
                  <a:moveTo>
                    <a:pt x="0" y="0"/>
                  </a:moveTo>
                  <a:lnTo>
                    <a:pt x="4247536" y="0"/>
                  </a:lnTo>
                  <a:lnTo>
                    <a:pt x="4247536" y="4114800"/>
                  </a:lnTo>
                  <a:lnTo>
                    <a:pt x="0" y="4114800"/>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pic>
        <p:nvPicPr>
          <p:cNvPr id="466" name="Google Shape;466;p24"/>
          <p:cNvPicPr preferRelativeResize="0"/>
          <p:nvPr/>
        </p:nvPicPr>
        <p:blipFill rotWithShape="1">
          <a:blip r:embed="rId7">
            <a:alphaModFix/>
          </a:blip>
          <a:srcRect b="0" l="0" r="0" t="0"/>
          <a:stretch/>
        </p:blipFill>
        <p:spPr>
          <a:xfrm>
            <a:off x="4364389" y="1797291"/>
            <a:ext cx="3921897" cy="250511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63"/>
                                        </p:tgtEl>
                                        <p:attrNameLst>
                                          <p:attrName>style.visibility</p:attrName>
                                        </p:attrNameLst>
                                      </p:cBhvr>
                                      <p:to>
                                        <p:strVal val="visible"/>
                                      </p:to>
                                    </p:set>
                                    <p:anim calcmode="lin" valueType="num">
                                      <p:cBhvr additive="base">
                                        <p:cTn dur="500"/>
                                        <p:tgtEl>
                                          <p:spTgt spid="463"/>
                                        </p:tgtEl>
                                        <p:attrNameLst>
                                          <p:attrName>ppt_w</p:attrName>
                                        </p:attrNameLst>
                                      </p:cBhvr>
                                      <p:tavLst>
                                        <p:tav fmla="" tm="0">
                                          <p:val>
                                            <p:strVal val="0"/>
                                          </p:val>
                                        </p:tav>
                                        <p:tav fmla="" tm="100000">
                                          <p:val>
                                            <p:strVal val="#ppt_w"/>
                                          </p:val>
                                        </p:tav>
                                      </p:tavLst>
                                    </p:anim>
                                    <p:anim calcmode="lin" valueType="num">
                                      <p:cBhvr additive="base">
                                        <p:cTn dur="500"/>
                                        <p:tgtEl>
                                          <p:spTgt spid="46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62"/>
                                        </p:tgtEl>
                                        <p:attrNameLst>
                                          <p:attrName>style.visibility</p:attrName>
                                        </p:attrNameLst>
                                      </p:cBhvr>
                                      <p:to>
                                        <p:strVal val="visible"/>
                                      </p:to>
                                    </p:set>
                                    <p:anim calcmode="lin" valueType="num">
                                      <p:cBhvr additive="base">
                                        <p:cTn dur="500"/>
                                        <p:tgtEl>
                                          <p:spTgt spid="462"/>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0"/>
                                  </p:stCondLst>
                                  <p:childTnLst>
                                    <p:set>
                                      <p:cBhvr>
                                        <p:cTn dur="1" fill="hold">
                                          <p:stCondLst>
                                            <p:cond delay="0"/>
                                          </p:stCondLst>
                                        </p:cTn>
                                        <p:tgtEl>
                                          <p:spTgt spid="466"/>
                                        </p:tgtEl>
                                        <p:attrNameLst>
                                          <p:attrName>style.visibility</p:attrName>
                                        </p:attrNameLst>
                                      </p:cBhvr>
                                      <p:to>
                                        <p:strVal val="visible"/>
                                      </p:to>
                                    </p:set>
                                    <p:animEffect filter="fade" transition="in">
                                      <p:cBhvr>
                                        <p:cTn dur="500"/>
                                        <p:tgtEl>
                                          <p:spTgt spid="4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pic>
        <p:nvPicPr>
          <p:cNvPr id="471" name="Google Shape;471;p25"/>
          <p:cNvPicPr preferRelativeResize="0"/>
          <p:nvPr/>
        </p:nvPicPr>
        <p:blipFill rotWithShape="1">
          <a:blip r:embed="rId3">
            <a:alphaModFix/>
          </a:blip>
          <a:srcRect b="0" l="3870" r="0" t="0"/>
          <a:stretch/>
        </p:blipFill>
        <p:spPr>
          <a:xfrm>
            <a:off x="566056" y="204787"/>
            <a:ext cx="8374743" cy="4722813"/>
          </a:xfrm>
          <a:prstGeom prst="rect">
            <a:avLst/>
          </a:prstGeom>
          <a:noFill/>
          <a:ln>
            <a:noFill/>
          </a:ln>
        </p:spPr>
      </p:pic>
      <p:sp>
        <p:nvSpPr>
          <p:cNvPr id="472" name="Google Shape;472;p25"/>
          <p:cNvSpPr txBox="1"/>
          <p:nvPr>
            <p:ph type="title"/>
          </p:nvPr>
        </p:nvSpPr>
        <p:spPr>
          <a:xfrm>
            <a:off x="566056" y="204787"/>
            <a:ext cx="8374743" cy="6489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SzPts val="3200"/>
              <a:buNone/>
            </a:pPr>
            <a:r>
              <a:rPr b="1" lang="vi-VN" sz="2600">
                <a:solidFill>
                  <a:srgbClr val="C00000"/>
                </a:solidFill>
                <a:latin typeface="Arial"/>
                <a:ea typeface="Arial"/>
                <a:cs typeface="Arial"/>
                <a:sym typeface="Arial"/>
              </a:rPr>
              <a:t>II. Một số ngành nghề chính </a:t>
            </a:r>
            <a:br>
              <a:rPr b="1" lang="vi-VN" sz="2600">
                <a:solidFill>
                  <a:srgbClr val="C00000"/>
                </a:solidFill>
                <a:latin typeface="Arial"/>
                <a:ea typeface="Arial"/>
                <a:cs typeface="Arial"/>
                <a:sym typeface="Arial"/>
              </a:rPr>
            </a:br>
            <a:r>
              <a:rPr b="1" lang="vi-VN" sz="2600">
                <a:solidFill>
                  <a:srgbClr val="C00000"/>
                </a:solidFill>
                <a:latin typeface="Arial"/>
                <a:ea typeface="Arial"/>
                <a:cs typeface="Arial"/>
                <a:sym typeface="Arial"/>
              </a:rPr>
              <a:t>liên quan đến thiết kế kĩ thuật</a:t>
            </a:r>
            <a:endParaRPr b="1" sz="2600">
              <a:solidFill>
                <a:srgbClr val="C00000"/>
              </a:solidFill>
              <a:latin typeface="Arial"/>
              <a:ea typeface="Arial"/>
              <a:cs typeface="Arial"/>
              <a:sym typeface="Arial"/>
            </a:endParaRPr>
          </a:p>
        </p:txBody>
      </p:sp>
      <p:grpSp>
        <p:nvGrpSpPr>
          <p:cNvPr id="473" name="Google Shape;473;p25"/>
          <p:cNvGrpSpPr/>
          <p:nvPr/>
        </p:nvGrpSpPr>
        <p:grpSpPr>
          <a:xfrm rot="-721844">
            <a:off x="7640656" y="425838"/>
            <a:ext cx="1030105" cy="1364108"/>
            <a:chOff x="4476879" y="3598123"/>
            <a:chExt cx="877070" cy="1161452"/>
          </a:xfrm>
        </p:grpSpPr>
        <p:sp>
          <p:nvSpPr>
            <p:cNvPr id="474" name="Google Shape;474;p25"/>
            <p:cNvSpPr/>
            <p:nvPr/>
          </p:nvSpPr>
          <p:spPr>
            <a:xfrm rot="294764">
              <a:off x="4762575" y="3620397"/>
              <a:ext cx="556328" cy="842329"/>
            </a:xfrm>
            <a:custGeom>
              <a:rect b="b" l="l" r="r" t="t"/>
              <a:pathLst>
                <a:path extrusionOk="0" h="38696" w="23751">
                  <a:moveTo>
                    <a:pt x="14094" y="1100"/>
                  </a:moveTo>
                  <a:cubicBezTo>
                    <a:pt x="14089" y="1100"/>
                    <a:pt x="14084" y="1103"/>
                    <a:pt x="14077" y="1109"/>
                  </a:cubicBezTo>
                  <a:cubicBezTo>
                    <a:pt x="13910" y="1143"/>
                    <a:pt x="13777" y="1276"/>
                    <a:pt x="13677" y="1409"/>
                  </a:cubicBezTo>
                  <a:cubicBezTo>
                    <a:pt x="13577" y="1576"/>
                    <a:pt x="13510" y="1743"/>
                    <a:pt x="13510" y="1943"/>
                  </a:cubicBezTo>
                  <a:cubicBezTo>
                    <a:pt x="13510" y="1960"/>
                    <a:pt x="13535" y="1968"/>
                    <a:pt x="13560" y="1968"/>
                  </a:cubicBezTo>
                  <a:cubicBezTo>
                    <a:pt x="13585" y="1968"/>
                    <a:pt x="13610" y="1960"/>
                    <a:pt x="13610" y="1943"/>
                  </a:cubicBezTo>
                  <a:cubicBezTo>
                    <a:pt x="13610" y="1776"/>
                    <a:pt x="13677" y="1610"/>
                    <a:pt x="13744" y="1476"/>
                  </a:cubicBezTo>
                  <a:cubicBezTo>
                    <a:pt x="13844" y="1343"/>
                    <a:pt x="13977" y="1209"/>
                    <a:pt x="14111" y="1143"/>
                  </a:cubicBezTo>
                  <a:cubicBezTo>
                    <a:pt x="14111" y="1143"/>
                    <a:pt x="14111" y="1100"/>
                    <a:pt x="14094" y="1100"/>
                  </a:cubicBezTo>
                  <a:close/>
                  <a:moveTo>
                    <a:pt x="15237" y="1570"/>
                  </a:moveTo>
                  <a:cubicBezTo>
                    <a:pt x="15229" y="1570"/>
                    <a:pt x="15221" y="1572"/>
                    <a:pt x="15211" y="1576"/>
                  </a:cubicBezTo>
                  <a:cubicBezTo>
                    <a:pt x="15145" y="1610"/>
                    <a:pt x="15111" y="1643"/>
                    <a:pt x="15045" y="1676"/>
                  </a:cubicBezTo>
                  <a:cubicBezTo>
                    <a:pt x="15011" y="1743"/>
                    <a:pt x="14945" y="1776"/>
                    <a:pt x="14911" y="1843"/>
                  </a:cubicBezTo>
                  <a:cubicBezTo>
                    <a:pt x="14878" y="1876"/>
                    <a:pt x="14844" y="1910"/>
                    <a:pt x="14778" y="1977"/>
                  </a:cubicBezTo>
                  <a:cubicBezTo>
                    <a:pt x="14744" y="2043"/>
                    <a:pt x="14711" y="2077"/>
                    <a:pt x="14678" y="2143"/>
                  </a:cubicBezTo>
                  <a:cubicBezTo>
                    <a:pt x="14678" y="2192"/>
                    <a:pt x="14731" y="2223"/>
                    <a:pt x="14760" y="2223"/>
                  </a:cubicBezTo>
                  <a:cubicBezTo>
                    <a:pt x="14771" y="2223"/>
                    <a:pt x="14778" y="2219"/>
                    <a:pt x="14778" y="2210"/>
                  </a:cubicBezTo>
                  <a:lnTo>
                    <a:pt x="14778" y="2177"/>
                  </a:lnTo>
                  <a:cubicBezTo>
                    <a:pt x="14811" y="2143"/>
                    <a:pt x="14844" y="2077"/>
                    <a:pt x="14878" y="2010"/>
                  </a:cubicBezTo>
                  <a:cubicBezTo>
                    <a:pt x="14878" y="1977"/>
                    <a:pt x="14945" y="1910"/>
                    <a:pt x="14978" y="1876"/>
                  </a:cubicBezTo>
                  <a:cubicBezTo>
                    <a:pt x="15011" y="1843"/>
                    <a:pt x="15078" y="1810"/>
                    <a:pt x="15111" y="1776"/>
                  </a:cubicBezTo>
                  <a:cubicBezTo>
                    <a:pt x="15178" y="1743"/>
                    <a:pt x="15211" y="1710"/>
                    <a:pt x="15278" y="1676"/>
                  </a:cubicBezTo>
                  <a:cubicBezTo>
                    <a:pt x="15307" y="1648"/>
                    <a:pt x="15286" y="1570"/>
                    <a:pt x="15237" y="1570"/>
                  </a:cubicBezTo>
                  <a:close/>
                  <a:moveTo>
                    <a:pt x="13510" y="2243"/>
                  </a:moveTo>
                  <a:cubicBezTo>
                    <a:pt x="13477" y="2243"/>
                    <a:pt x="13443" y="2277"/>
                    <a:pt x="13443" y="2310"/>
                  </a:cubicBezTo>
                  <a:lnTo>
                    <a:pt x="13443" y="2510"/>
                  </a:lnTo>
                  <a:cubicBezTo>
                    <a:pt x="13443" y="2510"/>
                    <a:pt x="13477" y="2544"/>
                    <a:pt x="13510" y="2544"/>
                  </a:cubicBezTo>
                  <a:cubicBezTo>
                    <a:pt x="13544" y="2544"/>
                    <a:pt x="13544" y="2510"/>
                    <a:pt x="13544" y="2510"/>
                  </a:cubicBezTo>
                  <a:lnTo>
                    <a:pt x="13544" y="2310"/>
                  </a:lnTo>
                  <a:cubicBezTo>
                    <a:pt x="13544" y="2277"/>
                    <a:pt x="13544" y="2243"/>
                    <a:pt x="13510" y="2243"/>
                  </a:cubicBezTo>
                  <a:close/>
                  <a:moveTo>
                    <a:pt x="12229" y="341"/>
                  </a:moveTo>
                  <a:cubicBezTo>
                    <a:pt x="12244" y="341"/>
                    <a:pt x="12260" y="341"/>
                    <a:pt x="12276" y="342"/>
                  </a:cubicBezTo>
                  <a:cubicBezTo>
                    <a:pt x="12776" y="375"/>
                    <a:pt x="13143" y="742"/>
                    <a:pt x="13243" y="1209"/>
                  </a:cubicBezTo>
                  <a:cubicBezTo>
                    <a:pt x="13243" y="1243"/>
                    <a:pt x="13277" y="1243"/>
                    <a:pt x="13277" y="1276"/>
                  </a:cubicBezTo>
                  <a:cubicBezTo>
                    <a:pt x="13143" y="1543"/>
                    <a:pt x="13110" y="1876"/>
                    <a:pt x="13143" y="2177"/>
                  </a:cubicBezTo>
                  <a:cubicBezTo>
                    <a:pt x="13143" y="2343"/>
                    <a:pt x="13177" y="2477"/>
                    <a:pt x="13177" y="2610"/>
                  </a:cubicBezTo>
                  <a:lnTo>
                    <a:pt x="13143" y="2510"/>
                  </a:lnTo>
                  <a:cubicBezTo>
                    <a:pt x="13043" y="2343"/>
                    <a:pt x="12943" y="2143"/>
                    <a:pt x="12876" y="1977"/>
                  </a:cubicBezTo>
                  <a:cubicBezTo>
                    <a:pt x="12866" y="1956"/>
                    <a:pt x="12849" y="1948"/>
                    <a:pt x="12832" y="1948"/>
                  </a:cubicBezTo>
                  <a:cubicBezTo>
                    <a:pt x="12794" y="1948"/>
                    <a:pt x="12753" y="1987"/>
                    <a:pt x="12776" y="2010"/>
                  </a:cubicBezTo>
                  <a:cubicBezTo>
                    <a:pt x="12843" y="2210"/>
                    <a:pt x="12943" y="2377"/>
                    <a:pt x="13043" y="2544"/>
                  </a:cubicBezTo>
                  <a:cubicBezTo>
                    <a:pt x="13077" y="2644"/>
                    <a:pt x="13110" y="2710"/>
                    <a:pt x="13143" y="2810"/>
                  </a:cubicBezTo>
                  <a:cubicBezTo>
                    <a:pt x="13143" y="2877"/>
                    <a:pt x="13177" y="2944"/>
                    <a:pt x="13177" y="3011"/>
                  </a:cubicBezTo>
                  <a:cubicBezTo>
                    <a:pt x="13077" y="2844"/>
                    <a:pt x="12943" y="2677"/>
                    <a:pt x="12810" y="2544"/>
                  </a:cubicBezTo>
                  <a:cubicBezTo>
                    <a:pt x="12476" y="2177"/>
                    <a:pt x="12176" y="1810"/>
                    <a:pt x="11909" y="1409"/>
                  </a:cubicBezTo>
                  <a:cubicBezTo>
                    <a:pt x="11681" y="1018"/>
                    <a:pt x="11580" y="341"/>
                    <a:pt x="12229" y="341"/>
                  </a:cubicBezTo>
                  <a:close/>
                  <a:moveTo>
                    <a:pt x="11009" y="176"/>
                  </a:moveTo>
                  <a:cubicBezTo>
                    <a:pt x="11218" y="176"/>
                    <a:pt x="11393" y="410"/>
                    <a:pt x="11475" y="576"/>
                  </a:cubicBezTo>
                  <a:cubicBezTo>
                    <a:pt x="11509" y="609"/>
                    <a:pt x="11509" y="609"/>
                    <a:pt x="11542" y="609"/>
                  </a:cubicBezTo>
                  <a:cubicBezTo>
                    <a:pt x="11509" y="876"/>
                    <a:pt x="11575" y="1176"/>
                    <a:pt x="11709" y="1409"/>
                  </a:cubicBezTo>
                  <a:cubicBezTo>
                    <a:pt x="11942" y="1776"/>
                    <a:pt x="12176" y="2143"/>
                    <a:pt x="12509" y="2444"/>
                  </a:cubicBezTo>
                  <a:cubicBezTo>
                    <a:pt x="12676" y="2610"/>
                    <a:pt x="12843" y="2810"/>
                    <a:pt x="13010" y="3011"/>
                  </a:cubicBezTo>
                  <a:lnTo>
                    <a:pt x="13043" y="3044"/>
                  </a:lnTo>
                  <a:lnTo>
                    <a:pt x="12976" y="3011"/>
                  </a:lnTo>
                  <a:cubicBezTo>
                    <a:pt x="12810" y="2944"/>
                    <a:pt x="12610" y="2877"/>
                    <a:pt x="12476" y="2777"/>
                  </a:cubicBezTo>
                  <a:cubicBezTo>
                    <a:pt x="12143" y="2510"/>
                    <a:pt x="11876" y="2177"/>
                    <a:pt x="11709" y="1810"/>
                  </a:cubicBezTo>
                  <a:lnTo>
                    <a:pt x="11676" y="1810"/>
                  </a:lnTo>
                  <a:cubicBezTo>
                    <a:pt x="11776" y="2177"/>
                    <a:pt x="11976" y="2510"/>
                    <a:pt x="12276" y="2810"/>
                  </a:cubicBezTo>
                  <a:cubicBezTo>
                    <a:pt x="12176" y="2777"/>
                    <a:pt x="12076" y="2744"/>
                    <a:pt x="12009" y="2710"/>
                  </a:cubicBezTo>
                  <a:cubicBezTo>
                    <a:pt x="11642" y="2510"/>
                    <a:pt x="11309" y="2277"/>
                    <a:pt x="11008" y="1943"/>
                  </a:cubicBezTo>
                  <a:cubicBezTo>
                    <a:pt x="10742" y="1610"/>
                    <a:pt x="10575" y="1209"/>
                    <a:pt x="10608" y="776"/>
                  </a:cubicBezTo>
                  <a:cubicBezTo>
                    <a:pt x="10575" y="542"/>
                    <a:pt x="10675" y="342"/>
                    <a:pt x="10875" y="209"/>
                  </a:cubicBezTo>
                  <a:cubicBezTo>
                    <a:pt x="10921" y="186"/>
                    <a:pt x="10966" y="176"/>
                    <a:pt x="11009" y="176"/>
                  </a:cubicBezTo>
                  <a:close/>
                  <a:moveTo>
                    <a:pt x="15678" y="1343"/>
                  </a:moveTo>
                  <a:cubicBezTo>
                    <a:pt x="15778" y="1343"/>
                    <a:pt x="15879" y="1409"/>
                    <a:pt x="15912" y="1510"/>
                  </a:cubicBezTo>
                  <a:cubicBezTo>
                    <a:pt x="15912" y="1610"/>
                    <a:pt x="15912" y="1676"/>
                    <a:pt x="15879" y="1776"/>
                  </a:cubicBezTo>
                  <a:cubicBezTo>
                    <a:pt x="15845" y="1910"/>
                    <a:pt x="15778" y="2043"/>
                    <a:pt x="15712" y="2210"/>
                  </a:cubicBezTo>
                  <a:cubicBezTo>
                    <a:pt x="15678" y="2243"/>
                    <a:pt x="15678" y="2277"/>
                    <a:pt x="15645" y="2310"/>
                  </a:cubicBezTo>
                  <a:lnTo>
                    <a:pt x="15478" y="2444"/>
                  </a:lnTo>
                  <a:cubicBezTo>
                    <a:pt x="15412" y="2477"/>
                    <a:pt x="15345" y="2544"/>
                    <a:pt x="15311" y="2610"/>
                  </a:cubicBezTo>
                  <a:cubicBezTo>
                    <a:pt x="15278" y="2644"/>
                    <a:pt x="15278" y="2644"/>
                    <a:pt x="15278" y="2677"/>
                  </a:cubicBezTo>
                  <a:lnTo>
                    <a:pt x="15245" y="2710"/>
                  </a:lnTo>
                  <a:cubicBezTo>
                    <a:pt x="15145" y="2810"/>
                    <a:pt x="15111" y="2944"/>
                    <a:pt x="15011" y="3044"/>
                  </a:cubicBezTo>
                  <a:cubicBezTo>
                    <a:pt x="14844" y="3211"/>
                    <a:pt x="14544" y="3177"/>
                    <a:pt x="14277" y="3211"/>
                  </a:cubicBezTo>
                  <a:cubicBezTo>
                    <a:pt x="14344" y="3177"/>
                    <a:pt x="14377" y="3144"/>
                    <a:pt x="14411" y="3144"/>
                  </a:cubicBezTo>
                  <a:cubicBezTo>
                    <a:pt x="14444" y="3111"/>
                    <a:pt x="14478" y="3077"/>
                    <a:pt x="14511" y="3077"/>
                  </a:cubicBezTo>
                  <a:lnTo>
                    <a:pt x="14544" y="3011"/>
                  </a:lnTo>
                  <a:cubicBezTo>
                    <a:pt x="14578" y="2944"/>
                    <a:pt x="14644" y="2911"/>
                    <a:pt x="14644" y="2844"/>
                  </a:cubicBezTo>
                  <a:cubicBezTo>
                    <a:pt x="14661" y="2810"/>
                    <a:pt x="14661" y="2802"/>
                    <a:pt x="14657" y="2802"/>
                  </a:cubicBezTo>
                  <a:lnTo>
                    <a:pt x="14657" y="2802"/>
                  </a:lnTo>
                  <a:cubicBezTo>
                    <a:pt x="14653" y="2802"/>
                    <a:pt x="14644" y="2810"/>
                    <a:pt x="14644" y="2810"/>
                  </a:cubicBezTo>
                  <a:cubicBezTo>
                    <a:pt x="14611" y="2877"/>
                    <a:pt x="14544" y="2911"/>
                    <a:pt x="14511" y="2944"/>
                  </a:cubicBezTo>
                  <a:lnTo>
                    <a:pt x="14444" y="3011"/>
                  </a:lnTo>
                  <a:cubicBezTo>
                    <a:pt x="14411" y="3011"/>
                    <a:pt x="14377" y="3044"/>
                    <a:pt x="14344" y="3044"/>
                  </a:cubicBezTo>
                  <a:cubicBezTo>
                    <a:pt x="14311" y="3077"/>
                    <a:pt x="14277" y="3111"/>
                    <a:pt x="14211" y="3144"/>
                  </a:cubicBezTo>
                  <a:cubicBezTo>
                    <a:pt x="14177" y="3144"/>
                    <a:pt x="14144" y="3177"/>
                    <a:pt x="14144" y="3177"/>
                  </a:cubicBezTo>
                  <a:cubicBezTo>
                    <a:pt x="14144" y="3077"/>
                    <a:pt x="14177" y="3011"/>
                    <a:pt x="14211" y="2911"/>
                  </a:cubicBezTo>
                  <a:cubicBezTo>
                    <a:pt x="14244" y="2677"/>
                    <a:pt x="14311" y="2477"/>
                    <a:pt x="14377" y="2243"/>
                  </a:cubicBezTo>
                  <a:cubicBezTo>
                    <a:pt x="14478" y="1876"/>
                    <a:pt x="14778" y="1576"/>
                    <a:pt x="15145" y="1409"/>
                  </a:cubicBezTo>
                  <a:lnTo>
                    <a:pt x="15145" y="1443"/>
                  </a:lnTo>
                  <a:cubicBezTo>
                    <a:pt x="15311" y="1343"/>
                    <a:pt x="15512" y="1343"/>
                    <a:pt x="15678" y="1343"/>
                  </a:cubicBezTo>
                  <a:close/>
                  <a:moveTo>
                    <a:pt x="14177" y="876"/>
                  </a:moveTo>
                  <a:cubicBezTo>
                    <a:pt x="14544" y="909"/>
                    <a:pt x="14778" y="1276"/>
                    <a:pt x="14611" y="1610"/>
                  </a:cubicBezTo>
                  <a:cubicBezTo>
                    <a:pt x="14611" y="1610"/>
                    <a:pt x="14611" y="1610"/>
                    <a:pt x="14611" y="1643"/>
                  </a:cubicBezTo>
                  <a:cubicBezTo>
                    <a:pt x="14478" y="1776"/>
                    <a:pt x="14377" y="1977"/>
                    <a:pt x="14277" y="2177"/>
                  </a:cubicBezTo>
                  <a:cubicBezTo>
                    <a:pt x="14177" y="2410"/>
                    <a:pt x="14111" y="2644"/>
                    <a:pt x="14044" y="2877"/>
                  </a:cubicBezTo>
                  <a:cubicBezTo>
                    <a:pt x="14011" y="3011"/>
                    <a:pt x="13977" y="3111"/>
                    <a:pt x="13977" y="3244"/>
                  </a:cubicBezTo>
                  <a:cubicBezTo>
                    <a:pt x="13977" y="3244"/>
                    <a:pt x="13977" y="3277"/>
                    <a:pt x="13977" y="3277"/>
                  </a:cubicBezTo>
                  <a:cubicBezTo>
                    <a:pt x="13910" y="3244"/>
                    <a:pt x="13877" y="3177"/>
                    <a:pt x="13810" y="3177"/>
                  </a:cubicBezTo>
                  <a:cubicBezTo>
                    <a:pt x="13810" y="3011"/>
                    <a:pt x="13810" y="2844"/>
                    <a:pt x="13810" y="2710"/>
                  </a:cubicBezTo>
                  <a:lnTo>
                    <a:pt x="13844" y="2210"/>
                  </a:lnTo>
                  <a:cubicBezTo>
                    <a:pt x="13844" y="2193"/>
                    <a:pt x="13835" y="2185"/>
                    <a:pt x="13827" y="2185"/>
                  </a:cubicBezTo>
                  <a:cubicBezTo>
                    <a:pt x="13819" y="2185"/>
                    <a:pt x="13810" y="2193"/>
                    <a:pt x="13810" y="2210"/>
                  </a:cubicBezTo>
                  <a:cubicBezTo>
                    <a:pt x="13810" y="2377"/>
                    <a:pt x="13777" y="2544"/>
                    <a:pt x="13744" y="2677"/>
                  </a:cubicBezTo>
                  <a:cubicBezTo>
                    <a:pt x="13744" y="2844"/>
                    <a:pt x="13744" y="2977"/>
                    <a:pt x="13710" y="3144"/>
                  </a:cubicBezTo>
                  <a:cubicBezTo>
                    <a:pt x="13672" y="3119"/>
                    <a:pt x="13629" y="3108"/>
                    <a:pt x="13587" y="3108"/>
                  </a:cubicBezTo>
                  <a:cubicBezTo>
                    <a:pt x="13518" y="3108"/>
                    <a:pt x="13451" y="3136"/>
                    <a:pt x="13410" y="3177"/>
                  </a:cubicBezTo>
                  <a:cubicBezTo>
                    <a:pt x="13377" y="3211"/>
                    <a:pt x="13377" y="3211"/>
                    <a:pt x="13343" y="3244"/>
                  </a:cubicBezTo>
                  <a:cubicBezTo>
                    <a:pt x="13343" y="3011"/>
                    <a:pt x="13343" y="2744"/>
                    <a:pt x="13343" y="2477"/>
                  </a:cubicBezTo>
                  <a:cubicBezTo>
                    <a:pt x="13243" y="2110"/>
                    <a:pt x="13243" y="1743"/>
                    <a:pt x="13377" y="1376"/>
                  </a:cubicBezTo>
                  <a:cubicBezTo>
                    <a:pt x="13544" y="1076"/>
                    <a:pt x="13844" y="909"/>
                    <a:pt x="14177" y="876"/>
                  </a:cubicBezTo>
                  <a:close/>
                  <a:moveTo>
                    <a:pt x="16969" y="1939"/>
                  </a:moveTo>
                  <a:cubicBezTo>
                    <a:pt x="17038" y="1939"/>
                    <a:pt x="17095" y="1969"/>
                    <a:pt x="17113" y="2077"/>
                  </a:cubicBezTo>
                  <a:cubicBezTo>
                    <a:pt x="17113" y="2310"/>
                    <a:pt x="17013" y="2544"/>
                    <a:pt x="16813" y="2710"/>
                  </a:cubicBezTo>
                  <a:cubicBezTo>
                    <a:pt x="16346" y="3011"/>
                    <a:pt x="15812" y="3211"/>
                    <a:pt x="15245" y="3277"/>
                  </a:cubicBezTo>
                  <a:cubicBezTo>
                    <a:pt x="15211" y="3244"/>
                    <a:pt x="15211" y="3211"/>
                    <a:pt x="15178" y="3211"/>
                  </a:cubicBezTo>
                  <a:lnTo>
                    <a:pt x="15278" y="3177"/>
                  </a:lnTo>
                  <a:lnTo>
                    <a:pt x="15545" y="3077"/>
                  </a:lnTo>
                  <a:cubicBezTo>
                    <a:pt x="15712" y="3011"/>
                    <a:pt x="15879" y="2944"/>
                    <a:pt x="16045" y="2844"/>
                  </a:cubicBezTo>
                  <a:cubicBezTo>
                    <a:pt x="16072" y="2817"/>
                    <a:pt x="16056" y="2768"/>
                    <a:pt x="16013" y="2768"/>
                  </a:cubicBezTo>
                  <a:cubicBezTo>
                    <a:pt x="16003" y="2768"/>
                    <a:pt x="15991" y="2771"/>
                    <a:pt x="15979" y="2777"/>
                  </a:cubicBezTo>
                  <a:cubicBezTo>
                    <a:pt x="15812" y="2844"/>
                    <a:pt x="15645" y="2911"/>
                    <a:pt x="15478" y="2977"/>
                  </a:cubicBezTo>
                  <a:lnTo>
                    <a:pt x="15311" y="3044"/>
                  </a:lnTo>
                  <a:cubicBezTo>
                    <a:pt x="15412" y="2877"/>
                    <a:pt x="15545" y="2710"/>
                    <a:pt x="15712" y="2577"/>
                  </a:cubicBezTo>
                  <a:cubicBezTo>
                    <a:pt x="15912" y="2410"/>
                    <a:pt x="16145" y="2243"/>
                    <a:pt x="16379" y="2110"/>
                  </a:cubicBezTo>
                  <a:lnTo>
                    <a:pt x="16412" y="2143"/>
                  </a:lnTo>
                  <a:cubicBezTo>
                    <a:pt x="16512" y="2077"/>
                    <a:pt x="16646" y="2010"/>
                    <a:pt x="16779" y="1977"/>
                  </a:cubicBezTo>
                  <a:cubicBezTo>
                    <a:pt x="16841" y="1961"/>
                    <a:pt x="16910" y="1939"/>
                    <a:pt x="16969" y="1939"/>
                  </a:cubicBezTo>
                  <a:close/>
                  <a:moveTo>
                    <a:pt x="14945" y="3411"/>
                  </a:moveTo>
                  <a:cubicBezTo>
                    <a:pt x="14911" y="3444"/>
                    <a:pt x="14878" y="3478"/>
                    <a:pt x="14878" y="3511"/>
                  </a:cubicBezTo>
                  <a:lnTo>
                    <a:pt x="14878" y="3544"/>
                  </a:lnTo>
                  <a:cubicBezTo>
                    <a:pt x="14711" y="3711"/>
                    <a:pt x="14478" y="3811"/>
                    <a:pt x="14244" y="3878"/>
                  </a:cubicBezTo>
                  <a:cubicBezTo>
                    <a:pt x="14302" y="3820"/>
                    <a:pt x="14260" y="3738"/>
                    <a:pt x="14204" y="3738"/>
                  </a:cubicBezTo>
                  <a:cubicBezTo>
                    <a:pt x="14196" y="3738"/>
                    <a:pt x="14186" y="3740"/>
                    <a:pt x="14177" y="3744"/>
                  </a:cubicBezTo>
                  <a:cubicBezTo>
                    <a:pt x="14077" y="3811"/>
                    <a:pt x="14011" y="3845"/>
                    <a:pt x="13944" y="3878"/>
                  </a:cubicBezTo>
                  <a:lnTo>
                    <a:pt x="13877" y="3878"/>
                  </a:lnTo>
                  <a:cubicBezTo>
                    <a:pt x="13944" y="3811"/>
                    <a:pt x="13977" y="3711"/>
                    <a:pt x="14011" y="3611"/>
                  </a:cubicBezTo>
                  <a:cubicBezTo>
                    <a:pt x="14011" y="3578"/>
                    <a:pt x="14044" y="3544"/>
                    <a:pt x="14044" y="3511"/>
                  </a:cubicBezTo>
                  <a:cubicBezTo>
                    <a:pt x="14190" y="3462"/>
                    <a:pt x="14337" y="3431"/>
                    <a:pt x="14483" y="3431"/>
                  </a:cubicBezTo>
                  <a:cubicBezTo>
                    <a:pt x="14537" y="3431"/>
                    <a:pt x="14591" y="3435"/>
                    <a:pt x="14644" y="3444"/>
                  </a:cubicBezTo>
                  <a:cubicBezTo>
                    <a:pt x="14744" y="3444"/>
                    <a:pt x="14844" y="3411"/>
                    <a:pt x="14945" y="3411"/>
                  </a:cubicBezTo>
                  <a:close/>
                  <a:moveTo>
                    <a:pt x="13510" y="3311"/>
                  </a:moveTo>
                  <a:cubicBezTo>
                    <a:pt x="13610" y="3311"/>
                    <a:pt x="13710" y="3344"/>
                    <a:pt x="13777" y="3444"/>
                  </a:cubicBezTo>
                  <a:cubicBezTo>
                    <a:pt x="13810" y="3511"/>
                    <a:pt x="13810" y="3578"/>
                    <a:pt x="13810" y="3644"/>
                  </a:cubicBezTo>
                  <a:lnTo>
                    <a:pt x="13810" y="3678"/>
                  </a:lnTo>
                  <a:cubicBezTo>
                    <a:pt x="13744" y="3811"/>
                    <a:pt x="13677" y="3911"/>
                    <a:pt x="13577" y="4045"/>
                  </a:cubicBezTo>
                  <a:lnTo>
                    <a:pt x="13577" y="4011"/>
                  </a:lnTo>
                  <a:lnTo>
                    <a:pt x="13577" y="3845"/>
                  </a:lnTo>
                  <a:lnTo>
                    <a:pt x="13577" y="3678"/>
                  </a:lnTo>
                  <a:cubicBezTo>
                    <a:pt x="13560" y="3661"/>
                    <a:pt x="13552" y="3653"/>
                    <a:pt x="13544" y="3653"/>
                  </a:cubicBezTo>
                  <a:cubicBezTo>
                    <a:pt x="13535" y="3653"/>
                    <a:pt x="13527" y="3661"/>
                    <a:pt x="13510" y="3678"/>
                  </a:cubicBezTo>
                  <a:lnTo>
                    <a:pt x="13477" y="3845"/>
                  </a:lnTo>
                  <a:cubicBezTo>
                    <a:pt x="13477" y="3878"/>
                    <a:pt x="13443" y="3945"/>
                    <a:pt x="13443" y="3978"/>
                  </a:cubicBezTo>
                  <a:lnTo>
                    <a:pt x="13410" y="3845"/>
                  </a:lnTo>
                  <a:cubicBezTo>
                    <a:pt x="13410" y="3845"/>
                    <a:pt x="13410" y="3811"/>
                    <a:pt x="13410" y="3811"/>
                  </a:cubicBezTo>
                  <a:lnTo>
                    <a:pt x="13377" y="3644"/>
                  </a:lnTo>
                  <a:cubicBezTo>
                    <a:pt x="13377" y="3644"/>
                    <a:pt x="13377" y="3611"/>
                    <a:pt x="13377" y="3611"/>
                  </a:cubicBezTo>
                  <a:cubicBezTo>
                    <a:pt x="13377" y="3478"/>
                    <a:pt x="13377" y="3344"/>
                    <a:pt x="13510" y="3311"/>
                  </a:cubicBezTo>
                  <a:close/>
                  <a:moveTo>
                    <a:pt x="12409" y="3044"/>
                  </a:moveTo>
                  <a:lnTo>
                    <a:pt x="12543" y="3111"/>
                  </a:lnTo>
                  <a:lnTo>
                    <a:pt x="12576" y="3111"/>
                  </a:lnTo>
                  <a:cubicBezTo>
                    <a:pt x="12710" y="3144"/>
                    <a:pt x="12810" y="3211"/>
                    <a:pt x="12910" y="3277"/>
                  </a:cubicBezTo>
                  <a:cubicBezTo>
                    <a:pt x="13010" y="3344"/>
                    <a:pt x="13077" y="3411"/>
                    <a:pt x="13143" y="3511"/>
                  </a:cubicBezTo>
                  <a:cubicBezTo>
                    <a:pt x="13243" y="3711"/>
                    <a:pt x="13310" y="3911"/>
                    <a:pt x="13310" y="4145"/>
                  </a:cubicBezTo>
                  <a:cubicBezTo>
                    <a:pt x="13310" y="4145"/>
                    <a:pt x="13277" y="4178"/>
                    <a:pt x="13277" y="4211"/>
                  </a:cubicBezTo>
                  <a:cubicBezTo>
                    <a:pt x="13277" y="4211"/>
                    <a:pt x="13243" y="4111"/>
                    <a:pt x="13243" y="4078"/>
                  </a:cubicBezTo>
                  <a:cubicBezTo>
                    <a:pt x="13177" y="3945"/>
                    <a:pt x="13110" y="3811"/>
                    <a:pt x="13043" y="3711"/>
                  </a:cubicBezTo>
                  <a:lnTo>
                    <a:pt x="13077" y="3711"/>
                  </a:lnTo>
                  <a:cubicBezTo>
                    <a:pt x="13077" y="3700"/>
                    <a:pt x="13069" y="3696"/>
                    <a:pt x="13059" y="3696"/>
                  </a:cubicBezTo>
                  <a:cubicBezTo>
                    <a:pt x="13040" y="3696"/>
                    <a:pt x="13010" y="3711"/>
                    <a:pt x="13010" y="3711"/>
                  </a:cubicBezTo>
                  <a:cubicBezTo>
                    <a:pt x="13077" y="3845"/>
                    <a:pt x="13110" y="3978"/>
                    <a:pt x="13143" y="4111"/>
                  </a:cubicBezTo>
                  <a:cubicBezTo>
                    <a:pt x="13143" y="4111"/>
                    <a:pt x="13143" y="4111"/>
                    <a:pt x="13143" y="4145"/>
                  </a:cubicBezTo>
                  <a:cubicBezTo>
                    <a:pt x="13077" y="4078"/>
                    <a:pt x="13010" y="4011"/>
                    <a:pt x="12943" y="3978"/>
                  </a:cubicBezTo>
                  <a:cubicBezTo>
                    <a:pt x="12743" y="3811"/>
                    <a:pt x="12576" y="3644"/>
                    <a:pt x="12476" y="3411"/>
                  </a:cubicBezTo>
                  <a:cubicBezTo>
                    <a:pt x="12443" y="3277"/>
                    <a:pt x="12409" y="3177"/>
                    <a:pt x="12409" y="3044"/>
                  </a:cubicBezTo>
                  <a:close/>
                  <a:moveTo>
                    <a:pt x="3793" y="6865"/>
                  </a:moveTo>
                  <a:cubicBezTo>
                    <a:pt x="3788" y="6865"/>
                    <a:pt x="3781" y="6869"/>
                    <a:pt x="3770" y="6880"/>
                  </a:cubicBezTo>
                  <a:cubicBezTo>
                    <a:pt x="3603" y="6913"/>
                    <a:pt x="3470" y="7047"/>
                    <a:pt x="3370" y="7214"/>
                  </a:cubicBezTo>
                  <a:cubicBezTo>
                    <a:pt x="3303" y="7380"/>
                    <a:pt x="3236" y="7547"/>
                    <a:pt x="3236" y="7714"/>
                  </a:cubicBezTo>
                  <a:cubicBezTo>
                    <a:pt x="3236" y="7747"/>
                    <a:pt x="3261" y="7764"/>
                    <a:pt x="3286" y="7764"/>
                  </a:cubicBezTo>
                  <a:cubicBezTo>
                    <a:pt x="3311" y="7764"/>
                    <a:pt x="3336" y="7747"/>
                    <a:pt x="3336" y="7714"/>
                  </a:cubicBezTo>
                  <a:cubicBezTo>
                    <a:pt x="3336" y="7547"/>
                    <a:pt x="3370" y="7380"/>
                    <a:pt x="3470" y="7247"/>
                  </a:cubicBezTo>
                  <a:cubicBezTo>
                    <a:pt x="3536" y="7114"/>
                    <a:pt x="3670" y="6980"/>
                    <a:pt x="3803" y="6880"/>
                  </a:cubicBezTo>
                  <a:cubicBezTo>
                    <a:pt x="3803" y="6880"/>
                    <a:pt x="3803" y="6865"/>
                    <a:pt x="3793" y="6865"/>
                  </a:cubicBezTo>
                  <a:close/>
                  <a:moveTo>
                    <a:pt x="15578" y="5212"/>
                  </a:moveTo>
                  <a:cubicBezTo>
                    <a:pt x="15512" y="5379"/>
                    <a:pt x="15478" y="5546"/>
                    <a:pt x="15412" y="5679"/>
                  </a:cubicBezTo>
                  <a:cubicBezTo>
                    <a:pt x="15311" y="5946"/>
                    <a:pt x="15211" y="6246"/>
                    <a:pt x="15111" y="6546"/>
                  </a:cubicBezTo>
                  <a:cubicBezTo>
                    <a:pt x="14945" y="6980"/>
                    <a:pt x="14811" y="7414"/>
                    <a:pt x="14678" y="7847"/>
                  </a:cubicBezTo>
                  <a:cubicBezTo>
                    <a:pt x="14744" y="7514"/>
                    <a:pt x="14778" y="7114"/>
                    <a:pt x="14811" y="6780"/>
                  </a:cubicBezTo>
                  <a:cubicBezTo>
                    <a:pt x="14945" y="6213"/>
                    <a:pt x="15178" y="5646"/>
                    <a:pt x="15578" y="5212"/>
                  </a:cubicBezTo>
                  <a:close/>
                  <a:moveTo>
                    <a:pt x="4960" y="7295"/>
                  </a:moveTo>
                  <a:cubicBezTo>
                    <a:pt x="4952" y="7295"/>
                    <a:pt x="4944" y="7300"/>
                    <a:pt x="4937" y="7314"/>
                  </a:cubicBezTo>
                  <a:cubicBezTo>
                    <a:pt x="4871" y="7314"/>
                    <a:pt x="4804" y="7380"/>
                    <a:pt x="4771" y="7414"/>
                  </a:cubicBezTo>
                  <a:cubicBezTo>
                    <a:pt x="4704" y="7447"/>
                    <a:pt x="4671" y="7514"/>
                    <a:pt x="4637" y="7547"/>
                  </a:cubicBezTo>
                  <a:cubicBezTo>
                    <a:pt x="4604" y="7614"/>
                    <a:pt x="4537" y="7647"/>
                    <a:pt x="4504" y="7714"/>
                  </a:cubicBezTo>
                  <a:cubicBezTo>
                    <a:pt x="4470" y="7781"/>
                    <a:pt x="4437" y="7847"/>
                    <a:pt x="4437" y="7914"/>
                  </a:cubicBezTo>
                  <a:cubicBezTo>
                    <a:pt x="4418" y="7933"/>
                    <a:pt x="4443" y="7953"/>
                    <a:pt x="4474" y="7953"/>
                  </a:cubicBezTo>
                  <a:cubicBezTo>
                    <a:pt x="4497" y="7953"/>
                    <a:pt x="4523" y="7942"/>
                    <a:pt x="4537" y="7914"/>
                  </a:cubicBezTo>
                  <a:cubicBezTo>
                    <a:pt x="4537" y="7881"/>
                    <a:pt x="4570" y="7814"/>
                    <a:pt x="4604" y="7747"/>
                  </a:cubicBezTo>
                  <a:cubicBezTo>
                    <a:pt x="4604" y="7714"/>
                    <a:pt x="4637" y="7647"/>
                    <a:pt x="4704" y="7614"/>
                  </a:cubicBezTo>
                  <a:cubicBezTo>
                    <a:pt x="4737" y="7581"/>
                    <a:pt x="4771" y="7514"/>
                    <a:pt x="4837" y="7480"/>
                  </a:cubicBezTo>
                  <a:cubicBezTo>
                    <a:pt x="4871" y="7447"/>
                    <a:pt x="4937" y="7414"/>
                    <a:pt x="4971" y="7380"/>
                  </a:cubicBezTo>
                  <a:cubicBezTo>
                    <a:pt x="5024" y="7380"/>
                    <a:pt x="4992" y="7295"/>
                    <a:pt x="4960" y="7295"/>
                  </a:cubicBezTo>
                  <a:close/>
                  <a:moveTo>
                    <a:pt x="15712" y="5212"/>
                  </a:moveTo>
                  <a:cubicBezTo>
                    <a:pt x="15712" y="5779"/>
                    <a:pt x="15612" y="6346"/>
                    <a:pt x="15445" y="6880"/>
                  </a:cubicBezTo>
                  <a:cubicBezTo>
                    <a:pt x="15245" y="7347"/>
                    <a:pt x="14978" y="7781"/>
                    <a:pt x="14644" y="8148"/>
                  </a:cubicBezTo>
                  <a:cubicBezTo>
                    <a:pt x="14811" y="7614"/>
                    <a:pt x="15011" y="7080"/>
                    <a:pt x="15211" y="6546"/>
                  </a:cubicBezTo>
                  <a:lnTo>
                    <a:pt x="15512" y="5713"/>
                  </a:lnTo>
                  <a:cubicBezTo>
                    <a:pt x="15578" y="5546"/>
                    <a:pt x="15645" y="5379"/>
                    <a:pt x="15712" y="5212"/>
                  </a:cubicBezTo>
                  <a:close/>
                  <a:moveTo>
                    <a:pt x="3236" y="8048"/>
                  </a:moveTo>
                  <a:cubicBezTo>
                    <a:pt x="3203" y="8048"/>
                    <a:pt x="3203" y="8081"/>
                    <a:pt x="3203" y="8081"/>
                  </a:cubicBezTo>
                  <a:lnTo>
                    <a:pt x="3203" y="8281"/>
                  </a:lnTo>
                  <a:cubicBezTo>
                    <a:pt x="3203" y="8314"/>
                    <a:pt x="3203" y="8348"/>
                    <a:pt x="3236" y="8348"/>
                  </a:cubicBezTo>
                  <a:cubicBezTo>
                    <a:pt x="3270" y="8348"/>
                    <a:pt x="3303" y="8314"/>
                    <a:pt x="3303" y="8281"/>
                  </a:cubicBezTo>
                  <a:cubicBezTo>
                    <a:pt x="3303" y="8214"/>
                    <a:pt x="3303" y="8148"/>
                    <a:pt x="3303" y="8081"/>
                  </a:cubicBezTo>
                  <a:cubicBezTo>
                    <a:pt x="3270" y="8081"/>
                    <a:pt x="3270" y="8048"/>
                    <a:pt x="3236" y="8048"/>
                  </a:cubicBezTo>
                  <a:close/>
                  <a:moveTo>
                    <a:pt x="4418" y="8576"/>
                  </a:moveTo>
                  <a:cubicBezTo>
                    <a:pt x="4415" y="8576"/>
                    <a:pt x="4404" y="8595"/>
                    <a:pt x="4404" y="8615"/>
                  </a:cubicBezTo>
                  <a:cubicBezTo>
                    <a:pt x="4418" y="8586"/>
                    <a:pt x="4420" y="8576"/>
                    <a:pt x="4418" y="8576"/>
                  </a:cubicBezTo>
                  <a:close/>
                  <a:moveTo>
                    <a:pt x="629" y="6091"/>
                  </a:moveTo>
                  <a:cubicBezTo>
                    <a:pt x="811" y="6091"/>
                    <a:pt x="1016" y="6305"/>
                    <a:pt x="1101" y="6446"/>
                  </a:cubicBezTo>
                  <a:cubicBezTo>
                    <a:pt x="1135" y="6480"/>
                    <a:pt x="1168" y="6480"/>
                    <a:pt x="1201" y="6480"/>
                  </a:cubicBezTo>
                  <a:cubicBezTo>
                    <a:pt x="1168" y="6780"/>
                    <a:pt x="1235" y="7047"/>
                    <a:pt x="1402" y="7280"/>
                  </a:cubicBezTo>
                  <a:cubicBezTo>
                    <a:pt x="1635" y="7647"/>
                    <a:pt x="1902" y="7981"/>
                    <a:pt x="2235" y="8281"/>
                  </a:cubicBezTo>
                  <a:cubicBezTo>
                    <a:pt x="2402" y="8448"/>
                    <a:pt x="2569" y="8615"/>
                    <a:pt x="2736" y="8815"/>
                  </a:cubicBezTo>
                  <a:lnTo>
                    <a:pt x="2769" y="8848"/>
                  </a:lnTo>
                  <a:lnTo>
                    <a:pt x="2736" y="8848"/>
                  </a:lnTo>
                  <a:cubicBezTo>
                    <a:pt x="2536" y="8781"/>
                    <a:pt x="2369" y="8715"/>
                    <a:pt x="2202" y="8615"/>
                  </a:cubicBezTo>
                  <a:cubicBezTo>
                    <a:pt x="1869" y="8381"/>
                    <a:pt x="1568" y="8081"/>
                    <a:pt x="1368" y="7714"/>
                  </a:cubicBezTo>
                  <a:cubicBezTo>
                    <a:pt x="1368" y="7697"/>
                    <a:pt x="1360" y="7689"/>
                    <a:pt x="1352" y="7689"/>
                  </a:cubicBezTo>
                  <a:cubicBezTo>
                    <a:pt x="1343" y="7689"/>
                    <a:pt x="1335" y="7697"/>
                    <a:pt x="1335" y="7714"/>
                  </a:cubicBezTo>
                  <a:cubicBezTo>
                    <a:pt x="1468" y="8081"/>
                    <a:pt x="1702" y="8414"/>
                    <a:pt x="2002" y="8648"/>
                  </a:cubicBezTo>
                  <a:lnTo>
                    <a:pt x="2002" y="8681"/>
                  </a:lnTo>
                  <a:cubicBezTo>
                    <a:pt x="1902" y="8648"/>
                    <a:pt x="1802" y="8615"/>
                    <a:pt x="1702" y="8548"/>
                  </a:cubicBezTo>
                  <a:cubicBezTo>
                    <a:pt x="1335" y="8381"/>
                    <a:pt x="968" y="8114"/>
                    <a:pt x="701" y="7814"/>
                  </a:cubicBezTo>
                  <a:cubicBezTo>
                    <a:pt x="401" y="7514"/>
                    <a:pt x="234" y="7080"/>
                    <a:pt x="234" y="6680"/>
                  </a:cubicBezTo>
                  <a:cubicBezTo>
                    <a:pt x="234" y="6480"/>
                    <a:pt x="301" y="6180"/>
                    <a:pt x="534" y="6113"/>
                  </a:cubicBezTo>
                  <a:cubicBezTo>
                    <a:pt x="564" y="6098"/>
                    <a:pt x="596" y="6091"/>
                    <a:pt x="629" y="6091"/>
                  </a:cubicBezTo>
                  <a:close/>
                  <a:moveTo>
                    <a:pt x="1904" y="6176"/>
                  </a:moveTo>
                  <a:cubicBezTo>
                    <a:pt x="1925" y="6176"/>
                    <a:pt x="1947" y="6177"/>
                    <a:pt x="1969" y="6180"/>
                  </a:cubicBezTo>
                  <a:lnTo>
                    <a:pt x="1935" y="6213"/>
                  </a:lnTo>
                  <a:cubicBezTo>
                    <a:pt x="2402" y="6246"/>
                    <a:pt x="2803" y="6580"/>
                    <a:pt x="2936" y="7047"/>
                  </a:cubicBezTo>
                  <a:cubicBezTo>
                    <a:pt x="2936" y="7047"/>
                    <a:pt x="2936" y="7080"/>
                    <a:pt x="2969" y="7080"/>
                  </a:cubicBezTo>
                  <a:cubicBezTo>
                    <a:pt x="2836" y="7347"/>
                    <a:pt x="2803" y="7681"/>
                    <a:pt x="2869" y="7981"/>
                  </a:cubicBezTo>
                  <a:cubicBezTo>
                    <a:pt x="2903" y="8114"/>
                    <a:pt x="2903" y="8281"/>
                    <a:pt x="2936" y="8448"/>
                  </a:cubicBezTo>
                  <a:lnTo>
                    <a:pt x="2903" y="8381"/>
                  </a:lnTo>
                  <a:cubicBezTo>
                    <a:pt x="2803" y="8181"/>
                    <a:pt x="2669" y="8014"/>
                    <a:pt x="2569" y="7847"/>
                  </a:cubicBezTo>
                  <a:cubicBezTo>
                    <a:pt x="2556" y="7822"/>
                    <a:pt x="2539" y="7811"/>
                    <a:pt x="2524" y="7811"/>
                  </a:cubicBezTo>
                  <a:cubicBezTo>
                    <a:pt x="2499" y="7811"/>
                    <a:pt x="2482" y="7840"/>
                    <a:pt x="2502" y="7881"/>
                  </a:cubicBezTo>
                  <a:lnTo>
                    <a:pt x="2769" y="8414"/>
                  </a:lnTo>
                  <a:cubicBezTo>
                    <a:pt x="2803" y="8481"/>
                    <a:pt x="2869" y="8548"/>
                    <a:pt x="2903" y="8648"/>
                  </a:cubicBezTo>
                  <a:cubicBezTo>
                    <a:pt x="2903" y="8715"/>
                    <a:pt x="2936" y="8781"/>
                    <a:pt x="2936" y="8881"/>
                  </a:cubicBezTo>
                  <a:cubicBezTo>
                    <a:pt x="2803" y="8681"/>
                    <a:pt x="2669" y="8548"/>
                    <a:pt x="2536" y="8381"/>
                  </a:cubicBezTo>
                  <a:cubicBezTo>
                    <a:pt x="2202" y="8081"/>
                    <a:pt x="1869" y="7714"/>
                    <a:pt x="1602" y="7347"/>
                  </a:cubicBezTo>
                  <a:cubicBezTo>
                    <a:pt x="1468" y="7147"/>
                    <a:pt x="1402" y="6913"/>
                    <a:pt x="1402" y="6647"/>
                  </a:cubicBezTo>
                  <a:cubicBezTo>
                    <a:pt x="1402" y="6368"/>
                    <a:pt x="1631" y="6176"/>
                    <a:pt x="1904" y="6176"/>
                  </a:cubicBezTo>
                  <a:close/>
                  <a:moveTo>
                    <a:pt x="5338" y="7047"/>
                  </a:moveTo>
                  <a:cubicBezTo>
                    <a:pt x="5438" y="7047"/>
                    <a:pt x="5504" y="7080"/>
                    <a:pt x="5571" y="7147"/>
                  </a:cubicBezTo>
                  <a:cubicBezTo>
                    <a:pt x="5605" y="7247"/>
                    <a:pt x="5605" y="7347"/>
                    <a:pt x="5571" y="7447"/>
                  </a:cubicBezTo>
                  <a:cubicBezTo>
                    <a:pt x="5538" y="7614"/>
                    <a:pt x="5504" y="7781"/>
                    <a:pt x="5438" y="7947"/>
                  </a:cubicBezTo>
                  <a:cubicBezTo>
                    <a:pt x="5438" y="7981"/>
                    <a:pt x="5404" y="8014"/>
                    <a:pt x="5371" y="8048"/>
                  </a:cubicBezTo>
                  <a:cubicBezTo>
                    <a:pt x="5338" y="8081"/>
                    <a:pt x="5304" y="8114"/>
                    <a:pt x="5238" y="8148"/>
                  </a:cubicBezTo>
                  <a:lnTo>
                    <a:pt x="5238" y="8181"/>
                  </a:lnTo>
                  <a:cubicBezTo>
                    <a:pt x="5171" y="8214"/>
                    <a:pt x="5104" y="8281"/>
                    <a:pt x="5037" y="8348"/>
                  </a:cubicBezTo>
                  <a:cubicBezTo>
                    <a:pt x="5037" y="8348"/>
                    <a:pt x="5004" y="8381"/>
                    <a:pt x="5037" y="8414"/>
                  </a:cubicBezTo>
                  <a:cubicBezTo>
                    <a:pt x="4937" y="8548"/>
                    <a:pt x="4871" y="8648"/>
                    <a:pt x="4804" y="8748"/>
                  </a:cubicBezTo>
                  <a:cubicBezTo>
                    <a:pt x="4637" y="8982"/>
                    <a:pt x="4304" y="8915"/>
                    <a:pt x="4070" y="8982"/>
                  </a:cubicBezTo>
                  <a:lnTo>
                    <a:pt x="4204" y="8915"/>
                  </a:lnTo>
                  <a:cubicBezTo>
                    <a:pt x="4204" y="8881"/>
                    <a:pt x="4237" y="8848"/>
                    <a:pt x="4270" y="8848"/>
                  </a:cubicBezTo>
                  <a:lnTo>
                    <a:pt x="4304" y="8781"/>
                  </a:lnTo>
                  <a:cubicBezTo>
                    <a:pt x="4337" y="8715"/>
                    <a:pt x="4404" y="8648"/>
                    <a:pt x="4404" y="8615"/>
                  </a:cubicBezTo>
                  <a:lnTo>
                    <a:pt x="4404" y="8615"/>
                  </a:lnTo>
                  <a:cubicBezTo>
                    <a:pt x="4370" y="8648"/>
                    <a:pt x="4304" y="8715"/>
                    <a:pt x="4270" y="8748"/>
                  </a:cubicBezTo>
                  <a:lnTo>
                    <a:pt x="4204" y="8781"/>
                  </a:lnTo>
                  <a:cubicBezTo>
                    <a:pt x="4170" y="8815"/>
                    <a:pt x="4137" y="8815"/>
                    <a:pt x="4137" y="8848"/>
                  </a:cubicBezTo>
                  <a:cubicBezTo>
                    <a:pt x="4070" y="8881"/>
                    <a:pt x="4037" y="8915"/>
                    <a:pt x="3970" y="8948"/>
                  </a:cubicBezTo>
                  <a:lnTo>
                    <a:pt x="3903" y="8982"/>
                  </a:lnTo>
                  <a:cubicBezTo>
                    <a:pt x="3903" y="8915"/>
                    <a:pt x="3937" y="8815"/>
                    <a:pt x="3937" y="8748"/>
                  </a:cubicBezTo>
                  <a:cubicBezTo>
                    <a:pt x="4003" y="8548"/>
                    <a:pt x="4037" y="8314"/>
                    <a:pt x="4103" y="8114"/>
                  </a:cubicBezTo>
                  <a:cubicBezTo>
                    <a:pt x="4137" y="7881"/>
                    <a:pt x="4237" y="7681"/>
                    <a:pt x="4370" y="7514"/>
                  </a:cubicBezTo>
                  <a:cubicBezTo>
                    <a:pt x="4370" y="7514"/>
                    <a:pt x="4404" y="7480"/>
                    <a:pt x="4404" y="7447"/>
                  </a:cubicBezTo>
                  <a:cubicBezTo>
                    <a:pt x="4437" y="7447"/>
                    <a:pt x="4437" y="7447"/>
                    <a:pt x="4470" y="7414"/>
                  </a:cubicBezTo>
                  <a:cubicBezTo>
                    <a:pt x="4570" y="7314"/>
                    <a:pt x="4671" y="7214"/>
                    <a:pt x="4804" y="7147"/>
                  </a:cubicBezTo>
                  <a:cubicBezTo>
                    <a:pt x="4971" y="7080"/>
                    <a:pt x="5171" y="7047"/>
                    <a:pt x="5338" y="7047"/>
                  </a:cubicBezTo>
                  <a:close/>
                  <a:moveTo>
                    <a:pt x="6679" y="7559"/>
                  </a:moveTo>
                  <a:cubicBezTo>
                    <a:pt x="6748" y="7559"/>
                    <a:pt x="6803" y="7591"/>
                    <a:pt x="6839" y="7681"/>
                  </a:cubicBezTo>
                  <a:cubicBezTo>
                    <a:pt x="6839" y="7947"/>
                    <a:pt x="6739" y="8181"/>
                    <a:pt x="6539" y="8348"/>
                  </a:cubicBezTo>
                  <a:cubicBezTo>
                    <a:pt x="6072" y="8681"/>
                    <a:pt x="5538" y="8915"/>
                    <a:pt x="5004" y="8982"/>
                  </a:cubicBezTo>
                  <a:cubicBezTo>
                    <a:pt x="4971" y="8948"/>
                    <a:pt x="4971" y="8948"/>
                    <a:pt x="4937" y="8915"/>
                  </a:cubicBezTo>
                  <a:lnTo>
                    <a:pt x="5037" y="8881"/>
                  </a:lnTo>
                  <a:cubicBezTo>
                    <a:pt x="5104" y="8848"/>
                    <a:pt x="5204" y="8815"/>
                    <a:pt x="5271" y="8781"/>
                  </a:cubicBezTo>
                  <a:cubicBezTo>
                    <a:pt x="5438" y="8681"/>
                    <a:pt x="5605" y="8615"/>
                    <a:pt x="5771" y="8515"/>
                  </a:cubicBezTo>
                  <a:cubicBezTo>
                    <a:pt x="5825" y="8488"/>
                    <a:pt x="5792" y="8439"/>
                    <a:pt x="5760" y="8439"/>
                  </a:cubicBezTo>
                  <a:cubicBezTo>
                    <a:pt x="5752" y="8439"/>
                    <a:pt x="5744" y="8441"/>
                    <a:pt x="5738" y="8448"/>
                  </a:cubicBezTo>
                  <a:cubicBezTo>
                    <a:pt x="5571" y="8515"/>
                    <a:pt x="5404" y="8581"/>
                    <a:pt x="5238" y="8681"/>
                  </a:cubicBezTo>
                  <a:lnTo>
                    <a:pt x="5071" y="8715"/>
                  </a:lnTo>
                  <a:cubicBezTo>
                    <a:pt x="5171" y="8548"/>
                    <a:pt x="5338" y="8414"/>
                    <a:pt x="5471" y="8248"/>
                  </a:cubicBezTo>
                  <a:cubicBezTo>
                    <a:pt x="5671" y="8081"/>
                    <a:pt x="5871" y="7914"/>
                    <a:pt x="6138" y="7781"/>
                  </a:cubicBezTo>
                  <a:cubicBezTo>
                    <a:pt x="6238" y="7714"/>
                    <a:pt x="6372" y="7647"/>
                    <a:pt x="6472" y="7614"/>
                  </a:cubicBezTo>
                  <a:cubicBezTo>
                    <a:pt x="6549" y="7583"/>
                    <a:pt x="6619" y="7559"/>
                    <a:pt x="6679" y="7559"/>
                  </a:cubicBezTo>
                  <a:close/>
                  <a:moveTo>
                    <a:pt x="14111" y="6947"/>
                  </a:moveTo>
                  <a:lnTo>
                    <a:pt x="14111" y="6947"/>
                  </a:lnTo>
                  <a:cubicBezTo>
                    <a:pt x="13910" y="7614"/>
                    <a:pt x="14111" y="8414"/>
                    <a:pt x="13744" y="9015"/>
                  </a:cubicBezTo>
                  <a:cubicBezTo>
                    <a:pt x="13777" y="8715"/>
                    <a:pt x="13810" y="8381"/>
                    <a:pt x="13810" y="8081"/>
                  </a:cubicBezTo>
                  <a:cubicBezTo>
                    <a:pt x="13810" y="7681"/>
                    <a:pt x="13910" y="7314"/>
                    <a:pt x="14111" y="6947"/>
                  </a:cubicBezTo>
                  <a:close/>
                  <a:moveTo>
                    <a:pt x="3870" y="6680"/>
                  </a:moveTo>
                  <a:cubicBezTo>
                    <a:pt x="4204" y="6713"/>
                    <a:pt x="4404" y="7047"/>
                    <a:pt x="4304" y="7380"/>
                  </a:cubicBezTo>
                  <a:cubicBezTo>
                    <a:pt x="4270" y="7380"/>
                    <a:pt x="4270" y="7380"/>
                    <a:pt x="4304" y="7414"/>
                  </a:cubicBezTo>
                  <a:cubicBezTo>
                    <a:pt x="4137" y="7581"/>
                    <a:pt x="4037" y="7781"/>
                    <a:pt x="3970" y="7981"/>
                  </a:cubicBezTo>
                  <a:cubicBezTo>
                    <a:pt x="3870" y="8214"/>
                    <a:pt x="3837" y="8448"/>
                    <a:pt x="3770" y="8681"/>
                  </a:cubicBezTo>
                  <a:cubicBezTo>
                    <a:pt x="3737" y="8815"/>
                    <a:pt x="3737" y="8915"/>
                    <a:pt x="3703" y="9048"/>
                  </a:cubicBezTo>
                  <a:cubicBezTo>
                    <a:pt x="3703" y="9082"/>
                    <a:pt x="3703" y="9082"/>
                    <a:pt x="3703" y="9082"/>
                  </a:cubicBezTo>
                  <a:cubicBezTo>
                    <a:pt x="3636" y="9048"/>
                    <a:pt x="3603" y="9015"/>
                    <a:pt x="3536" y="8982"/>
                  </a:cubicBezTo>
                  <a:cubicBezTo>
                    <a:pt x="3536" y="8815"/>
                    <a:pt x="3536" y="8648"/>
                    <a:pt x="3536" y="8515"/>
                  </a:cubicBezTo>
                  <a:lnTo>
                    <a:pt x="3536" y="8014"/>
                  </a:lnTo>
                  <a:cubicBezTo>
                    <a:pt x="3536" y="7998"/>
                    <a:pt x="3528" y="7989"/>
                    <a:pt x="3520" y="7989"/>
                  </a:cubicBezTo>
                  <a:cubicBezTo>
                    <a:pt x="3511" y="7989"/>
                    <a:pt x="3503" y="7998"/>
                    <a:pt x="3503" y="8014"/>
                  </a:cubicBezTo>
                  <a:lnTo>
                    <a:pt x="3503" y="8448"/>
                  </a:lnTo>
                  <a:cubicBezTo>
                    <a:pt x="3503" y="8581"/>
                    <a:pt x="3470" y="8748"/>
                    <a:pt x="3470" y="8881"/>
                  </a:cubicBezTo>
                  <a:cubicBezTo>
                    <a:pt x="3443" y="8873"/>
                    <a:pt x="3414" y="8868"/>
                    <a:pt x="3384" y="8868"/>
                  </a:cubicBezTo>
                  <a:cubicBezTo>
                    <a:pt x="3303" y="8868"/>
                    <a:pt x="3218" y="8899"/>
                    <a:pt x="3169" y="8948"/>
                  </a:cubicBezTo>
                  <a:cubicBezTo>
                    <a:pt x="3136" y="8982"/>
                    <a:pt x="3136" y="9015"/>
                    <a:pt x="3103" y="9048"/>
                  </a:cubicBezTo>
                  <a:lnTo>
                    <a:pt x="3103" y="9082"/>
                  </a:lnTo>
                  <a:cubicBezTo>
                    <a:pt x="3103" y="8815"/>
                    <a:pt x="3103" y="8581"/>
                    <a:pt x="3069" y="8314"/>
                  </a:cubicBezTo>
                  <a:cubicBezTo>
                    <a:pt x="2969" y="7947"/>
                    <a:pt x="2969" y="7581"/>
                    <a:pt x="3069" y="7214"/>
                  </a:cubicBezTo>
                  <a:cubicBezTo>
                    <a:pt x="3203" y="6880"/>
                    <a:pt x="3536" y="6680"/>
                    <a:pt x="3870" y="6680"/>
                  </a:cubicBezTo>
                  <a:close/>
                  <a:moveTo>
                    <a:pt x="4737" y="9148"/>
                  </a:moveTo>
                  <a:cubicBezTo>
                    <a:pt x="4704" y="9182"/>
                    <a:pt x="4671" y="9248"/>
                    <a:pt x="4637" y="9282"/>
                  </a:cubicBezTo>
                  <a:lnTo>
                    <a:pt x="4537" y="9348"/>
                  </a:lnTo>
                  <a:lnTo>
                    <a:pt x="4504" y="9382"/>
                  </a:lnTo>
                  <a:cubicBezTo>
                    <a:pt x="4437" y="9449"/>
                    <a:pt x="4370" y="9482"/>
                    <a:pt x="4304" y="9515"/>
                  </a:cubicBezTo>
                  <a:cubicBezTo>
                    <a:pt x="4204" y="9582"/>
                    <a:pt x="4137" y="9615"/>
                    <a:pt x="4037" y="9615"/>
                  </a:cubicBezTo>
                  <a:lnTo>
                    <a:pt x="3903" y="9649"/>
                  </a:lnTo>
                  <a:lnTo>
                    <a:pt x="4003" y="9615"/>
                  </a:lnTo>
                  <a:cubicBezTo>
                    <a:pt x="4090" y="9558"/>
                    <a:pt x="4052" y="9475"/>
                    <a:pt x="3976" y="9475"/>
                  </a:cubicBezTo>
                  <a:cubicBezTo>
                    <a:pt x="3963" y="9475"/>
                    <a:pt x="3950" y="9477"/>
                    <a:pt x="3937" y="9482"/>
                  </a:cubicBezTo>
                  <a:cubicBezTo>
                    <a:pt x="3870" y="9549"/>
                    <a:pt x="3803" y="9582"/>
                    <a:pt x="3737" y="9649"/>
                  </a:cubicBezTo>
                  <a:lnTo>
                    <a:pt x="3670" y="9649"/>
                  </a:lnTo>
                  <a:cubicBezTo>
                    <a:pt x="3737" y="9582"/>
                    <a:pt x="3770" y="9482"/>
                    <a:pt x="3770" y="9382"/>
                  </a:cubicBezTo>
                  <a:cubicBezTo>
                    <a:pt x="3770" y="9348"/>
                    <a:pt x="3803" y="9315"/>
                    <a:pt x="3837" y="9282"/>
                  </a:cubicBezTo>
                  <a:cubicBezTo>
                    <a:pt x="3962" y="9207"/>
                    <a:pt x="4106" y="9169"/>
                    <a:pt x="4254" y="9169"/>
                  </a:cubicBezTo>
                  <a:cubicBezTo>
                    <a:pt x="4304" y="9169"/>
                    <a:pt x="4354" y="9173"/>
                    <a:pt x="4404" y="9182"/>
                  </a:cubicBezTo>
                  <a:cubicBezTo>
                    <a:pt x="4504" y="9182"/>
                    <a:pt x="4604" y="9148"/>
                    <a:pt x="4737" y="9148"/>
                  </a:cubicBezTo>
                  <a:close/>
                  <a:moveTo>
                    <a:pt x="3271" y="9713"/>
                  </a:moveTo>
                  <a:cubicBezTo>
                    <a:pt x="3283" y="9722"/>
                    <a:pt x="3303" y="9731"/>
                    <a:pt x="3303" y="9749"/>
                  </a:cubicBezTo>
                  <a:lnTo>
                    <a:pt x="3303" y="9782"/>
                  </a:lnTo>
                  <a:cubicBezTo>
                    <a:pt x="3280" y="9759"/>
                    <a:pt x="3273" y="9736"/>
                    <a:pt x="3271" y="9713"/>
                  </a:cubicBezTo>
                  <a:close/>
                  <a:moveTo>
                    <a:pt x="3383" y="9135"/>
                  </a:moveTo>
                  <a:cubicBezTo>
                    <a:pt x="3551" y="9135"/>
                    <a:pt x="3690" y="9309"/>
                    <a:pt x="3603" y="9482"/>
                  </a:cubicBezTo>
                  <a:cubicBezTo>
                    <a:pt x="3536" y="9615"/>
                    <a:pt x="3436" y="9749"/>
                    <a:pt x="3336" y="9882"/>
                  </a:cubicBezTo>
                  <a:lnTo>
                    <a:pt x="3336" y="9849"/>
                  </a:lnTo>
                  <a:cubicBezTo>
                    <a:pt x="3370" y="9782"/>
                    <a:pt x="3370" y="9749"/>
                    <a:pt x="3336" y="9682"/>
                  </a:cubicBezTo>
                  <a:lnTo>
                    <a:pt x="3336" y="9515"/>
                  </a:lnTo>
                  <a:cubicBezTo>
                    <a:pt x="3336" y="9499"/>
                    <a:pt x="3328" y="9490"/>
                    <a:pt x="3320" y="9490"/>
                  </a:cubicBezTo>
                  <a:cubicBezTo>
                    <a:pt x="3311" y="9490"/>
                    <a:pt x="3303" y="9499"/>
                    <a:pt x="3303" y="9515"/>
                  </a:cubicBezTo>
                  <a:cubicBezTo>
                    <a:pt x="3303" y="9549"/>
                    <a:pt x="3303" y="9615"/>
                    <a:pt x="3270" y="9682"/>
                  </a:cubicBezTo>
                  <a:cubicBezTo>
                    <a:pt x="3270" y="9649"/>
                    <a:pt x="3270" y="9649"/>
                    <a:pt x="3270" y="9649"/>
                  </a:cubicBezTo>
                  <a:cubicBezTo>
                    <a:pt x="3270" y="9582"/>
                    <a:pt x="3236" y="9549"/>
                    <a:pt x="3236" y="9482"/>
                  </a:cubicBezTo>
                  <a:cubicBezTo>
                    <a:pt x="3236" y="9482"/>
                    <a:pt x="3236" y="9449"/>
                    <a:pt x="3203" y="9415"/>
                  </a:cubicBezTo>
                  <a:cubicBezTo>
                    <a:pt x="3203" y="9315"/>
                    <a:pt x="3203" y="9182"/>
                    <a:pt x="3303" y="9148"/>
                  </a:cubicBezTo>
                  <a:cubicBezTo>
                    <a:pt x="3330" y="9139"/>
                    <a:pt x="3357" y="9135"/>
                    <a:pt x="3383" y="9135"/>
                  </a:cubicBezTo>
                  <a:close/>
                  <a:moveTo>
                    <a:pt x="2169" y="8915"/>
                  </a:moveTo>
                  <a:lnTo>
                    <a:pt x="2302" y="8948"/>
                  </a:lnTo>
                  <a:lnTo>
                    <a:pt x="2336" y="8982"/>
                  </a:lnTo>
                  <a:cubicBezTo>
                    <a:pt x="2469" y="9015"/>
                    <a:pt x="2569" y="9048"/>
                    <a:pt x="2669" y="9082"/>
                  </a:cubicBezTo>
                  <a:cubicBezTo>
                    <a:pt x="2769" y="9148"/>
                    <a:pt x="2836" y="9248"/>
                    <a:pt x="2903" y="9315"/>
                  </a:cubicBezTo>
                  <a:cubicBezTo>
                    <a:pt x="3036" y="9549"/>
                    <a:pt x="3136" y="9815"/>
                    <a:pt x="3136" y="10082"/>
                  </a:cubicBezTo>
                  <a:cubicBezTo>
                    <a:pt x="3103" y="10016"/>
                    <a:pt x="3069" y="9949"/>
                    <a:pt x="3036" y="9882"/>
                  </a:cubicBezTo>
                  <a:lnTo>
                    <a:pt x="3036" y="9916"/>
                  </a:lnTo>
                  <a:lnTo>
                    <a:pt x="2869" y="9549"/>
                  </a:lnTo>
                  <a:lnTo>
                    <a:pt x="2803" y="9549"/>
                  </a:lnTo>
                  <a:cubicBezTo>
                    <a:pt x="2869" y="9682"/>
                    <a:pt x="2903" y="9782"/>
                    <a:pt x="2969" y="9916"/>
                  </a:cubicBezTo>
                  <a:lnTo>
                    <a:pt x="2969" y="9949"/>
                  </a:lnTo>
                  <a:cubicBezTo>
                    <a:pt x="2869" y="9882"/>
                    <a:pt x="2803" y="9849"/>
                    <a:pt x="2736" y="9782"/>
                  </a:cubicBezTo>
                  <a:cubicBezTo>
                    <a:pt x="2502" y="9649"/>
                    <a:pt x="2336" y="9482"/>
                    <a:pt x="2235" y="9248"/>
                  </a:cubicBezTo>
                  <a:cubicBezTo>
                    <a:pt x="2202" y="9148"/>
                    <a:pt x="2169" y="9015"/>
                    <a:pt x="2169" y="8915"/>
                  </a:cubicBezTo>
                  <a:close/>
                  <a:moveTo>
                    <a:pt x="3270" y="10316"/>
                  </a:moveTo>
                  <a:lnTo>
                    <a:pt x="3236" y="10349"/>
                  </a:lnTo>
                  <a:cubicBezTo>
                    <a:pt x="3236" y="10349"/>
                    <a:pt x="3236" y="10349"/>
                    <a:pt x="3236" y="10316"/>
                  </a:cubicBezTo>
                  <a:close/>
                  <a:moveTo>
                    <a:pt x="8573" y="11250"/>
                  </a:moveTo>
                  <a:cubicBezTo>
                    <a:pt x="8440" y="11917"/>
                    <a:pt x="8507" y="12617"/>
                    <a:pt x="8773" y="13218"/>
                  </a:cubicBezTo>
                  <a:cubicBezTo>
                    <a:pt x="8974" y="13585"/>
                    <a:pt x="9107" y="13985"/>
                    <a:pt x="9207" y="14385"/>
                  </a:cubicBezTo>
                  <a:cubicBezTo>
                    <a:pt x="9240" y="14652"/>
                    <a:pt x="9274" y="14919"/>
                    <a:pt x="9240" y="15219"/>
                  </a:cubicBezTo>
                  <a:cubicBezTo>
                    <a:pt x="9040" y="14652"/>
                    <a:pt x="8874" y="14152"/>
                    <a:pt x="8707" y="13618"/>
                  </a:cubicBezTo>
                  <a:lnTo>
                    <a:pt x="8707" y="13618"/>
                  </a:lnTo>
                  <a:lnTo>
                    <a:pt x="8740" y="13652"/>
                  </a:lnTo>
                  <a:cubicBezTo>
                    <a:pt x="8440" y="12884"/>
                    <a:pt x="8407" y="12050"/>
                    <a:pt x="8573" y="11250"/>
                  </a:cubicBezTo>
                  <a:close/>
                  <a:moveTo>
                    <a:pt x="7339" y="15386"/>
                  </a:moveTo>
                  <a:lnTo>
                    <a:pt x="7372" y="15486"/>
                  </a:lnTo>
                  <a:lnTo>
                    <a:pt x="7339" y="15486"/>
                  </a:lnTo>
                  <a:cubicBezTo>
                    <a:pt x="7306" y="15453"/>
                    <a:pt x="7339" y="15419"/>
                    <a:pt x="7339" y="15386"/>
                  </a:cubicBezTo>
                  <a:close/>
                  <a:moveTo>
                    <a:pt x="8673" y="11350"/>
                  </a:moveTo>
                  <a:cubicBezTo>
                    <a:pt x="8707" y="11617"/>
                    <a:pt x="8807" y="11850"/>
                    <a:pt x="8907" y="12084"/>
                  </a:cubicBezTo>
                  <a:cubicBezTo>
                    <a:pt x="9107" y="12517"/>
                    <a:pt x="9274" y="13018"/>
                    <a:pt x="9407" y="13485"/>
                  </a:cubicBezTo>
                  <a:cubicBezTo>
                    <a:pt x="9507" y="13985"/>
                    <a:pt x="9507" y="14519"/>
                    <a:pt x="9441" y="15019"/>
                  </a:cubicBezTo>
                  <a:cubicBezTo>
                    <a:pt x="9441" y="15186"/>
                    <a:pt x="9407" y="15386"/>
                    <a:pt x="9374" y="15553"/>
                  </a:cubicBezTo>
                  <a:cubicBezTo>
                    <a:pt x="9407" y="14852"/>
                    <a:pt x="9274" y="14185"/>
                    <a:pt x="9007" y="13551"/>
                  </a:cubicBezTo>
                  <a:lnTo>
                    <a:pt x="9040" y="13551"/>
                  </a:lnTo>
                  <a:cubicBezTo>
                    <a:pt x="8840" y="13185"/>
                    <a:pt x="8707" y="12818"/>
                    <a:pt x="8640" y="12417"/>
                  </a:cubicBezTo>
                  <a:cubicBezTo>
                    <a:pt x="8573" y="12050"/>
                    <a:pt x="8573" y="11717"/>
                    <a:pt x="8673" y="11350"/>
                  </a:cubicBezTo>
                  <a:close/>
                  <a:moveTo>
                    <a:pt x="7339" y="15720"/>
                  </a:moveTo>
                  <a:lnTo>
                    <a:pt x="7339" y="15720"/>
                  </a:lnTo>
                  <a:cubicBezTo>
                    <a:pt x="7706" y="16720"/>
                    <a:pt x="8206" y="17688"/>
                    <a:pt x="8840" y="18555"/>
                  </a:cubicBezTo>
                  <a:cubicBezTo>
                    <a:pt x="8540" y="18322"/>
                    <a:pt x="8306" y="18088"/>
                    <a:pt x="8040" y="17821"/>
                  </a:cubicBezTo>
                  <a:lnTo>
                    <a:pt x="8073" y="17821"/>
                  </a:lnTo>
                  <a:cubicBezTo>
                    <a:pt x="7573" y="17221"/>
                    <a:pt x="7306" y="16487"/>
                    <a:pt x="7339" y="15720"/>
                  </a:cubicBezTo>
                  <a:close/>
                  <a:moveTo>
                    <a:pt x="7497" y="15802"/>
                  </a:moveTo>
                  <a:cubicBezTo>
                    <a:pt x="7725" y="16251"/>
                    <a:pt x="7983" y="16670"/>
                    <a:pt x="8273" y="17121"/>
                  </a:cubicBezTo>
                  <a:cubicBezTo>
                    <a:pt x="8473" y="17454"/>
                    <a:pt x="8673" y="17755"/>
                    <a:pt x="8840" y="18121"/>
                  </a:cubicBezTo>
                  <a:cubicBezTo>
                    <a:pt x="8974" y="18322"/>
                    <a:pt x="9040" y="18588"/>
                    <a:pt x="9140" y="18822"/>
                  </a:cubicBezTo>
                  <a:cubicBezTo>
                    <a:pt x="8392" y="17911"/>
                    <a:pt x="7834" y="16904"/>
                    <a:pt x="7497" y="15802"/>
                  </a:cubicBezTo>
                  <a:close/>
                  <a:moveTo>
                    <a:pt x="20694" y="18374"/>
                  </a:moveTo>
                  <a:cubicBezTo>
                    <a:pt x="20688" y="18374"/>
                    <a:pt x="20682" y="18379"/>
                    <a:pt x="20682" y="18388"/>
                  </a:cubicBezTo>
                  <a:cubicBezTo>
                    <a:pt x="20482" y="18388"/>
                    <a:pt x="20348" y="18488"/>
                    <a:pt x="20215" y="18622"/>
                  </a:cubicBezTo>
                  <a:cubicBezTo>
                    <a:pt x="20082" y="18755"/>
                    <a:pt x="20015" y="18922"/>
                    <a:pt x="19981" y="19089"/>
                  </a:cubicBezTo>
                  <a:cubicBezTo>
                    <a:pt x="19962" y="19128"/>
                    <a:pt x="19977" y="19144"/>
                    <a:pt x="19999" y="19144"/>
                  </a:cubicBezTo>
                  <a:cubicBezTo>
                    <a:pt x="20015" y="19144"/>
                    <a:pt x="20034" y="19136"/>
                    <a:pt x="20048" y="19122"/>
                  </a:cubicBezTo>
                  <a:cubicBezTo>
                    <a:pt x="20082" y="18955"/>
                    <a:pt x="20182" y="18822"/>
                    <a:pt x="20282" y="18689"/>
                  </a:cubicBezTo>
                  <a:cubicBezTo>
                    <a:pt x="20315" y="18622"/>
                    <a:pt x="20382" y="18588"/>
                    <a:pt x="20448" y="18522"/>
                  </a:cubicBezTo>
                  <a:cubicBezTo>
                    <a:pt x="20515" y="18488"/>
                    <a:pt x="20615" y="18455"/>
                    <a:pt x="20682" y="18422"/>
                  </a:cubicBezTo>
                  <a:cubicBezTo>
                    <a:pt x="20729" y="18398"/>
                    <a:pt x="20710" y="18374"/>
                    <a:pt x="20694" y="18374"/>
                  </a:cubicBezTo>
                  <a:close/>
                  <a:moveTo>
                    <a:pt x="21683" y="18989"/>
                  </a:moveTo>
                  <a:cubicBezTo>
                    <a:pt x="21616" y="19022"/>
                    <a:pt x="21549" y="19055"/>
                    <a:pt x="21516" y="19089"/>
                  </a:cubicBezTo>
                  <a:cubicBezTo>
                    <a:pt x="21449" y="19122"/>
                    <a:pt x="21382" y="19156"/>
                    <a:pt x="21349" y="19189"/>
                  </a:cubicBezTo>
                  <a:cubicBezTo>
                    <a:pt x="21282" y="19256"/>
                    <a:pt x="21249" y="19289"/>
                    <a:pt x="21216" y="19322"/>
                  </a:cubicBezTo>
                  <a:cubicBezTo>
                    <a:pt x="21149" y="19389"/>
                    <a:pt x="21116" y="19422"/>
                    <a:pt x="21082" y="19489"/>
                  </a:cubicBezTo>
                  <a:cubicBezTo>
                    <a:pt x="21058" y="19538"/>
                    <a:pt x="21105" y="19569"/>
                    <a:pt x="21145" y="19569"/>
                  </a:cubicBezTo>
                  <a:cubicBezTo>
                    <a:pt x="21160" y="19569"/>
                    <a:pt x="21173" y="19565"/>
                    <a:pt x="21182" y="19556"/>
                  </a:cubicBezTo>
                  <a:cubicBezTo>
                    <a:pt x="21182" y="19489"/>
                    <a:pt x="21216" y="19456"/>
                    <a:pt x="21282" y="19389"/>
                  </a:cubicBezTo>
                  <a:cubicBezTo>
                    <a:pt x="21316" y="19356"/>
                    <a:pt x="21349" y="19289"/>
                    <a:pt x="21416" y="19256"/>
                  </a:cubicBezTo>
                  <a:cubicBezTo>
                    <a:pt x="21449" y="19222"/>
                    <a:pt x="21516" y="19222"/>
                    <a:pt x="21549" y="19189"/>
                  </a:cubicBezTo>
                  <a:cubicBezTo>
                    <a:pt x="21616" y="19156"/>
                    <a:pt x="21649" y="19122"/>
                    <a:pt x="21716" y="19122"/>
                  </a:cubicBezTo>
                  <a:cubicBezTo>
                    <a:pt x="21783" y="19089"/>
                    <a:pt x="21749" y="18989"/>
                    <a:pt x="21683" y="18989"/>
                  </a:cubicBezTo>
                  <a:close/>
                  <a:moveTo>
                    <a:pt x="19886" y="19442"/>
                  </a:moveTo>
                  <a:cubicBezTo>
                    <a:pt x="19865" y="19442"/>
                    <a:pt x="19848" y="19465"/>
                    <a:pt x="19848" y="19489"/>
                  </a:cubicBezTo>
                  <a:lnTo>
                    <a:pt x="19815" y="19656"/>
                  </a:lnTo>
                  <a:cubicBezTo>
                    <a:pt x="19815" y="19689"/>
                    <a:pt x="19815" y="19689"/>
                    <a:pt x="19848" y="19723"/>
                  </a:cubicBezTo>
                  <a:lnTo>
                    <a:pt x="19881" y="19723"/>
                  </a:lnTo>
                  <a:cubicBezTo>
                    <a:pt x="19881" y="19689"/>
                    <a:pt x="19915" y="19689"/>
                    <a:pt x="19915" y="19656"/>
                  </a:cubicBezTo>
                  <a:lnTo>
                    <a:pt x="19915" y="19489"/>
                  </a:lnTo>
                  <a:cubicBezTo>
                    <a:pt x="19915" y="19456"/>
                    <a:pt x="19915" y="19456"/>
                    <a:pt x="19915" y="19456"/>
                  </a:cubicBezTo>
                  <a:cubicBezTo>
                    <a:pt x="19905" y="19446"/>
                    <a:pt x="19895" y="19442"/>
                    <a:pt x="19886" y="19442"/>
                  </a:cubicBezTo>
                  <a:close/>
                  <a:moveTo>
                    <a:pt x="17646" y="16987"/>
                  </a:moveTo>
                  <a:cubicBezTo>
                    <a:pt x="17913" y="16987"/>
                    <a:pt x="18047" y="17288"/>
                    <a:pt x="18147" y="17488"/>
                  </a:cubicBezTo>
                  <a:cubicBezTo>
                    <a:pt x="18147" y="17488"/>
                    <a:pt x="18180" y="17521"/>
                    <a:pt x="18180" y="17521"/>
                  </a:cubicBezTo>
                  <a:cubicBezTo>
                    <a:pt x="18113" y="17788"/>
                    <a:pt x="18147" y="18055"/>
                    <a:pt x="18214" y="18288"/>
                  </a:cubicBezTo>
                  <a:cubicBezTo>
                    <a:pt x="18380" y="18689"/>
                    <a:pt x="18580" y="19089"/>
                    <a:pt x="18847" y="19456"/>
                  </a:cubicBezTo>
                  <a:cubicBezTo>
                    <a:pt x="18981" y="19656"/>
                    <a:pt x="19114" y="19856"/>
                    <a:pt x="19248" y="20056"/>
                  </a:cubicBezTo>
                  <a:lnTo>
                    <a:pt x="19281" y="20123"/>
                  </a:lnTo>
                  <a:cubicBezTo>
                    <a:pt x="19114" y="20023"/>
                    <a:pt x="18947" y="19923"/>
                    <a:pt x="18814" y="19789"/>
                  </a:cubicBezTo>
                  <a:cubicBezTo>
                    <a:pt x="18514" y="19489"/>
                    <a:pt x="18314" y="19122"/>
                    <a:pt x="18180" y="18722"/>
                  </a:cubicBezTo>
                  <a:lnTo>
                    <a:pt x="18147" y="18722"/>
                  </a:lnTo>
                  <a:cubicBezTo>
                    <a:pt x="18214" y="19122"/>
                    <a:pt x="18347" y="19456"/>
                    <a:pt x="18547" y="19756"/>
                  </a:cubicBezTo>
                  <a:lnTo>
                    <a:pt x="18580" y="19823"/>
                  </a:lnTo>
                  <a:lnTo>
                    <a:pt x="18347" y="19656"/>
                  </a:lnTo>
                  <a:cubicBezTo>
                    <a:pt x="17980" y="19389"/>
                    <a:pt x="17680" y="19089"/>
                    <a:pt x="17446" y="18722"/>
                  </a:cubicBezTo>
                  <a:cubicBezTo>
                    <a:pt x="17213" y="18355"/>
                    <a:pt x="17146" y="17921"/>
                    <a:pt x="17246" y="17488"/>
                  </a:cubicBezTo>
                  <a:cubicBezTo>
                    <a:pt x="17280" y="17288"/>
                    <a:pt x="17413" y="16987"/>
                    <a:pt x="17646" y="16987"/>
                  </a:cubicBezTo>
                  <a:close/>
                  <a:moveTo>
                    <a:pt x="18794" y="17329"/>
                  </a:moveTo>
                  <a:cubicBezTo>
                    <a:pt x="18850" y="17329"/>
                    <a:pt x="18912" y="17337"/>
                    <a:pt x="18981" y="17354"/>
                  </a:cubicBezTo>
                  <a:cubicBezTo>
                    <a:pt x="19448" y="17454"/>
                    <a:pt x="19781" y="17855"/>
                    <a:pt x="19781" y="18355"/>
                  </a:cubicBezTo>
                  <a:cubicBezTo>
                    <a:pt x="19781" y="18355"/>
                    <a:pt x="19781" y="18388"/>
                    <a:pt x="19815" y="18388"/>
                  </a:cubicBezTo>
                  <a:cubicBezTo>
                    <a:pt x="19615" y="18655"/>
                    <a:pt x="19548" y="18989"/>
                    <a:pt x="19548" y="19289"/>
                  </a:cubicBezTo>
                  <a:lnTo>
                    <a:pt x="19581" y="19322"/>
                  </a:lnTo>
                  <a:cubicBezTo>
                    <a:pt x="19548" y="19456"/>
                    <a:pt x="19548" y="19589"/>
                    <a:pt x="19514" y="19723"/>
                  </a:cubicBezTo>
                  <a:lnTo>
                    <a:pt x="19514" y="19656"/>
                  </a:lnTo>
                  <a:cubicBezTo>
                    <a:pt x="19448" y="19456"/>
                    <a:pt x="19381" y="19256"/>
                    <a:pt x="19314" y="19055"/>
                  </a:cubicBezTo>
                  <a:cubicBezTo>
                    <a:pt x="19301" y="19042"/>
                    <a:pt x="19275" y="19034"/>
                    <a:pt x="19253" y="19034"/>
                  </a:cubicBezTo>
                  <a:cubicBezTo>
                    <a:pt x="19221" y="19034"/>
                    <a:pt x="19195" y="19050"/>
                    <a:pt x="19214" y="19089"/>
                  </a:cubicBezTo>
                  <a:cubicBezTo>
                    <a:pt x="19248" y="19289"/>
                    <a:pt x="19314" y="19456"/>
                    <a:pt x="19381" y="19623"/>
                  </a:cubicBezTo>
                  <a:cubicBezTo>
                    <a:pt x="19414" y="19723"/>
                    <a:pt x="19414" y="19823"/>
                    <a:pt x="19448" y="19889"/>
                  </a:cubicBezTo>
                  <a:cubicBezTo>
                    <a:pt x="19448" y="19989"/>
                    <a:pt x="19448" y="20056"/>
                    <a:pt x="19448" y="20156"/>
                  </a:cubicBezTo>
                  <a:cubicBezTo>
                    <a:pt x="19348" y="19923"/>
                    <a:pt x="19214" y="19723"/>
                    <a:pt x="19114" y="19556"/>
                  </a:cubicBezTo>
                  <a:cubicBezTo>
                    <a:pt x="18814" y="19156"/>
                    <a:pt x="18614" y="18755"/>
                    <a:pt x="18414" y="18322"/>
                  </a:cubicBezTo>
                  <a:cubicBezTo>
                    <a:pt x="18294" y="17933"/>
                    <a:pt x="18309" y="17329"/>
                    <a:pt x="18794" y="17329"/>
                  </a:cubicBezTo>
                  <a:close/>
                  <a:moveTo>
                    <a:pt x="20656" y="18174"/>
                  </a:moveTo>
                  <a:cubicBezTo>
                    <a:pt x="20708" y="18174"/>
                    <a:pt x="20761" y="18178"/>
                    <a:pt x="20815" y="18188"/>
                  </a:cubicBezTo>
                  <a:cubicBezTo>
                    <a:pt x="21149" y="18255"/>
                    <a:pt x="21316" y="18689"/>
                    <a:pt x="21082" y="18989"/>
                  </a:cubicBezTo>
                  <a:cubicBezTo>
                    <a:pt x="20915" y="19122"/>
                    <a:pt x="20749" y="19322"/>
                    <a:pt x="20649" y="19522"/>
                  </a:cubicBezTo>
                  <a:cubicBezTo>
                    <a:pt x="20515" y="19723"/>
                    <a:pt x="20415" y="19923"/>
                    <a:pt x="20315" y="20123"/>
                  </a:cubicBezTo>
                  <a:cubicBezTo>
                    <a:pt x="20248" y="20223"/>
                    <a:pt x="20215" y="20323"/>
                    <a:pt x="20182" y="20423"/>
                  </a:cubicBezTo>
                  <a:lnTo>
                    <a:pt x="20182" y="20456"/>
                  </a:lnTo>
                  <a:cubicBezTo>
                    <a:pt x="20148" y="20423"/>
                    <a:pt x="20115" y="20356"/>
                    <a:pt x="20048" y="20323"/>
                  </a:cubicBezTo>
                  <a:cubicBezTo>
                    <a:pt x="20082" y="20156"/>
                    <a:pt x="20115" y="20023"/>
                    <a:pt x="20148" y="19856"/>
                  </a:cubicBezTo>
                  <a:lnTo>
                    <a:pt x="20248" y="19389"/>
                  </a:lnTo>
                  <a:cubicBezTo>
                    <a:pt x="20248" y="19372"/>
                    <a:pt x="20240" y="19364"/>
                    <a:pt x="20228" y="19364"/>
                  </a:cubicBezTo>
                  <a:cubicBezTo>
                    <a:pt x="20215" y="19364"/>
                    <a:pt x="20198" y="19372"/>
                    <a:pt x="20182" y="19389"/>
                  </a:cubicBezTo>
                  <a:lnTo>
                    <a:pt x="20082" y="19856"/>
                  </a:lnTo>
                  <a:cubicBezTo>
                    <a:pt x="20048" y="19989"/>
                    <a:pt x="20015" y="20156"/>
                    <a:pt x="19948" y="20290"/>
                  </a:cubicBezTo>
                  <a:cubicBezTo>
                    <a:pt x="19915" y="20273"/>
                    <a:pt x="19873" y="20265"/>
                    <a:pt x="19827" y="20265"/>
                  </a:cubicBezTo>
                  <a:cubicBezTo>
                    <a:pt x="19781" y="20265"/>
                    <a:pt x="19731" y="20273"/>
                    <a:pt x="19681" y="20290"/>
                  </a:cubicBezTo>
                  <a:cubicBezTo>
                    <a:pt x="19648" y="20290"/>
                    <a:pt x="19615" y="20323"/>
                    <a:pt x="19581" y="20356"/>
                  </a:cubicBezTo>
                  <a:cubicBezTo>
                    <a:pt x="19581" y="20130"/>
                    <a:pt x="19644" y="19872"/>
                    <a:pt x="19678" y="19613"/>
                  </a:cubicBezTo>
                  <a:lnTo>
                    <a:pt x="19678" y="19613"/>
                  </a:lnTo>
                  <a:cubicBezTo>
                    <a:pt x="19679" y="19627"/>
                    <a:pt x="19680" y="19642"/>
                    <a:pt x="19681" y="19656"/>
                  </a:cubicBezTo>
                  <a:lnTo>
                    <a:pt x="19681" y="19589"/>
                  </a:lnTo>
                  <a:cubicBezTo>
                    <a:pt x="19680" y="19597"/>
                    <a:pt x="19679" y="19605"/>
                    <a:pt x="19678" y="19613"/>
                  </a:cubicBezTo>
                  <a:lnTo>
                    <a:pt x="19678" y="19613"/>
                  </a:lnTo>
                  <a:cubicBezTo>
                    <a:pt x="19655" y="19229"/>
                    <a:pt x="19754" y="18878"/>
                    <a:pt x="19915" y="18588"/>
                  </a:cubicBezTo>
                  <a:cubicBezTo>
                    <a:pt x="20085" y="18333"/>
                    <a:pt x="20353" y="18174"/>
                    <a:pt x="20656" y="18174"/>
                  </a:cubicBezTo>
                  <a:close/>
                  <a:moveTo>
                    <a:pt x="21912" y="18839"/>
                  </a:moveTo>
                  <a:cubicBezTo>
                    <a:pt x="22008" y="18839"/>
                    <a:pt x="22100" y="18855"/>
                    <a:pt x="22183" y="18889"/>
                  </a:cubicBezTo>
                  <a:cubicBezTo>
                    <a:pt x="22250" y="18889"/>
                    <a:pt x="22316" y="18955"/>
                    <a:pt x="22383" y="19022"/>
                  </a:cubicBezTo>
                  <a:cubicBezTo>
                    <a:pt x="22417" y="19122"/>
                    <a:pt x="22383" y="19222"/>
                    <a:pt x="22316" y="19322"/>
                  </a:cubicBezTo>
                  <a:cubicBezTo>
                    <a:pt x="22250" y="19456"/>
                    <a:pt x="22183" y="19623"/>
                    <a:pt x="22116" y="19756"/>
                  </a:cubicBezTo>
                  <a:cubicBezTo>
                    <a:pt x="22083" y="19789"/>
                    <a:pt x="22050" y="19823"/>
                    <a:pt x="22016" y="19856"/>
                  </a:cubicBezTo>
                  <a:cubicBezTo>
                    <a:pt x="21950" y="19889"/>
                    <a:pt x="21916" y="19923"/>
                    <a:pt x="21849" y="19956"/>
                  </a:cubicBezTo>
                  <a:cubicBezTo>
                    <a:pt x="21783" y="19989"/>
                    <a:pt x="21683" y="20023"/>
                    <a:pt x="21616" y="20090"/>
                  </a:cubicBezTo>
                  <a:cubicBezTo>
                    <a:pt x="21583" y="20090"/>
                    <a:pt x="21549" y="20090"/>
                    <a:pt x="21549" y="20123"/>
                  </a:cubicBezTo>
                  <a:cubicBezTo>
                    <a:pt x="21449" y="20256"/>
                    <a:pt x="21316" y="20356"/>
                    <a:pt x="21216" y="20456"/>
                  </a:cubicBezTo>
                  <a:lnTo>
                    <a:pt x="21249" y="20490"/>
                  </a:lnTo>
                  <a:cubicBezTo>
                    <a:pt x="21169" y="20543"/>
                    <a:pt x="21078" y="20559"/>
                    <a:pt x="20983" y="20559"/>
                  </a:cubicBezTo>
                  <a:cubicBezTo>
                    <a:pt x="20841" y="20559"/>
                    <a:pt x="20689" y="20523"/>
                    <a:pt x="20549" y="20523"/>
                  </a:cubicBezTo>
                  <a:lnTo>
                    <a:pt x="20682" y="20456"/>
                  </a:lnTo>
                  <a:cubicBezTo>
                    <a:pt x="20749" y="20423"/>
                    <a:pt x="20782" y="20390"/>
                    <a:pt x="20815" y="20356"/>
                  </a:cubicBezTo>
                  <a:cubicBezTo>
                    <a:pt x="20882" y="20323"/>
                    <a:pt x="20915" y="20256"/>
                    <a:pt x="20949" y="20223"/>
                  </a:cubicBezTo>
                  <a:cubicBezTo>
                    <a:pt x="20982" y="20190"/>
                    <a:pt x="20982" y="20181"/>
                    <a:pt x="20974" y="20181"/>
                  </a:cubicBezTo>
                  <a:cubicBezTo>
                    <a:pt x="20966" y="20181"/>
                    <a:pt x="20949" y="20190"/>
                    <a:pt x="20949" y="20190"/>
                  </a:cubicBezTo>
                  <a:cubicBezTo>
                    <a:pt x="20882" y="20223"/>
                    <a:pt x="20849" y="20256"/>
                    <a:pt x="20782" y="20290"/>
                  </a:cubicBezTo>
                  <a:lnTo>
                    <a:pt x="20715" y="20323"/>
                  </a:lnTo>
                  <a:lnTo>
                    <a:pt x="20649" y="20390"/>
                  </a:lnTo>
                  <a:cubicBezTo>
                    <a:pt x="20582" y="20390"/>
                    <a:pt x="20515" y="20423"/>
                    <a:pt x="20482" y="20456"/>
                  </a:cubicBezTo>
                  <a:lnTo>
                    <a:pt x="20382" y="20456"/>
                  </a:lnTo>
                  <a:lnTo>
                    <a:pt x="20482" y="20256"/>
                  </a:lnTo>
                  <a:cubicBezTo>
                    <a:pt x="20549" y="20056"/>
                    <a:pt x="20649" y="19823"/>
                    <a:pt x="20749" y="19623"/>
                  </a:cubicBezTo>
                  <a:cubicBezTo>
                    <a:pt x="20849" y="19456"/>
                    <a:pt x="20949" y="19289"/>
                    <a:pt x="21082" y="19156"/>
                  </a:cubicBezTo>
                  <a:cubicBezTo>
                    <a:pt x="21249" y="19022"/>
                    <a:pt x="21416" y="18922"/>
                    <a:pt x="21616" y="18889"/>
                  </a:cubicBezTo>
                  <a:cubicBezTo>
                    <a:pt x="21716" y="18855"/>
                    <a:pt x="21816" y="18839"/>
                    <a:pt x="21912" y="18839"/>
                  </a:cubicBezTo>
                  <a:close/>
                  <a:moveTo>
                    <a:pt x="23344" y="19599"/>
                  </a:moveTo>
                  <a:cubicBezTo>
                    <a:pt x="23428" y="19599"/>
                    <a:pt x="23484" y="19638"/>
                    <a:pt x="23484" y="19789"/>
                  </a:cubicBezTo>
                  <a:cubicBezTo>
                    <a:pt x="23451" y="20023"/>
                    <a:pt x="23284" y="20256"/>
                    <a:pt x="23050" y="20356"/>
                  </a:cubicBezTo>
                  <a:lnTo>
                    <a:pt x="23084" y="20390"/>
                  </a:lnTo>
                  <a:cubicBezTo>
                    <a:pt x="22671" y="20583"/>
                    <a:pt x="22212" y="20707"/>
                    <a:pt x="21745" y="20707"/>
                  </a:cubicBezTo>
                  <a:cubicBezTo>
                    <a:pt x="21647" y="20707"/>
                    <a:pt x="21548" y="20702"/>
                    <a:pt x="21449" y="20690"/>
                  </a:cubicBezTo>
                  <a:cubicBezTo>
                    <a:pt x="21449" y="20690"/>
                    <a:pt x="21416" y="20657"/>
                    <a:pt x="21416" y="20657"/>
                  </a:cubicBezTo>
                  <a:lnTo>
                    <a:pt x="21516" y="20657"/>
                  </a:lnTo>
                  <a:cubicBezTo>
                    <a:pt x="21583" y="20623"/>
                    <a:pt x="21683" y="20623"/>
                    <a:pt x="21783" y="20590"/>
                  </a:cubicBezTo>
                  <a:cubicBezTo>
                    <a:pt x="21950" y="20557"/>
                    <a:pt x="22116" y="20490"/>
                    <a:pt x="22283" y="20423"/>
                  </a:cubicBezTo>
                  <a:cubicBezTo>
                    <a:pt x="22340" y="20423"/>
                    <a:pt x="22324" y="20350"/>
                    <a:pt x="22297" y="20350"/>
                  </a:cubicBezTo>
                  <a:cubicBezTo>
                    <a:pt x="22293" y="20350"/>
                    <a:pt x="22288" y="20352"/>
                    <a:pt x="22283" y="20356"/>
                  </a:cubicBezTo>
                  <a:cubicBezTo>
                    <a:pt x="22083" y="20390"/>
                    <a:pt x="21916" y="20423"/>
                    <a:pt x="21749" y="20456"/>
                  </a:cubicBezTo>
                  <a:lnTo>
                    <a:pt x="21549" y="20490"/>
                  </a:lnTo>
                  <a:cubicBezTo>
                    <a:pt x="21716" y="20356"/>
                    <a:pt x="21849" y="20256"/>
                    <a:pt x="22016" y="20123"/>
                  </a:cubicBezTo>
                  <a:cubicBezTo>
                    <a:pt x="22250" y="19956"/>
                    <a:pt x="22483" y="19823"/>
                    <a:pt x="22750" y="19723"/>
                  </a:cubicBezTo>
                  <a:cubicBezTo>
                    <a:pt x="22884" y="19656"/>
                    <a:pt x="23050" y="19623"/>
                    <a:pt x="23184" y="19623"/>
                  </a:cubicBezTo>
                  <a:cubicBezTo>
                    <a:pt x="23243" y="19611"/>
                    <a:pt x="23298" y="19599"/>
                    <a:pt x="23344" y="19599"/>
                  </a:cubicBezTo>
                  <a:close/>
                  <a:moveTo>
                    <a:pt x="19815" y="20490"/>
                  </a:moveTo>
                  <a:cubicBezTo>
                    <a:pt x="19915" y="20523"/>
                    <a:pt x="19981" y="20557"/>
                    <a:pt x="20015" y="20657"/>
                  </a:cubicBezTo>
                  <a:cubicBezTo>
                    <a:pt x="20048" y="20723"/>
                    <a:pt x="20015" y="20823"/>
                    <a:pt x="19981" y="20890"/>
                  </a:cubicBezTo>
                  <a:cubicBezTo>
                    <a:pt x="19895" y="20977"/>
                    <a:pt x="19809" y="21063"/>
                    <a:pt x="19700" y="21128"/>
                  </a:cubicBezTo>
                  <a:lnTo>
                    <a:pt x="19700" y="21128"/>
                  </a:lnTo>
                  <a:cubicBezTo>
                    <a:pt x="19717" y="21093"/>
                    <a:pt x="19723" y="21049"/>
                    <a:pt x="19748" y="21024"/>
                  </a:cubicBezTo>
                  <a:lnTo>
                    <a:pt x="19781" y="20857"/>
                  </a:lnTo>
                  <a:cubicBezTo>
                    <a:pt x="19765" y="20840"/>
                    <a:pt x="19756" y="20832"/>
                    <a:pt x="19748" y="20832"/>
                  </a:cubicBezTo>
                  <a:cubicBezTo>
                    <a:pt x="19740" y="20832"/>
                    <a:pt x="19731" y="20840"/>
                    <a:pt x="19715" y="20857"/>
                  </a:cubicBezTo>
                  <a:cubicBezTo>
                    <a:pt x="19715" y="20890"/>
                    <a:pt x="19681" y="20957"/>
                    <a:pt x="19681" y="20990"/>
                  </a:cubicBezTo>
                  <a:cubicBezTo>
                    <a:pt x="19648" y="21057"/>
                    <a:pt x="19615" y="21090"/>
                    <a:pt x="19615" y="21157"/>
                  </a:cubicBezTo>
                  <a:lnTo>
                    <a:pt x="19615" y="21024"/>
                  </a:lnTo>
                  <a:cubicBezTo>
                    <a:pt x="19615" y="21024"/>
                    <a:pt x="19615" y="20990"/>
                    <a:pt x="19615" y="20990"/>
                  </a:cubicBezTo>
                  <a:lnTo>
                    <a:pt x="19615" y="20823"/>
                  </a:lnTo>
                  <a:cubicBezTo>
                    <a:pt x="19615" y="20790"/>
                    <a:pt x="19615" y="20790"/>
                    <a:pt x="19615" y="20790"/>
                  </a:cubicBezTo>
                  <a:cubicBezTo>
                    <a:pt x="19615" y="20723"/>
                    <a:pt x="19615" y="20690"/>
                    <a:pt x="19615" y="20657"/>
                  </a:cubicBezTo>
                  <a:cubicBezTo>
                    <a:pt x="19648" y="20557"/>
                    <a:pt x="19715" y="20490"/>
                    <a:pt x="19815" y="20490"/>
                  </a:cubicBezTo>
                  <a:close/>
                  <a:moveTo>
                    <a:pt x="20519" y="20673"/>
                  </a:moveTo>
                  <a:cubicBezTo>
                    <a:pt x="20615" y="20673"/>
                    <a:pt x="20715" y="20690"/>
                    <a:pt x="20815" y="20723"/>
                  </a:cubicBezTo>
                  <a:lnTo>
                    <a:pt x="21149" y="20723"/>
                  </a:lnTo>
                  <a:cubicBezTo>
                    <a:pt x="21082" y="20790"/>
                    <a:pt x="21049" y="20857"/>
                    <a:pt x="21016" y="20890"/>
                  </a:cubicBezTo>
                  <a:lnTo>
                    <a:pt x="21016" y="20923"/>
                  </a:lnTo>
                  <a:cubicBezTo>
                    <a:pt x="20982" y="20957"/>
                    <a:pt x="20949" y="20990"/>
                    <a:pt x="20915" y="20990"/>
                  </a:cubicBezTo>
                  <a:lnTo>
                    <a:pt x="20882" y="21024"/>
                  </a:lnTo>
                  <a:cubicBezTo>
                    <a:pt x="20782" y="21057"/>
                    <a:pt x="20715" y="21090"/>
                    <a:pt x="20615" y="21124"/>
                  </a:cubicBezTo>
                  <a:cubicBezTo>
                    <a:pt x="20549" y="21157"/>
                    <a:pt x="20448" y="21157"/>
                    <a:pt x="20348" y="21157"/>
                  </a:cubicBezTo>
                  <a:lnTo>
                    <a:pt x="20215" y="21157"/>
                  </a:lnTo>
                  <a:lnTo>
                    <a:pt x="20382" y="21124"/>
                  </a:lnTo>
                  <a:cubicBezTo>
                    <a:pt x="20415" y="21124"/>
                    <a:pt x="20448" y="21057"/>
                    <a:pt x="20415" y="21024"/>
                  </a:cubicBezTo>
                  <a:cubicBezTo>
                    <a:pt x="20439" y="20976"/>
                    <a:pt x="20396" y="20929"/>
                    <a:pt x="20357" y="20929"/>
                  </a:cubicBezTo>
                  <a:cubicBezTo>
                    <a:pt x="20340" y="20929"/>
                    <a:pt x="20325" y="20937"/>
                    <a:pt x="20315" y="20957"/>
                  </a:cubicBezTo>
                  <a:cubicBezTo>
                    <a:pt x="20215" y="20990"/>
                    <a:pt x="20148" y="21024"/>
                    <a:pt x="20082" y="21057"/>
                  </a:cubicBezTo>
                  <a:lnTo>
                    <a:pt x="20015" y="21057"/>
                  </a:lnTo>
                  <a:cubicBezTo>
                    <a:pt x="20082" y="20990"/>
                    <a:pt x="20115" y="20890"/>
                    <a:pt x="20182" y="20823"/>
                  </a:cubicBezTo>
                  <a:lnTo>
                    <a:pt x="20248" y="20723"/>
                  </a:lnTo>
                  <a:cubicBezTo>
                    <a:pt x="20332" y="20690"/>
                    <a:pt x="20423" y="20673"/>
                    <a:pt x="20519" y="20673"/>
                  </a:cubicBezTo>
                  <a:close/>
                  <a:moveTo>
                    <a:pt x="18714" y="20056"/>
                  </a:moveTo>
                  <a:cubicBezTo>
                    <a:pt x="18747" y="20090"/>
                    <a:pt x="18781" y="20090"/>
                    <a:pt x="18814" y="20123"/>
                  </a:cubicBezTo>
                  <a:lnTo>
                    <a:pt x="18847" y="20123"/>
                  </a:lnTo>
                  <a:cubicBezTo>
                    <a:pt x="18947" y="20190"/>
                    <a:pt x="19047" y="20223"/>
                    <a:pt x="19114" y="20290"/>
                  </a:cubicBezTo>
                  <a:cubicBezTo>
                    <a:pt x="19214" y="20390"/>
                    <a:pt x="19281" y="20456"/>
                    <a:pt x="19348" y="20557"/>
                  </a:cubicBezTo>
                  <a:cubicBezTo>
                    <a:pt x="19409" y="20802"/>
                    <a:pt x="19442" y="21075"/>
                    <a:pt x="19395" y="21325"/>
                  </a:cubicBezTo>
                  <a:lnTo>
                    <a:pt x="19395" y="21325"/>
                  </a:lnTo>
                  <a:cubicBezTo>
                    <a:pt x="19383" y="21286"/>
                    <a:pt x="19365" y="21243"/>
                    <a:pt x="19348" y="21190"/>
                  </a:cubicBezTo>
                  <a:lnTo>
                    <a:pt x="19248" y="20790"/>
                  </a:lnTo>
                  <a:cubicBezTo>
                    <a:pt x="19248" y="20779"/>
                    <a:pt x="19240" y="20775"/>
                    <a:pt x="19230" y="20775"/>
                  </a:cubicBezTo>
                  <a:cubicBezTo>
                    <a:pt x="19211" y="20775"/>
                    <a:pt x="19181" y="20790"/>
                    <a:pt x="19181" y="20790"/>
                  </a:cubicBezTo>
                  <a:cubicBezTo>
                    <a:pt x="19214" y="20923"/>
                    <a:pt x="19248" y="21057"/>
                    <a:pt x="19248" y="21190"/>
                  </a:cubicBezTo>
                  <a:lnTo>
                    <a:pt x="19248" y="21224"/>
                  </a:lnTo>
                  <a:cubicBezTo>
                    <a:pt x="19214" y="21157"/>
                    <a:pt x="19148" y="21090"/>
                    <a:pt x="19081" y="21057"/>
                  </a:cubicBezTo>
                  <a:cubicBezTo>
                    <a:pt x="18914" y="20890"/>
                    <a:pt x="18781" y="20657"/>
                    <a:pt x="18714" y="20423"/>
                  </a:cubicBezTo>
                  <a:cubicBezTo>
                    <a:pt x="18681" y="20290"/>
                    <a:pt x="18681" y="20190"/>
                    <a:pt x="18714" y="20056"/>
                  </a:cubicBezTo>
                  <a:close/>
                  <a:moveTo>
                    <a:pt x="15178" y="17654"/>
                  </a:moveTo>
                  <a:cubicBezTo>
                    <a:pt x="15178" y="17955"/>
                    <a:pt x="15178" y="18255"/>
                    <a:pt x="15211" y="18522"/>
                  </a:cubicBezTo>
                  <a:cubicBezTo>
                    <a:pt x="15278" y="19089"/>
                    <a:pt x="15245" y="19623"/>
                    <a:pt x="15145" y="20156"/>
                  </a:cubicBezTo>
                  <a:cubicBezTo>
                    <a:pt x="15045" y="20590"/>
                    <a:pt x="14911" y="20990"/>
                    <a:pt x="14811" y="21424"/>
                  </a:cubicBezTo>
                  <a:cubicBezTo>
                    <a:pt x="14878" y="20957"/>
                    <a:pt x="14878" y="20490"/>
                    <a:pt x="14945" y="20023"/>
                  </a:cubicBezTo>
                  <a:cubicBezTo>
                    <a:pt x="15011" y="19322"/>
                    <a:pt x="15045" y="18622"/>
                    <a:pt x="15078" y="17888"/>
                  </a:cubicBezTo>
                  <a:cubicBezTo>
                    <a:pt x="15111" y="17821"/>
                    <a:pt x="15145" y="17755"/>
                    <a:pt x="15178" y="17654"/>
                  </a:cubicBezTo>
                  <a:close/>
                  <a:moveTo>
                    <a:pt x="19481" y="21624"/>
                  </a:moveTo>
                  <a:cubicBezTo>
                    <a:pt x="19448" y="21624"/>
                    <a:pt x="19448" y="21624"/>
                    <a:pt x="19448" y="21657"/>
                  </a:cubicBezTo>
                  <a:lnTo>
                    <a:pt x="19448" y="21624"/>
                  </a:lnTo>
                  <a:close/>
                  <a:moveTo>
                    <a:pt x="15045" y="18055"/>
                  </a:moveTo>
                  <a:cubicBezTo>
                    <a:pt x="15011" y="18689"/>
                    <a:pt x="14945" y="19322"/>
                    <a:pt x="14878" y="19989"/>
                  </a:cubicBezTo>
                  <a:cubicBezTo>
                    <a:pt x="14878" y="20557"/>
                    <a:pt x="14811" y="21124"/>
                    <a:pt x="14678" y="21691"/>
                  </a:cubicBezTo>
                  <a:cubicBezTo>
                    <a:pt x="14644" y="21190"/>
                    <a:pt x="14611" y="20657"/>
                    <a:pt x="14644" y="20123"/>
                  </a:cubicBezTo>
                  <a:cubicBezTo>
                    <a:pt x="14678" y="19422"/>
                    <a:pt x="14811" y="18722"/>
                    <a:pt x="15045" y="18055"/>
                  </a:cubicBezTo>
                  <a:close/>
                  <a:moveTo>
                    <a:pt x="16913" y="22625"/>
                  </a:moveTo>
                  <a:lnTo>
                    <a:pt x="16813" y="22758"/>
                  </a:lnTo>
                  <a:cubicBezTo>
                    <a:pt x="16813" y="22758"/>
                    <a:pt x="16813" y="22725"/>
                    <a:pt x="16813" y="22725"/>
                  </a:cubicBezTo>
                  <a:lnTo>
                    <a:pt x="16913" y="22625"/>
                  </a:lnTo>
                  <a:close/>
                  <a:moveTo>
                    <a:pt x="16446" y="23192"/>
                  </a:moveTo>
                  <a:cubicBezTo>
                    <a:pt x="16412" y="23225"/>
                    <a:pt x="16412" y="23225"/>
                    <a:pt x="16446" y="23258"/>
                  </a:cubicBezTo>
                  <a:cubicBezTo>
                    <a:pt x="16446" y="23225"/>
                    <a:pt x="16446" y="23225"/>
                    <a:pt x="16446" y="23192"/>
                  </a:cubicBezTo>
                  <a:close/>
                  <a:moveTo>
                    <a:pt x="16779" y="22825"/>
                  </a:moveTo>
                  <a:cubicBezTo>
                    <a:pt x="16646" y="22992"/>
                    <a:pt x="16546" y="23158"/>
                    <a:pt x="16412" y="23325"/>
                  </a:cubicBezTo>
                  <a:cubicBezTo>
                    <a:pt x="16179" y="23592"/>
                    <a:pt x="15945" y="23826"/>
                    <a:pt x="15645" y="24026"/>
                  </a:cubicBezTo>
                  <a:cubicBezTo>
                    <a:pt x="15445" y="24159"/>
                    <a:pt x="15211" y="24259"/>
                    <a:pt x="14945" y="24326"/>
                  </a:cubicBezTo>
                  <a:cubicBezTo>
                    <a:pt x="15412" y="24092"/>
                    <a:pt x="15812" y="23826"/>
                    <a:pt x="16212" y="23492"/>
                  </a:cubicBezTo>
                  <a:cubicBezTo>
                    <a:pt x="16245" y="23492"/>
                    <a:pt x="16212" y="23459"/>
                    <a:pt x="16179" y="23459"/>
                  </a:cubicBezTo>
                  <a:cubicBezTo>
                    <a:pt x="15712" y="23792"/>
                    <a:pt x="15211" y="24059"/>
                    <a:pt x="14678" y="24293"/>
                  </a:cubicBezTo>
                  <a:lnTo>
                    <a:pt x="14511" y="24359"/>
                  </a:lnTo>
                  <a:cubicBezTo>
                    <a:pt x="14778" y="24226"/>
                    <a:pt x="15011" y="24092"/>
                    <a:pt x="15245" y="23959"/>
                  </a:cubicBezTo>
                  <a:cubicBezTo>
                    <a:pt x="15745" y="23625"/>
                    <a:pt x="16245" y="23258"/>
                    <a:pt x="16679" y="22825"/>
                  </a:cubicBezTo>
                  <a:close/>
                  <a:moveTo>
                    <a:pt x="13510" y="21824"/>
                  </a:moveTo>
                  <a:cubicBezTo>
                    <a:pt x="13577" y="22725"/>
                    <a:pt x="13577" y="23625"/>
                    <a:pt x="13510" y="24526"/>
                  </a:cubicBezTo>
                  <a:lnTo>
                    <a:pt x="13510" y="24559"/>
                  </a:lnTo>
                  <a:cubicBezTo>
                    <a:pt x="13477" y="24126"/>
                    <a:pt x="13377" y="23725"/>
                    <a:pt x="13343" y="23292"/>
                  </a:cubicBezTo>
                  <a:cubicBezTo>
                    <a:pt x="13277" y="22791"/>
                    <a:pt x="13343" y="22291"/>
                    <a:pt x="13510" y="21824"/>
                  </a:cubicBezTo>
                  <a:close/>
                  <a:moveTo>
                    <a:pt x="10945" y="0"/>
                  </a:moveTo>
                  <a:cubicBezTo>
                    <a:pt x="10788" y="0"/>
                    <a:pt x="10658" y="70"/>
                    <a:pt x="10575" y="209"/>
                  </a:cubicBezTo>
                  <a:cubicBezTo>
                    <a:pt x="10308" y="642"/>
                    <a:pt x="10308" y="1143"/>
                    <a:pt x="10508" y="1610"/>
                  </a:cubicBezTo>
                  <a:cubicBezTo>
                    <a:pt x="10742" y="2043"/>
                    <a:pt x="11108" y="2410"/>
                    <a:pt x="11575" y="2644"/>
                  </a:cubicBezTo>
                  <a:cubicBezTo>
                    <a:pt x="11776" y="2777"/>
                    <a:pt x="11976" y="2877"/>
                    <a:pt x="12209" y="2977"/>
                  </a:cubicBezTo>
                  <a:cubicBezTo>
                    <a:pt x="12209" y="3011"/>
                    <a:pt x="12209" y="3044"/>
                    <a:pt x="12209" y="3077"/>
                  </a:cubicBezTo>
                  <a:cubicBezTo>
                    <a:pt x="12209" y="3344"/>
                    <a:pt x="12309" y="3644"/>
                    <a:pt x="12509" y="3845"/>
                  </a:cubicBezTo>
                  <a:cubicBezTo>
                    <a:pt x="12710" y="4111"/>
                    <a:pt x="13110" y="4211"/>
                    <a:pt x="13210" y="4545"/>
                  </a:cubicBezTo>
                  <a:cubicBezTo>
                    <a:pt x="12943" y="6913"/>
                    <a:pt x="12643" y="9248"/>
                    <a:pt x="12309" y="11583"/>
                  </a:cubicBezTo>
                  <a:cubicBezTo>
                    <a:pt x="12309" y="11650"/>
                    <a:pt x="12309" y="11717"/>
                    <a:pt x="12276" y="11784"/>
                  </a:cubicBezTo>
                  <a:cubicBezTo>
                    <a:pt x="12009" y="13752"/>
                    <a:pt x="11709" y="15753"/>
                    <a:pt x="11375" y="17721"/>
                  </a:cubicBezTo>
                  <a:cubicBezTo>
                    <a:pt x="11142" y="19122"/>
                    <a:pt x="10875" y="20523"/>
                    <a:pt x="10641" y="21924"/>
                  </a:cubicBezTo>
                  <a:cubicBezTo>
                    <a:pt x="10408" y="20823"/>
                    <a:pt x="9607" y="19856"/>
                    <a:pt x="9374" y="18755"/>
                  </a:cubicBezTo>
                  <a:cubicBezTo>
                    <a:pt x="9207" y="17855"/>
                    <a:pt x="9507" y="16954"/>
                    <a:pt x="9374" y="16053"/>
                  </a:cubicBezTo>
                  <a:cubicBezTo>
                    <a:pt x="9374" y="16020"/>
                    <a:pt x="9374" y="16020"/>
                    <a:pt x="9374" y="16020"/>
                  </a:cubicBezTo>
                  <a:cubicBezTo>
                    <a:pt x="9407" y="15586"/>
                    <a:pt x="9507" y="15153"/>
                    <a:pt x="9574" y="14719"/>
                  </a:cubicBezTo>
                  <a:cubicBezTo>
                    <a:pt x="9641" y="14319"/>
                    <a:pt x="9607" y="13885"/>
                    <a:pt x="9541" y="13485"/>
                  </a:cubicBezTo>
                  <a:cubicBezTo>
                    <a:pt x="9474" y="13051"/>
                    <a:pt x="9341" y="12651"/>
                    <a:pt x="9140" y="12251"/>
                  </a:cubicBezTo>
                  <a:cubicBezTo>
                    <a:pt x="8907" y="11817"/>
                    <a:pt x="8740" y="11317"/>
                    <a:pt x="8707" y="10816"/>
                  </a:cubicBezTo>
                  <a:cubicBezTo>
                    <a:pt x="8707" y="10783"/>
                    <a:pt x="8740" y="10783"/>
                    <a:pt x="8740" y="10749"/>
                  </a:cubicBezTo>
                  <a:cubicBezTo>
                    <a:pt x="8765" y="10701"/>
                    <a:pt x="8717" y="10670"/>
                    <a:pt x="8677" y="10670"/>
                  </a:cubicBezTo>
                  <a:cubicBezTo>
                    <a:pt x="8663" y="10670"/>
                    <a:pt x="8649" y="10674"/>
                    <a:pt x="8640" y="10683"/>
                  </a:cubicBezTo>
                  <a:lnTo>
                    <a:pt x="8607" y="10749"/>
                  </a:lnTo>
                  <a:cubicBezTo>
                    <a:pt x="8573" y="10783"/>
                    <a:pt x="8573" y="10783"/>
                    <a:pt x="8573" y="10816"/>
                  </a:cubicBezTo>
                  <a:cubicBezTo>
                    <a:pt x="7806" y="12317"/>
                    <a:pt x="8740" y="13952"/>
                    <a:pt x="9140" y="15419"/>
                  </a:cubicBezTo>
                  <a:cubicBezTo>
                    <a:pt x="9240" y="15853"/>
                    <a:pt x="9307" y="16353"/>
                    <a:pt x="9274" y="16821"/>
                  </a:cubicBezTo>
                  <a:cubicBezTo>
                    <a:pt x="9274" y="17288"/>
                    <a:pt x="9174" y="17755"/>
                    <a:pt x="9174" y="18222"/>
                  </a:cubicBezTo>
                  <a:cubicBezTo>
                    <a:pt x="9207" y="18388"/>
                    <a:pt x="9207" y="18522"/>
                    <a:pt x="9240" y="18689"/>
                  </a:cubicBezTo>
                  <a:cubicBezTo>
                    <a:pt x="9040" y="18155"/>
                    <a:pt x="8773" y="17621"/>
                    <a:pt x="8473" y="17154"/>
                  </a:cubicBezTo>
                  <a:cubicBezTo>
                    <a:pt x="8006" y="16487"/>
                    <a:pt x="7639" y="15786"/>
                    <a:pt x="7372" y="15019"/>
                  </a:cubicBezTo>
                  <a:cubicBezTo>
                    <a:pt x="7356" y="14986"/>
                    <a:pt x="7322" y="14969"/>
                    <a:pt x="7289" y="14969"/>
                  </a:cubicBezTo>
                  <a:cubicBezTo>
                    <a:pt x="7256" y="14969"/>
                    <a:pt x="7222" y="14986"/>
                    <a:pt x="7206" y="15019"/>
                  </a:cubicBezTo>
                  <a:cubicBezTo>
                    <a:pt x="7006" y="15920"/>
                    <a:pt x="7206" y="16887"/>
                    <a:pt x="7706" y="17654"/>
                  </a:cubicBezTo>
                  <a:cubicBezTo>
                    <a:pt x="8240" y="18422"/>
                    <a:pt x="9074" y="18889"/>
                    <a:pt x="9541" y="19689"/>
                  </a:cubicBezTo>
                  <a:cubicBezTo>
                    <a:pt x="9641" y="19889"/>
                    <a:pt x="9741" y="20123"/>
                    <a:pt x="9841" y="20323"/>
                  </a:cubicBezTo>
                  <a:cubicBezTo>
                    <a:pt x="10241" y="20990"/>
                    <a:pt x="10475" y="21724"/>
                    <a:pt x="10541" y="22491"/>
                  </a:cubicBezTo>
                  <a:cubicBezTo>
                    <a:pt x="10408" y="23192"/>
                    <a:pt x="10275" y="23859"/>
                    <a:pt x="10141" y="24559"/>
                  </a:cubicBezTo>
                  <a:cubicBezTo>
                    <a:pt x="9374" y="23926"/>
                    <a:pt x="8607" y="23225"/>
                    <a:pt x="7940" y="22491"/>
                  </a:cubicBezTo>
                  <a:cubicBezTo>
                    <a:pt x="7206" y="21691"/>
                    <a:pt x="6539" y="20857"/>
                    <a:pt x="5971" y="19923"/>
                  </a:cubicBezTo>
                  <a:cubicBezTo>
                    <a:pt x="4871" y="18155"/>
                    <a:pt x="4070" y="16153"/>
                    <a:pt x="3670" y="14085"/>
                  </a:cubicBezTo>
                  <a:cubicBezTo>
                    <a:pt x="3436" y="12951"/>
                    <a:pt x="3303" y="11817"/>
                    <a:pt x="3336" y="10649"/>
                  </a:cubicBezTo>
                  <a:cubicBezTo>
                    <a:pt x="3336" y="10583"/>
                    <a:pt x="3370" y="10516"/>
                    <a:pt x="3403" y="10449"/>
                  </a:cubicBezTo>
                  <a:cubicBezTo>
                    <a:pt x="3403" y="10349"/>
                    <a:pt x="3403" y="10349"/>
                    <a:pt x="3436" y="10316"/>
                  </a:cubicBezTo>
                  <a:cubicBezTo>
                    <a:pt x="3536" y="10116"/>
                    <a:pt x="3737" y="9982"/>
                    <a:pt x="3937" y="9882"/>
                  </a:cubicBezTo>
                  <a:cubicBezTo>
                    <a:pt x="4337" y="9815"/>
                    <a:pt x="4671" y="9582"/>
                    <a:pt x="4871" y="9248"/>
                  </a:cubicBezTo>
                  <a:lnTo>
                    <a:pt x="4904" y="9182"/>
                  </a:lnTo>
                  <a:lnTo>
                    <a:pt x="4937" y="9182"/>
                  </a:lnTo>
                  <a:cubicBezTo>
                    <a:pt x="5471" y="9182"/>
                    <a:pt x="6038" y="8982"/>
                    <a:pt x="6472" y="8648"/>
                  </a:cubicBezTo>
                  <a:cubicBezTo>
                    <a:pt x="6805" y="8414"/>
                    <a:pt x="7172" y="7981"/>
                    <a:pt x="7006" y="7581"/>
                  </a:cubicBezTo>
                  <a:cubicBezTo>
                    <a:pt x="6933" y="7423"/>
                    <a:pt x="6799" y="7367"/>
                    <a:pt x="6643" y="7367"/>
                  </a:cubicBezTo>
                  <a:cubicBezTo>
                    <a:pt x="6370" y="7367"/>
                    <a:pt x="6029" y="7541"/>
                    <a:pt x="5838" y="7647"/>
                  </a:cubicBezTo>
                  <a:lnTo>
                    <a:pt x="5705" y="7781"/>
                  </a:lnTo>
                  <a:cubicBezTo>
                    <a:pt x="5705" y="7714"/>
                    <a:pt x="5705" y="7681"/>
                    <a:pt x="5705" y="7647"/>
                  </a:cubicBezTo>
                  <a:cubicBezTo>
                    <a:pt x="5771" y="7480"/>
                    <a:pt x="5771" y="7347"/>
                    <a:pt x="5771" y="7180"/>
                  </a:cubicBezTo>
                  <a:cubicBezTo>
                    <a:pt x="5738" y="7047"/>
                    <a:pt x="5605" y="6913"/>
                    <a:pt x="5471" y="6880"/>
                  </a:cubicBezTo>
                  <a:cubicBezTo>
                    <a:pt x="5408" y="6866"/>
                    <a:pt x="5344" y="6859"/>
                    <a:pt x="5280" y="6859"/>
                  </a:cubicBezTo>
                  <a:cubicBezTo>
                    <a:pt x="5035" y="6859"/>
                    <a:pt x="4782" y="6955"/>
                    <a:pt x="4570" y="7114"/>
                  </a:cubicBezTo>
                  <a:cubicBezTo>
                    <a:pt x="4537" y="7114"/>
                    <a:pt x="4537" y="7147"/>
                    <a:pt x="4504" y="7180"/>
                  </a:cubicBezTo>
                  <a:cubicBezTo>
                    <a:pt x="4504" y="6913"/>
                    <a:pt x="4370" y="6680"/>
                    <a:pt x="4137" y="6580"/>
                  </a:cubicBezTo>
                  <a:cubicBezTo>
                    <a:pt x="4015" y="6524"/>
                    <a:pt x="3889" y="6498"/>
                    <a:pt x="3766" y="6498"/>
                  </a:cubicBezTo>
                  <a:cubicBezTo>
                    <a:pt x="3522" y="6498"/>
                    <a:pt x="3292" y="6602"/>
                    <a:pt x="3136" y="6780"/>
                  </a:cubicBezTo>
                  <a:cubicBezTo>
                    <a:pt x="3103" y="6813"/>
                    <a:pt x="3103" y="6847"/>
                    <a:pt x="3069" y="6847"/>
                  </a:cubicBezTo>
                  <a:cubicBezTo>
                    <a:pt x="2969" y="6513"/>
                    <a:pt x="2736" y="6246"/>
                    <a:pt x="2436" y="6079"/>
                  </a:cubicBezTo>
                  <a:cubicBezTo>
                    <a:pt x="2286" y="5984"/>
                    <a:pt x="2120" y="5939"/>
                    <a:pt x="1955" y="5939"/>
                  </a:cubicBezTo>
                  <a:cubicBezTo>
                    <a:pt x="1716" y="5939"/>
                    <a:pt x="1479" y="6035"/>
                    <a:pt x="1301" y="6213"/>
                  </a:cubicBezTo>
                  <a:cubicBezTo>
                    <a:pt x="1268" y="6246"/>
                    <a:pt x="1268" y="6280"/>
                    <a:pt x="1235" y="6313"/>
                  </a:cubicBezTo>
                  <a:cubicBezTo>
                    <a:pt x="1101" y="6113"/>
                    <a:pt x="901" y="6013"/>
                    <a:pt x="701" y="5946"/>
                  </a:cubicBezTo>
                  <a:cubicBezTo>
                    <a:pt x="675" y="5942"/>
                    <a:pt x="650" y="5940"/>
                    <a:pt x="625" y="5940"/>
                  </a:cubicBezTo>
                  <a:cubicBezTo>
                    <a:pt x="459" y="5940"/>
                    <a:pt x="321" y="6034"/>
                    <a:pt x="234" y="6180"/>
                  </a:cubicBezTo>
                  <a:cubicBezTo>
                    <a:pt x="1" y="6613"/>
                    <a:pt x="1" y="7147"/>
                    <a:pt x="234" y="7581"/>
                  </a:cubicBezTo>
                  <a:cubicBezTo>
                    <a:pt x="501" y="8014"/>
                    <a:pt x="868" y="8348"/>
                    <a:pt x="1335" y="8581"/>
                  </a:cubicBezTo>
                  <a:cubicBezTo>
                    <a:pt x="1535" y="8681"/>
                    <a:pt x="1768" y="8781"/>
                    <a:pt x="2002" y="8848"/>
                  </a:cubicBezTo>
                  <a:cubicBezTo>
                    <a:pt x="2002" y="8881"/>
                    <a:pt x="2002" y="8915"/>
                    <a:pt x="2002" y="8948"/>
                  </a:cubicBezTo>
                  <a:cubicBezTo>
                    <a:pt x="2002" y="9248"/>
                    <a:pt x="2102" y="9515"/>
                    <a:pt x="2302" y="9715"/>
                  </a:cubicBezTo>
                  <a:cubicBezTo>
                    <a:pt x="2436" y="9849"/>
                    <a:pt x="2569" y="9949"/>
                    <a:pt x="2702" y="10049"/>
                  </a:cubicBezTo>
                  <a:cubicBezTo>
                    <a:pt x="2869" y="10116"/>
                    <a:pt x="2969" y="10249"/>
                    <a:pt x="3069" y="10383"/>
                  </a:cubicBezTo>
                  <a:cubicBezTo>
                    <a:pt x="3069" y="10416"/>
                    <a:pt x="3069" y="10416"/>
                    <a:pt x="3103" y="10416"/>
                  </a:cubicBezTo>
                  <a:cubicBezTo>
                    <a:pt x="3069" y="10449"/>
                    <a:pt x="3036" y="10483"/>
                    <a:pt x="3036" y="10549"/>
                  </a:cubicBezTo>
                  <a:cubicBezTo>
                    <a:pt x="3003" y="14886"/>
                    <a:pt x="4537" y="19122"/>
                    <a:pt x="7406" y="22391"/>
                  </a:cubicBezTo>
                  <a:cubicBezTo>
                    <a:pt x="8173" y="23325"/>
                    <a:pt x="9107" y="24126"/>
                    <a:pt x="10108" y="24793"/>
                  </a:cubicBezTo>
                  <a:cubicBezTo>
                    <a:pt x="9707" y="26894"/>
                    <a:pt x="9274" y="28963"/>
                    <a:pt x="8807" y="31031"/>
                  </a:cubicBezTo>
                  <a:cubicBezTo>
                    <a:pt x="8273" y="33499"/>
                    <a:pt x="7673" y="36001"/>
                    <a:pt x="7039" y="38469"/>
                  </a:cubicBezTo>
                  <a:cubicBezTo>
                    <a:pt x="7020" y="38605"/>
                    <a:pt x="7124" y="38695"/>
                    <a:pt x="7228" y="38695"/>
                  </a:cubicBezTo>
                  <a:cubicBezTo>
                    <a:pt x="7303" y="38695"/>
                    <a:pt x="7378" y="38648"/>
                    <a:pt x="7406" y="38536"/>
                  </a:cubicBezTo>
                  <a:cubicBezTo>
                    <a:pt x="8073" y="35834"/>
                    <a:pt x="8707" y="33132"/>
                    <a:pt x="9307" y="30397"/>
                  </a:cubicBezTo>
                  <a:lnTo>
                    <a:pt x="9541" y="30230"/>
                  </a:lnTo>
                  <a:lnTo>
                    <a:pt x="9607" y="30230"/>
                  </a:lnTo>
                  <a:cubicBezTo>
                    <a:pt x="11375" y="29396"/>
                    <a:pt x="13243" y="28896"/>
                    <a:pt x="14844" y="27762"/>
                  </a:cubicBezTo>
                  <a:cubicBezTo>
                    <a:pt x="16212" y="26861"/>
                    <a:pt x="17380" y="25660"/>
                    <a:pt x="18280" y="24259"/>
                  </a:cubicBezTo>
                  <a:cubicBezTo>
                    <a:pt x="18681" y="23692"/>
                    <a:pt x="19014" y="23058"/>
                    <a:pt x="19281" y="22425"/>
                  </a:cubicBezTo>
                  <a:cubicBezTo>
                    <a:pt x="19314" y="22425"/>
                    <a:pt x="19314" y="22391"/>
                    <a:pt x="19314" y="22391"/>
                  </a:cubicBezTo>
                  <a:cubicBezTo>
                    <a:pt x="19348" y="22324"/>
                    <a:pt x="19381" y="22258"/>
                    <a:pt x="19381" y="22191"/>
                  </a:cubicBezTo>
                  <a:lnTo>
                    <a:pt x="19481" y="21991"/>
                  </a:lnTo>
                  <a:cubicBezTo>
                    <a:pt x="19514" y="21924"/>
                    <a:pt x="19514" y="21857"/>
                    <a:pt x="19548" y="21824"/>
                  </a:cubicBezTo>
                  <a:lnTo>
                    <a:pt x="19615" y="21691"/>
                  </a:lnTo>
                  <a:cubicBezTo>
                    <a:pt x="19781" y="21524"/>
                    <a:pt x="19981" y="21424"/>
                    <a:pt x="20182" y="21390"/>
                  </a:cubicBezTo>
                  <a:cubicBezTo>
                    <a:pt x="20415" y="21390"/>
                    <a:pt x="20649" y="21324"/>
                    <a:pt x="20882" y="21224"/>
                  </a:cubicBezTo>
                  <a:cubicBezTo>
                    <a:pt x="21016" y="21157"/>
                    <a:pt x="21116" y="21090"/>
                    <a:pt x="21216" y="20957"/>
                  </a:cubicBezTo>
                  <a:lnTo>
                    <a:pt x="21282" y="20890"/>
                  </a:lnTo>
                  <a:cubicBezTo>
                    <a:pt x="21434" y="20917"/>
                    <a:pt x="21586" y="20929"/>
                    <a:pt x="21737" y="20929"/>
                  </a:cubicBezTo>
                  <a:cubicBezTo>
                    <a:pt x="22149" y="20929"/>
                    <a:pt x="22551" y="20836"/>
                    <a:pt x="22917" y="20690"/>
                  </a:cubicBezTo>
                  <a:cubicBezTo>
                    <a:pt x="23317" y="20523"/>
                    <a:pt x="23751" y="20156"/>
                    <a:pt x="23684" y="19723"/>
                  </a:cubicBezTo>
                  <a:cubicBezTo>
                    <a:pt x="23638" y="19476"/>
                    <a:pt x="23456" y="19400"/>
                    <a:pt x="23244" y="19400"/>
                  </a:cubicBezTo>
                  <a:cubicBezTo>
                    <a:pt x="22998" y="19400"/>
                    <a:pt x="22711" y="19502"/>
                    <a:pt x="22550" y="19556"/>
                  </a:cubicBezTo>
                  <a:lnTo>
                    <a:pt x="22350" y="19623"/>
                  </a:lnTo>
                  <a:cubicBezTo>
                    <a:pt x="22350" y="19589"/>
                    <a:pt x="22383" y="19556"/>
                    <a:pt x="22417" y="19522"/>
                  </a:cubicBezTo>
                  <a:cubicBezTo>
                    <a:pt x="22483" y="19389"/>
                    <a:pt x="22517" y="19222"/>
                    <a:pt x="22550" y="19055"/>
                  </a:cubicBezTo>
                  <a:cubicBezTo>
                    <a:pt x="22517" y="18922"/>
                    <a:pt x="22450" y="18789"/>
                    <a:pt x="22316" y="18722"/>
                  </a:cubicBezTo>
                  <a:cubicBezTo>
                    <a:pt x="22185" y="18663"/>
                    <a:pt x="22040" y="18637"/>
                    <a:pt x="21897" y="18637"/>
                  </a:cubicBezTo>
                  <a:cubicBezTo>
                    <a:pt x="21714" y="18637"/>
                    <a:pt x="21532" y="18680"/>
                    <a:pt x="21382" y="18755"/>
                  </a:cubicBezTo>
                  <a:lnTo>
                    <a:pt x="21316" y="18789"/>
                  </a:lnTo>
                  <a:cubicBezTo>
                    <a:pt x="21349" y="18555"/>
                    <a:pt x="21249" y="18288"/>
                    <a:pt x="21016" y="18121"/>
                  </a:cubicBezTo>
                  <a:cubicBezTo>
                    <a:pt x="20873" y="18036"/>
                    <a:pt x="20717" y="17993"/>
                    <a:pt x="20563" y="17993"/>
                  </a:cubicBezTo>
                  <a:cubicBezTo>
                    <a:pt x="20357" y="17993"/>
                    <a:pt x="20153" y="18069"/>
                    <a:pt x="19981" y="18222"/>
                  </a:cubicBezTo>
                  <a:cubicBezTo>
                    <a:pt x="19948" y="17855"/>
                    <a:pt x="19748" y="17521"/>
                    <a:pt x="19481" y="17321"/>
                  </a:cubicBezTo>
                  <a:cubicBezTo>
                    <a:pt x="19287" y="17166"/>
                    <a:pt x="19059" y="17078"/>
                    <a:pt x="18830" y="17078"/>
                  </a:cubicBezTo>
                  <a:cubicBezTo>
                    <a:pt x="18665" y="17078"/>
                    <a:pt x="18500" y="17123"/>
                    <a:pt x="18347" y="17221"/>
                  </a:cubicBezTo>
                  <a:cubicBezTo>
                    <a:pt x="18314" y="17221"/>
                    <a:pt x="18280" y="17254"/>
                    <a:pt x="18280" y="17321"/>
                  </a:cubicBezTo>
                  <a:cubicBezTo>
                    <a:pt x="18180" y="17087"/>
                    <a:pt x="18013" y="16954"/>
                    <a:pt x="17813" y="16854"/>
                  </a:cubicBezTo>
                  <a:cubicBezTo>
                    <a:pt x="17758" y="16821"/>
                    <a:pt x="17698" y="16806"/>
                    <a:pt x="17639" y="16806"/>
                  </a:cubicBezTo>
                  <a:cubicBezTo>
                    <a:pt x="17520" y="16806"/>
                    <a:pt x="17402" y="16865"/>
                    <a:pt x="17313" y="16954"/>
                  </a:cubicBezTo>
                  <a:cubicBezTo>
                    <a:pt x="16979" y="17321"/>
                    <a:pt x="16879" y="17821"/>
                    <a:pt x="17013" y="18288"/>
                  </a:cubicBezTo>
                  <a:cubicBezTo>
                    <a:pt x="17179" y="18789"/>
                    <a:pt x="17480" y="19222"/>
                    <a:pt x="17913" y="19556"/>
                  </a:cubicBezTo>
                  <a:cubicBezTo>
                    <a:pt x="18080" y="19689"/>
                    <a:pt x="18280" y="19856"/>
                    <a:pt x="18514" y="19956"/>
                  </a:cubicBezTo>
                  <a:cubicBezTo>
                    <a:pt x="18480" y="19989"/>
                    <a:pt x="18480" y="20023"/>
                    <a:pt x="18480" y="20056"/>
                  </a:cubicBezTo>
                  <a:cubicBezTo>
                    <a:pt x="18414" y="20356"/>
                    <a:pt x="18480" y="20657"/>
                    <a:pt x="18647" y="20890"/>
                  </a:cubicBezTo>
                  <a:cubicBezTo>
                    <a:pt x="18814" y="21190"/>
                    <a:pt x="19181" y="21357"/>
                    <a:pt x="19214" y="21691"/>
                  </a:cubicBezTo>
                  <a:cubicBezTo>
                    <a:pt x="19214" y="21754"/>
                    <a:pt x="19255" y="21777"/>
                    <a:pt x="19301" y="21777"/>
                  </a:cubicBezTo>
                  <a:cubicBezTo>
                    <a:pt x="19328" y="21777"/>
                    <a:pt x="19357" y="21770"/>
                    <a:pt x="19381" y="21757"/>
                  </a:cubicBezTo>
                  <a:lnTo>
                    <a:pt x="19381" y="21757"/>
                  </a:lnTo>
                  <a:cubicBezTo>
                    <a:pt x="19281" y="21924"/>
                    <a:pt x="19248" y="22091"/>
                    <a:pt x="19214" y="22258"/>
                  </a:cubicBezTo>
                  <a:cubicBezTo>
                    <a:pt x="17880" y="25193"/>
                    <a:pt x="15478" y="27495"/>
                    <a:pt x="12543" y="28729"/>
                  </a:cubicBezTo>
                  <a:cubicBezTo>
                    <a:pt x="11842" y="28996"/>
                    <a:pt x="11175" y="29263"/>
                    <a:pt x="10508" y="29530"/>
                  </a:cubicBezTo>
                  <a:cubicBezTo>
                    <a:pt x="10708" y="29363"/>
                    <a:pt x="10908" y="29196"/>
                    <a:pt x="11108" y="29029"/>
                  </a:cubicBezTo>
                  <a:cubicBezTo>
                    <a:pt x="11709" y="28629"/>
                    <a:pt x="12209" y="28095"/>
                    <a:pt x="12643" y="27495"/>
                  </a:cubicBezTo>
                  <a:cubicBezTo>
                    <a:pt x="13010" y="26828"/>
                    <a:pt x="13343" y="26127"/>
                    <a:pt x="13610" y="25393"/>
                  </a:cubicBezTo>
                  <a:lnTo>
                    <a:pt x="13644" y="25327"/>
                  </a:lnTo>
                  <a:cubicBezTo>
                    <a:pt x="13644" y="25327"/>
                    <a:pt x="13677" y="25327"/>
                    <a:pt x="13677" y="25293"/>
                  </a:cubicBezTo>
                  <a:cubicBezTo>
                    <a:pt x="13710" y="25160"/>
                    <a:pt x="13777" y="25060"/>
                    <a:pt x="13877" y="24960"/>
                  </a:cubicBezTo>
                  <a:cubicBezTo>
                    <a:pt x="13894" y="24976"/>
                    <a:pt x="13910" y="24985"/>
                    <a:pt x="13927" y="24985"/>
                  </a:cubicBezTo>
                  <a:cubicBezTo>
                    <a:pt x="13944" y="24985"/>
                    <a:pt x="13961" y="24976"/>
                    <a:pt x="13977" y="24960"/>
                  </a:cubicBezTo>
                  <a:cubicBezTo>
                    <a:pt x="14311" y="24760"/>
                    <a:pt x="14644" y="24626"/>
                    <a:pt x="15011" y="24559"/>
                  </a:cubicBezTo>
                  <a:cubicBezTo>
                    <a:pt x="15311" y="24459"/>
                    <a:pt x="15612" y="24293"/>
                    <a:pt x="15845" y="24092"/>
                  </a:cubicBezTo>
                  <a:cubicBezTo>
                    <a:pt x="16112" y="23892"/>
                    <a:pt x="16346" y="23659"/>
                    <a:pt x="16512" y="23392"/>
                  </a:cubicBezTo>
                  <a:cubicBezTo>
                    <a:pt x="16746" y="23092"/>
                    <a:pt x="16879" y="22791"/>
                    <a:pt x="17079" y="22491"/>
                  </a:cubicBezTo>
                  <a:cubicBezTo>
                    <a:pt x="17079" y="22468"/>
                    <a:pt x="17063" y="22444"/>
                    <a:pt x="17041" y="22444"/>
                  </a:cubicBezTo>
                  <a:cubicBezTo>
                    <a:pt x="17032" y="22444"/>
                    <a:pt x="17022" y="22448"/>
                    <a:pt x="17013" y="22458"/>
                  </a:cubicBezTo>
                  <a:cubicBezTo>
                    <a:pt x="16412" y="23025"/>
                    <a:pt x="15778" y="23559"/>
                    <a:pt x="15078" y="24026"/>
                  </a:cubicBezTo>
                  <a:cubicBezTo>
                    <a:pt x="14778" y="24192"/>
                    <a:pt x="14478" y="24359"/>
                    <a:pt x="14177" y="24559"/>
                  </a:cubicBezTo>
                  <a:lnTo>
                    <a:pt x="14144" y="24593"/>
                  </a:lnTo>
                  <a:cubicBezTo>
                    <a:pt x="14044" y="24659"/>
                    <a:pt x="13977" y="24693"/>
                    <a:pt x="13910" y="24726"/>
                  </a:cubicBezTo>
                  <a:cubicBezTo>
                    <a:pt x="14111" y="24259"/>
                    <a:pt x="14311" y="23759"/>
                    <a:pt x="14511" y="23292"/>
                  </a:cubicBezTo>
                  <a:cubicBezTo>
                    <a:pt x="14544" y="23292"/>
                    <a:pt x="14611" y="23292"/>
                    <a:pt x="14611" y="23258"/>
                  </a:cubicBezTo>
                  <a:cubicBezTo>
                    <a:pt x="14578" y="23192"/>
                    <a:pt x="14578" y="23158"/>
                    <a:pt x="14611" y="23125"/>
                  </a:cubicBezTo>
                  <a:lnTo>
                    <a:pt x="14644" y="23025"/>
                  </a:lnTo>
                  <a:cubicBezTo>
                    <a:pt x="14644" y="23025"/>
                    <a:pt x="14644" y="22992"/>
                    <a:pt x="14644" y="22992"/>
                  </a:cubicBezTo>
                  <a:cubicBezTo>
                    <a:pt x="14644" y="22825"/>
                    <a:pt x="14678" y="22691"/>
                    <a:pt x="14678" y="22558"/>
                  </a:cubicBezTo>
                  <a:lnTo>
                    <a:pt x="14744" y="22391"/>
                  </a:lnTo>
                  <a:cubicBezTo>
                    <a:pt x="14811" y="22124"/>
                    <a:pt x="14878" y="21891"/>
                    <a:pt x="14945" y="21624"/>
                  </a:cubicBezTo>
                  <a:cubicBezTo>
                    <a:pt x="15045" y="21124"/>
                    <a:pt x="15178" y="20623"/>
                    <a:pt x="15311" y="20123"/>
                  </a:cubicBezTo>
                  <a:cubicBezTo>
                    <a:pt x="15378" y="19689"/>
                    <a:pt x="15412" y="19222"/>
                    <a:pt x="15378" y="18755"/>
                  </a:cubicBezTo>
                  <a:cubicBezTo>
                    <a:pt x="15311" y="18222"/>
                    <a:pt x="15311" y="17721"/>
                    <a:pt x="15378" y="17187"/>
                  </a:cubicBezTo>
                  <a:cubicBezTo>
                    <a:pt x="15399" y="17145"/>
                    <a:pt x="15354" y="17103"/>
                    <a:pt x="15309" y="17103"/>
                  </a:cubicBezTo>
                  <a:cubicBezTo>
                    <a:pt x="15283" y="17103"/>
                    <a:pt x="15257" y="17117"/>
                    <a:pt x="15245" y="17154"/>
                  </a:cubicBezTo>
                  <a:cubicBezTo>
                    <a:pt x="14844" y="17988"/>
                    <a:pt x="14578" y="18922"/>
                    <a:pt x="14511" y="19856"/>
                  </a:cubicBezTo>
                  <a:cubicBezTo>
                    <a:pt x="14478" y="20356"/>
                    <a:pt x="14478" y="20857"/>
                    <a:pt x="14511" y="21324"/>
                  </a:cubicBezTo>
                  <a:cubicBezTo>
                    <a:pt x="14544" y="21724"/>
                    <a:pt x="14578" y="22124"/>
                    <a:pt x="14544" y="22491"/>
                  </a:cubicBezTo>
                  <a:cubicBezTo>
                    <a:pt x="14511" y="22691"/>
                    <a:pt x="14478" y="22892"/>
                    <a:pt x="14478" y="23092"/>
                  </a:cubicBezTo>
                  <a:lnTo>
                    <a:pt x="13744" y="24860"/>
                  </a:lnTo>
                  <a:cubicBezTo>
                    <a:pt x="13677" y="24926"/>
                    <a:pt x="13644" y="24960"/>
                    <a:pt x="13610" y="25026"/>
                  </a:cubicBezTo>
                  <a:cubicBezTo>
                    <a:pt x="13677" y="23859"/>
                    <a:pt x="13677" y="22725"/>
                    <a:pt x="13610" y="21557"/>
                  </a:cubicBezTo>
                  <a:cubicBezTo>
                    <a:pt x="13610" y="21516"/>
                    <a:pt x="13572" y="21488"/>
                    <a:pt x="13535" y="21488"/>
                  </a:cubicBezTo>
                  <a:cubicBezTo>
                    <a:pt x="13512" y="21488"/>
                    <a:pt x="13490" y="21498"/>
                    <a:pt x="13477" y="21524"/>
                  </a:cubicBezTo>
                  <a:cubicBezTo>
                    <a:pt x="13210" y="22058"/>
                    <a:pt x="13110" y="22625"/>
                    <a:pt x="13210" y="23225"/>
                  </a:cubicBezTo>
                  <a:cubicBezTo>
                    <a:pt x="13243" y="23826"/>
                    <a:pt x="13377" y="24393"/>
                    <a:pt x="13477" y="24993"/>
                  </a:cubicBezTo>
                  <a:lnTo>
                    <a:pt x="13477" y="25193"/>
                  </a:lnTo>
                  <a:cubicBezTo>
                    <a:pt x="13477" y="25217"/>
                    <a:pt x="13494" y="25240"/>
                    <a:pt x="13515" y="25240"/>
                  </a:cubicBezTo>
                  <a:cubicBezTo>
                    <a:pt x="13524" y="25240"/>
                    <a:pt x="13534" y="25236"/>
                    <a:pt x="13544" y="25227"/>
                  </a:cubicBezTo>
                  <a:lnTo>
                    <a:pt x="13544" y="25227"/>
                  </a:lnTo>
                  <a:cubicBezTo>
                    <a:pt x="13510" y="25260"/>
                    <a:pt x="13510" y="25293"/>
                    <a:pt x="13544" y="25293"/>
                  </a:cubicBezTo>
                  <a:cubicBezTo>
                    <a:pt x="13277" y="25994"/>
                    <a:pt x="12976" y="26661"/>
                    <a:pt x="12643" y="27295"/>
                  </a:cubicBezTo>
                  <a:cubicBezTo>
                    <a:pt x="12209" y="27928"/>
                    <a:pt x="11676" y="28462"/>
                    <a:pt x="11042" y="28862"/>
                  </a:cubicBezTo>
                  <a:cubicBezTo>
                    <a:pt x="10541" y="29229"/>
                    <a:pt x="10008" y="29563"/>
                    <a:pt x="9507" y="29930"/>
                  </a:cubicBezTo>
                  <a:lnTo>
                    <a:pt x="9441" y="29963"/>
                  </a:lnTo>
                  <a:cubicBezTo>
                    <a:pt x="9441" y="29963"/>
                    <a:pt x="9407" y="29997"/>
                    <a:pt x="9407" y="29997"/>
                  </a:cubicBezTo>
                  <a:cubicBezTo>
                    <a:pt x="9741" y="28429"/>
                    <a:pt x="10074" y="26861"/>
                    <a:pt x="10375" y="25260"/>
                  </a:cubicBezTo>
                  <a:cubicBezTo>
                    <a:pt x="10675" y="23659"/>
                    <a:pt x="10975" y="21958"/>
                    <a:pt x="11275" y="20323"/>
                  </a:cubicBezTo>
                  <a:cubicBezTo>
                    <a:pt x="11709" y="19055"/>
                    <a:pt x="12276" y="17821"/>
                    <a:pt x="12943" y="16654"/>
                  </a:cubicBezTo>
                  <a:cubicBezTo>
                    <a:pt x="13844" y="14919"/>
                    <a:pt x="14611" y="13084"/>
                    <a:pt x="15445" y="11317"/>
                  </a:cubicBezTo>
                  <a:cubicBezTo>
                    <a:pt x="15912" y="10316"/>
                    <a:pt x="16446" y="9382"/>
                    <a:pt x="17046" y="8448"/>
                  </a:cubicBezTo>
                  <a:cubicBezTo>
                    <a:pt x="17090" y="8383"/>
                    <a:pt x="17048" y="8332"/>
                    <a:pt x="16995" y="8332"/>
                  </a:cubicBezTo>
                  <a:cubicBezTo>
                    <a:pt x="16967" y="8332"/>
                    <a:pt x="16936" y="8346"/>
                    <a:pt x="16913" y="8381"/>
                  </a:cubicBezTo>
                  <a:cubicBezTo>
                    <a:pt x="15812" y="10049"/>
                    <a:pt x="14878" y="11850"/>
                    <a:pt x="14077" y="13685"/>
                  </a:cubicBezTo>
                  <a:cubicBezTo>
                    <a:pt x="13677" y="14586"/>
                    <a:pt x="13243" y="15486"/>
                    <a:pt x="12810" y="16387"/>
                  </a:cubicBezTo>
                  <a:cubicBezTo>
                    <a:pt x="12343" y="17288"/>
                    <a:pt x="11876" y="18155"/>
                    <a:pt x="11509" y="19055"/>
                  </a:cubicBezTo>
                  <a:cubicBezTo>
                    <a:pt x="11499" y="19065"/>
                    <a:pt x="11492" y="19075"/>
                    <a:pt x="11487" y="19085"/>
                  </a:cubicBezTo>
                  <a:lnTo>
                    <a:pt x="11487" y="19085"/>
                  </a:lnTo>
                  <a:cubicBezTo>
                    <a:pt x="11883" y="16674"/>
                    <a:pt x="12246" y="14262"/>
                    <a:pt x="12576" y="11817"/>
                  </a:cubicBezTo>
                  <a:cubicBezTo>
                    <a:pt x="12610" y="11517"/>
                    <a:pt x="12643" y="11183"/>
                    <a:pt x="12710" y="10850"/>
                  </a:cubicBezTo>
                  <a:cubicBezTo>
                    <a:pt x="12810" y="10616"/>
                    <a:pt x="12910" y="10416"/>
                    <a:pt x="13077" y="10182"/>
                  </a:cubicBezTo>
                  <a:cubicBezTo>
                    <a:pt x="13477" y="9649"/>
                    <a:pt x="14044" y="9282"/>
                    <a:pt x="14377" y="8715"/>
                  </a:cubicBezTo>
                  <a:cubicBezTo>
                    <a:pt x="14411" y="8648"/>
                    <a:pt x="14411" y="8615"/>
                    <a:pt x="14444" y="8548"/>
                  </a:cubicBezTo>
                  <a:cubicBezTo>
                    <a:pt x="14911" y="8081"/>
                    <a:pt x="15245" y="7514"/>
                    <a:pt x="15512" y="6913"/>
                  </a:cubicBezTo>
                  <a:cubicBezTo>
                    <a:pt x="15712" y="6246"/>
                    <a:pt x="15845" y="5546"/>
                    <a:pt x="15845" y="4845"/>
                  </a:cubicBezTo>
                  <a:lnTo>
                    <a:pt x="15879" y="4812"/>
                  </a:lnTo>
                  <a:cubicBezTo>
                    <a:pt x="15930" y="4734"/>
                    <a:pt x="15882" y="4657"/>
                    <a:pt x="15826" y="4657"/>
                  </a:cubicBezTo>
                  <a:cubicBezTo>
                    <a:pt x="15810" y="4657"/>
                    <a:pt x="15794" y="4663"/>
                    <a:pt x="15778" y="4678"/>
                  </a:cubicBezTo>
                  <a:cubicBezTo>
                    <a:pt x="15278" y="5179"/>
                    <a:pt x="14911" y="5813"/>
                    <a:pt x="14711" y="6513"/>
                  </a:cubicBezTo>
                  <a:cubicBezTo>
                    <a:pt x="14578" y="7247"/>
                    <a:pt x="14611" y="8014"/>
                    <a:pt x="14211" y="8681"/>
                  </a:cubicBezTo>
                  <a:cubicBezTo>
                    <a:pt x="14044" y="8915"/>
                    <a:pt x="13877" y="9115"/>
                    <a:pt x="13710" y="9282"/>
                  </a:cubicBezTo>
                  <a:cubicBezTo>
                    <a:pt x="14311" y="8648"/>
                    <a:pt x="14011" y="7614"/>
                    <a:pt x="14177" y="6847"/>
                  </a:cubicBezTo>
                  <a:cubicBezTo>
                    <a:pt x="14177" y="6847"/>
                    <a:pt x="14177" y="6813"/>
                    <a:pt x="14211" y="6813"/>
                  </a:cubicBezTo>
                  <a:cubicBezTo>
                    <a:pt x="14211" y="6813"/>
                    <a:pt x="14211" y="6771"/>
                    <a:pt x="14194" y="6771"/>
                  </a:cubicBezTo>
                  <a:cubicBezTo>
                    <a:pt x="14189" y="6771"/>
                    <a:pt x="14184" y="6773"/>
                    <a:pt x="14177" y="6780"/>
                  </a:cubicBezTo>
                  <a:cubicBezTo>
                    <a:pt x="13610" y="7447"/>
                    <a:pt x="13777" y="8348"/>
                    <a:pt x="13644" y="9182"/>
                  </a:cubicBezTo>
                  <a:lnTo>
                    <a:pt x="13610" y="9215"/>
                  </a:lnTo>
                  <a:cubicBezTo>
                    <a:pt x="13577" y="9248"/>
                    <a:pt x="13577" y="9282"/>
                    <a:pt x="13610" y="9315"/>
                  </a:cubicBezTo>
                  <a:cubicBezTo>
                    <a:pt x="13610" y="9348"/>
                    <a:pt x="13577" y="9415"/>
                    <a:pt x="13577" y="9449"/>
                  </a:cubicBezTo>
                  <a:cubicBezTo>
                    <a:pt x="13310" y="9715"/>
                    <a:pt x="13077" y="9982"/>
                    <a:pt x="12876" y="10282"/>
                  </a:cubicBezTo>
                  <a:cubicBezTo>
                    <a:pt x="12810" y="10349"/>
                    <a:pt x="12810" y="10416"/>
                    <a:pt x="12776" y="10483"/>
                  </a:cubicBezTo>
                  <a:cubicBezTo>
                    <a:pt x="12976" y="8781"/>
                    <a:pt x="13177" y="7047"/>
                    <a:pt x="13377" y="5346"/>
                  </a:cubicBezTo>
                  <a:cubicBezTo>
                    <a:pt x="13377" y="5346"/>
                    <a:pt x="13410" y="5312"/>
                    <a:pt x="13410" y="5312"/>
                  </a:cubicBezTo>
                  <a:cubicBezTo>
                    <a:pt x="13443" y="5112"/>
                    <a:pt x="13477" y="4912"/>
                    <a:pt x="13544" y="4712"/>
                  </a:cubicBezTo>
                  <a:cubicBezTo>
                    <a:pt x="13544" y="4678"/>
                    <a:pt x="13577" y="4645"/>
                    <a:pt x="13577" y="4612"/>
                  </a:cubicBezTo>
                  <a:cubicBezTo>
                    <a:pt x="13710" y="4412"/>
                    <a:pt x="13910" y="4278"/>
                    <a:pt x="14111" y="4211"/>
                  </a:cubicBezTo>
                  <a:cubicBezTo>
                    <a:pt x="14478" y="4078"/>
                    <a:pt x="14911" y="3945"/>
                    <a:pt x="15111" y="3578"/>
                  </a:cubicBezTo>
                  <a:cubicBezTo>
                    <a:pt x="15111" y="3544"/>
                    <a:pt x="15111" y="3544"/>
                    <a:pt x="15111" y="3511"/>
                  </a:cubicBezTo>
                  <a:lnTo>
                    <a:pt x="15145" y="3511"/>
                  </a:lnTo>
                  <a:cubicBezTo>
                    <a:pt x="15712" y="3511"/>
                    <a:pt x="16279" y="3344"/>
                    <a:pt x="16746" y="3044"/>
                  </a:cubicBezTo>
                  <a:cubicBezTo>
                    <a:pt x="17079" y="2810"/>
                    <a:pt x="17446" y="2377"/>
                    <a:pt x="17280" y="1943"/>
                  </a:cubicBezTo>
                  <a:cubicBezTo>
                    <a:pt x="17222" y="1805"/>
                    <a:pt x="17100" y="1754"/>
                    <a:pt x="16953" y="1754"/>
                  </a:cubicBezTo>
                  <a:cubicBezTo>
                    <a:pt x="16676" y="1754"/>
                    <a:pt x="16308" y="1934"/>
                    <a:pt x="16112" y="2043"/>
                  </a:cubicBezTo>
                  <a:cubicBezTo>
                    <a:pt x="16045" y="2043"/>
                    <a:pt x="16012" y="2077"/>
                    <a:pt x="15979" y="2110"/>
                  </a:cubicBezTo>
                  <a:cubicBezTo>
                    <a:pt x="15979" y="2077"/>
                    <a:pt x="15979" y="2043"/>
                    <a:pt x="16012" y="2010"/>
                  </a:cubicBezTo>
                  <a:cubicBezTo>
                    <a:pt x="16045" y="1843"/>
                    <a:pt x="16079" y="1710"/>
                    <a:pt x="16079" y="1543"/>
                  </a:cubicBezTo>
                  <a:cubicBezTo>
                    <a:pt x="16045" y="1376"/>
                    <a:pt x="15945" y="1276"/>
                    <a:pt x="15812" y="1209"/>
                  </a:cubicBezTo>
                  <a:cubicBezTo>
                    <a:pt x="15711" y="1189"/>
                    <a:pt x="15610" y="1178"/>
                    <a:pt x="15511" y="1178"/>
                  </a:cubicBezTo>
                  <a:cubicBezTo>
                    <a:pt x="15282" y="1178"/>
                    <a:pt x="15064" y="1237"/>
                    <a:pt x="14878" y="1376"/>
                  </a:cubicBezTo>
                  <a:lnTo>
                    <a:pt x="14811" y="1409"/>
                  </a:lnTo>
                  <a:cubicBezTo>
                    <a:pt x="14811" y="1143"/>
                    <a:pt x="14678" y="909"/>
                    <a:pt x="14444" y="809"/>
                  </a:cubicBezTo>
                  <a:cubicBezTo>
                    <a:pt x="14322" y="753"/>
                    <a:pt x="14196" y="727"/>
                    <a:pt x="14074" y="727"/>
                  </a:cubicBezTo>
                  <a:cubicBezTo>
                    <a:pt x="13829" y="727"/>
                    <a:pt x="13599" y="831"/>
                    <a:pt x="13443" y="1009"/>
                  </a:cubicBezTo>
                  <a:cubicBezTo>
                    <a:pt x="13410" y="1009"/>
                    <a:pt x="13410" y="1043"/>
                    <a:pt x="13377" y="1043"/>
                  </a:cubicBezTo>
                  <a:cubicBezTo>
                    <a:pt x="13310" y="709"/>
                    <a:pt x="13077" y="409"/>
                    <a:pt x="12776" y="242"/>
                  </a:cubicBezTo>
                  <a:cubicBezTo>
                    <a:pt x="12611" y="137"/>
                    <a:pt x="12432" y="86"/>
                    <a:pt x="12255" y="86"/>
                  </a:cubicBezTo>
                  <a:cubicBezTo>
                    <a:pt x="12039" y="86"/>
                    <a:pt x="11826" y="162"/>
                    <a:pt x="11642" y="309"/>
                  </a:cubicBezTo>
                  <a:cubicBezTo>
                    <a:pt x="11609" y="342"/>
                    <a:pt x="11609" y="375"/>
                    <a:pt x="11575" y="409"/>
                  </a:cubicBezTo>
                  <a:cubicBezTo>
                    <a:pt x="11442" y="209"/>
                    <a:pt x="11275" y="75"/>
                    <a:pt x="11042" y="8"/>
                  </a:cubicBezTo>
                  <a:cubicBezTo>
                    <a:pt x="11008" y="3"/>
                    <a:pt x="10976" y="0"/>
                    <a:pt x="1094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75" name="Google Shape;475;p25"/>
            <p:cNvPicPr preferRelativeResize="0"/>
            <p:nvPr/>
          </p:nvPicPr>
          <p:blipFill rotWithShape="1">
            <a:blip r:embed="rId4">
              <a:alphaModFix amt="91000"/>
            </a:blip>
            <a:srcRect b="0" l="0" r="0" t="0"/>
            <a:stretch/>
          </p:blipFill>
          <p:spPr>
            <a:xfrm flipH="1" rot="585025">
              <a:off x="4506670" y="4276699"/>
              <a:ext cx="788901" cy="419100"/>
            </a:xfrm>
            <a:prstGeom prst="rect">
              <a:avLst/>
            </a:prstGeom>
            <a:noFill/>
            <a:ln>
              <a:noFill/>
            </a:ln>
          </p:spPr>
        </p:pic>
      </p:grpSp>
      <p:pic>
        <p:nvPicPr>
          <p:cNvPr id="476" name="Google Shape;476;p25"/>
          <p:cNvPicPr preferRelativeResize="0"/>
          <p:nvPr/>
        </p:nvPicPr>
        <p:blipFill rotWithShape="1">
          <a:blip r:embed="rId5">
            <a:alphaModFix/>
          </a:blip>
          <a:srcRect b="0" l="0" r="0" t="0"/>
          <a:stretch/>
        </p:blipFill>
        <p:spPr>
          <a:xfrm>
            <a:off x="289941" y="367629"/>
            <a:ext cx="992296" cy="389609"/>
          </a:xfrm>
          <a:prstGeom prst="rect">
            <a:avLst/>
          </a:prstGeom>
          <a:noFill/>
          <a:ln>
            <a:noFill/>
          </a:ln>
        </p:spPr>
      </p:pic>
      <p:grpSp>
        <p:nvGrpSpPr>
          <p:cNvPr id="477" name="Google Shape;477;p25"/>
          <p:cNvGrpSpPr/>
          <p:nvPr/>
        </p:nvGrpSpPr>
        <p:grpSpPr>
          <a:xfrm>
            <a:off x="1123204" y="2188547"/>
            <a:ext cx="7260442" cy="1543372"/>
            <a:chOff x="4876620" y="1226316"/>
            <a:chExt cx="7260442" cy="1543372"/>
          </a:xfrm>
        </p:grpSpPr>
        <p:sp>
          <p:nvSpPr>
            <p:cNvPr id="478" name="Google Shape;478;p25"/>
            <p:cNvSpPr/>
            <p:nvPr/>
          </p:nvSpPr>
          <p:spPr>
            <a:xfrm>
              <a:off x="5628054" y="1226316"/>
              <a:ext cx="6509008" cy="1543372"/>
            </a:xfrm>
            <a:prstGeom prst="roundRect">
              <a:avLst>
                <a:gd fmla="val 7531" name="adj"/>
              </a:avLst>
            </a:prstGeom>
            <a:solidFill>
              <a:srgbClr val="FFE38B"/>
            </a:solidFill>
            <a:ln>
              <a:noFill/>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Tập san nghề nghiệp liên quan đến thiết kế, triển lãm Poster nghề nghiệp, thẻ thông tin nghề nghiệp và các lĩnh vực thiết kế, video giới thiệu,…</a:t>
              </a:r>
              <a:endParaRPr b="0" i="0" sz="2000" u="none" cap="none" strike="noStrike">
                <a:solidFill>
                  <a:srgbClr val="000000"/>
                </a:solidFill>
                <a:latin typeface="Arial"/>
                <a:ea typeface="Arial"/>
                <a:cs typeface="Arial"/>
                <a:sym typeface="Arial"/>
              </a:endParaRPr>
            </a:p>
          </p:txBody>
        </p:sp>
        <p:sp>
          <p:nvSpPr>
            <p:cNvPr id="479" name="Google Shape;479;p25"/>
            <p:cNvSpPr/>
            <p:nvPr/>
          </p:nvSpPr>
          <p:spPr>
            <a:xfrm rot="-5400000">
              <a:off x="4858899" y="1726339"/>
              <a:ext cx="578765" cy="543324"/>
            </a:xfrm>
            <a:prstGeom prst="downArrow">
              <a:avLst>
                <a:gd fmla="val 50000" name="adj1"/>
                <a:gd fmla="val 50000" name="adj2"/>
              </a:avLst>
            </a:prstGeom>
            <a:solidFill>
              <a:srgbClr val="FF0000"/>
            </a:solidFill>
            <a:ln>
              <a:noFill/>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grpSp>
        <p:nvGrpSpPr>
          <p:cNvPr id="480" name="Google Shape;480;p25"/>
          <p:cNvGrpSpPr/>
          <p:nvPr/>
        </p:nvGrpSpPr>
        <p:grpSpPr>
          <a:xfrm>
            <a:off x="1123205" y="3931844"/>
            <a:ext cx="7260442" cy="739295"/>
            <a:chOff x="4876620" y="2491165"/>
            <a:chExt cx="7260442" cy="739295"/>
          </a:xfrm>
        </p:grpSpPr>
        <p:sp>
          <p:nvSpPr>
            <p:cNvPr id="481" name="Google Shape;481;p25"/>
            <p:cNvSpPr/>
            <p:nvPr/>
          </p:nvSpPr>
          <p:spPr>
            <a:xfrm>
              <a:off x="5628054" y="2491165"/>
              <a:ext cx="6509008" cy="739295"/>
            </a:xfrm>
            <a:prstGeom prst="roundRect">
              <a:avLst>
                <a:gd fmla="val 18102" name="adj"/>
              </a:avLst>
            </a:prstGeom>
            <a:solidFill>
              <a:srgbClr val="FFE38B"/>
            </a:solidFill>
            <a:ln>
              <a:noFill/>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Trình bày sản phẩm số hoặc in ấn, vẽ tranh,...</a:t>
              </a:r>
              <a:endParaRPr/>
            </a:p>
          </p:txBody>
        </p:sp>
        <p:sp>
          <p:nvSpPr>
            <p:cNvPr id="482" name="Google Shape;482;p25"/>
            <p:cNvSpPr/>
            <p:nvPr/>
          </p:nvSpPr>
          <p:spPr>
            <a:xfrm rot="-5400000">
              <a:off x="4858899" y="2589149"/>
              <a:ext cx="578765" cy="543324"/>
            </a:xfrm>
            <a:prstGeom prst="downArrow">
              <a:avLst>
                <a:gd fmla="val 50000" name="adj1"/>
                <a:gd fmla="val 50000" name="adj2"/>
              </a:avLst>
            </a:prstGeom>
            <a:solidFill>
              <a:srgbClr val="FF0000"/>
            </a:solidFill>
            <a:ln>
              <a:noFill/>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grpSp>
        <p:nvGrpSpPr>
          <p:cNvPr id="483" name="Google Shape;483;p25"/>
          <p:cNvGrpSpPr/>
          <p:nvPr/>
        </p:nvGrpSpPr>
        <p:grpSpPr>
          <a:xfrm>
            <a:off x="786089" y="1522763"/>
            <a:ext cx="2899020" cy="525351"/>
            <a:chOff x="179773" y="689317"/>
            <a:chExt cx="2899020" cy="525351"/>
          </a:xfrm>
        </p:grpSpPr>
        <p:sp>
          <p:nvSpPr>
            <p:cNvPr id="484" name="Google Shape;484;p25"/>
            <p:cNvSpPr/>
            <p:nvPr/>
          </p:nvSpPr>
          <p:spPr>
            <a:xfrm>
              <a:off x="720048" y="689317"/>
              <a:ext cx="2358745" cy="496996"/>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vi-VN" sz="2000" u="none" cap="none" strike="noStrike">
                  <a:solidFill>
                    <a:srgbClr val="235C6B"/>
                  </a:solidFill>
                  <a:latin typeface="Arial"/>
                  <a:ea typeface="Arial"/>
                  <a:cs typeface="Arial"/>
                  <a:sym typeface="Arial"/>
                </a:rPr>
                <a:t>Hướng dẫn:</a:t>
              </a:r>
              <a:endParaRPr b="1" i="0" sz="2000" u="none" cap="none" strike="noStrike">
                <a:solidFill>
                  <a:srgbClr val="235C6B"/>
                </a:solidFill>
                <a:latin typeface="Arial"/>
                <a:ea typeface="Arial"/>
                <a:cs typeface="Arial"/>
                <a:sym typeface="Arial"/>
              </a:endParaRPr>
            </a:p>
          </p:txBody>
        </p:sp>
        <p:pic>
          <p:nvPicPr>
            <p:cNvPr descr="Clip Art Take Note - Note Taking Png, Transparent Png , Transparent Png  Image - PNGitem" id="485" name="Google Shape;485;p25"/>
            <p:cNvPicPr preferRelativeResize="0"/>
            <p:nvPr/>
          </p:nvPicPr>
          <p:blipFill rotWithShape="1">
            <a:blip r:embed="rId6">
              <a:alphaModFix/>
            </a:blip>
            <a:srcRect b="0" l="0" r="0" t="0"/>
            <a:stretch/>
          </p:blipFill>
          <p:spPr>
            <a:xfrm>
              <a:off x="179773" y="754708"/>
              <a:ext cx="529914" cy="459960"/>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83"/>
                                        </p:tgtEl>
                                        <p:attrNameLst>
                                          <p:attrName>style.visibility</p:attrName>
                                        </p:attrNameLst>
                                      </p:cBhvr>
                                      <p:to>
                                        <p:strVal val="visible"/>
                                      </p:to>
                                    </p:set>
                                    <p:anim calcmode="lin" valueType="num">
                                      <p:cBhvr additive="base">
                                        <p:cTn dur="500"/>
                                        <p:tgtEl>
                                          <p:spTgt spid="483"/>
                                        </p:tgtEl>
                                        <p:attrNameLst>
                                          <p:attrName>ppt_w</p:attrName>
                                        </p:attrNameLst>
                                      </p:cBhvr>
                                      <p:tavLst>
                                        <p:tav fmla="" tm="0">
                                          <p:val>
                                            <p:strVal val="0"/>
                                          </p:val>
                                        </p:tav>
                                        <p:tav fmla="" tm="100000">
                                          <p:val>
                                            <p:strVal val="#ppt_w"/>
                                          </p:val>
                                        </p:tav>
                                      </p:tavLst>
                                    </p:anim>
                                    <p:anim calcmode="lin" valueType="num">
                                      <p:cBhvr additive="base">
                                        <p:cTn dur="500"/>
                                        <p:tgtEl>
                                          <p:spTgt spid="48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77"/>
                                        </p:tgtEl>
                                        <p:attrNameLst>
                                          <p:attrName>style.visibility</p:attrName>
                                        </p:attrNameLst>
                                      </p:cBhvr>
                                      <p:to>
                                        <p:strVal val="visible"/>
                                      </p:to>
                                    </p:set>
                                    <p:anim calcmode="lin" valueType="num">
                                      <p:cBhvr additive="base">
                                        <p:cTn dur="500"/>
                                        <p:tgtEl>
                                          <p:spTgt spid="477"/>
                                        </p:tgtEl>
                                        <p:attrNameLst>
                                          <p:attrName>ppt_w</p:attrName>
                                        </p:attrNameLst>
                                      </p:cBhvr>
                                      <p:tavLst>
                                        <p:tav fmla="" tm="0">
                                          <p:val>
                                            <p:strVal val="0"/>
                                          </p:val>
                                        </p:tav>
                                        <p:tav fmla="" tm="100000">
                                          <p:val>
                                            <p:strVal val="#ppt_w"/>
                                          </p:val>
                                        </p:tav>
                                      </p:tavLst>
                                    </p:anim>
                                    <p:anim calcmode="lin" valueType="num">
                                      <p:cBhvr additive="base">
                                        <p:cTn dur="500"/>
                                        <p:tgtEl>
                                          <p:spTgt spid="47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80"/>
                                        </p:tgtEl>
                                        <p:attrNameLst>
                                          <p:attrName>style.visibility</p:attrName>
                                        </p:attrNameLst>
                                      </p:cBhvr>
                                      <p:to>
                                        <p:strVal val="visible"/>
                                      </p:to>
                                    </p:set>
                                    <p:anim calcmode="lin" valueType="num">
                                      <p:cBhvr additive="base">
                                        <p:cTn dur="500"/>
                                        <p:tgtEl>
                                          <p:spTgt spid="480"/>
                                        </p:tgtEl>
                                        <p:attrNameLst>
                                          <p:attrName>ppt_w</p:attrName>
                                        </p:attrNameLst>
                                      </p:cBhvr>
                                      <p:tavLst>
                                        <p:tav fmla="" tm="0">
                                          <p:val>
                                            <p:strVal val="0"/>
                                          </p:val>
                                        </p:tav>
                                        <p:tav fmla="" tm="100000">
                                          <p:val>
                                            <p:strVal val="#ppt_w"/>
                                          </p:val>
                                        </p:tav>
                                      </p:tavLst>
                                    </p:anim>
                                    <p:anim calcmode="lin" valueType="num">
                                      <p:cBhvr additive="base">
                                        <p:cTn dur="500"/>
                                        <p:tgtEl>
                                          <p:spTgt spid="48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pic>
        <p:nvPicPr>
          <p:cNvPr id="490" name="Google Shape;490;p26"/>
          <p:cNvPicPr preferRelativeResize="0"/>
          <p:nvPr/>
        </p:nvPicPr>
        <p:blipFill rotWithShape="1">
          <a:blip r:embed="rId3">
            <a:alphaModFix/>
          </a:blip>
          <a:srcRect b="0" l="3870" r="0" t="0"/>
          <a:stretch/>
        </p:blipFill>
        <p:spPr>
          <a:xfrm>
            <a:off x="566056" y="204787"/>
            <a:ext cx="8374743" cy="4722813"/>
          </a:xfrm>
          <a:prstGeom prst="rect">
            <a:avLst/>
          </a:prstGeom>
          <a:noFill/>
          <a:ln>
            <a:noFill/>
          </a:ln>
        </p:spPr>
      </p:pic>
      <p:sp>
        <p:nvSpPr>
          <p:cNvPr id="491" name="Google Shape;491;p26"/>
          <p:cNvSpPr txBox="1"/>
          <p:nvPr>
            <p:ph type="title"/>
          </p:nvPr>
        </p:nvSpPr>
        <p:spPr>
          <a:xfrm>
            <a:off x="566056" y="206128"/>
            <a:ext cx="8359259" cy="648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200"/>
              <a:buNone/>
            </a:pPr>
            <a:r>
              <a:rPr b="1" lang="vi-VN" sz="3000">
                <a:solidFill>
                  <a:srgbClr val="235C6B"/>
                </a:solidFill>
              </a:rPr>
              <a:t>LUYỆN TẬP</a:t>
            </a:r>
            <a:endParaRPr b="1" sz="3000">
              <a:solidFill>
                <a:srgbClr val="235C6B"/>
              </a:solidFill>
              <a:latin typeface="Arial"/>
              <a:ea typeface="Arial"/>
              <a:cs typeface="Arial"/>
              <a:sym typeface="Arial"/>
            </a:endParaRPr>
          </a:p>
        </p:txBody>
      </p:sp>
      <p:grpSp>
        <p:nvGrpSpPr>
          <p:cNvPr id="492" name="Google Shape;492;p26"/>
          <p:cNvGrpSpPr/>
          <p:nvPr/>
        </p:nvGrpSpPr>
        <p:grpSpPr>
          <a:xfrm>
            <a:off x="7858333" y="306602"/>
            <a:ext cx="936744" cy="1181018"/>
            <a:chOff x="6652247" y="599252"/>
            <a:chExt cx="936744" cy="1181018"/>
          </a:xfrm>
        </p:grpSpPr>
        <p:sp>
          <p:nvSpPr>
            <p:cNvPr id="493" name="Google Shape;493;p26"/>
            <p:cNvSpPr/>
            <p:nvPr/>
          </p:nvSpPr>
          <p:spPr>
            <a:xfrm flipH="1">
              <a:off x="6875413" y="599252"/>
              <a:ext cx="713578" cy="798368"/>
            </a:xfrm>
            <a:custGeom>
              <a:rect b="b" l="l" r="r" t="t"/>
              <a:pathLst>
                <a:path extrusionOk="0" h="36656" w="32763">
                  <a:moveTo>
                    <a:pt x="17153" y="683"/>
                  </a:moveTo>
                  <a:lnTo>
                    <a:pt x="17153" y="683"/>
                  </a:lnTo>
                  <a:cubicBezTo>
                    <a:pt x="16836" y="1674"/>
                    <a:pt x="16400" y="2585"/>
                    <a:pt x="15925" y="3456"/>
                  </a:cubicBezTo>
                  <a:cubicBezTo>
                    <a:pt x="15489" y="4051"/>
                    <a:pt x="15053" y="4565"/>
                    <a:pt x="14578" y="5080"/>
                  </a:cubicBezTo>
                  <a:cubicBezTo>
                    <a:pt x="14657" y="4882"/>
                    <a:pt x="14697" y="4684"/>
                    <a:pt x="14776" y="4486"/>
                  </a:cubicBezTo>
                  <a:cubicBezTo>
                    <a:pt x="15014" y="3694"/>
                    <a:pt x="15370" y="2941"/>
                    <a:pt x="15766" y="2189"/>
                  </a:cubicBezTo>
                  <a:cubicBezTo>
                    <a:pt x="16123" y="1634"/>
                    <a:pt x="16598" y="1119"/>
                    <a:pt x="17153" y="683"/>
                  </a:cubicBezTo>
                  <a:close/>
                  <a:moveTo>
                    <a:pt x="25828" y="1991"/>
                  </a:moveTo>
                  <a:lnTo>
                    <a:pt x="25828" y="1991"/>
                  </a:lnTo>
                  <a:cubicBezTo>
                    <a:pt x="25907" y="2823"/>
                    <a:pt x="26224" y="3615"/>
                    <a:pt x="26264" y="4407"/>
                  </a:cubicBezTo>
                  <a:cubicBezTo>
                    <a:pt x="26303" y="5239"/>
                    <a:pt x="26184" y="5952"/>
                    <a:pt x="26224" y="6744"/>
                  </a:cubicBezTo>
                  <a:lnTo>
                    <a:pt x="26184" y="6665"/>
                  </a:lnTo>
                  <a:cubicBezTo>
                    <a:pt x="25590" y="5199"/>
                    <a:pt x="25471" y="3575"/>
                    <a:pt x="25828" y="1991"/>
                  </a:cubicBezTo>
                  <a:close/>
                  <a:moveTo>
                    <a:pt x="8478" y="4169"/>
                  </a:moveTo>
                  <a:cubicBezTo>
                    <a:pt x="8834" y="4962"/>
                    <a:pt x="9587" y="5556"/>
                    <a:pt x="10023" y="6308"/>
                  </a:cubicBezTo>
                  <a:cubicBezTo>
                    <a:pt x="10577" y="7220"/>
                    <a:pt x="10934" y="8249"/>
                    <a:pt x="11171" y="9319"/>
                  </a:cubicBezTo>
                  <a:cubicBezTo>
                    <a:pt x="10062" y="7853"/>
                    <a:pt x="8161" y="6190"/>
                    <a:pt x="8478" y="4209"/>
                  </a:cubicBezTo>
                  <a:lnTo>
                    <a:pt x="8478" y="4169"/>
                  </a:lnTo>
                  <a:close/>
                  <a:moveTo>
                    <a:pt x="32126" y="9161"/>
                  </a:moveTo>
                  <a:cubicBezTo>
                    <a:pt x="31176" y="10547"/>
                    <a:pt x="29868" y="11656"/>
                    <a:pt x="28363" y="12409"/>
                  </a:cubicBezTo>
                  <a:cubicBezTo>
                    <a:pt x="28244" y="12488"/>
                    <a:pt x="28086" y="12528"/>
                    <a:pt x="27927" y="12607"/>
                  </a:cubicBezTo>
                  <a:cubicBezTo>
                    <a:pt x="28522" y="11973"/>
                    <a:pt x="28997" y="11300"/>
                    <a:pt x="29591" y="10666"/>
                  </a:cubicBezTo>
                  <a:cubicBezTo>
                    <a:pt x="30265" y="9913"/>
                    <a:pt x="31176" y="9398"/>
                    <a:pt x="32126" y="9161"/>
                  </a:cubicBezTo>
                  <a:close/>
                  <a:moveTo>
                    <a:pt x="18460" y="8844"/>
                  </a:moveTo>
                  <a:cubicBezTo>
                    <a:pt x="18460" y="9715"/>
                    <a:pt x="18262" y="10587"/>
                    <a:pt x="17826" y="11339"/>
                  </a:cubicBezTo>
                  <a:cubicBezTo>
                    <a:pt x="17509" y="11854"/>
                    <a:pt x="17113" y="12290"/>
                    <a:pt x="16638" y="12646"/>
                  </a:cubicBezTo>
                  <a:cubicBezTo>
                    <a:pt x="16361" y="12884"/>
                    <a:pt x="16044" y="13122"/>
                    <a:pt x="15766" y="13359"/>
                  </a:cubicBezTo>
                  <a:cubicBezTo>
                    <a:pt x="16717" y="11894"/>
                    <a:pt x="17945" y="10547"/>
                    <a:pt x="18460" y="8844"/>
                  </a:cubicBezTo>
                  <a:close/>
                  <a:moveTo>
                    <a:pt x="397" y="12686"/>
                  </a:moveTo>
                  <a:lnTo>
                    <a:pt x="397" y="12686"/>
                  </a:lnTo>
                  <a:cubicBezTo>
                    <a:pt x="793" y="13043"/>
                    <a:pt x="1229" y="13359"/>
                    <a:pt x="1704" y="13637"/>
                  </a:cubicBezTo>
                  <a:cubicBezTo>
                    <a:pt x="2377" y="14112"/>
                    <a:pt x="2932" y="14746"/>
                    <a:pt x="3249" y="15459"/>
                  </a:cubicBezTo>
                  <a:cubicBezTo>
                    <a:pt x="2615" y="15102"/>
                    <a:pt x="1981" y="14627"/>
                    <a:pt x="1427" y="14152"/>
                  </a:cubicBezTo>
                  <a:cubicBezTo>
                    <a:pt x="951" y="13756"/>
                    <a:pt x="595" y="13280"/>
                    <a:pt x="397" y="12686"/>
                  </a:cubicBezTo>
                  <a:close/>
                  <a:moveTo>
                    <a:pt x="8438" y="10587"/>
                  </a:moveTo>
                  <a:lnTo>
                    <a:pt x="8438" y="10587"/>
                  </a:lnTo>
                  <a:cubicBezTo>
                    <a:pt x="9349" y="12290"/>
                    <a:pt x="9349" y="14310"/>
                    <a:pt x="8438" y="16013"/>
                  </a:cubicBezTo>
                  <a:cubicBezTo>
                    <a:pt x="8359" y="14231"/>
                    <a:pt x="8517" y="12330"/>
                    <a:pt x="8438" y="10587"/>
                  </a:cubicBezTo>
                  <a:close/>
                  <a:moveTo>
                    <a:pt x="22263" y="10270"/>
                  </a:moveTo>
                  <a:cubicBezTo>
                    <a:pt x="22382" y="11498"/>
                    <a:pt x="22461" y="12726"/>
                    <a:pt x="22501" y="13954"/>
                  </a:cubicBezTo>
                  <a:cubicBezTo>
                    <a:pt x="22461" y="14825"/>
                    <a:pt x="22342" y="15697"/>
                    <a:pt x="22184" y="16528"/>
                  </a:cubicBezTo>
                  <a:cubicBezTo>
                    <a:pt x="22065" y="15934"/>
                    <a:pt x="21906" y="15340"/>
                    <a:pt x="21708" y="14786"/>
                  </a:cubicBezTo>
                  <a:cubicBezTo>
                    <a:pt x="21431" y="13954"/>
                    <a:pt x="21312" y="13122"/>
                    <a:pt x="21352" y="12250"/>
                  </a:cubicBezTo>
                  <a:cubicBezTo>
                    <a:pt x="21471" y="11537"/>
                    <a:pt x="21787" y="10824"/>
                    <a:pt x="22263" y="10270"/>
                  </a:cubicBezTo>
                  <a:close/>
                  <a:moveTo>
                    <a:pt x="11449" y="16608"/>
                  </a:moveTo>
                  <a:cubicBezTo>
                    <a:pt x="11647" y="17043"/>
                    <a:pt x="11884" y="17440"/>
                    <a:pt x="12082" y="17836"/>
                  </a:cubicBezTo>
                  <a:cubicBezTo>
                    <a:pt x="12399" y="18469"/>
                    <a:pt x="12677" y="19143"/>
                    <a:pt x="12914" y="19856"/>
                  </a:cubicBezTo>
                  <a:cubicBezTo>
                    <a:pt x="12399" y="19420"/>
                    <a:pt x="11964" y="18866"/>
                    <a:pt x="11726" y="18192"/>
                  </a:cubicBezTo>
                  <a:cubicBezTo>
                    <a:pt x="11528" y="17717"/>
                    <a:pt x="11449" y="17162"/>
                    <a:pt x="11449" y="16608"/>
                  </a:cubicBezTo>
                  <a:close/>
                  <a:moveTo>
                    <a:pt x="17311" y="14984"/>
                  </a:moveTo>
                  <a:lnTo>
                    <a:pt x="17311" y="14984"/>
                  </a:lnTo>
                  <a:cubicBezTo>
                    <a:pt x="17232" y="16806"/>
                    <a:pt x="17034" y="18588"/>
                    <a:pt x="16876" y="20410"/>
                  </a:cubicBezTo>
                  <a:cubicBezTo>
                    <a:pt x="16836" y="20133"/>
                    <a:pt x="16757" y="19856"/>
                    <a:pt x="16678" y="19579"/>
                  </a:cubicBezTo>
                  <a:cubicBezTo>
                    <a:pt x="16242" y="17994"/>
                    <a:pt x="16479" y="16370"/>
                    <a:pt x="17311" y="14984"/>
                  </a:cubicBezTo>
                  <a:close/>
                  <a:moveTo>
                    <a:pt x="6299" y="24253"/>
                  </a:moveTo>
                  <a:lnTo>
                    <a:pt x="11369" y="25124"/>
                  </a:lnTo>
                  <a:lnTo>
                    <a:pt x="11924" y="25204"/>
                  </a:lnTo>
                  <a:cubicBezTo>
                    <a:pt x="11766" y="25243"/>
                    <a:pt x="11647" y="25283"/>
                    <a:pt x="11488" y="25322"/>
                  </a:cubicBezTo>
                  <a:cubicBezTo>
                    <a:pt x="10854" y="25560"/>
                    <a:pt x="10300" y="25956"/>
                    <a:pt x="9627" y="26154"/>
                  </a:cubicBezTo>
                  <a:cubicBezTo>
                    <a:pt x="9398" y="26226"/>
                    <a:pt x="9180" y="26259"/>
                    <a:pt x="8972" y="26259"/>
                  </a:cubicBezTo>
                  <a:cubicBezTo>
                    <a:pt x="7804" y="26259"/>
                    <a:pt x="6938" y="25228"/>
                    <a:pt x="6299" y="24253"/>
                  </a:cubicBezTo>
                  <a:close/>
                  <a:moveTo>
                    <a:pt x="24838" y="21995"/>
                  </a:moveTo>
                  <a:lnTo>
                    <a:pt x="24838" y="21995"/>
                  </a:lnTo>
                  <a:cubicBezTo>
                    <a:pt x="24996" y="23223"/>
                    <a:pt x="24560" y="24451"/>
                    <a:pt x="23689" y="25322"/>
                  </a:cubicBezTo>
                  <a:cubicBezTo>
                    <a:pt x="23015" y="25917"/>
                    <a:pt x="22302" y="26392"/>
                    <a:pt x="21510" y="26748"/>
                  </a:cubicBezTo>
                  <a:cubicBezTo>
                    <a:pt x="21629" y="26630"/>
                    <a:pt x="21748" y="26471"/>
                    <a:pt x="21867" y="26352"/>
                  </a:cubicBezTo>
                  <a:cubicBezTo>
                    <a:pt x="23015" y="25006"/>
                    <a:pt x="24006" y="23540"/>
                    <a:pt x="24838" y="21995"/>
                  </a:cubicBezTo>
                  <a:close/>
                  <a:moveTo>
                    <a:pt x="9032" y="28254"/>
                  </a:moveTo>
                  <a:lnTo>
                    <a:pt x="9032" y="28254"/>
                  </a:lnTo>
                  <a:cubicBezTo>
                    <a:pt x="10181" y="28412"/>
                    <a:pt x="11290" y="28769"/>
                    <a:pt x="12360" y="29323"/>
                  </a:cubicBezTo>
                  <a:cubicBezTo>
                    <a:pt x="12875" y="29601"/>
                    <a:pt x="13390" y="29917"/>
                    <a:pt x="13865" y="30274"/>
                  </a:cubicBezTo>
                  <a:cubicBezTo>
                    <a:pt x="14003" y="30357"/>
                    <a:pt x="14160" y="30420"/>
                    <a:pt x="14323" y="30465"/>
                  </a:cubicBezTo>
                  <a:lnTo>
                    <a:pt x="14323" y="30465"/>
                  </a:lnTo>
                  <a:cubicBezTo>
                    <a:pt x="13248" y="30377"/>
                    <a:pt x="12212" y="30103"/>
                    <a:pt x="11251" y="29680"/>
                  </a:cubicBezTo>
                  <a:cubicBezTo>
                    <a:pt x="10419" y="29323"/>
                    <a:pt x="9666" y="28848"/>
                    <a:pt x="9032" y="28254"/>
                  </a:cubicBezTo>
                  <a:close/>
                  <a:moveTo>
                    <a:pt x="14804" y="30505"/>
                  </a:moveTo>
                  <a:cubicBezTo>
                    <a:pt x="14946" y="30505"/>
                    <a:pt x="15093" y="30520"/>
                    <a:pt x="15212" y="30591"/>
                  </a:cubicBezTo>
                  <a:lnTo>
                    <a:pt x="14663" y="30509"/>
                  </a:lnTo>
                  <a:lnTo>
                    <a:pt x="14663" y="30509"/>
                  </a:lnTo>
                  <a:cubicBezTo>
                    <a:pt x="14709" y="30507"/>
                    <a:pt x="14756" y="30505"/>
                    <a:pt x="14804" y="30505"/>
                  </a:cubicBezTo>
                  <a:close/>
                  <a:moveTo>
                    <a:pt x="13211" y="1"/>
                  </a:moveTo>
                  <a:cubicBezTo>
                    <a:pt x="13169" y="1"/>
                    <a:pt x="13128" y="26"/>
                    <a:pt x="13112" y="89"/>
                  </a:cubicBezTo>
                  <a:cubicBezTo>
                    <a:pt x="12043" y="3852"/>
                    <a:pt x="12082" y="7774"/>
                    <a:pt x="12637" y="11617"/>
                  </a:cubicBezTo>
                  <a:cubicBezTo>
                    <a:pt x="12281" y="10943"/>
                    <a:pt x="11884" y="10270"/>
                    <a:pt x="11449" y="9675"/>
                  </a:cubicBezTo>
                  <a:cubicBezTo>
                    <a:pt x="11528" y="9636"/>
                    <a:pt x="11568" y="9557"/>
                    <a:pt x="11528" y="9477"/>
                  </a:cubicBezTo>
                  <a:cubicBezTo>
                    <a:pt x="11330" y="8368"/>
                    <a:pt x="10934" y="7299"/>
                    <a:pt x="10379" y="6308"/>
                  </a:cubicBezTo>
                  <a:cubicBezTo>
                    <a:pt x="10141" y="5873"/>
                    <a:pt x="9825" y="5477"/>
                    <a:pt x="9468" y="5120"/>
                  </a:cubicBezTo>
                  <a:cubicBezTo>
                    <a:pt x="9032" y="4724"/>
                    <a:pt x="8755" y="4209"/>
                    <a:pt x="8597" y="3654"/>
                  </a:cubicBezTo>
                  <a:cubicBezTo>
                    <a:pt x="8597" y="3581"/>
                    <a:pt x="8545" y="3550"/>
                    <a:pt x="8486" y="3550"/>
                  </a:cubicBezTo>
                  <a:cubicBezTo>
                    <a:pt x="8418" y="3550"/>
                    <a:pt x="8341" y="3591"/>
                    <a:pt x="8319" y="3654"/>
                  </a:cubicBezTo>
                  <a:cubicBezTo>
                    <a:pt x="7567" y="5754"/>
                    <a:pt x="9428" y="7536"/>
                    <a:pt x="10617" y="9042"/>
                  </a:cubicBezTo>
                  <a:cubicBezTo>
                    <a:pt x="11488" y="10072"/>
                    <a:pt x="12201" y="11220"/>
                    <a:pt x="12756" y="12488"/>
                  </a:cubicBezTo>
                  <a:cubicBezTo>
                    <a:pt x="12875" y="13122"/>
                    <a:pt x="12994" y="13756"/>
                    <a:pt x="13112" y="14389"/>
                  </a:cubicBezTo>
                  <a:cubicBezTo>
                    <a:pt x="13627" y="16845"/>
                    <a:pt x="14340" y="19262"/>
                    <a:pt x="15093" y="21638"/>
                  </a:cubicBezTo>
                  <a:cubicBezTo>
                    <a:pt x="14578" y="21084"/>
                    <a:pt x="13984" y="20609"/>
                    <a:pt x="13310" y="20212"/>
                  </a:cubicBezTo>
                  <a:cubicBezTo>
                    <a:pt x="13112" y="19499"/>
                    <a:pt x="12835" y="18786"/>
                    <a:pt x="12518" y="18113"/>
                  </a:cubicBezTo>
                  <a:cubicBezTo>
                    <a:pt x="12320" y="17756"/>
                    <a:pt x="12162" y="17400"/>
                    <a:pt x="11964" y="17043"/>
                  </a:cubicBezTo>
                  <a:cubicBezTo>
                    <a:pt x="11647" y="16647"/>
                    <a:pt x="11488" y="16212"/>
                    <a:pt x="11488" y="15697"/>
                  </a:cubicBezTo>
                  <a:cubicBezTo>
                    <a:pt x="11488" y="15625"/>
                    <a:pt x="11417" y="15568"/>
                    <a:pt x="11351" y="15568"/>
                  </a:cubicBezTo>
                  <a:cubicBezTo>
                    <a:pt x="11308" y="15568"/>
                    <a:pt x="11266" y="15594"/>
                    <a:pt x="11251" y="15657"/>
                  </a:cubicBezTo>
                  <a:cubicBezTo>
                    <a:pt x="10894" y="17162"/>
                    <a:pt x="11369" y="18747"/>
                    <a:pt x="12479" y="19856"/>
                  </a:cubicBezTo>
                  <a:cubicBezTo>
                    <a:pt x="12677" y="20014"/>
                    <a:pt x="12875" y="20133"/>
                    <a:pt x="13073" y="20292"/>
                  </a:cubicBezTo>
                  <a:cubicBezTo>
                    <a:pt x="13073" y="20331"/>
                    <a:pt x="13112" y="20371"/>
                    <a:pt x="13112" y="20410"/>
                  </a:cubicBezTo>
                  <a:cubicBezTo>
                    <a:pt x="13141" y="20468"/>
                    <a:pt x="13213" y="20505"/>
                    <a:pt x="13265" y="20505"/>
                  </a:cubicBezTo>
                  <a:cubicBezTo>
                    <a:pt x="13284" y="20505"/>
                    <a:pt x="13300" y="20500"/>
                    <a:pt x="13310" y="20490"/>
                  </a:cubicBezTo>
                  <a:cubicBezTo>
                    <a:pt x="14063" y="20886"/>
                    <a:pt x="14697" y="21401"/>
                    <a:pt x="15212" y="22035"/>
                  </a:cubicBezTo>
                  <a:cubicBezTo>
                    <a:pt x="15885" y="24174"/>
                    <a:pt x="16598" y="26313"/>
                    <a:pt x="17272" y="28452"/>
                  </a:cubicBezTo>
                  <a:cubicBezTo>
                    <a:pt x="17272" y="28452"/>
                    <a:pt x="17272" y="28491"/>
                    <a:pt x="17272" y="28491"/>
                  </a:cubicBezTo>
                  <a:cubicBezTo>
                    <a:pt x="15846" y="26432"/>
                    <a:pt x="13905" y="24689"/>
                    <a:pt x="12043" y="23025"/>
                  </a:cubicBezTo>
                  <a:cubicBezTo>
                    <a:pt x="11488" y="22510"/>
                    <a:pt x="10934" y="22035"/>
                    <a:pt x="10419" y="21520"/>
                  </a:cubicBezTo>
                  <a:cubicBezTo>
                    <a:pt x="9112" y="20133"/>
                    <a:pt x="8636" y="18390"/>
                    <a:pt x="8478" y="16568"/>
                  </a:cubicBezTo>
                  <a:cubicBezTo>
                    <a:pt x="8517" y="16568"/>
                    <a:pt x="8557" y="16528"/>
                    <a:pt x="8597" y="16489"/>
                  </a:cubicBezTo>
                  <a:cubicBezTo>
                    <a:pt x="9825" y="14429"/>
                    <a:pt x="9745" y="11854"/>
                    <a:pt x="8359" y="9913"/>
                  </a:cubicBezTo>
                  <a:cubicBezTo>
                    <a:pt x="8324" y="9861"/>
                    <a:pt x="8260" y="9832"/>
                    <a:pt x="8201" y="9832"/>
                  </a:cubicBezTo>
                  <a:cubicBezTo>
                    <a:pt x="8125" y="9832"/>
                    <a:pt x="8059" y="9881"/>
                    <a:pt x="8082" y="9992"/>
                  </a:cubicBezTo>
                  <a:cubicBezTo>
                    <a:pt x="8240" y="12330"/>
                    <a:pt x="7844" y="14706"/>
                    <a:pt x="8161" y="17043"/>
                  </a:cubicBezTo>
                  <a:cubicBezTo>
                    <a:pt x="8280" y="18153"/>
                    <a:pt x="8597" y="19182"/>
                    <a:pt x="9072" y="20173"/>
                  </a:cubicBezTo>
                  <a:cubicBezTo>
                    <a:pt x="8834" y="19935"/>
                    <a:pt x="8636" y="19697"/>
                    <a:pt x="8399" y="19460"/>
                  </a:cubicBezTo>
                  <a:cubicBezTo>
                    <a:pt x="7210" y="18073"/>
                    <a:pt x="6180" y="16568"/>
                    <a:pt x="5309" y="14984"/>
                  </a:cubicBezTo>
                  <a:cubicBezTo>
                    <a:pt x="4318" y="13201"/>
                    <a:pt x="3566" y="11300"/>
                    <a:pt x="3011" y="9319"/>
                  </a:cubicBezTo>
                  <a:cubicBezTo>
                    <a:pt x="2996" y="9258"/>
                    <a:pt x="2958" y="9233"/>
                    <a:pt x="2919" y="9233"/>
                  </a:cubicBezTo>
                  <a:cubicBezTo>
                    <a:pt x="2855" y="9233"/>
                    <a:pt x="2789" y="9300"/>
                    <a:pt x="2813" y="9398"/>
                  </a:cubicBezTo>
                  <a:cubicBezTo>
                    <a:pt x="3447" y="11973"/>
                    <a:pt x="4517" y="14469"/>
                    <a:pt x="5943" y="16766"/>
                  </a:cubicBezTo>
                  <a:cubicBezTo>
                    <a:pt x="5745" y="16647"/>
                    <a:pt x="5586" y="16568"/>
                    <a:pt x="5388" y="16489"/>
                  </a:cubicBezTo>
                  <a:cubicBezTo>
                    <a:pt x="4794" y="16251"/>
                    <a:pt x="4200" y="15974"/>
                    <a:pt x="3645" y="15697"/>
                  </a:cubicBezTo>
                  <a:cubicBezTo>
                    <a:pt x="3645" y="15697"/>
                    <a:pt x="3645" y="15657"/>
                    <a:pt x="3645" y="15617"/>
                  </a:cubicBezTo>
                  <a:cubicBezTo>
                    <a:pt x="3328" y="14865"/>
                    <a:pt x="2853" y="14152"/>
                    <a:pt x="2219" y="13637"/>
                  </a:cubicBezTo>
                  <a:cubicBezTo>
                    <a:pt x="1585" y="13161"/>
                    <a:pt x="674" y="12844"/>
                    <a:pt x="318" y="12092"/>
                  </a:cubicBezTo>
                  <a:cubicBezTo>
                    <a:pt x="287" y="12031"/>
                    <a:pt x="240" y="12005"/>
                    <a:pt x="192" y="12005"/>
                  </a:cubicBezTo>
                  <a:cubicBezTo>
                    <a:pt x="116" y="12005"/>
                    <a:pt x="40" y="12073"/>
                    <a:pt x="40" y="12171"/>
                  </a:cubicBezTo>
                  <a:cubicBezTo>
                    <a:pt x="1" y="12884"/>
                    <a:pt x="278" y="13558"/>
                    <a:pt x="833" y="14033"/>
                  </a:cubicBezTo>
                  <a:cubicBezTo>
                    <a:pt x="1387" y="14587"/>
                    <a:pt x="1981" y="15063"/>
                    <a:pt x="2655" y="15459"/>
                  </a:cubicBezTo>
                  <a:cubicBezTo>
                    <a:pt x="3328" y="15895"/>
                    <a:pt x="4002" y="16212"/>
                    <a:pt x="4715" y="16489"/>
                  </a:cubicBezTo>
                  <a:cubicBezTo>
                    <a:pt x="5269" y="16647"/>
                    <a:pt x="5745" y="16885"/>
                    <a:pt x="6220" y="17162"/>
                  </a:cubicBezTo>
                  <a:cubicBezTo>
                    <a:pt x="6616" y="17796"/>
                    <a:pt x="7012" y="18390"/>
                    <a:pt x="7487" y="18984"/>
                  </a:cubicBezTo>
                  <a:cubicBezTo>
                    <a:pt x="9349" y="21361"/>
                    <a:pt x="11686" y="23302"/>
                    <a:pt x="13865" y="25402"/>
                  </a:cubicBezTo>
                  <a:lnTo>
                    <a:pt x="13746" y="25362"/>
                  </a:lnTo>
                  <a:cubicBezTo>
                    <a:pt x="13746" y="25283"/>
                    <a:pt x="13707" y="25243"/>
                    <a:pt x="13627" y="25243"/>
                  </a:cubicBezTo>
                  <a:cubicBezTo>
                    <a:pt x="13429" y="25164"/>
                    <a:pt x="13192" y="25124"/>
                    <a:pt x="12994" y="25124"/>
                  </a:cubicBezTo>
                  <a:cubicBezTo>
                    <a:pt x="12558" y="25006"/>
                    <a:pt x="12082" y="24926"/>
                    <a:pt x="11686" y="24847"/>
                  </a:cubicBezTo>
                  <a:cubicBezTo>
                    <a:pt x="9785" y="24530"/>
                    <a:pt x="7884" y="24213"/>
                    <a:pt x="6022" y="23896"/>
                  </a:cubicBezTo>
                  <a:cubicBezTo>
                    <a:pt x="6009" y="23892"/>
                    <a:pt x="5996" y="23890"/>
                    <a:pt x="5983" y="23890"/>
                  </a:cubicBezTo>
                  <a:cubicBezTo>
                    <a:pt x="5872" y="23890"/>
                    <a:pt x="5753" y="24028"/>
                    <a:pt x="5824" y="24134"/>
                  </a:cubicBezTo>
                  <a:cubicBezTo>
                    <a:pt x="6556" y="25252"/>
                    <a:pt x="7514" y="26633"/>
                    <a:pt x="8989" y="26633"/>
                  </a:cubicBezTo>
                  <a:cubicBezTo>
                    <a:pt x="9029" y="26633"/>
                    <a:pt x="9070" y="26632"/>
                    <a:pt x="9112" y="26630"/>
                  </a:cubicBezTo>
                  <a:cubicBezTo>
                    <a:pt x="9785" y="26550"/>
                    <a:pt x="10458" y="26313"/>
                    <a:pt x="11013" y="25956"/>
                  </a:cubicBezTo>
                  <a:cubicBezTo>
                    <a:pt x="11607" y="25600"/>
                    <a:pt x="12320" y="25441"/>
                    <a:pt x="12994" y="25441"/>
                  </a:cubicBezTo>
                  <a:cubicBezTo>
                    <a:pt x="13509" y="25600"/>
                    <a:pt x="14023" y="25758"/>
                    <a:pt x="14499" y="26035"/>
                  </a:cubicBezTo>
                  <a:lnTo>
                    <a:pt x="14737" y="26273"/>
                  </a:lnTo>
                  <a:cubicBezTo>
                    <a:pt x="15885" y="27422"/>
                    <a:pt x="16876" y="28689"/>
                    <a:pt x="17747" y="30076"/>
                  </a:cubicBezTo>
                  <a:cubicBezTo>
                    <a:pt x="17905" y="30630"/>
                    <a:pt x="18064" y="31225"/>
                    <a:pt x="18222" y="31779"/>
                  </a:cubicBezTo>
                  <a:cubicBezTo>
                    <a:pt x="17430" y="31185"/>
                    <a:pt x="16479" y="30829"/>
                    <a:pt x="15489" y="30670"/>
                  </a:cubicBezTo>
                  <a:cubicBezTo>
                    <a:pt x="15331" y="30195"/>
                    <a:pt x="14776" y="30314"/>
                    <a:pt x="14380" y="30195"/>
                  </a:cubicBezTo>
                  <a:cubicBezTo>
                    <a:pt x="14063" y="30076"/>
                    <a:pt x="13786" y="29878"/>
                    <a:pt x="13509" y="29680"/>
                  </a:cubicBezTo>
                  <a:cubicBezTo>
                    <a:pt x="13192" y="29521"/>
                    <a:pt x="12875" y="29323"/>
                    <a:pt x="12558" y="29165"/>
                  </a:cubicBezTo>
                  <a:cubicBezTo>
                    <a:pt x="11369" y="28571"/>
                    <a:pt x="10062" y="28175"/>
                    <a:pt x="8715" y="28056"/>
                  </a:cubicBezTo>
                  <a:cubicBezTo>
                    <a:pt x="8597" y="28056"/>
                    <a:pt x="8557" y="28175"/>
                    <a:pt x="8636" y="28254"/>
                  </a:cubicBezTo>
                  <a:cubicBezTo>
                    <a:pt x="10023" y="29561"/>
                    <a:pt x="11766" y="30432"/>
                    <a:pt x="13707" y="30670"/>
                  </a:cubicBezTo>
                  <a:cubicBezTo>
                    <a:pt x="15251" y="30908"/>
                    <a:pt x="17232" y="31027"/>
                    <a:pt x="18341" y="32255"/>
                  </a:cubicBezTo>
                  <a:cubicBezTo>
                    <a:pt x="18341" y="32294"/>
                    <a:pt x="18381" y="32334"/>
                    <a:pt x="18381" y="32373"/>
                  </a:cubicBezTo>
                  <a:cubicBezTo>
                    <a:pt x="18737" y="33720"/>
                    <a:pt x="18975" y="35107"/>
                    <a:pt x="19292" y="36454"/>
                  </a:cubicBezTo>
                  <a:cubicBezTo>
                    <a:pt x="19309" y="36592"/>
                    <a:pt x="19418" y="36655"/>
                    <a:pt x="19531" y="36655"/>
                  </a:cubicBezTo>
                  <a:cubicBezTo>
                    <a:pt x="19676" y="36655"/>
                    <a:pt x="19829" y="36552"/>
                    <a:pt x="19807" y="36374"/>
                  </a:cubicBezTo>
                  <a:cubicBezTo>
                    <a:pt x="19807" y="36374"/>
                    <a:pt x="19807" y="36335"/>
                    <a:pt x="19807" y="36295"/>
                  </a:cubicBezTo>
                  <a:cubicBezTo>
                    <a:pt x="19569" y="34631"/>
                    <a:pt x="19252" y="33007"/>
                    <a:pt x="18777" y="31383"/>
                  </a:cubicBezTo>
                  <a:cubicBezTo>
                    <a:pt x="18737" y="31066"/>
                    <a:pt x="18698" y="30710"/>
                    <a:pt x="18698" y="30353"/>
                  </a:cubicBezTo>
                  <a:cubicBezTo>
                    <a:pt x="18737" y="29561"/>
                    <a:pt x="19411" y="28848"/>
                    <a:pt x="19965" y="28373"/>
                  </a:cubicBezTo>
                  <a:cubicBezTo>
                    <a:pt x="20322" y="28016"/>
                    <a:pt x="20639" y="27699"/>
                    <a:pt x="20995" y="27343"/>
                  </a:cubicBezTo>
                  <a:cubicBezTo>
                    <a:pt x="22144" y="26907"/>
                    <a:pt x="23174" y="26234"/>
                    <a:pt x="24045" y="25362"/>
                  </a:cubicBezTo>
                  <a:cubicBezTo>
                    <a:pt x="24956" y="24332"/>
                    <a:pt x="25313" y="22946"/>
                    <a:pt x="25036" y="21638"/>
                  </a:cubicBezTo>
                  <a:cubicBezTo>
                    <a:pt x="25016" y="21579"/>
                    <a:pt x="24976" y="21549"/>
                    <a:pt x="24937" y="21549"/>
                  </a:cubicBezTo>
                  <a:cubicBezTo>
                    <a:pt x="24897" y="21549"/>
                    <a:pt x="24857" y="21579"/>
                    <a:pt x="24838" y="21638"/>
                  </a:cubicBezTo>
                  <a:cubicBezTo>
                    <a:pt x="23887" y="23421"/>
                    <a:pt x="22738" y="25124"/>
                    <a:pt x="21352" y="26630"/>
                  </a:cubicBezTo>
                  <a:cubicBezTo>
                    <a:pt x="21193" y="26788"/>
                    <a:pt x="21035" y="26947"/>
                    <a:pt x="20876" y="27105"/>
                  </a:cubicBezTo>
                  <a:lnTo>
                    <a:pt x="20639" y="27224"/>
                  </a:lnTo>
                  <a:cubicBezTo>
                    <a:pt x="20599" y="27263"/>
                    <a:pt x="20560" y="27343"/>
                    <a:pt x="20599" y="27382"/>
                  </a:cubicBezTo>
                  <a:cubicBezTo>
                    <a:pt x="20163" y="27818"/>
                    <a:pt x="19688" y="28214"/>
                    <a:pt x="19292" y="28650"/>
                  </a:cubicBezTo>
                  <a:cubicBezTo>
                    <a:pt x="19015" y="28927"/>
                    <a:pt x="18777" y="29284"/>
                    <a:pt x="18619" y="29601"/>
                  </a:cubicBezTo>
                  <a:cubicBezTo>
                    <a:pt x="18460" y="27461"/>
                    <a:pt x="18856" y="25283"/>
                    <a:pt x="19688" y="23263"/>
                  </a:cubicBezTo>
                  <a:cubicBezTo>
                    <a:pt x="20599" y="21401"/>
                    <a:pt x="21708" y="19618"/>
                    <a:pt x="22936" y="17955"/>
                  </a:cubicBezTo>
                  <a:cubicBezTo>
                    <a:pt x="23728" y="16766"/>
                    <a:pt x="24481" y="15578"/>
                    <a:pt x="25234" y="14350"/>
                  </a:cubicBezTo>
                  <a:cubicBezTo>
                    <a:pt x="25669" y="13954"/>
                    <a:pt x="26184" y="13637"/>
                    <a:pt x="26739" y="13439"/>
                  </a:cubicBezTo>
                  <a:lnTo>
                    <a:pt x="26818" y="13399"/>
                  </a:lnTo>
                  <a:cubicBezTo>
                    <a:pt x="26841" y="13445"/>
                    <a:pt x="26878" y="13465"/>
                    <a:pt x="26921" y="13465"/>
                  </a:cubicBezTo>
                  <a:cubicBezTo>
                    <a:pt x="26951" y="13465"/>
                    <a:pt x="26984" y="13455"/>
                    <a:pt x="27016" y="13439"/>
                  </a:cubicBezTo>
                  <a:cubicBezTo>
                    <a:pt x="27135" y="13359"/>
                    <a:pt x="27214" y="13280"/>
                    <a:pt x="27333" y="13201"/>
                  </a:cubicBezTo>
                  <a:cubicBezTo>
                    <a:pt x="27848" y="13003"/>
                    <a:pt x="28403" y="12765"/>
                    <a:pt x="28918" y="12528"/>
                  </a:cubicBezTo>
                  <a:cubicBezTo>
                    <a:pt x="30423" y="11735"/>
                    <a:pt x="31691" y="10547"/>
                    <a:pt x="32602" y="9081"/>
                  </a:cubicBezTo>
                  <a:cubicBezTo>
                    <a:pt x="32762" y="8953"/>
                    <a:pt x="32662" y="8772"/>
                    <a:pt x="32513" y="8772"/>
                  </a:cubicBezTo>
                  <a:cubicBezTo>
                    <a:pt x="32478" y="8772"/>
                    <a:pt x="32441" y="8782"/>
                    <a:pt x="32404" y="8804"/>
                  </a:cubicBezTo>
                  <a:cubicBezTo>
                    <a:pt x="31334" y="8962"/>
                    <a:pt x="30344" y="9477"/>
                    <a:pt x="29591" y="10270"/>
                  </a:cubicBezTo>
                  <a:cubicBezTo>
                    <a:pt x="28759" y="11102"/>
                    <a:pt x="28086" y="12171"/>
                    <a:pt x="27135" y="12884"/>
                  </a:cubicBezTo>
                  <a:cubicBezTo>
                    <a:pt x="26620" y="13082"/>
                    <a:pt x="26105" y="13320"/>
                    <a:pt x="25669" y="13597"/>
                  </a:cubicBezTo>
                  <a:cubicBezTo>
                    <a:pt x="25907" y="13161"/>
                    <a:pt x="26184" y="12726"/>
                    <a:pt x="26462" y="12290"/>
                  </a:cubicBezTo>
                  <a:cubicBezTo>
                    <a:pt x="27690" y="10151"/>
                    <a:pt x="28838" y="7933"/>
                    <a:pt x="29908" y="5675"/>
                  </a:cubicBezTo>
                  <a:cubicBezTo>
                    <a:pt x="29989" y="5485"/>
                    <a:pt x="29829" y="5313"/>
                    <a:pt x="29682" y="5313"/>
                  </a:cubicBezTo>
                  <a:cubicBezTo>
                    <a:pt x="29614" y="5313"/>
                    <a:pt x="29549" y="5350"/>
                    <a:pt x="29512" y="5437"/>
                  </a:cubicBezTo>
                  <a:cubicBezTo>
                    <a:pt x="28720" y="7061"/>
                    <a:pt x="27888" y="8646"/>
                    <a:pt x="27056" y="10230"/>
                  </a:cubicBezTo>
                  <a:cubicBezTo>
                    <a:pt x="27056" y="9438"/>
                    <a:pt x="26897" y="8685"/>
                    <a:pt x="26620" y="7933"/>
                  </a:cubicBezTo>
                  <a:cubicBezTo>
                    <a:pt x="26660" y="7933"/>
                    <a:pt x="26660" y="7893"/>
                    <a:pt x="26620" y="7853"/>
                  </a:cubicBezTo>
                  <a:cubicBezTo>
                    <a:pt x="26264" y="6744"/>
                    <a:pt x="26620" y="5556"/>
                    <a:pt x="26541" y="4407"/>
                  </a:cubicBezTo>
                  <a:cubicBezTo>
                    <a:pt x="26422" y="3298"/>
                    <a:pt x="25868" y="2228"/>
                    <a:pt x="26066" y="1119"/>
                  </a:cubicBezTo>
                  <a:cubicBezTo>
                    <a:pt x="26089" y="1004"/>
                    <a:pt x="26018" y="942"/>
                    <a:pt x="25939" y="942"/>
                  </a:cubicBezTo>
                  <a:cubicBezTo>
                    <a:pt x="25882" y="942"/>
                    <a:pt x="25821" y="974"/>
                    <a:pt x="25788" y="1040"/>
                  </a:cubicBezTo>
                  <a:cubicBezTo>
                    <a:pt x="25155" y="2704"/>
                    <a:pt x="25115" y="4526"/>
                    <a:pt x="25669" y="6229"/>
                  </a:cubicBezTo>
                  <a:cubicBezTo>
                    <a:pt x="26145" y="7695"/>
                    <a:pt x="27056" y="9240"/>
                    <a:pt x="26739" y="10824"/>
                  </a:cubicBezTo>
                  <a:cubicBezTo>
                    <a:pt x="25511" y="13003"/>
                    <a:pt x="24243" y="15142"/>
                    <a:pt x="22857" y="17241"/>
                  </a:cubicBezTo>
                  <a:lnTo>
                    <a:pt x="22184" y="18232"/>
                  </a:lnTo>
                  <a:cubicBezTo>
                    <a:pt x="22184" y="18073"/>
                    <a:pt x="22223" y="17955"/>
                    <a:pt x="22223" y="17796"/>
                  </a:cubicBezTo>
                  <a:cubicBezTo>
                    <a:pt x="22342" y="17241"/>
                    <a:pt x="22421" y="16687"/>
                    <a:pt x="22501" y="16132"/>
                  </a:cubicBezTo>
                  <a:cubicBezTo>
                    <a:pt x="22619" y="15459"/>
                    <a:pt x="22699" y="14786"/>
                    <a:pt x="22738" y="14112"/>
                  </a:cubicBezTo>
                  <a:cubicBezTo>
                    <a:pt x="22778" y="12686"/>
                    <a:pt x="22580" y="11300"/>
                    <a:pt x="22501" y="9913"/>
                  </a:cubicBezTo>
                  <a:cubicBezTo>
                    <a:pt x="22475" y="9836"/>
                    <a:pt x="22398" y="9775"/>
                    <a:pt x="22327" y="9775"/>
                  </a:cubicBezTo>
                  <a:cubicBezTo>
                    <a:pt x="22288" y="9775"/>
                    <a:pt x="22251" y="9793"/>
                    <a:pt x="22223" y="9834"/>
                  </a:cubicBezTo>
                  <a:cubicBezTo>
                    <a:pt x="21074" y="10983"/>
                    <a:pt x="20718" y="12686"/>
                    <a:pt x="21273" y="14191"/>
                  </a:cubicBezTo>
                  <a:cubicBezTo>
                    <a:pt x="21510" y="15182"/>
                    <a:pt x="21946" y="16291"/>
                    <a:pt x="22025" y="17360"/>
                  </a:cubicBezTo>
                  <a:cubicBezTo>
                    <a:pt x="21946" y="17638"/>
                    <a:pt x="21906" y="17955"/>
                    <a:pt x="21867" y="18232"/>
                  </a:cubicBezTo>
                  <a:cubicBezTo>
                    <a:pt x="21827" y="18311"/>
                    <a:pt x="21867" y="18351"/>
                    <a:pt x="21906" y="18390"/>
                  </a:cubicBezTo>
                  <a:cubicBezTo>
                    <a:pt x="21867" y="18588"/>
                    <a:pt x="21827" y="18747"/>
                    <a:pt x="21748" y="18905"/>
                  </a:cubicBezTo>
                  <a:cubicBezTo>
                    <a:pt x="20916" y="20094"/>
                    <a:pt x="20163" y="21361"/>
                    <a:pt x="19530" y="22668"/>
                  </a:cubicBezTo>
                  <a:cubicBezTo>
                    <a:pt x="18579" y="24649"/>
                    <a:pt x="18143" y="26788"/>
                    <a:pt x="18222" y="28927"/>
                  </a:cubicBezTo>
                  <a:cubicBezTo>
                    <a:pt x="18222" y="29165"/>
                    <a:pt x="18222" y="29442"/>
                    <a:pt x="18222" y="29640"/>
                  </a:cubicBezTo>
                  <a:lnTo>
                    <a:pt x="18183" y="29403"/>
                  </a:lnTo>
                  <a:cubicBezTo>
                    <a:pt x="17747" y="27976"/>
                    <a:pt x="17311" y="26550"/>
                    <a:pt x="16836" y="25164"/>
                  </a:cubicBezTo>
                  <a:cubicBezTo>
                    <a:pt x="16876" y="25164"/>
                    <a:pt x="16876" y="25124"/>
                    <a:pt x="16876" y="25085"/>
                  </a:cubicBezTo>
                  <a:cubicBezTo>
                    <a:pt x="16915" y="24134"/>
                    <a:pt x="16994" y="23183"/>
                    <a:pt x="17034" y="22233"/>
                  </a:cubicBezTo>
                  <a:cubicBezTo>
                    <a:pt x="17034" y="21876"/>
                    <a:pt x="17034" y="21520"/>
                    <a:pt x="16994" y="21163"/>
                  </a:cubicBezTo>
                  <a:cubicBezTo>
                    <a:pt x="17034" y="21124"/>
                    <a:pt x="17074" y="21084"/>
                    <a:pt x="17113" y="21044"/>
                  </a:cubicBezTo>
                  <a:cubicBezTo>
                    <a:pt x="17311" y="18945"/>
                    <a:pt x="17391" y="16806"/>
                    <a:pt x="17509" y="14706"/>
                  </a:cubicBezTo>
                  <a:cubicBezTo>
                    <a:pt x="17509" y="14641"/>
                    <a:pt x="17473" y="14611"/>
                    <a:pt x="17434" y="14611"/>
                  </a:cubicBezTo>
                  <a:cubicBezTo>
                    <a:pt x="17403" y="14611"/>
                    <a:pt x="17369" y="14631"/>
                    <a:pt x="17351" y="14667"/>
                  </a:cubicBezTo>
                  <a:cubicBezTo>
                    <a:pt x="16400" y="15974"/>
                    <a:pt x="16004" y="17638"/>
                    <a:pt x="16281" y="19222"/>
                  </a:cubicBezTo>
                  <a:cubicBezTo>
                    <a:pt x="16361" y="19697"/>
                    <a:pt x="16519" y="20133"/>
                    <a:pt x="16598" y="20569"/>
                  </a:cubicBezTo>
                  <a:cubicBezTo>
                    <a:pt x="16717" y="21084"/>
                    <a:pt x="16757" y="21599"/>
                    <a:pt x="16757" y="22114"/>
                  </a:cubicBezTo>
                  <a:cubicBezTo>
                    <a:pt x="16757" y="23025"/>
                    <a:pt x="16757" y="23896"/>
                    <a:pt x="16717" y="24807"/>
                  </a:cubicBezTo>
                  <a:cubicBezTo>
                    <a:pt x="16479" y="24015"/>
                    <a:pt x="16242" y="23223"/>
                    <a:pt x="15964" y="22431"/>
                  </a:cubicBezTo>
                  <a:cubicBezTo>
                    <a:pt x="15410" y="20767"/>
                    <a:pt x="14855" y="19024"/>
                    <a:pt x="14380" y="17321"/>
                  </a:cubicBezTo>
                  <a:cubicBezTo>
                    <a:pt x="14380" y="17281"/>
                    <a:pt x="14420" y="17281"/>
                    <a:pt x="14420" y="17241"/>
                  </a:cubicBezTo>
                  <a:cubicBezTo>
                    <a:pt x="14380" y="16172"/>
                    <a:pt x="14697" y="15102"/>
                    <a:pt x="15251" y="14152"/>
                  </a:cubicBezTo>
                  <a:cubicBezTo>
                    <a:pt x="15291" y="14172"/>
                    <a:pt x="15321" y="14181"/>
                    <a:pt x="15350" y="14181"/>
                  </a:cubicBezTo>
                  <a:cubicBezTo>
                    <a:pt x="15380" y="14181"/>
                    <a:pt x="15410" y="14172"/>
                    <a:pt x="15450" y="14152"/>
                  </a:cubicBezTo>
                  <a:cubicBezTo>
                    <a:pt x="16321" y="13161"/>
                    <a:pt x="17509" y="12567"/>
                    <a:pt x="18143" y="11379"/>
                  </a:cubicBezTo>
                  <a:cubicBezTo>
                    <a:pt x="18737" y="10309"/>
                    <a:pt x="18896" y="9081"/>
                    <a:pt x="18658" y="7933"/>
                  </a:cubicBezTo>
                  <a:cubicBezTo>
                    <a:pt x="18640" y="7843"/>
                    <a:pt x="18574" y="7802"/>
                    <a:pt x="18507" y="7802"/>
                  </a:cubicBezTo>
                  <a:cubicBezTo>
                    <a:pt x="18425" y="7802"/>
                    <a:pt x="18341" y="7863"/>
                    <a:pt x="18341" y="7972"/>
                  </a:cubicBezTo>
                  <a:cubicBezTo>
                    <a:pt x="18143" y="9715"/>
                    <a:pt x="16955" y="11181"/>
                    <a:pt x="15964" y="12607"/>
                  </a:cubicBezTo>
                  <a:cubicBezTo>
                    <a:pt x="15093" y="13795"/>
                    <a:pt x="14222" y="15221"/>
                    <a:pt x="14222" y="16727"/>
                  </a:cubicBezTo>
                  <a:cubicBezTo>
                    <a:pt x="13469" y="14033"/>
                    <a:pt x="12954" y="11300"/>
                    <a:pt x="12716" y="8527"/>
                  </a:cubicBezTo>
                  <a:cubicBezTo>
                    <a:pt x="12954" y="7853"/>
                    <a:pt x="13310" y="7220"/>
                    <a:pt x="13746" y="6705"/>
                  </a:cubicBezTo>
                  <a:cubicBezTo>
                    <a:pt x="13825" y="6586"/>
                    <a:pt x="13905" y="6427"/>
                    <a:pt x="13984" y="6308"/>
                  </a:cubicBezTo>
                  <a:cubicBezTo>
                    <a:pt x="14023" y="6308"/>
                    <a:pt x="14063" y="6269"/>
                    <a:pt x="14063" y="6229"/>
                  </a:cubicBezTo>
                  <a:cubicBezTo>
                    <a:pt x="14380" y="5754"/>
                    <a:pt x="14776" y="5279"/>
                    <a:pt x="15172" y="4882"/>
                  </a:cubicBezTo>
                  <a:cubicBezTo>
                    <a:pt x="15568" y="4486"/>
                    <a:pt x="15885" y="4051"/>
                    <a:pt x="16163" y="3575"/>
                  </a:cubicBezTo>
                  <a:cubicBezTo>
                    <a:pt x="16717" y="2545"/>
                    <a:pt x="17192" y="1515"/>
                    <a:pt x="17509" y="406"/>
                  </a:cubicBezTo>
                  <a:cubicBezTo>
                    <a:pt x="17540" y="345"/>
                    <a:pt x="17477" y="261"/>
                    <a:pt x="17410" y="261"/>
                  </a:cubicBezTo>
                  <a:cubicBezTo>
                    <a:pt x="17390" y="261"/>
                    <a:pt x="17369" y="269"/>
                    <a:pt x="17351" y="287"/>
                  </a:cubicBezTo>
                  <a:cubicBezTo>
                    <a:pt x="16678" y="683"/>
                    <a:pt x="16123" y="1238"/>
                    <a:pt x="15687" y="1872"/>
                  </a:cubicBezTo>
                  <a:cubicBezTo>
                    <a:pt x="15212" y="2585"/>
                    <a:pt x="14855" y="3377"/>
                    <a:pt x="14618" y="4209"/>
                  </a:cubicBezTo>
                  <a:cubicBezTo>
                    <a:pt x="14340" y="5080"/>
                    <a:pt x="13944" y="5873"/>
                    <a:pt x="13469" y="6625"/>
                  </a:cubicBezTo>
                  <a:cubicBezTo>
                    <a:pt x="13192" y="7021"/>
                    <a:pt x="12914" y="7457"/>
                    <a:pt x="12677" y="7893"/>
                  </a:cubicBezTo>
                  <a:cubicBezTo>
                    <a:pt x="12518" y="5279"/>
                    <a:pt x="12716" y="2664"/>
                    <a:pt x="13310" y="129"/>
                  </a:cubicBezTo>
                  <a:cubicBezTo>
                    <a:pt x="13334" y="58"/>
                    <a:pt x="13272" y="1"/>
                    <a:pt x="1321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94" name="Google Shape;494;p26"/>
            <p:cNvPicPr preferRelativeResize="0"/>
            <p:nvPr/>
          </p:nvPicPr>
          <p:blipFill rotWithShape="1">
            <a:blip r:embed="rId4">
              <a:alphaModFix/>
            </a:blip>
            <a:srcRect b="0" l="0" r="0" t="0"/>
            <a:stretch/>
          </p:blipFill>
          <p:spPr>
            <a:xfrm rot="902020">
              <a:off x="6680080" y="1351499"/>
              <a:ext cx="839802" cy="325423"/>
            </a:xfrm>
            <a:prstGeom prst="rect">
              <a:avLst/>
            </a:prstGeom>
            <a:noFill/>
            <a:ln>
              <a:noFill/>
            </a:ln>
          </p:spPr>
        </p:pic>
      </p:grpSp>
      <p:sp>
        <p:nvSpPr>
          <p:cNvPr id="495" name="Google Shape;495;p26"/>
          <p:cNvSpPr txBox="1"/>
          <p:nvPr/>
        </p:nvSpPr>
        <p:spPr>
          <a:xfrm>
            <a:off x="587163" y="765317"/>
            <a:ext cx="8374743" cy="507831"/>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vi-VN" sz="1800" u="none" cap="none" strike="noStrike">
                <a:solidFill>
                  <a:srgbClr val="000000"/>
                </a:solidFill>
                <a:latin typeface="Arial"/>
                <a:ea typeface="Arial"/>
                <a:cs typeface="Arial"/>
                <a:sym typeface="Arial"/>
              </a:rPr>
              <a:t>Câu 1: </a:t>
            </a:r>
            <a:r>
              <a:rPr b="0" i="0" lang="vi-VN" sz="1800" u="none" cap="none" strike="noStrike">
                <a:solidFill>
                  <a:srgbClr val="000000"/>
                </a:solidFill>
                <a:latin typeface="Arial"/>
                <a:ea typeface="Arial"/>
                <a:cs typeface="Arial"/>
                <a:sym typeface="Arial"/>
              </a:rPr>
              <a:t>Phát triển sản phẩm là gì?</a:t>
            </a:r>
            <a:endParaRPr/>
          </a:p>
        </p:txBody>
      </p:sp>
      <p:sp>
        <p:nvSpPr>
          <p:cNvPr id="496" name="Google Shape;496;p26"/>
          <p:cNvSpPr/>
          <p:nvPr/>
        </p:nvSpPr>
        <p:spPr>
          <a:xfrm>
            <a:off x="754743" y="1297973"/>
            <a:ext cx="7999059" cy="605734"/>
          </a:xfrm>
          <a:prstGeom prst="roundRect">
            <a:avLst>
              <a:gd fmla="val 16667" name="adj"/>
            </a:avLst>
          </a:prstGeom>
          <a:solidFill>
            <a:srgbClr val="FFFFFF"/>
          </a:solidFill>
          <a:ln cap="flat" cmpd="sng" w="19050">
            <a:solidFill>
              <a:srgbClr val="235C6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0" i="0" lang="vi-VN" sz="1800" u="none" cap="none" strike="noStrike">
                <a:solidFill>
                  <a:srgbClr val="000000"/>
                </a:solidFill>
                <a:latin typeface="Arial"/>
                <a:ea typeface="Arial"/>
                <a:cs typeface="Arial"/>
                <a:sym typeface="Arial"/>
              </a:rPr>
              <a:t>A. Thiết kế, sáng tạo ra sản phẩm mới dựa trên công nghệ, kĩ thuật mới.</a:t>
            </a:r>
            <a:endParaRPr b="0" i="0" sz="1800" u="none" cap="none" strike="noStrike">
              <a:solidFill>
                <a:srgbClr val="000000"/>
              </a:solidFill>
              <a:latin typeface="Arial"/>
              <a:ea typeface="Arial"/>
              <a:cs typeface="Arial"/>
              <a:sym typeface="Arial"/>
            </a:endParaRPr>
          </a:p>
        </p:txBody>
      </p:sp>
      <p:sp>
        <p:nvSpPr>
          <p:cNvPr id="497" name="Google Shape;497;p26"/>
          <p:cNvSpPr/>
          <p:nvPr/>
        </p:nvSpPr>
        <p:spPr>
          <a:xfrm>
            <a:off x="754743" y="3078316"/>
            <a:ext cx="7999059" cy="893211"/>
          </a:xfrm>
          <a:prstGeom prst="roundRect">
            <a:avLst>
              <a:gd fmla="val 16667" name="adj"/>
            </a:avLst>
          </a:prstGeom>
          <a:solidFill>
            <a:srgbClr val="FFFFFF"/>
          </a:solidFill>
          <a:ln cap="flat" cmpd="sng" w="19050">
            <a:solidFill>
              <a:srgbClr val="235C6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0" i="0" lang="vi-VN" sz="1800" u="none" cap="none" strike="noStrike">
                <a:solidFill>
                  <a:srgbClr val="000000"/>
                </a:solidFill>
                <a:latin typeface="Arial"/>
                <a:ea typeface="Arial"/>
                <a:cs typeface="Arial"/>
                <a:sym typeface="Arial"/>
              </a:rPr>
              <a:t>C. Quá trình thiết kế kĩ thuật, cải tiến những sản phẩm đã có, giúp sản phẩm trở nên thuận tiện hơn cho người sử dụng.</a:t>
            </a:r>
            <a:endParaRPr b="0" i="0" sz="1800" u="none" cap="none" strike="noStrike">
              <a:solidFill>
                <a:srgbClr val="000000"/>
              </a:solidFill>
              <a:latin typeface="Arial"/>
              <a:ea typeface="Arial"/>
              <a:cs typeface="Arial"/>
              <a:sym typeface="Arial"/>
            </a:endParaRPr>
          </a:p>
        </p:txBody>
      </p:sp>
      <p:sp>
        <p:nvSpPr>
          <p:cNvPr id="498" name="Google Shape;498;p26"/>
          <p:cNvSpPr/>
          <p:nvPr/>
        </p:nvSpPr>
        <p:spPr>
          <a:xfrm>
            <a:off x="754743" y="2044406"/>
            <a:ext cx="7999059" cy="893211"/>
          </a:xfrm>
          <a:prstGeom prst="roundRect">
            <a:avLst>
              <a:gd fmla="val 16667" name="adj"/>
            </a:avLst>
          </a:prstGeom>
          <a:solidFill>
            <a:srgbClr val="FFFFFF"/>
          </a:solidFill>
          <a:ln cap="flat" cmpd="sng" w="19050">
            <a:solidFill>
              <a:srgbClr val="235C6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0" i="0" lang="vi-VN" sz="1800" u="none" cap="none" strike="noStrike">
                <a:solidFill>
                  <a:srgbClr val="000000"/>
                </a:solidFill>
                <a:latin typeface="Arial"/>
                <a:ea typeface="Arial"/>
                <a:cs typeface="Arial"/>
                <a:sym typeface="Arial"/>
              </a:rPr>
              <a:t>B. Thiết kế sử dụng những giải pháp công nghệ mới nhất để gia tăng chất lượng và năng suất của sản phẩm, giúp công nghệ ngày càng phát triển.</a:t>
            </a:r>
            <a:endParaRPr b="0" i="0" sz="1800" u="none" cap="none" strike="noStrike">
              <a:solidFill>
                <a:srgbClr val="000000"/>
              </a:solidFill>
              <a:latin typeface="Arial"/>
              <a:ea typeface="Arial"/>
              <a:cs typeface="Arial"/>
              <a:sym typeface="Arial"/>
            </a:endParaRPr>
          </a:p>
        </p:txBody>
      </p:sp>
      <p:sp>
        <p:nvSpPr>
          <p:cNvPr id="499" name="Google Shape;499;p26"/>
          <p:cNvSpPr/>
          <p:nvPr/>
        </p:nvSpPr>
        <p:spPr>
          <a:xfrm>
            <a:off x="754743" y="4112226"/>
            <a:ext cx="7999059" cy="893211"/>
          </a:xfrm>
          <a:prstGeom prst="roundRect">
            <a:avLst>
              <a:gd fmla="val 16667" name="adj"/>
            </a:avLst>
          </a:prstGeom>
          <a:solidFill>
            <a:srgbClr val="FFFFFF"/>
          </a:solidFill>
          <a:ln cap="flat" cmpd="sng" w="19050">
            <a:solidFill>
              <a:srgbClr val="235C6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0" i="0" lang="vi-VN" sz="1800" u="none" cap="none" strike="noStrike">
                <a:solidFill>
                  <a:srgbClr val="000000"/>
                </a:solidFill>
                <a:latin typeface="Arial"/>
                <a:ea typeface="Arial"/>
                <a:cs typeface="Arial"/>
                <a:sym typeface="Arial"/>
              </a:rPr>
              <a:t>D. Là người thiết kế và giám sát việc xây dựng các tòa nhà, khu dân cư, khu thương mại, khu giải trí.</a:t>
            </a:r>
            <a:endParaRPr b="0" i="0" sz="1800" u="none" cap="none" strike="noStrike">
              <a:solidFill>
                <a:srgbClr val="000000"/>
              </a:solidFill>
              <a:latin typeface="Arial"/>
              <a:ea typeface="Arial"/>
              <a:cs typeface="Arial"/>
              <a:sym typeface="Arial"/>
            </a:endParaRPr>
          </a:p>
        </p:txBody>
      </p:sp>
      <p:sp>
        <p:nvSpPr>
          <p:cNvPr id="500" name="Google Shape;500;p26"/>
          <p:cNvSpPr/>
          <p:nvPr/>
        </p:nvSpPr>
        <p:spPr>
          <a:xfrm>
            <a:off x="754743" y="3079655"/>
            <a:ext cx="7999059" cy="891872"/>
          </a:xfrm>
          <a:prstGeom prst="roundRect">
            <a:avLst>
              <a:gd fmla="val 16667" name="adj"/>
            </a:avLst>
          </a:prstGeom>
          <a:solidFill>
            <a:srgbClr val="235C6B"/>
          </a:solidFill>
          <a:ln cap="flat" cmpd="sng" w="19050">
            <a:solidFill>
              <a:srgbClr val="235C6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0" i="0" lang="vi-VN" sz="1800" u="none" cap="none" strike="noStrike">
                <a:solidFill>
                  <a:schemeClr val="accent6"/>
                </a:solidFill>
                <a:latin typeface="Arial"/>
                <a:ea typeface="Arial"/>
                <a:cs typeface="Arial"/>
                <a:sym typeface="Arial"/>
              </a:rPr>
              <a:t>C. Quá trình thiết kế kĩ thuật, cải tiến những sản phẩm đã có, giúp sản phẩm trở nên thuận tiện hơn cho người sử dụng.</a:t>
            </a:r>
            <a:endParaRPr/>
          </a:p>
        </p:txBody>
      </p:sp>
      <p:pic>
        <p:nvPicPr>
          <p:cNvPr id="501" name="Google Shape;501;p26"/>
          <p:cNvPicPr preferRelativeResize="0"/>
          <p:nvPr/>
        </p:nvPicPr>
        <p:blipFill rotWithShape="1">
          <a:blip r:embed="rId5">
            <a:alphaModFix/>
          </a:blip>
          <a:srcRect b="0" l="0" r="0" t="0"/>
          <a:stretch/>
        </p:blipFill>
        <p:spPr>
          <a:xfrm rot="-1272537">
            <a:off x="224614" y="443234"/>
            <a:ext cx="952505" cy="33933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5"/>
                                        </p:tgtEl>
                                        <p:attrNameLst>
                                          <p:attrName>style.visibility</p:attrName>
                                        </p:attrNameLst>
                                      </p:cBhvr>
                                      <p:to>
                                        <p:strVal val="visible"/>
                                      </p:to>
                                    </p:set>
                                    <p:animEffect filter="fade" transition="in">
                                      <p:cBhvr>
                                        <p:cTn dur="500"/>
                                        <p:tgtEl>
                                          <p:spTgt spid="495"/>
                                        </p:tgtEl>
                                      </p:cBhvr>
                                    </p:animEffect>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496"/>
                                        </p:tgtEl>
                                        <p:attrNameLst>
                                          <p:attrName>style.visibility</p:attrName>
                                        </p:attrNameLst>
                                      </p:cBhvr>
                                      <p:to>
                                        <p:strVal val="visible"/>
                                      </p:to>
                                    </p:set>
                                    <p:anim calcmode="lin" valueType="num">
                                      <p:cBhvr additive="base">
                                        <p:cTn dur="500"/>
                                        <p:tgtEl>
                                          <p:spTgt spid="496"/>
                                        </p:tgtEl>
                                        <p:attrNameLst>
                                          <p:attrName>ppt_w</p:attrName>
                                        </p:attrNameLst>
                                      </p:cBhvr>
                                      <p:tavLst>
                                        <p:tav fmla="" tm="0">
                                          <p:val>
                                            <p:strVal val="0"/>
                                          </p:val>
                                        </p:tav>
                                        <p:tav fmla="" tm="100000">
                                          <p:val>
                                            <p:strVal val="#ppt_w"/>
                                          </p:val>
                                        </p:tav>
                                      </p:tavLst>
                                    </p:anim>
                                    <p:anim calcmode="lin" valueType="num">
                                      <p:cBhvr additive="base">
                                        <p:cTn dur="500"/>
                                        <p:tgtEl>
                                          <p:spTgt spid="496"/>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498"/>
                                        </p:tgtEl>
                                        <p:attrNameLst>
                                          <p:attrName>style.visibility</p:attrName>
                                        </p:attrNameLst>
                                      </p:cBhvr>
                                      <p:to>
                                        <p:strVal val="visible"/>
                                      </p:to>
                                    </p:set>
                                    <p:anim calcmode="lin" valueType="num">
                                      <p:cBhvr additive="base">
                                        <p:cTn dur="500"/>
                                        <p:tgtEl>
                                          <p:spTgt spid="498"/>
                                        </p:tgtEl>
                                        <p:attrNameLst>
                                          <p:attrName>ppt_w</p:attrName>
                                        </p:attrNameLst>
                                      </p:cBhvr>
                                      <p:tavLst>
                                        <p:tav fmla="" tm="0">
                                          <p:val>
                                            <p:strVal val="0"/>
                                          </p:val>
                                        </p:tav>
                                        <p:tav fmla="" tm="100000">
                                          <p:val>
                                            <p:strVal val="#ppt_w"/>
                                          </p:val>
                                        </p:tav>
                                      </p:tavLst>
                                    </p:anim>
                                    <p:anim calcmode="lin" valueType="num">
                                      <p:cBhvr additive="base">
                                        <p:cTn dur="500"/>
                                        <p:tgtEl>
                                          <p:spTgt spid="498"/>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23" presetSubtype="16">
                                  <p:stCondLst>
                                    <p:cond delay="0"/>
                                  </p:stCondLst>
                                  <p:childTnLst>
                                    <p:set>
                                      <p:cBhvr>
                                        <p:cTn dur="1" fill="hold">
                                          <p:stCondLst>
                                            <p:cond delay="0"/>
                                          </p:stCondLst>
                                        </p:cTn>
                                        <p:tgtEl>
                                          <p:spTgt spid="497"/>
                                        </p:tgtEl>
                                        <p:attrNameLst>
                                          <p:attrName>style.visibility</p:attrName>
                                        </p:attrNameLst>
                                      </p:cBhvr>
                                      <p:to>
                                        <p:strVal val="visible"/>
                                      </p:to>
                                    </p:set>
                                    <p:anim calcmode="lin" valueType="num">
                                      <p:cBhvr additive="base">
                                        <p:cTn dur="500"/>
                                        <p:tgtEl>
                                          <p:spTgt spid="497"/>
                                        </p:tgtEl>
                                        <p:attrNameLst>
                                          <p:attrName>ppt_w</p:attrName>
                                        </p:attrNameLst>
                                      </p:cBhvr>
                                      <p:tavLst>
                                        <p:tav fmla="" tm="0">
                                          <p:val>
                                            <p:strVal val="0"/>
                                          </p:val>
                                        </p:tav>
                                        <p:tav fmla="" tm="100000">
                                          <p:val>
                                            <p:strVal val="#ppt_w"/>
                                          </p:val>
                                        </p:tav>
                                      </p:tavLst>
                                    </p:anim>
                                    <p:anim calcmode="lin" valueType="num">
                                      <p:cBhvr additive="base">
                                        <p:cTn dur="500"/>
                                        <p:tgtEl>
                                          <p:spTgt spid="497"/>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499"/>
                                        </p:tgtEl>
                                        <p:attrNameLst>
                                          <p:attrName>style.visibility</p:attrName>
                                        </p:attrNameLst>
                                      </p:cBhvr>
                                      <p:to>
                                        <p:strVal val="visible"/>
                                      </p:to>
                                    </p:set>
                                    <p:anim calcmode="lin" valueType="num">
                                      <p:cBhvr additive="base">
                                        <p:cTn dur="500"/>
                                        <p:tgtEl>
                                          <p:spTgt spid="499"/>
                                        </p:tgtEl>
                                        <p:attrNameLst>
                                          <p:attrName>ppt_w</p:attrName>
                                        </p:attrNameLst>
                                      </p:cBhvr>
                                      <p:tavLst>
                                        <p:tav fmla="" tm="0">
                                          <p:val>
                                            <p:strVal val="0"/>
                                          </p:val>
                                        </p:tav>
                                        <p:tav fmla="" tm="100000">
                                          <p:val>
                                            <p:strVal val="#ppt_w"/>
                                          </p:val>
                                        </p:tav>
                                      </p:tavLst>
                                    </p:anim>
                                    <p:anim calcmode="lin" valueType="num">
                                      <p:cBhvr additive="base">
                                        <p:cTn dur="500"/>
                                        <p:tgtEl>
                                          <p:spTgt spid="49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0"/>
                                        </p:tgtEl>
                                        <p:attrNameLst>
                                          <p:attrName>style.visibility</p:attrName>
                                        </p:attrNameLst>
                                      </p:cBhvr>
                                      <p:to>
                                        <p:strVal val="visible"/>
                                      </p:to>
                                    </p:set>
                                    <p:animEffect filter="fade" transition="in">
                                      <p:cBhvr>
                                        <p:cTn dur="500"/>
                                        <p:tgtEl>
                                          <p:spTgt spid="5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pic>
        <p:nvPicPr>
          <p:cNvPr id="506" name="Google Shape;506;p27"/>
          <p:cNvPicPr preferRelativeResize="0"/>
          <p:nvPr/>
        </p:nvPicPr>
        <p:blipFill rotWithShape="1">
          <a:blip r:embed="rId3">
            <a:alphaModFix/>
          </a:blip>
          <a:srcRect b="0" l="3870" r="0" t="0"/>
          <a:stretch/>
        </p:blipFill>
        <p:spPr>
          <a:xfrm>
            <a:off x="566056" y="204787"/>
            <a:ext cx="8374743" cy="4722813"/>
          </a:xfrm>
          <a:prstGeom prst="rect">
            <a:avLst/>
          </a:prstGeom>
          <a:noFill/>
          <a:ln>
            <a:noFill/>
          </a:ln>
        </p:spPr>
      </p:pic>
      <p:grpSp>
        <p:nvGrpSpPr>
          <p:cNvPr id="507" name="Google Shape;507;p27"/>
          <p:cNvGrpSpPr/>
          <p:nvPr/>
        </p:nvGrpSpPr>
        <p:grpSpPr>
          <a:xfrm>
            <a:off x="7858333" y="306602"/>
            <a:ext cx="936744" cy="1181018"/>
            <a:chOff x="6652247" y="599252"/>
            <a:chExt cx="936744" cy="1181018"/>
          </a:xfrm>
        </p:grpSpPr>
        <p:sp>
          <p:nvSpPr>
            <p:cNvPr id="508" name="Google Shape;508;p27"/>
            <p:cNvSpPr/>
            <p:nvPr/>
          </p:nvSpPr>
          <p:spPr>
            <a:xfrm flipH="1">
              <a:off x="6875413" y="599252"/>
              <a:ext cx="713578" cy="798368"/>
            </a:xfrm>
            <a:custGeom>
              <a:rect b="b" l="l" r="r" t="t"/>
              <a:pathLst>
                <a:path extrusionOk="0" h="36656" w="32763">
                  <a:moveTo>
                    <a:pt x="17153" y="683"/>
                  </a:moveTo>
                  <a:lnTo>
                    <a:pt x="17153" y="683"/>
                  </a:lnTo>
                  <a:cubicBezTo>
                    <a:pt x="16836" y="1674"/>
                    <a:pt x="16400" y="2585"/>
                    <a:pt x="15925" y="3456"/>
                  </a:cubicBezTo>
                  <a:cubicBezTo>
                    <a:pt x="15489" y="4051"/>
                    <a:pt x="15053" y="4565"/>
                    <a:pt x="14578" y="5080"/>
                  </a:cubicBezTo>
                  <a:cubicBezTo>
                    <a:pt x="14657" y="4882"/>
                    <a:pt x="14697" y="4684"/>
                    <a:pt x="14776" y="4486"/>
                  </a:cubicBezTo>
                  <a:cubicBezTo>
                    <a:pt x="15014" y="3694"/>
                    <a:pt x="15370" y="2941"/>
                    <a:pt x="15766" y="2189"/>
                  </a:cubicBezTo>
                  <a:cubicBezTo>
                    <a:pt x="16123" y="1634"/>
                    <a:pt x="16598" y="1119"/>
                    <a:pt x="17153" y="683"/>
                  </a:cubicBezTo>
                  <a:close/>
                  <a:moveTo>
                    <a:pt x="25828" y="1991"/>
                  </a:moveTo>
                  <a:lnTo>
                    <a:pt x="25828" y="1991"/>
                  </a:lnTo>
                  <a:cubicBezTo>
                    <a:pt x="25907" y="2823"/>
                    <a:pt x="26224" y="3615"/>
                    <a:pt x="26264" y="4407"/>
                  </a:cubicBezTo>
                  <a:cubicBezTo>
                    <a:pt x="26303" y="5239"/>
                    <a:pt x="26184" y="5952"/>
                    <a:pt x="26224" y="6744"/>
                  </a:cubicBezTo>
                  <a:lnTo>
                    <a:pt x="26184" y="6665"/>
                  </a:lnTo>
                  <a:cubicBezTo>
                    <a:pt x="25590" y="5199"/>
                    <a:pt x="25471" y="3575"/>
                    <a:pt x="25828" y="1991"/>
                  </a:cubicBezTo>
                  <a:close/>
                  <a:moveTo>
                    <a:pt x="8478" y="4169"/>
                  </a:moveTo>
                  <a:cubicBezTo>
                    <a:pt x="8834" y="4962"/>
                    <a:pt x="9587" y="5556"/>
                    <a:pt x="10023" y="6308"/>
                  </a:cubicBezTo>
                  <a:cubicBezTo>
                    <a:pt x="10577" y="7220"/>
                    <a:pt x="10934" y="8249"/>
                    <a:pt x="11171" y="9319"/>
                  </a:cubicBezTo>
                  <a:cubicBezTo>
                    <a:pt x="10062" y="7853"/>
                    <a:pt x="8161" y="6190"/>
                    <a:pt x="8478" y="4209"/>
                  </a:cubicBezTo>
                  <a:lnTo>
                    <a:pt x="8478" y="4169"/>
                  </a:lnTo>
                  <a:close/>
                  <a:moveTo>
                    <a:pt x="32126" y="9161"/>
                  </a:moveTo>
                  <a:cubicBezTo>
                    <a:pt x="31176" y="10547"/>
                    <a:pt x="29868" y="11656"/>
                    <a:pt x="28363" y="12409"/>
                  </a:cubicBezTo>
                  <a:cubicBezTo>
                    <a:pt x="28244" y="12488"/>
                    <a:pt x="28086" y="12528"/>
                    <a:pt x="27927" y="12607"/>
                  </a:cubicBezTo>
                  <a:cubicBezTo>
                    <a:pt x="28522" y="11973"/>
                    <a:pt x="28997" y="11300"/>
                    <a:pt x="29591" y="10666"/>
                  </a:cubicBezTo>
                  <a:cubicBezTo>
                    <a:pt x="30265" y="9913"/>
                    <a:pt x="31176" y="9398"/>
                    <a:pt x="32126" y="9161"/>
                  </a:cubicBezTo>
                  <a:close/>
                  <a:moveTo>
                    <a:pt x="18460" y="8844"/>
                  </a:moveTo>
                  <a:cubicBezTo>
                    <a:pt x="18460" y="9715"/>
                    <a:pt x="18262" y="10587"/>
                    <a:pt x="17826" y="11339"/>
                  </a:cubicBezTo>
                  <a:cubicBezTo>
                    <a:pt x="17509" y="11854"/>
                    <a:pt x="17113" y="12290"/>
                    <a:pt x="16638" y="12646"/>
                  </a:cubicBezTo>
                  <a:cubicBezTo>
                    <a:pt x="16361" y="12884"/>
                    <a:pt x="16044" y="13122"/>
                    <a:pt x="15766" y="13359"/>
                  </a:cubicBezTo>
                  <a:cubicBezTo>
                    <a:pt x="16717" y="11894"/>
                    <a:pt x="17945" y="10547"/>
                    <a:pt x="18460" y="8844"/>
                  </a:cubicBezTo>
                  <a:close/>
                  <a:moveTo>
                    <a:pt x="397" y="12686"/>
                  </a:moveTo>
                  <a:lnTo>
                    <a:pt x="397" y="12686"/>
                  </a:lnTo>
                  <a:cubicBezTo>
                    <a:pt x="793" y="13043"/>
                    <a:pt x="1229" y="13359"/>
                    <a:pt x="1704" y="13637"/>
                  </a:cubicBezTo>
                  <a:cubicBezTo>
                    <a:pt x="2377" y="14112"/>
                    <a:pt x="2932" y="14746"/>
                    <a:pt x="3249" y="15459"/>
                  </a:cubicBezTo>
                  <a:cubicBezTo>
                    <a:pt x="2615" y="15102"/>
                    <a:pt x="1981" y="14627"/>
                    <a:pt x="1427" y="14152"/>
                  </a:cubicBezTo>
                  <a:cubicBezTo>
                    <a:pt x="951" y="13756"/>
                    <a:pt x="595" y="13280"/>
                    <a:pt x="397" y="12686"/>
                  </a:cubicBezTo>
                  <a:close/>
                  <a:moveTo>
                    <a:pt x="8438" y="10587"/>
                  </a:moveTo>
                  <a:lnTo>
                    <a:pt x="8438" y="10587"/>
                  </a:lnTo>
                  <a:cubicBezTo>
                    <a:pt x="9349" y="12290"/>
                    <a:pt x="9349" y="14310"/>
                    <a:pt x="8438" y="16013"/>
                  </a:cubicBezTo>
                  <a:cubicBezTo>
                    <a:pt x="8359" y="14231"/>
                    <a:pt x="8517" y="12330"/>
                    <a:pt x="8438" y="10587"/>
                  </a:cubicBezTo>
                  <a:close/>
                  <a:moveTo>
                    <a:pt x="22263" y="10270"/>
                  </a:moveTo>
                  <a:cubicBezTo>
                    <a:pt x="22382" y="11498"/>
                    <a:pt x="22461" y="12726"/>
                    <a:pt x="22501" y="13954"/>
                  </a:cubicBezTo>
                  <a:cubicBezTo>
                    <a:pt x="22461" y="14825"/>
                    <a:pt x="22342" y="15697"/>
                    <a:pt x="22184" y="16528"/>
                  </a:cubicBezTo>
                  <a:cubicBezTo>
                    <a:pt x="22065" y="15934"/>
                    <a:pt x="21906" y="15340"/>
                    <a:pt x="21708" y="14786"/>
                  </a:cubicBezTo>
                  <a:cubicBezTo>
                    <a:pt x="21431" y="13954"/>
                    <a:pt x="21312" y="13122"/>
                    <a:pt x="21352" y="12250"/>
                  </a:cubicBezTo>
                  <a:cubicBezTo>
                    <a:pt x="21471" y="11537"/>
                    <a:pt x="21787" y="10824"/>
                    <a:pt x="22263" y="10270"/>
                  </a:cubicBezTo>
                  <a:close/>
                  <a:moveTo>
                    <a:pt x="11449" y="16608"/>
                  </a:moveTo>
                  <a:cubicBezTo>
                    <a:pt x="11647" y="17043"/>
                    <a:pt x="11884" y="17440"/>
                    <a:pt x="12082" y="17836"/>
                  </a:cubicBezTo>
                  <a:cubicBezTo>
                    <a:pt x="12399" y="18469"/>
                    <a:pt x="12677" y="19143"/>
                    <a:pt x="12914" y="19856"/>
                  </a:cubicBezTo>
                  <a:cubicBezTo>
                    <a:pt x="12399" y="19420"/>
                    <a:pt x="11964" y="18866"/>
                    <a:pt x="11726" y="18192"/>
                  </a:cubicBezTo>
                  <a:cubicBezTo>
                    <a:pt x="11528" y="17717"/>
                    <a:pt x="11449" y="17162"/>
                    <a:pt x="11449" y="16608"/>
                  </a:cubicBezTo>
                  <a:close/>
                  <a:moveTo>
                    <a:pt x="17311" y="14984"/>
                  </a:moveTo>
                  <a:lnTo>
                    <a:pt x="17311" y="14984"/>
                  </a:lnTo>
                  <a:cubicBezTo>
                    <a:pt x="17232" y="16806"/>
                    <a:pt x="17034" y="18588"/>
                    <a:pt x="16876" y="20410"/>
                  </a:cubicBezTo>
                  <a:cubicBezTo>
                    <a:pt x="16836" y="20133"/>
                    <a:pt x="16757" y="19856"/>
                    <a:pt x="16678" y="19579"/>
                  </a:cubicBezTo>
                  <a:cubicBezTo>
                    <a:pt x="16242" y="17994"/>
                    <a:pt x="16479" y="16370"/>
                    <a:pt x="17311" y="14984"/>
                  </a:cubicBezTo>
                  <a:close/>
                  <a:moveTo>
                    <a:pt x="6299" y="24253"/>
                  </a:moveTo>
                  <a:lnTo>
                    <a:pt x="11369" y="25124"/>
                  </a:lnTo>
                  <a:lnTo>
                    <a:pt x="11924" y="25204"/>
                  </a:lnTo>
                  <a:cubicBezTo>
                    <a:pt x="11766" y="25243"/>
                    <a:pt x="11647" y="25283"/>
                    <a:pt x="11488" y="25322"/>
                  </a:cubicBezTo>
                  <a:cubicBezTo>
                    <a:pt x="10854" y="25560"/>
                    <a:pt x="10300" y="25956"/>
                    <a:pt x="9627" y="26154"/>
                  </a:cubicBezTo>
                  <a:cubicBezTo>
                    <a:pt x="9398" y="26226"/>
                    <a:pt x="9180" y="26259"/>
                    <a:pt x="8972" y="26259"/>
                  </a:cubicBezTo>
                  <a:cubicBezTo>
                    <a:pt x="7804" y="26259"/>
                    <a:pt x="6938" y="25228"/>
                    <a:pt x="6299" y="24253"/>
                  </a:cubicBezTo>
                  <a:close/>
                  <a:moveTo>
                    <a:pt x="24838" y="21995"/>
                  </a:moveTo>
                  <a:lnTo>
                    <a:pt x="24838" y="21995"/>
                  </a:lnTo>
                  <a:cubicBezTo>
                    <a:pt x="24996" y="23223"/>
                    <a:pt x="24560" y="24451"/>
                    <a:pt x="23689" y="25322"/>
                  </a:cubicBezTo>
                  <a:cubicBezTo>
                    <a:pt x="23015" y="25917"/>
                    <a:pt x="22302" y="26392"/>
                    <a:pt x="21510" y="26748"/>
                  </a:cubicBezTo>
                  <a:cubicBezTo>
                    <a:pt x="21629" y="26630"/>
                    <a:pt x="21748" y="26471"/>
                    <a:pt x="21867" y="26352"/>
                  </a:cubicBezTo>
                  <a:cubicBezTo>
                    <a:pt x="23015" y="25006"/>
                    <a:pt x="24006" y="23540"/>
                    <a:pt x="24838" y="21995"/>
                  </a:cubicBezTo>
                  <a:close/>
                  <a:moveTo>
                    <a:pt x="9032" y="28254"/>
                  </a:moveTo>
                  <a:lnTo>
                    <a:pt x="9032" y="28254"/>
                  </a:lnTo>
                  <a:cubicBezTo>
                    <a:pt x="10181" y="28412"/>
                    <a:pt x="11290" y="28769"/>
                    <a:pt x="12360" y="29323"/>
                  </a:cubicBezTo>
                  <a:cubicBezTo>
                    <a:pt x="12875" y="29601"/>
                    <a:pt x="13390" y="29917"/>
                    <a:pt x="13865" y="30274"/>
                  </a:cubicBezTo>
                  <a:cubicBezTo>
                    <a:pt x="14003" y="30357"/>
                    <a:pt x="14160" y="30420"/>
                    <a:pt x="14323" y="30465"/>
                  </a:cubicBezTo>
                  <a:lnTo>
                    <a:pt x="14323" y="30465"/>
                  </a:lnTo>
                  <a:cubicBezTo>
                    <a:pt x="13248" y="30377"/>
                    <a:pt x="12212" y="30103"/>
                    <a:pt x="11251" y="29680"/>
                  </a:cubicBezTo>
                  <a:cubicBezTo>
                    <a:pt x="10419" y="29323"/>
                    <a:pt x="9666" y="28848"/>
                    <a:pt x="9032" y="28254"/>
                  </a:cubicBezTo>
                  <a:close/>
                  <a:moveTo>
                    <a:pt x="14804" y="30505"/>
                  </a:moveTo>
                  <a:cubicBezTo>
                    <a:pt x="14946" y="30505"/>
                    <a:pt x="15093" y="30520"/>
                    <a:pt x="15212" y="30591"/>
                  </a:cubicBezTo>
                  <a:lnTo>
                    <a:pt x="14663" y="30509"/>
                  </a:lnTo>
                  <a:lnTo>
                    <a:pt x="14663" y="30509"/>
                  </a:lnTo>
                  <a:cubicBezTo>
                    <a:pt x="14709" y="30507"/>
                    <a:pt x="14756" y="30505"/>
                    <a:pt x="14804" y="30505"/>
                  </a:cubicBezTo>
                  <a:close/>
                  <a:moveTo>
                    <a:pt x="13211" y="1"/>
                  </a:moveTo>
                  <a:cubicBezTo>
                    <a:pt x="13169" y="1"/>
                    <a:pt x="13128" y="26"/>
                    <a:pt x="13112" y="89"/>
                  </a:cubicBezTo>
                  <a:cubicBezTo>
                    <a:pt x="12043" y="3852"/>
                    <a:pt x="12082" y="7774"/>
                    <a:pt x="12637" y="11617"/>
                  </a:cubicBezTo>
                  <a:cubicBezTo>
                    <a:pt x="12281" y="10943"/>
                    <a:pt x="11884" y="10270"/>
                    <a:pt x="11449" y="9675"/>
                  </a:cubicBezTo>
                  <a:cubicBezTo>
                    <a:pt x="11528" y="9636"/>
                    <a:pt x="11568" y="9557"/>
                    <a:pt x="11528" y="9477"/>
                  </a:cubicBezTo>
                  <a:cubicBezTo>
                    <a:pt x="11330" y="8368"/>
                    <a:pt x="10934" y="7299"/>
                    <a:pt x="10379" y="6308"/>
                  </a:cubicBezTo>
                  <a:cubicBezTo>
                    <a:pt x="10141" y="5873"/>
                    <a:pt x="9825" y="5477"/>
                    <a:pt x="9468" y="5120"/>
                  </a:cubicBezTo>
                  <a:cubicBezTo>
                    <a:pt x="9032" y="4724"/>
                    <a:pt x="8755" y="4209"/>
                    <a:pt x="8597" y="3654"/>
                  </a:cubicBezTo>
                  <a:cubicBezTo>
                    <a:pt x="8597" y="3581"/>
                    <a:pt x="8545" y="3550"/>
                    <a:pt x="8486" y="3550"/>
                  </a:cubicBezTo>
                  <a:cubicBezTo>
                    <a:pt x="8418" y="3550"/>
                    <a:pt x="8341" y="3591"/>
                    <a:pt x="8319" y="3654"/>
                  </a:cubicBezTo>
                  <a:cubicBezTo>
                    <a:pt x="7567" y="5754"/>
                    <a:pt x="9428" y="7536"/>
                    <a:pt x="10617" y="9042"/>
                  </a:cubicBezTo>
                  <a:cubicBezTo>
                    <a:pt x="11488" y="10072"/>
                    <a:pt x="12201" y="11220"/>
                    <a:pt x="12756" y="12488"/>
                  </a:cubicBezTo>
                  <a:cubicBezTo>
                    <a:pt x="12875" y="13122"/>
                    <a:pt x="12994" y="13756"/>
                    <a:pt x="13112" y="14389"/>
                  </a:cubicBezTo>
                  <a:cubicBezTo>
                    <a:pt x="13627" y="16845"/>
                    <a:pt x="14340" y="19262"/>
                    <a:pt x="15093" y="21638"/>
                  </a:cubicBezTo>
                  <a:cubicBezTo>
                    <a:pt x="14578" y="21084"/>
                    <a:pt x="13984" y="20609"/>
                    <a:pt x="13310" y="20212"/>
                  </a:cubicBezTo>
                  <a:cubicBezTo>
                    <a:pt x="13112" y="19499"/>
                    <a:pt x="12835" y="18786"/>
                    <a:pt x="12518" y="18113"/>
                  </a:cubicBezTo>
                  <a:cubicBezTo>
                    <a:pt x="12320" y="17756"/>
                    <a:pt x="12162" y="17400"/>
                    <a:pt x="11964" y="17043"/>
                  </a:cubicBezTo>
                  <a:cubicBezTo>
                    <a:pt x="11647" y="16647"/>
                    <a:pt x="11488" y="16212"/>
                    <a:pt x="11488" y="15697"/>
                  </a:cubicBezTo>
                  <a:cubicBezTo>
                    <a:pt x="11488" y="15625"/>
                    <a:pt x="11417" y="15568"/>
                    <a:pt x="11351" y="15568"/>
                  </a:cubicBezTo>
                  <a:cubicBezTo>
                    <a:pt x="11308" y="15568"/>
                    <a:pt x="11266" y="15594"/>
                    <a:pt x="11251" y="15657"/>
                  </a:cubicBezTo>
                  <a:cubicBezTo>
                    <a:pt x="10894" y="17162"/>
                    <a:pt x="11369" y="18747"/>
                    <a:pt x="12479" y="19856"/>
                  </a:cubicBezTo>
                  <a:cubicBezTo>
                    <a:pt x="12677" y="20014"/>
                    <a:pt x="12875" y="20133"/>
                    <a:pt x="13073" y="20292"/>
                  </a:cubicBezTo>
                  <a:cubicBezTo>
                    <a:pt x="13073" y="20331"/>
                    <a:pt x="13112" y="20371"/>
                    <a:pt x="13112" y="20410"/>
                  </a:cubicBezTo>
                  <a:cubicBezTo>
                    <a:pt x="13141" y="20468"/>
                    <a:pt x="13213" y="20505"/>
                    <a:pt x="13265" y="20505"/>
                  </a:cubicBezTo>
                  <a:cubicBezTo>
                    <a:pt x="13284" y="20505"/>
                    <a:pt x="13300" y="20500"/>
                    <a:pt x="13310" y="20490"/>
                  </a:cubicBezTo>
                  <a:cubicBezTo>
                    <a:pt x="14063" y="20886"/>
                    <a:pt x="14697" y="21401"/>
                    <a:pt x="15212" y="22035"/>
                  </a:cubicBezTo>
                  <a:cubicBezTo>
                    <a:pt x="15885" y="24174"/>
                    <a:pt x="16598" y="26313"/>
                    <a:pt x="17272" y="28452"/>
                  </a:cubicBezTo>
                  <a:cubicBezTo>
                    <a:pt x="17272" y="28452"/>
                    <a:pt x="17272" y="28491"/>
                    <a:pt x="17272" y="28491"/>
                  </a:cubicBezTo>
                  <a:cubicBezTo>
                    <a:pt x="15846" y="26432"/>
                    <a:pt x="13905" y="24689"/>
                    <a:pt x="12043" y="23025"/>
                  </a:cubicBezTo>
                  <a:cubicBezTo>
                    <a:pt x="11488" y="22510"/>
                    <a:pt x="10934" y="22035"/>
                    <a:pt x="10419" y="21520"/>
                  </a:cubicBezTo>
                  <a:cubicBezTo>
                    <a:pt x="9112" y="20133"/>
                    <a:pt x="8636" y="18390"/>
                    <a:pt x="8478" y="16568"/>
                  </a:cubicBezTo>
                  <a:cubicBezTo>
                    <a:pt x="8517" y="16568"/>
                    <a:pt x="8557" y="16528"/>
                    <a:pt x="8597" y="16489"/>
                  </a:cubicBezTo>
                  <a:cubicBezTo>
                    <a:pt x="9825" y="14429"/>
                    <a:pt x="9745" y="11854"/>
                    <a:pt x="8359" y="9913"/>
                  </a:cubicBezTo>
                  <a:cubicBezTo>
                    <a:pt x="8324" y="9861"/>
                    <a:pt x="8260" y="9832"/>
                    <a:pt x="8201" y="9832"/>
                  </a:cubicBezTo>
                  <a:cubicBezTo>
                    <a:pt x="8125" y="9832"/>
                    <a:pt x="8059" y="9881"/>
                    <a:pt x="8082" y="9992"/>
                  </a:cubicBezTo>
                  <a:cubicBezTo>
                    <a:pt x="8240" y="12330"/>
                    <a:pt x="7844" y="14706"/>
                    <a:pt x="8161" y="17043"/>
                  </a:cubicBezTo>
                  <a:cubicBezTo>
                    <a:pt x="8280" y="18153"/>
                    <a:pt x="8597" y="19182"/>
                    <a:pt x="9072" y="20173"/>
                  </a:cubicBezTo>
                  <a:cubicBezTo>
                    <a:pt x="8834" y="19935"/>
                    <a:pt x="8636" y="19697"/>
                    <a:pt x="8399" y="19460"/>
                  </a:cubicBezTo>
                  <a:cubicBezTo>
                    <a:pt x="7210" y="18073"/>
                    <a:pt x="6180" y="16568"/>
                    <a:pt x="5309" y="14984"/>
                  </a:cubicBezTo>
                  <a:cubicBezTo>
                    <a:pt x="4318" y="13201"/>
                    <a:pt x="3566" y="11300"/>
                    <a:pt x="3011" y="9319"/>
                  </a:cubicBezTo>
                  <a:cubicBezTo>
                    <a:pt x="2996" y="9258"/>
                    <a:pt x="2958" y="9233"/>
                    <a:pt x="2919" y="9233"/>
                  </a:cubicBezTo>
                  <a:cubicBezTo>
                    <a:pt x="2855" y="9233"/>
                    <a:pt x="2789" y="9300"/>
                    <a:pt x="2813" y="9398"/>
                  </a:cubicBezTo>
                  <a:cubicBezTo>
                    <a:pt x="3447" y="11973"/>
                    <a:pt x="4517" y="14469"/>
                    <a:pt x="5943" y="16766"/>
                  </a:cubicBezTo>
                  <a:cubicBezTo>
                    <a:pt x="5745" y="16647"/>
                    <a:pt x="5586" y="16568"/>
                    <a:pt x="5388" y="16489"/>
                  </a:cubicBezTo>
                  <a:cubicBezTo>
                    <a:pt x="4794" y="16251"/>
                    <a:pt x="4200" y="15974"/>
                    <a:pt x="3645" y="15697"/>
                  </a:cubicBezTo>
                  <a:cubicBezTo>
                    <a:pt x="3645" y="15697"/>
                    <a:pt x="3645" y="15657"/>
                    <a:pt x="3645" y="15617"/>
                  </a:cubicBezTo>
                  <a:cubicBezTo>
                    <a:pt x="3328" y="14865"/>
                    <a:pt x="2853" y="14152"/>
                    <a:pt x="2219" y="13637"/>
                  </a:cubicBezTo>
                  <a:cubicBezTo>
                    <a:pt x="1585" y="13161"/>
                    <a:pt x="674" y="12844"/>
                    <a:pt x="318" y="12092"/>
                  </a:cubicBezTo>
                  <a:cubicBezTo>
                    <a:pt x="287" y="12031"/>
                    <a:pt x="240" y="12005"/>
                    <a:pt x="192" y="12005"/>
                  </a:cubicBezTo>
                  <a:cubicBezTo>
                    <a:pt x="116" y="12005"/>
                    <a:pt x="40" y="12073"/>
                    <a:pt x="40" y="12171"/>
                  </a:cubicBezTo>
                  <a:cubicBezTo>
                    <a:pt x="1" y="12884"/>
                    <a:pt x="278" y="13558"/>
                    <a:pt x="833" y="14033"/>
                  </a:cubicBezTo>
                  <a:cubicBezTo>
                    <a:pt x="1387" y="14587"/>
                    <a:pt x="1981" y="15063"/>
                    <a:pt x="2655" y="15459"/>
                  </a:cubicBezTo>
                  <a:cubicBezTo>
                    <a:pt x="3328" y="15895"/>
                    <a:pt x="4002" y="16212"/>
                    <a:pt x="4715" y="16489"/>
                  </a:cubicBezTo>
                  <a:cubicBezTo>
                    <a:pt x="5269" y="16647"/>
                    <a:pt x="5745" y="16885"/>
                    <a:pt x="6220" y="17162"/>
                  </a:cubicBezTo>
                  <a:cubicBezTo>
                    <a:pt x="6616" y="17796"/>
                    <a:pt x="7012" y="18390"/>
                    <a:pt x="7487" y="18984"/>
                  </a:cubicBezTo>
                  <a:cubicBezTo>
                    <a:pt x="9349" y="21361"/>
                    <a:pt x="11686" y="23302"/>
                    <a:pt x="13865" y="25402"/>
                  </a:cubicBezTo>
                  <a:lnTo>
                    <a:pt x="13746" y="25362"/>
                  </a:lnTo>
                  <a:cubicBezTo>
                    <a:pt x="13746" y="25283"/>
                    <a:pt x="13707" y="25243"/>
                    <a:pt x="13627" y="25243"/>
                  </a:cubicBezTo>
                  <a:cubicBezTo>
                    <a:pt x="13429" y="25164"/>
                    <a:pt x="13192" y="25124"/>
                    <a:pt x="12994" y="25124"/>
                  </a:cubicBezTo>
                  <a:cubicBezTo>
                    <a:pt x="12558" y="25006"/>
                    <a:pt x="12082" y="24926"/>
                    <a:pt x="11686" y="24847"/>
                  </a:cubicBezTo>
                  <a:cubicBezTo>
                    <a:pt x="9785" y="24530"/>
                    <a:pt x="7884" y="24213"/>
                    <a:pt x="6022" y="23896"/>
                  </a:cubicBezTo>
                  <a:cubicBezTo>
                    <a:pt x="6009" y="23892"/>
                    <a:pt x="5996" y="23890"/>
                    <a:pt x="5983" y="23890"/>
                  </a:cubicBezTo>
                  <a:cubicBezTo>
                    <a:pt x="5872" y="23890"/>
                    <a:pt x="5753" y="24028"/>
                    <a:pt x="5824" y="24134"/>
                  </a:cubicBezTo>
                  <a:cubicBezTo>
                    <a:pt x="6556" y="25252"/>
                    <a:pt x="7514" y="26633"/>
                    <a:pt x="8989" y="26633"/>
                  </a:cubicBezTo>
                  <a:cubicBezTo>
                    <a:pt x="9029" y="26633"/>
                    <a:pt x="9070" y="26632"/>
                    <a:pt x="9112" y="26630"/>
                  </a:cubicBezTo>
                  <a:cubicBezTo>
                    <a:pt x="9785" y="26550"/>
                    <a:pt x="10458" y="26313"/>
                    <a:pt x="11013" y="25956"/>
                  </a:cubicBezTo>
                  <a:cubicBezTo>
                    <a:pt x="11607" y="25600"/>
                    <a:pt x="12320" y="25441"/>
                    <a:pt x="12994" y="25441"/>
                  </a:cubicBezTo>
                  <a:cubicBezTo>
                    <a:pt x="13509" y="25600"/>
                    <a:pt x="14023" y="25758"/>
                    <a:pt x="14499" y="26035"/>
                  </a:cubicBezTo>
                  <a:lnTo>
                    <a:pt x="14737" y="26273"/>
                  </a:lnTo>
                  <a:cubicBezTo>
                    <a:pt x="15885" y="27422"/>
                    <a:pt x="16876" y="28689"/>
                    <a:pt x="17747" y="30076"/>
                  </a:cubicBezTo>
                  <a:cubicBezTo>
                    <a:pt x="17905" y="30630"/>
                    <a:pt x="18064" y="31225"/>
                    <a:pt x="18222" y="31779"/>
                  </a:cubicBezTo>
                  <a:cubicBezTo>
                    <a:pt x="17430" y="31185"/>
                    <a:pt x="16479" y="30829"/>
                    <a:pt x="15489" y="30670"/>
                  </a:cubicBezTo>
                  <a:cubicBezTo>
                    <a:pt x="15331" y="30195"/>
                    <a:pt x="14776" y="30314"/>
                    <a:pt x="14380" y="30195"/>
                  </a:cubicBezTo>
                  <a:cubicBezTo>
                    <a:pt x="14063" y="30076"/>
                    <a:pt x="13786" y="29878"/>
                    <a:pt x="13509" y="29680"/>
                  </a:cubicBezTo>
                  <a:cubicBezTo>
                    <a:pt x="13192" y="29521"/>
                    <a:pt x="12875" y="29323"/>
                    <a:pt x="12558" y="29165"/>
                  </a:cubicBezTo>
                  <a:cubicBezTo>
                    <a:pt x="11369" y="28571"/>
                    <a:pt x="10062" y="28175"/>
                    <a:pt x="8715" y="28056"/>
                  </a:cubicBezTo>
                  <a:cubicBezTo>
                    <a:pt x="8597" y="28056"/>
                    <a:pt x="8557" y="28175"/>
                    <a:pt x="8636" y="28254"/>
                  </a:cubicBezTo>
                  <a:cubicBezTo>
                    <a:pt x="10023" y="29561"/>
                    <a:pt x="11766" y="30432"/>
                    <a:pt x="13707" y="30670"/>
                  </a:cubicBezTo>
                  <a:cubicBezTo>
                    <a:pt x="15251" y="30908"/>
                    <a:pt x="17232" y="31027"/>
                    <a:pt x="18341" y="32255"/>
                  </a:cubicBezTo>
                  <a:cubicBezTo>
                    <a:pt x="18341" y="32294"/>
                    <a:pt x="18381" y="32334"/>
                    <a:pt x="18381" y="32373"/>
                  </a:cubicBezTo>
                  <a:cubicBezTo>
                    <a:pt x="18737" y="33720"/>
                    <a:pt x="18975" y="35107"/>
                    <a:pt x="19292" y="36454"/>
                  </a:cubicBezTo>
                  <a:cubicBezTo>
                    <a:pt x="19309" y="36592"/>
                    <a:pt x="19418" y="36655"/>
                    <a:pt x="19531" y="36655"/>
                  </a:cubicBezTo>
                  <a:cubicBezTo>
                    <a:pt x="19676" y="36655"/>
                    <a:pt x="19829" y="36552"/>
                    <a:pt x="19807" y="36374"/>
                  </a:cubicBezTo>
                  <a:cubicBezTo>
                    <a:pt x="19807" y="36374"/>
                    <a:pt x="19807" y="36335"/>
                    <a:pt x="19807" y="36295"/>
                  </a:cubicBezTo>
                  <a:cubicBezTo>
                    <a:pt x="19569" y="34631"/>
                    <a:pt x="19252" y="33007"/>
                    <a:pt x="18777" y="31383"/>
                  </a:cubicBezTo>
                  <a:cubicBezTo>
                    <a:pt x="18737" y="31066"/>
                    <a:pt x="18698" y="30710"/>
                    <a:pt x="18698" y="30353"/>
                  </a:cubicBezTo>
                  <a:cubicBezTo>
                    <a:pt x="18737" y="29561"/>
                    <a:pt x="19411" y="28848"/>
                    <a:pt x="19965" y="28373"/>
                  </a:cubicBezTo>
                  <a:cubicBezTo>
                    <a:pt x="20322" y="28016"/>
                    <a:pt x="20639" y="27699"/>
                    <a:pt x="20995" y="27343"/>
                  </a:cubicBezTo>
                  <a:cubicBezTo>
                    <a:pt x="22144" y="26907"/>
                    <a:pt x="23174" y="26234"/>
                    <a:pt x="24045" y="25362"/>
                  </a:cubicBezTo>
                  <a:cubicBezTo>
                    <a:pt x="24956" y="24332"/>
                    <a:pt x="25313" y="22946"/>
                    <a:pt x="25036" y="21638"/>
                  </a:cubicBezTo>
                  <a:cubicBezTo>
                    <a:pt x="25016" y="21579"/>
                    <a:pt x="24976" y="21549"/>
                    <a:pt x="24937" y="21549"/>
                  </a:cubicBezTo>
                  <a:cubicBezTo>
                    <a:pt x="24897" y="21549"/>
                    <a:pt x="24857" y="21579"/>
                    <a:pt x="24838" y="21638"/>
                  </a:cubicBezTo>
                  <a:cubicBezTo>
                    <a:pt x="23887" y="23421"/>
                    <a:pt x="22738" y="25124"/>
                    <a:pt x="21352" y="26630"/>
                  </a:cubicBezTo>
                  <a:cubicBezTo>
                    <a:pt x="21193" y="26788"/>
                    <a:pt x="21035" y="26947"/>
                    <a:pt x="20876" y="27105"/>
                  </a:cubicBezTo>
                  <a:lnTo>
                    <a:pt x="20639" y="27224"/>
                  </a:lnTo>
                  <a:cubicBezTo>
                    <a:pt x="20599" y="27263"/>
                    <a:pt x="20560" y="27343"/>
                    <a:pt x="20599" y="27382"/>
                  </a:cubicBezTo>
                  <a:cubicBezTo>
                    <a:pt x="20163" y="27818"/>
                    <a:pt x="19688" y="28214"/>
                    <a:pt x="19292" y="28650"/>
                  </a:cubicBezTo>
                  <a:cubicBezTo>
                    <a:pt x="19015" y="28927"/>
                    <a:pt x="18777" y="29284"/>
                    <a:pt x="18619" y="29601"/>
                  </a:cubicBezTo>
                  <a:cubicBezTo>
                    <a:pt x="18460" y="27461"/>
                    <a:pt x="18856" y="25283"/>
                    <a:pt x="19688" y="23263"/>
                  </a:cubicBezTo>
                  <a:cubicBezTo>
                    <a:pt x="20599" y="21401"/>
                    <a:pt x="21708" y="19618"/>
                    <a:pt x="22936" y="17955"/>
                  </a:cubicBezTo>
                  <a:cubicBezTo>
                    <a:pt x="23728" y="16766"/>
                    <a:pt x="24481" y="15578"/>
                    <a:pt x="25234" y="14350"/>
                  </a:cubicBezTo>
                  <a:cubicBezTo>
                    <a:pt x="25669" y="13954"/>
                    <a:pt x="26184" y="13637"/>
                    <a:pt x="26739" y="13439"/>
                  </a:cubicBezTo>
                  <a:lnTo>
                    <a:pt x="26818" y="13399"/>
                  </a:lnTo>
                  <a:cubicBezTo>
                    <a:pt x="26841" y="13445"/>
                    <a:pt x="26878" y="13465"/>
                    <a:pt x="26921" y="13465"/>
                  </a:cubicBezTo>
                  <a:cubicBezTo>
                    <a:pt x="26951" y="13465"/>
                    <a:pt x="26984" y="13455"/>
                    <a:pt x="27016" y="13439"/>
                  </a:cubicBezTo>
                  <a:cubicBezTo>
                    <a:pt x="27135" y="13359"/>
                    <a:pt x="27214" y="13280"/>
                    <a:pt x="27333" y="13201"/>
                  </a:cubicBezTo>
                  <a:cubicBezTo>
                    <a:pt x="27848" y="13003"/>
                    <a:pt x="28403" y="12765"/>
                    <a:pt x="28918" y="12528"/>
                  </a:cubicBezTo>
                  <a:cubicBezTo>
                    <a:pt x="30423" y="11735"/>
                    <a:pt x="31691" y="10547"/>
                    <a:pt x="32602" y="9081"/>
                  </a:cubicBezTo>
                  <a:cubicBezTo>
                    <a:pt x="32762" y="8953"/>
                    <a:pt x="32662" y="8772"/>
                    <a:pt x="32513" y="8772"/>
                  </a:cubicBezTo>
                  <a:cubicBezTo>
                    <a:pt x="32478" y="8772"/>
                    <a:pt x="32441" y="8782"/>
                    <a:pt x="32404" y="8804"/>
                  </a:cubicBezTo>
                  <a:cubicBezTo>
                    <a:pt x="31334" y="8962"/>
                    <a:pt x="30344" y="9477"/>
                    <a:pt x="29591" y="10270"/>
                  </a:cubicBezTo>
                  <a:cubicBezTo>
                    <a:pt x="28759" y="11102"/>
                    <a:pt x="28086" y="12171"/>
                    <a:pt x="27135" y="12884"/>
                  </a:cubicBezTo>
                  <a:cubicBezTo>
                    <a:pt x="26620" y="13082"/>
                    <a:pt x="26105" y="13320"/>
                    <a:pt x="25669" y="13597"/>
                  </a:cubicBezTo>
                  <a:cubicBezTo>
                    <a:pt x="25907" y="13161"/>
                    <a:pt x="26184" y="12726"/>
                    <a:pt x="26462" y="12290"/>
                  </a:cubicBezTo>
                  <a:cubicBezTo>
                    <a:pt x="27690" y="10151"/>
                    <a:pt x="28838" y="7933"/>
                    <a:pt x="29908" y="5675"/>
                  </a:cubicBezTo>
                  <a:cubicBezTo>
                    <a:pt x="29989" y="5485"/>
                    <a:pt x="29829" y="5313"/>
                    <a:pt x="29682" y="5313"/>
                  </a:cubicBezTo>
                  <a:cubicBezTo>
                    <a:pt x="29614" y="5313"/>
                    <a:pt x="29549" y="5350"/>
                    <a:pt x="29512" y="5437"/>
                  </a:cubicBezTo>
                  <a:cubicBezTo>
                    <a:pt x="28720" y="7061"/>
                    <a:pt x="27888" y="8646"/>
                    <a:pt x="27056" y="10230"/>
                  </a:cubicBezTo>
                  <a:cubicBezTo>
                    <a:pt x="27056" y="9438"/>
                    <a:pt x="26897" y="8685"/>
                    <a:pt x="26620" y="7933"/>
                  </a:cubicBezTo>
                  <a:cubicBezTo>
                    <a:pt x="26660" y="7933"/>
                    <a:pt x="26660" y="7893"/>
                    <a:pt x="26620" y="7853"/>
                  </a:cubicBezTo>
                  <a:cubicBezTo>
                    <a:pt x="26264" y="6744"/>
                    <a:pt x="26620" y="5556"/>
                    <a:pt x="26541" y="4407"/>
                  </a:cubicBezTo>
                  <a:cubicBezTo>
                    <a:pt x="26422" y="3298"/>
                    <a:pt x="25868" y="2228"/>
                    <a:pt x="26066" y="1119"/>
                  </a:cubicBezTo>
                  <a:cubicBezTo>
                    <a:pt x="26089" y="1004"/>
                    <a:pt x="26018" y="942"/>
                    <a:pt x="25939" y="942"/>
                  </a:cubicBezTo>
                  <a:cubicBezTo>
                    <a:pt x="25882" y="942"/>
                    <a:pt x="25821" y="974"/>
                    <a:pt x="25788" y="1040"/>
                  </a:cubicBezTo>
                  <a:cubicBezTo>
                    <a:pt x="25155" y="2704"/>
                    <a:pt x="25115" y="4526"/>
                    <a:pt x="25669" y="6229"/>
                  </a:cubicBezTo>
                  <a:cubicBezTo>
                    <a:pt x="26145" y="7695"/>
                    <a:pt x="27056" y="9240"/>
                    <a:pt x="26739" y="10824"/>
                  </a:cubicBezTo>
                  <a:cubicBezTo>
                    <a:pt x="25511" y="13003"/>
                    <a:pt x="24243" y="15142"/>
                    <a:pt x="22857" y="17241"/>
                  </a:cubicBezTo>
                  <a:lnTo>
                    <a:pt x="22184" y="18232"/>
                  </a:lnTo>
                  <a:cubicBezTo>
                    <a:pt x="22184" y="18073"/>
                    <a:pt x="22223" y="17955"/>
                    <a:pt x="22223" y="17796"/>
                  </a:cubicBezTo>
                  <a:cubicBezTo>
                    <a:pt x="22342" y="17241"/>
                    <a:pt x="22421" y="16687"/>
                    <a:pt x="22501" y="16132"/>
                  </a:cubicBezTo>
                  <a:cubicBezTo>
                    <a:pt x="22619" y="15459"/>
                    <a:pt x="22699" y="14786"/>
                    <a:pt x="22738" y="14112"/>
                  </a:cubicBezTo>
                  <a:cubicBezTo>
                    <a:pt x="22778" y="12686"/>
                    <a:pt x="22580" y="11300"/>
                    <a:pt x="22501" y="9913"/>
                  </a:cubicBezTo>
                  <a:cubicBezTo>
                    <a:pt x="22475" y="9836"/>
                    <a:pt x="22398" y="9775"/>
                    <a:pt x="22327" y="9775"/>
                  </a:cubicBezTo>
                  <a:cubicBezTo>
                    <a:pt x="22288" y="9775"/>
                    <a:pt x="22251" y="9793"/>
                    <a:pt x="22223" y="9834"/>
                  </a:cubicBezTo>
                  <a:cubicBezTo>
                    <a:pt x="21074" y="10983"/>
                    <a:pt x="20718" y="12686"/>
                    <a:pt x="21273" y="14191"/>
                  </a:cubicBezTo>
                  <a:cubicBezTo>
                    <a:pt x="21510" y="15182"/>
                    <a:pt x="21946" y="16291"/>
                    <a:pt x="22025" y="17360"/>
                  </a:cubicBezTo>
                  <a:cubicBezTo>
                    <a:pt x="21946" y="17638"/>
                    <a:pt x="21906" y="17955"/>
                    <a:pt x="21867" y="18232"/>
                  </a:cubicBezTo>
                  <a:cubicBezTo>
                    <a:pt x="21827" y="18311"/>
                    <a:pt x="21867" y="18351"/>
                    <a:pt x="21906" y="18390"/>
                  </a:cubicBezTo>
                  <a:cubicBezTo>
                    <a:pt x="21867" y="18588"/>
                    <a:pt x="21827" y="18747"/>
                    <a:pt x="21748" y="18905"/>
                  </a:cubicBezTo>
                  <a:cubicBezTo>
                    <a:pt x="20916" y="20094"/>
                    <a:pt x="20163" y="21361"/>
                    <a:pt x="19530" y="22668"/>
                  </a:cubicBezTo>
                  <a:cubicBezTo>
                    <a:pt x="18579" y="24649"/>
                    <a:pt x="18143" y="26788"/>
                    <a:pt x="18222" y="28927"/>
                  </a:cubicBezTo>
                  <a:cubicBezTo>
                    <a:pt x="18222" y="29165"/>
                    <a:pt x="18222" y="29442"/>
                    <a:pt x="18222" y="29640"/>
                  </a:cubicBezTo>
                  <a:lnTo>
                    <a:pt x="18183" y="29403"/>
                  </a:lnTo>
                  <a:cubicBezTo>
                    <a:pt x="17747" y="27976"/>
                    <a:pt x="17311" y="26550"/>
                    <a:pt x="16836" y="25164"/>
                  </a:cubicBezTo>
                  <a:cubicBezTo>
                    <a:pt x="16876" y="25164"/>
                    <a:pt x="16876" y="25124"/>
                    <a:pt x="16876" y="25085"/>
                  </a:cubicBezTo>
                  <a:cubicBezTo>
                    <a:pt x="16915" y="24134"/>
                    <a:pt x="16994" y="23183"/>
                    <a:pt x="17034" y="22233"/>
                  </a:cubicBezTo>
                  <a:cubicBezTo>
                    <a:pt x="17034" y="21876"/>
                    <a:pt x="17034" y="21520"/>
                    <a:pt x="16994" y="21163"/>
                  </a:cubicBezTo>
                  <a:cubicBezTo>
                    <a:pt x="17034" y="21124"/>
                    <a:pt x="17074" y="21084"/>
                    <a:pt x="17113" y="21044"/>
                  </a:cubicBezTo>
                  <a:cubicBezTo>
                    <a:pt x="17311" y="18945"/>
                    <a:pt x="17391" y="16806"/>
                    <a:pt x="17509" y="14706"/>
                  </a:cubicBezTo>
                  <a:cubicBezTo>
                    <a:pt x="17509" y="14641"/>
                    <a:pt x="17473" y="14611"/>
                    <a:pt x="17434" y="14611"/>
                  </a:cubicBezTo>
                  <a:cubicBezTo>
                    <a:pt x="17403" y="14611"/>
                    <a:pt x="17369" y="14631"/>
                    <a:pt x="17351" y="14667"/>
                  </a:cubicBezTo>
                  <a:cubicBezTo>
                    <a:pt x="16400" y="15974"/>
                    <a:pt x="16004" y="17638"/>
                    <a:pt x="16281" y="19222"/>
                  </a:cubicBezTo>
                  <a:cubicBezTo>
                    <a:pt x="16361" y="19697"/>
                    <a:pt x="16519" y="20133"/>
                    <a:pt x="16598" y="20569"/>
                  </a:cubicBezTo>
                  <a:cubicBezTo>
                    <a:pt x="16717" y="21084"/>
                    <a:pt x="16757" y="21599"/>
                    <a:pt x="16757" y="22114"/>
                  </a:cubicBezTo>
                  <a:cubicBezTo>
                    <a:pt x="16757" y="23025"/>
                    <a:pt x="16757" y="23896"/>
                    <a:pt x="16717" y="24807"/>
                  </a:cubicBezTo>
                  <a:cubicBezTo>
                    <a:pt x="16479" y="24015"/>
                    <a:pt x="16242" y="23223"/>
                    <a:pt x="15964" y="22431"/>
                  </a:cubicBezTo>
                  <a:cubicBezTo>
                    <a:pt x="15410" y="20767"/>
                    <a:pt x="14855" y="19024"/>
                    <a:pt x="14380" y="17321"/>
                  </a:cubicBezTo>
                  <a:cubicBezTo>
                    <a:pt x="14380" y="17281"/>
                    <a:pt x="14420" y="17281"/>
                    <a:pt x="14420" y="17241"/>
                  </a:cubicBezTo>
                  <a:cubicBezTo>
                    <a:pt x="14380" y="16172"/>
                    <a:pt x="14697" y="15102"/>
                    <a:pt x="15251" y="14152"/>
                  </a:cubicBezTo>
                  <a:cubicBezTo>
                    <a:pt x="15291" y="14172"/>
                    <a:pt x="15321" y="14181"/>
                    <a:pt x="15350" y="14181"/>
                  </a:cubicBezTo>
                  <a:cubicBezTo>
                    <a:pt x="15380" y="14181"/>
                    <a:pt x="15410" y="14172"/>
                    <a:pt x="15450" y="14152"/>
                  </a:cubicBezTo>
                  <a:cubicBezTo>
                    <a:pt x="16321" y="13161"/>
                    <a:pt x="17509" y="12567"/>
                    <a:pt x="18143" y="11379"/>
                  </a:cubicBezTo>
                  <a:cubicBezTo>
                    <a:pt x="18737" y="10309"/>
                    <a:pt x="18896" y="9081"/>
                    <a:pt x="18658" y="7933"/>
                  </a:cubicBezTo>
                  <a:cubicBezTo>
                    <a:pt x="18640" y="7843"/>
                    <a:pt x="18574" y="7802"/>
                    <a:pt x="18507" y="7802"/>
                  </a:cubicBezTo>
                  <a:cubicBezTo>
                    <a:pt x="18425" y="7802"/>
                    <a:pt x="18341" y="7863"/>
                    <a:pt x="18341" y="7972"/>
                  </a:cubicBezTo>
                  <a:cubicBezTo>
                    <a:pt x="18143" y="9715"/>
                    <a:pt x="16955" y="11181"/>
                    <a:pt x="15964" y="12607"/>
                  </a:cubicBezTo>
                  <a:cubicBezTo>
                    <a:pt x="15093" y="13795"/>
                    <a:pt x="14222" y="15221"/>
                    <a:pt x="14222" y="16727"/>
                  </a:cubicBezTo>
                  <a:cubicBezTo>
                    <a:pt x="13469" y="14033"/>
                    <a:pt x="12954" y="11300"/>
                    <a:pt x="12716" y="8527"/>
                  </a:cubicBezTo>
                  <a:cubicBezTo>
                    <a:pt x="12954" y="7853"/>
                    <a:pt x="13310" y="7220"/>
                    <a:pt x="13746" y="6705"/>
                  </a:cubicBezTo>
                  <a:cubicBezTo>
                    <a:pt x="13825" y="6586"/>
                    <a:pt x="13905" y="6427"/>
                    <a:pt x="13984" y="6308"/>
                  </a:cubicBezTo>
                  <a:cubicBezTo>
                    <a:pt x="14023" y="6308"/>
                    <a:pt x="14063" y="6269"/>
                    <a:pt x="14063" y="6229"/>
                  </a:cubicBezTo>
                  <a:cubicBezTo>
                    <a:pt x="14380" y="5754"/>
                    <a:pt x="14776" y="5279"/>
                    <a:pt x="15172" y="4882"/>
                  </a:cubicBezTo>
                  <a:cubicBezTo>
                    <a:pt x="15568" y="4486"/>
                    <a:pt x="15885" y="4051"/>
                    <a:pt x="16163" y="3575"/>
                  </a:cubicBezTo>
                  <a:cubicBezTo>
                    <a:pt x="16717" y="2545"/>
                    <a:pt x="17192" y="1515"/>
                    <a:pt x="17509" y="406"/>
                  </a:cubicBezTo>
                  <a:cubicBezTo>
                    <a:pt x="17540" y="345"/>
                    <a:pt x="17477" y="261"/>
                    <a:pt x="17410" y="261"/>
                  </a:cubicBezTo>
                  <a:cubicBezTo>
                    <a:pt x="17390" y="261"/>
                    <a:pt x="17369" y="269"/>
                    <a:pt x="17351" y="287"/>
                  </a:cubicBezTo>
                  <a:cubicBezTo>
                    <a:pt x="16678" y="683"/>
                    <a:pt x="16123" y="1238"/>
                    <a:pt x="15687" y="1872"/>
                  </a:cubicBezTo>
                  <a:cubicBezTo>
                    <a:pt x="15212" y="2585"/>
                    <a:pt x="14855" y="3377"/>
                    <a:pt x="14618" y="4209"/>
                  </a:cubicBezTo>
                  <a:cubicBezTo>
                    <a:pt x="14340" y="5080"/>
                    <a:pt x="13944" y="5873"/>
                    <a:pt x="13469" y="6625"/>
                  </a:cubicBezTo>
                  <a:cubicBezTo>
                    <a:pt x="13192" y="7021"/>
                    <a:pt x="12914" y="7457"/>
                    <a:pt x="12677" y="7893"/>
                  </a:cubicBezTo>
                  <a:cubicBezTo>
                    <a:pt x="12518" y="5279"/>
                    <a:pt x="12716" y="2664"/>
                    <a:pt x="13310" y="129"/>
                  </a:cubicBezTo>
                  <a:cubicBezTo>
                    <a:pt x="13334" y="58"/>
                    <a:pt x="13272" y="1"/>
                    <a:pt x="1321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09" name="Google Shape;509;p27"/>
            <p:cNvPicPr preferRelativeResize="0"/>
            <p:nvPr/>
          </p:nvPicPr>
          <p:blipFill rotWithShape="1">
            <a:blip r:embed="rId4">
              <a:alphaModFix/>
            </a:blip>
            <a:srcRect b="0" l="0" r="0" t="0"/>
            <a:stretch/>
          </p:blipFill>
          <p:spPr>
            <a:xfrm rot="902020">
              <a:off x="6680080" y="1351499"/>
              <a:ext cx="839802" cy="325423"/>
            </a:xfrm>
            <a:prstGeom prst="rect">
              <a:avLst/>
            </a:prstGeom>
            <a:noFill/>
            <a:ln>
              <a:noFill/>
            </a:ln>
          </p:spPr>
        </p:pic>
      </p:grpSp>
      <p:sp>
        <p:nvSpPr>
          <p:cNvPr id="510" name="Google Shape;510;p27"/>
          <p:cNvSpPr txBox="1"/>
          <p:nvPr/>
        </p:nvSpPr>
        <p:spPr>
          <a:xfrm>
            <a:off x="587163" y="370812"/>
            <a:ext cx="8374743" cy="507831"/>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vi-VN" sz="2000" u="none" cap="none" strike="noStrike">
                <a:solidFill>
                  <a:srgbClr val="000000"/>
                </a:solidFill>
                <a:latin typeface="Arial"/>
                <a:ea typeface="Arial"/>
                <a:cs typeface="Arial"/>
                <a:sym typeface="Arial"/>
              </a:rPr>
              <a:t>Câu 2: </a:t>
            </a:r>
            <a:r>
              <a:rPr b="0" i="0" lang="vi-VN" sz="2000" u="none" cap="none" strike="noStrike">
                <a:solidFill>
                  <a:srgbClr val="000000"/>
                </a:solidFill>
                <a:latin typeface="Arial"/>
                <a:ea typeface="Arial"/>
                <a:cs typeface="Arial"/>
                <a:sym typeface="Arial"/>
              </a:rPr>
              <a:t>Kĩ sư công nghiệp chế tạo là người:</a:t>
            </a:r>
            <a:endParaRPr b="0" i="0" sz="2000" u="none" cap="none" strike="noStrike">
              <a:solidFill>
                <a:srgbClr val="000000"/>
              </a:solidFill>
              <a:latin typeface="Arial"/>
              <a:ea typeface="Arial"/>
              <a:cs typeface="Arial"/>
              <a:sym typeface="Arial"/>
            </a:endParaRPr>
          </a:p>
        </p:txBody>
      </p:sp>
      <p:sp>
        <p:nvSpPr>
          <p:cNvPr id="511" name="Google Shape;511;p27"/>
          <p:cNvSpPr/>
          <p:nvPr/>
        </p:nvSpPr>
        <p:spPr>
          <a:xfrm>
            <a:off x="754743" y="1057316"/>
            <a:ext cx="7999059" cy="605734"/>
          </a:xfrm>
          <a:prstGeom prst="roundRect">
            <a:avLst>
              <a:gd fmla="val 16667" name="adj"/>
            </a:avLst>
          </a:prstGeom>
          <a:solidFill>
            <a:srgbClr val="FFFFFF"/>
          </a:solidFill>
          <a:ln cap="flat" cmpd="sng" w="19050">
            <a:solidFill>
              <a:srgbClr val="235C6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0" i="0" lang="vi-VN" sz="1800" u="none" cap="none" strike="noStrike">
                <a:solidFill>
                  <a:srgbClr val="000000"/>
                </a:solidFill>
                <a:latin typeface="Arial"/>
                <a:ea typeface="Arial"/>
                <a:cs typeface="Arial"/>
                <a:sym typeface="Arial"/>
              </a:rPr>
              <a:t>A. thiết kế, tổ chức chế tạo, lắp đặt, vận hành, bảo trì hệ thống máy móc.</a:t>
            </a:r>
            <a:endParaRPr b="0" i="0" sz="1800" u="none" cap="none" strike="noStrike">
              <a:solidFill>
                <a:srgbClr val="000000"/>
              </a:solidFill>
              <a:latin typeface="Arial"/>
              <a:ea typeface="Arial"/>
              <a:cs typeface="Arial"/>
              <a:sym typeface="Arial"/>
            </a:endParaRPr>
          </a:p>
        </p:txBody>
      </p:sp>
      <p:sp>
        <p:nvSpPr>
          <p:cNvPr id="512" name="Google Shape;512;p27"/>
          <p:cNvSpPr/>
          <p:nvPr/>
        </p:nvSpPr>
        <p:spPr>
          <a:xfrm>
            <a:off x="754743" y="2837659"/>
            <a:ext cx="7999059" cy="893211"/>
          </a:xfrm>
          <a:prstGeom prst="roundRect">
            <a:avLst>
              <a:gd fmla="val 16667" name="adj"/>
            </a:avLst>
          </a:prstGeom>
          <a:solidFill>
            <a:srgbClr val="FFFFFF"/>
          </a:solidFill>
          <a:ln cap="flat" cmpd="sng" w="19050">
            <a:solidFill>
              <a:srgbClr val="235C6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0" i="0" lang="vi-VN" sz="1800" u="none" cap="none" strike="noStrike">
                <a:solidFill>
                  <a:srgbClr val="000000"/>
                </a:solidFill>
                <a:latin typeface="Arial"/>
                <a:ea typeface="Arial"/>
                <a:cs typeface="Arial"/>
                <a:sym typeface="Arial"/>
              </a:rPr>
              <a:t>C. thiết kế các sản phẩm may mặc, giày dép, phụ kiện thời trang phục vụ cho nhu cầu làm đẹp của con người.</a:t>
            </a:r>
            <a:endParaRPr b="0" i="0" sz="1800" u="none" cap="none" strike="noStrike">
              <a:solidFill>
                <a:srgbClr val="000000"/>
              </a:solidFill>
              <a:latin typeface="Arial"/>
              <a:ea typeface="Arial"/>
              <a:cs typeface="Arial"/>
              <a:sym typeface="Arial"/>
            </a:endParaRPr>
          </a:p>
        </p:txBody>
      </p:sp>
      <p:sp>
        <p:nvSpPr>
          <p:cNvPr id="513" name="Google Shape;513;p27"/>
          <p:cNvSpPr/>
          <p:nvPr/>
        </p:nvSpPr>
        <p:spPr>
          <a:xfrm>
            <a:off x="754743" y="1803749"/>
            <a:ext cx="7999059" cy="893211"/>
          </a:xfrm>
          <a:prstGeom prst="roundRect">
            <a:avLst>
              <a:gd fmla="val 16667" name="adj"/>
            </a:avLst>
          </a:prstGeom>
          <a:solidFill>
            <a:srgbClr val="FFFFFF"/>
          </a:solidFill>
          <a:ln cap="flat" cmpd="sng" w="19050">
            <a:solidFill>
              <a:srgbClr val="235C6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0" i="0" lang="vi-VN" sz="1800" u="none" cap="none" strike="noStrike">
                <a:solidFill>
                  <a:srgbClr val="000000"/>
                </a:solidFill>
                <a:latin typeface="Arial"/>
                <a:ea typeface="Arial"/>
                <a:cs typeface="Arial"/>
                <a:sym typeface="Arial"/>
              </a:rPr>
              <a:t>B. thiết kế và giám sát việc xây dựng các tòa nhà, khu dân cư, khu thương mại, khu giải trí.</a:t>
            </a:r>
            <a:endParaRPr b="0" i="0" sz="1800" u="none" cap="none" strike="noStrike">
              <a:solidFill>
                <a:srgbClr val="000000"/>
              </a:solidFill>
              <a:latin typeface="Arial"/>
              <a:ea typeface="Arial"/>
              <a:cs typeface="Arial"/>
              <a:sym typeface="Arial"/>
            </a:endParaRPr>
          </a:p>
        </p:txBody>
      </p:sp>
      <p:sp>
        <p:nvSpPr>
          <p:cNvPr id="514" name="Google Shape;514;p27"/>
          <p:cNvSpPr/>
          <p:nvPr/>
        </p:nvSpPr>
        <p:spPr>
          <a:xfrm>
            <a:off x="754743" y="3871569"/>
            <a:ext cx="7999059" cy="893211"/>
          </a:xfrm>
          <a:prstGeom prst="roundRect">
            <a:avLst>
              <a:gd fmla="val 16667" name="adj"/>
            </a:avLst>
          </a:prstGeom>
          <a:solidFill>
            <a:srgbClr val="FFFFFF"/>
          </a:solidFill>
          <a:ln cap="flat" cmpd="sng" w="19050">
            <a:solidFill>
              <a:srgbClr val="235C6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0" i="0" lang="vi-VN" sz="1800" u="none" cap="none" strike="noStrike">
                <a:solidFill>
                  <a:srgbClr val="000000"/>
                </a:solidFill>
                <a:latin typeface="Arial"/>
                <a:ea typeface="Arial"/>
                <a:cs typeface="Arial"/>
                <a:sym typeface="Arial"/>
              </a:rPr>
              <a:t>D. thiết kế nội dung các trò chơi máy tính, phim ảnh, video âm nhạc, phương tiện in ấn và quảng cáo.</a:t>
            </a:r>
            <a:endParaRPr b="0" i="0" sz="1800" u="none" cap="none" strike="noStrike">
              <a:solidFill>
                <a:srgbClr val="000000"/>
              </a:solidFill>
              <a:latin typeface="Arial"/>
              <a:ea typeface="Arial"/>
              <a:cs typeface="Arial"/>
              <a:sym typeface="Arial"/>
            </a:endParaRPr>
          </a:p>
        </p:txBody>
      </p:sp>
      <p:sp>
        <p:nvSpPr>
          <p:cNvPr id="515" name="Google Shape;515;p27"/>
          <p:cNvSpPr/>
          <p:nvPr/>
        </p:nvSpPr>
        <p:spPr>
          <a:xfrm>
            <a:off x="753900" y="1057326"/>
            <a:ext cx="7999200" cy="605700"/>
          </a:xfrm>
          <a:prstGeom prst="roundRect">
            <a:avLst>
              <a:gd fmla="val 16667" name="adj"/>
            </a:avLst>
          </a:prstGeom>
          <a:solidFill>
            <a:srgbClr val="235C6B"/>
          </a:solidFill>
          <a:ln cap="flat" cmpd="sng" w="19050">
            <a:solidFill>
              <a:srgbClr val="235C6B"/>
            </a:solidFill>
            <a:prstDash val="solid"/>
            <a:round/>
            <a:headEnd len="sm" w="sm" type="none"/>
            <a:tailEnd len="sm" w="sm" type="none"/>
          </a:ln>
        </p:spPr>
        <p:txBody>
          <a:bodyPr anchorCtr="0" anchor="ctr" bIns="45700" lIns="91425" spcFirstLastPara="1" rIns="91425" wrap="square" tIns="45700">
            <a:noAutofit/>
          </a:bodyPr>
          <a:lstStyle/>
          <a:p>
            <a:pPr indent="0" lvl="0" marL="0" rtl="0" algn="just">
              <a:lnSpc>
                <a:spcPct val="150000"/>
              </a:lnSpc>
              <a:spcBef>
                <a:spcPts val="0"/>
              </a:spcBef>
              <a:spcAft>
                <a:spcPts val="0"/>
              </a:spcAft>
              <a:buNone/>
            </a:pPr>
            <a:r>
              <a:rPr lang="vi-VN" sz="1800">
                <a:solidFill>
                  <a:schemeClr val="lt1"/>
                </a:solidFill>
              </a:rPr>
              <a:t>A. thiết kế, tổ chức chế tạo, lắp đặt, vận hành, bảo trì hệ thống máy móc.</a:t>
            </a:r>
            <a:endParaRPr sz="1800">
              <a:solidFill>
                <a:schemeClr val="lt1"/>
              </a:solidFill>
            </a:endParaRPr>
          </a:p>
        </p:txBody>
      </p:sp>
      <p:pic>
        <p:nvPicPr>
          <p:cNvPr id="516" name="Google Shape;516;p27"/>
          <p:cNvPicPr preferRelativeResize="0"/>
          <p:nvPr/>
        </p:nvPicPr>
        <p:blipFill rotWithShape="1">
          <a:blip r:embed="rId5">
            <a:alphaModFix/>
          </a:blip>
          <a:srcRect b="0" l="0" r="0" t="0"/>
          <a:stretch/>
        </p:blipFill>
        <p:spPr>
          <a:xfrm rot="-1272537">
            <a:off x="224614" y="443234"/>
            <a:ext cx="952505" cy="33933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0"/>
                                        </p:tgtEl>
                                        <p:attrNameLst>
                                          <p:attrName>style.visibility</p:attrName>
                                        </p:attrNameLst>
                                      </p:cBhvr>
                                      <p:to>
                                        <p:strVal val="visible"/>
                                      </p:to>
                                    </p:set>
                                    <p:animEffect filter="fade" transition="in">
                                      <p:cBhvr>
                                        <p:cTn dur="500"/>
                                        <p:tgtEl>
                                          <p:spTgt spid="510"/>
                                        </p:tgtEl>
                                      </p:cBhvr>
                                    </p:animEffect>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511"/>
                                        </p:tgtEl>
                                        <p:attrNameLst>
                                          <p:attrName>style.visibility</p:attrName>
                                        </p:attrNameLst>
                                      </p:cBhvr>
                                      <p:to>
                                        <p:strVal val="visible"/>
                                      </p:to>
                                    </p:set>
                                    <p:anim calcmode="lin" valueType="num">
                                      <p:cBhvr additive="base">
                                        <p:cTn dur="500"/>
                                        <p:tgtEl>
                                          <p:spTgt spid="511"/>
                                        </p:tgtEl>
                                        <p:attrNameLst>
                                          <p:attrName>ppt_w</p:attrName>
                                        </p:attrNameLst>
                                      </p:cBhvr>
                                      <p:tavLst>
                                        <p:tav fmla="" tm="0">
                                          <p:val>
                                            <p:strVal val="0"/>
                                          </p:val>
                                        </p:tav>
                                        <p:tav fmla="" tm="100000">
                                          <p:val>
                                            <p:strVal val="#ppt_w"/>
                                          </p:val>
                                        </p:tav>
                                      </p:tavLst>
                                    </p:anim>
                                    <p:anim calcmode="lin" valueType="num">
                                      <p:cBhvr additive="base">
                                        <p:cTn dur="500"/>
                                        <p:tgtEl>
                                          <p:spTgt spid="511"/>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513"/>
                                        </p:tgtEl>
                                        <p:attrNameLst>
                                          <p:attrName>style.visibility</p:attrName>
                                        </p:attrNameLst>
                                      </p:cBhvr>
                                      <p:to>
                                        <p:strVal val="visible"/>
                                      </p:to>
                                    </p:set>
                                    <p:anim calcmode="lin" valueType="num">
                                      <p:cBhvr additive="base">
                                        <p:cTn dur="500"/>
                                        <p:tgtEl>
                                          <p:spTgt spid="513"/>
                                        </p:tgtEl>
                                        <p:attrNameLst>
                                          <p:attrName>ppt_w</p:attrName>
                                        </p:attrNameLst>
                                      </p:cBhvr>
                                      <p:tavLst>
                                        <p:tav fmla="" tm="0">
                                          <p:val>
                                            <p:strVal val="0"/>
                                          </p:val>
                                        </p:tav>
                                        <p:tav fmla="" tm="100000">
                                          <p:val>
                                            <p:strVal val="#ppt_w"/>
                                          </p:val>
                                        </p:tav>
                                      </p:tavLst>
                                    </p:anim>
                                    <p:anim calcmode="lin" valueType="num">
                                      <p:cBhvr additive="base">
                                        <p:cTn dur="500"/>
                                        <p:tgtEl>
                                          <p:spTgt spid="513"/>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23" presetSubtype="16">
                                  <p:stCondLst>
                                    <p:cond delay="0"/>
                                  </p:stCondLst>
                                  <p:childTnLst>
                                    <p:set>
                                      <p:cBhvr>
                                        <p:cTn dur="1" fill="hold">
                                          <p:stCondLst>
                                            <p:cond delay="0"/>
                                          </p:stCondLst>
                                        </p:cTn>
                                        <p:tgtEl>
                                          <p:spTgt spid="512"/>
                                        </p:tgtEl>
                                        <p:attrNameLst>
                                          <p:attrName>style.visibility</p:attrName>
                                        </p:attrNameLst>
                                      </p:cBhvr>
                                      <p:to>
                                        <p:strVal val="visible"/>
                                      </p:to>
                                    </p:set>
                                    <p:anim calcmode="lin" valueType="num">
                                      <p:cBhvr additive="base">
                                        <p:cTn dur="500"/>
                                        <p:tgtEl>
                                          <p:spTgt spid="512"/>
                                        </p:tgtEl>
                                        <p:attrNameLst>
                                          <p:attrName>ppt_w</p:attrName>
                                        </p:attrNameLst>
                                      </p:cBhvr>
                                      <p:tavLst>
                                        <p:tav fmla="" tm="0">
                                          <p:val>
                                            <p:strVal val="0"/>
                                          </p:val>
                                        </p:tav>
                                        <p:tav fmla="" tm="100000">
                                          <p:val>
                                            <p:strVal val="#ppt_w"/>
                                          </p:val>
                                        </p:tav>
                                      </p:tavLst>
                                    </p:anim>
                                    <p:anim calcmode="lin" valueType="num">
                                      <p:cBhvr additive="base">
                                        <p:cTn dur="500"/>
                                        <p:tgtEl>
                                          <p:spTgt spid="512"/>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514"/>
                                        </p:tgtEl>
                                        <p:attrNameLst>
                                          <p:attrName>style.visibility</p:attrName>
                                        </p:attrNameLst>
                                      </p:cBhvr>
                                      <p:to>
                                        <p:strVal val="visible"/>
                                      </p:to>
                                    </p:set>
                                    <p:anim calcmode="lin" valueType="num">
                                      <p:cBhvr additive="base">
                                        <p:cTn dur="500"/>
                                        <p:tgtEl>
                                          <p:spTgt spid="514"/>
                                        </p:tgtEl>
                                        <p:attrNameLst>
                                          <p:attrName>ppt_w</p:attrName>
                                        </p:attrNameLst>
                                      </p:cBhvr>
                                      <p:tavLst>
                                        <p:tav fmla="" tm="0">
                                          <p:val>
                                            <p:strVal val="0"/>
                                          </p:val>
                                        </p:tav>
                                        <p:tav fmla="" tm="100000">
                                          <p:val>
                                            <p:strVal val="#ppt_w"/>
                                          </p:val>
                                        </p:tav>
                                      </p:tavLst>
                                    </p:anim>
                                    <p:anim calcmode="lin" valueType="num">
                                      <p:cBhvr additive="base">
                                        <p:cTn dur="500"/>
                                        <p:tgtEl>
                                          <p:spTgt spid="51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5"/>
                                        </p:tgtEl>
                                        <p:attrNameLst>
                                          <p:attrName>style.visibility</p:attrName>
                                        </p:attrNameLst>
                                      </p:cBhvr>
                                      <p:to>
                                        <p:strVal val="visible"/>
                                      </p:to>
                                    </p:set>
                                    <p:animEffect filter="fade" transition="in">
                                      <p:cBhvr>
                                        <p:cTn dur="500"/>
                                        <p:tgtEl>
                                          <p:spTgt spid="5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pic>
        <p:nvPicPr>
          <p:cNvPr id="521" name="Google Shape;521;p28"/>
          <p:cNvPicPr preferRelativeResize="0"/>
          <p:nvPr/>
        </p:nvPicPr>
        <p:blipFill rotWithShape="1">
          <a:blip r:embed="rId3">
            <a:alphaModFix/>
          </a:blip>
          <a:srcRect b="0" l="3870" r="0" t="0"/>
          <a:stretch/>
        </p:blipFill>
        <p:spPr>
          <a:xfrm>
            <a:off x="566056" y="204787"/>
            <a:ext cx="8374743" cy="4722813"/>
          </a:xfrm>
          <a:prstGeom prst="rect">
            <a:avLst/>
          </a:prstGeom>
          <a:noFill/>
          <a:ln>
            <a:noFill/>
          </a:ln>
        </p:spPr>
      </p:pic>
      <p:grpSp>
        <p:nvGrpSpPr>
          <p:cNvPr id="522" name="Google Shape;522;p28"/>
          <p:cNvGrpSpPr/>
          <p:nvPr/>
        </p:nvGrpSpPr>
        <p:grpSpPr>
          <a:xfrm>
            <a:off x="7858333" y="306602"/>
            <a:ext cx="936744" cy="1181018"/>
            <a:chOff x="6652247" y="599252"/>
            <a:chExt cx="936744" cy="1181018"/>
          </a:xfrm>
        </p:grpSpPr>
        <p:sp>
          <p:nvSpPr>
            <p:cNvPr id="523" name="Google Shape;523;p28"/>
            <p:cNvSpPr/>
            <p:nvPr/>
          </p:nvSpPr>
          <p:spPr>
            <a:xfrm flipH="1">
              <a:off x="6875413" y="599252"/>
              <a:ext cx="713578" cy="798368"/>
            </a:xfrm>
            <a:custGeom>
              <a:rect b="b" l="l" r="r" t="t"/>
              <a:pathLst>
                <a:path extrusionOk="0" h="36656" w="32763">
                  <a:moveTo>
                    <a:pt x="17153" y="683"/>
                  </a:moveTo>
                  <a:lnTo>
                    <a:pt x="17153" y="683"/>
                  </a:lnTo>
                  <a:cubicBezTo>
                    <a:pt x="16836" y="1674"/>
                    <a:pt x="16400" y="2585"/>
                    <a:pt x="15925" y="3456"/>
                  </a:cubicBezTo>
                  <a:cubicBezTo>
                    <a:pt x="15489" y="4051"/>
                    <a:pt x="15053" y="4565"/>
                    <a:pt x="14578" y="5080"/>
                  </a:cubicBezTo>
                  <a:cubicBezTo>
                    <a:pt x="14657" y="4882"/>
                    <a:pt x="14697" y="4684"/>
                    <a:pt x="14776" y="4486"/>
                  </a:cubicBezTo>
                  <a:cubicBezTo>
                    <a:pt x="15014" y="3694"/>
                    <a:pt x="15370" y="2941"/>
                    <a:pt x="15766" y="2189"/>
                  </a:cubicBezTo>
                  <a:cubicBezTo>
                    <a:pt x="16123" y="1634"/>
                    <a:pt x="16598" y="1119"/>
                    <a:pt x="17153" y="683"/>
                  </a:cubicBezTo>
                  <a:close/>
                  <a:moveTo>
                    <a:pt x="25828" y="1991"/>
                  </a:moveTo>
                  <a:lnTo>
                    <a:pt x="25828" y="1991"/>
                  </a:lnTo>
                  <a:cubicBezTo>
                    <a:pt x="25907" y="2823"/>
                    <a:pt x="26224" y="3615"/>
                    <a:pt x="26264" y="4407"/>
                  </a:cubicBezTo>
                  <a:cubicBezTo>
                    <a:pt x="26303" y="5239"/>
                    <a:pt x="26184" y="5952"/>
                    <a:pt x="26224" y="6744"/>
                  </a:cubicBezTo>
                  <a:lnTo>
                    <a:pt x="26184" y="6665"/>
                  </a:lnTo>
                  <a:cubicBezTo>
                    <a:pt x="25590" y="5199"/>
                    <a:pt x="25471" y="3575"/>
                    <a:pt x="25828" y="1991"/>
                  </a:cubicBezTo>
                  <a:close/>
                  <a:moveTo>
                    <a:pt x="8478" y="4169"/>
                  </a:moveTo>
                  <a:cubicBezTo>
                    <a:pt x="8834" y="4962"/>
                    <a:pt x="9587" y="5556"/>
                    <a:pt x="10023" y="6308"/>
                  </a:cubicBezTo>
                  <a:cubicBezTo>
                    <a:pt x="10577" y="7220"/>
                    <a:pt x="10934" y="8249"/>
                    <a:pt x="11171" y="9319"/>
                  </a:cubicBezTo>
                  <a:cubicBezTo>
                    <a:pt x="10062" y="7853"/>
                    <a:pt x="8161" y="6190"/>
                    <a:pt x="8478" y="4209"/>
                  </a:cubicBezTo>
                  <a:lnTo>
                    <a:pt x="8478" y="4169"/>
                  </a:lnTo>
                  <a:close/>
                  <a:moveTo>
                    <a:pt x="32126" y="9161"/>
                  </a:moveTo>
                  <a:cubicBezTo>
                    <a:pt x="31176" y="10547"/>
                    <a:pt x="29868" y="11656"/>
                    <a:pt x="28363" y="12409"/>
                  </a:cubicBezTo>
                  <a:cubicBezTo>
                    <a:pt x="28244" y="12488"/>
                    <a:pt x="28086" y="12528"/>
                    <a:pt x="27927" y="12607"/>
                  </a:cubicBezTo>
                  <a:cubicBezTo>
                    <a:pt x="28522" y="11973"/>
                    <a:pt x="28997" y="11300"/>
                    <a:pt x="29591" y="10666"/>
                  </a:cubicBezTo>
                  <a:cubicBezTo>
                    <a:pt x="30265" y="9913"/>
                    <a:pt x="31176" y="9398"/>
                    <a:pt x="32126" y="9161"/>
                  </a:cubicBezTo>
                  <a:close/>
                  <a:moveTo>
                    <a:pt x="18460" y="8844"/>
                  </a:moveTo>
                  <a:cubicBezTo>
                    <a:pt x="18460" y="9715"/>
                    <a:pt x="18262" y="10587"/>
                    <a:pt x="17826" y="11339"/>
                  </a:cubicBezTo>
                  <a:cubicBezTo>
                    <a:pt x="17509" y="11854"/>
                    <a:pt x="17113" y="12290"/>
                    <a:pt x="16638" y="12646"/>
                  </a:cubicBezTo>
                  <a:cubicBezTo>
                    <a:pt x="16361" y="12884"/>
                    <a:pt x="16044" y="13122"/>
                    <a:pt x="15766" y="13359"/>
                  </a:cubicBezTo>
                  <a:cubicBezTo>
                    <a:pt x="16717" y="11894"/>
                    <a:pt x="17945" y="10547"/>
                    <a:pt x="18460" y="8844"/>
                  </a:cubicBezTo>
                  <a:close/>
                  <a:moveTo>
                    <a:pt x="397" y="12686"/>
                  </a:moveTo>
                  <a:lnTo>
                    <a:pt x="397" y="12686"/>
                  </a:lnTo>
                  <a:cubicBezTo>
                    <a:pt x="793" y="13043"/>
                    <a:pt x="1229" y="13359"/>
                    <a:pt x="1704" y="13637"/>
                  </a:cubicBezTo>
                  <a:cubicBezTo>
                    <a:pt x="2377" y="14112"/>
                    <a:pt x="2932" y="14746"/>
                    <a:pt x="3249" y="15459"/>
                  </a:cubicBezTo>
                  <a:cubicBezTo>
                    <a:pt x="2615" y="15102"/>
                    <a:pt x="1981" y="14627"/>
                    <a:pt x="1427" y="14152"/>
                  </a:cubicBezTo>
                  <a:cubicBezTo>
                    <a:pt x="951" y="13756"/>
                    <a:pt x="595" y="13280"/>
                    <a:pt x="397" y="12686"/>
                  </a:cubicBezTo>
                  <a:close/>
                  <a:moveTo>
                    <a:pt x="8438" y="10587"/>
                  </a:moveTo>
                  <a:lnTo>
                    <a:pt x="8438" y="10587"/>
                  </a:lnTo>
                  <a:cubicBezTo>
                    <a:pt x="9349" y="12290"/>
                    <a:pt x="9349" y="14310"/>
                    <a:pt x="8438" y="16013"/>
                  </a:cubicBezTo>
                  <a:cubicBezTo>
                    <a:pt x="8359" y="14231"/>
                    <a:pt x="8517" y="12330"/>
                    <a:pt x="8438" y="10587"/>
                  </a:cubicBezTo>
                  <a:close/>
                  <a:moveTo>
                    <a:pt x="22263" y="10270"/>
                  </a:moveTo>
                  <a:cubicBezTo>
                    <a:pt x="22382" y="11498"/>
                    <a:pt x="22461" y="12726"/>
                    <a:pt x="22501" y="13954"/>
                  </a:cubicBezTo>
                  <a:cubicBezTo>
                    <a:pt x="22461" y="14825"/>
                    <a:pt x="22342" y="15697"/>
                    <a:pt x="22184" y="16528"/>
                  </a:cubicBezTo>
                  <a:cubicBezTo>
                    <a:pt x="22065" y="15934"/>
                    <a:pt x="21906" y="15340"/>
                    <a:pt x="21708" y="14786"/>
                  </a:cubicBezTo>
                  <a:cubicBezTo>
                    <a:pt x="21431" y="13954"/>
                    <a:pt x="21312" y="13122"/>
                    <a:pt x="21352" y="12250"/>
                  </a:cubicBezTo>
                  <a:cubicBezTo>
                    <a:pt x="21471" y="11537"/>
                    <a:pt x="21787" y="10824"/>
                    <a:pt x="22263" y="10270"/>
                  </a:cubicBezTo>
                  <a:close/>
                  <a:moveTo>
                    <a:pt x="11449" y="16608"/>
                  </a:moveTo>
                  <a:cubicBezTo>
                    <a:pt x="11647" y="17043"/>
                    <a:pt x="11884" y="17440"/>
                    <a:pt x="12082" y="17836"/>
                  </a:cubicBezTo>
                  <a:cubicBezTo>
                    <a:pt x="12399" y="18469"/>
                    <a:pt x="12677" y="19143"/>
                    <a:pt x="12914" y="19856"/>
                  </a:cubicBezTo>
                  <a:cubicBezTo>
                    <a:pt x="12399" y="19420"/>
                    <a:pt x="11964" y="18866"/>
                    <a:pt x="11726" y="18192"/>
                  </a:cubicBezTo>
                  <a:cubicBezTo>
                    <a:pt x="11528" y="17717"/>
                    <a:pt x="11449" y="17162"/>
                    <a:pt x="11449" y="16608"/>
                  </a:cubicBezTo>
                  <a:close/>
                  <a:moveTo>
                    <a:pt x="17311" y="14984"/>
                  </a:moveTo>
                  <a:lnTo>
                    <a:pt x="17311" y="14984"/>
                  </a:lnTo>
                  <a:cubicBezTo>
                    <a:pt x="17232" y="16806"/>
                    <a:pt x="17034" y="18588"/>
                    <a:pt x="16876" y="20410"/>
                  </a:cubicBezTo>
                  <a:cubicBezTo>
                    <a:pt x="16836" y="20133"/>
                    <a:pt x="16757" y="19856"/>
                    <a:pt x="16678" y="19579"/>
                  </a:cubicBezTo>
                  <a:cubicBezTo>
                    <a:pt x="16242" y="17994"/>
                    <a:pt x="16479" y="16370"/>
                    <a:pt x="17311" y="14984"/>
                  </a:cubicBezTo>
                  <a:close/>
                  <a:moveTo>
                    <a:pt x="6299" y="24253"/>
                  </a:moveTo>
                  <a:lnTo>
                    <a:pt x="11369" y="25124"/>
                  </a:lnTo>
                  <a:lnTo>
                    <a:pt x="11924" y="25204"/>
                  </a:lnTo>
                  <a:cubicBezTo>
                    <a:pt x="11766" y="25243"/>
                    <a:pt x="11647" y="25283"/>
                    <a:pt x="11488" y="25322"/>
                  </a:cubicBezTo>
                  <a:cubicBezTo>
                    <a:pt x="10854" y="25560"/>
                    <a:pt x="10300" y="25956"/>
                    <a:pt x="9627" y="26154"/>
                  </a:cubicBezTo>
                  <a:cubicBezTo>
                    <a:pt x="9398" y="26226"/>
                    <a:pt x="9180" y="26259"/>
                    <a:pt x="8972" y="26259"/>
                  </a:cubicBezTo>
                  <a:cubicBezTo>
                    <a:pt x="7804" y="26259"/>
                    <a:pt x="6938" y="25228"/>
                    <a:pt x="6299" y="24253"/>
                  </a:cubicBezTo>
                  <a:close/>
                  <a:moveTo>
                    <a:pt x="24838" y="21995"/>
                  </a:moveTo>
                  <a:lnTo>
                    <a:pt x="24838" y="21995"/>
                  </a:lnTo>
                  <a:cubicBezTo>
                    <a:pt x="24996" y="23223"/>
                    <a:pt x="24560" y="24451"/>
                    <a:pt x="23689" y="25322"/>
                  </a:cubicBezTo>
                  <a:cubicBezTo>
                    <a:pt x="23015" y="25917"/>
                    <a:pt x="22302" y="26392"/>
                    <a:pt x="21510" y="26748"/>
                  </a:cubicBezTo>
                  <a:cubicBezTo>
                    <a:pt x="21629" y="26630"/>
                    <a:pt x="21748" y="26471"/>
                    <a:pt x="21867" y="26352"/>
                  </a:cubicBezTo>
                  <a:cubicBezTo>
                    <a:pt x="23015" y="25006"/>
                    <a:pt x="24006" y="23540"/>
                    <a:pt x="24838" y="21995"/>
                  </a:cubicBezTo>
                  <a:close/>
                  <a:moveTo>
                    <a:pt x="9032" y="28254"/>
                  </a:moveTo>
                  <a:lnTo>
                    <a:pt x="9032" y="28254"/>
                  </a:lnTo>
                  <a:cubicBezTo>
                    <a:pt x="10181" y="28412"/>
                    <a:pt x="11290" y="28769"/>
                    <a:pt x="12360" y="29323"/>
                  </a:cubicBezTo>
                  <a:cubicBezTo>
                    <a:pt x="12875" y="29601"/>
                    <a:pt x="13390" y="29917"/>
                    <a:pt x="13865" y="30274"/>
                  </a:cubicBezTo>
                  <a:cubicBezTo>
                    <a:pt x="14003" y="30357"/>
                    <a:pt x="14160" y="30420"/>
                    <a:pt x="14323" y="30465"/>
                  </a:cubicBezTo>
                  <a:lnTo>
                    <a:pt x="14323" y="30465"/>
                  </a:lnTo>
                  <a:cubicBezTo>
                    <a:pt x="13248" y="30377"/>
                    <a:pt x="12212" y="30103"/>
                    <a:pt x="11251" y="29680"/>
                  </a:cubicBezTo>
                  <a:cubicBezTo>
                    <a:pt x="10419" y="29323"/>
                    <a:pt x="9666" y="28848"/>
                    <a:pt x="9032" y="28254"/>
                  </a:cubicBezTo>
                  <a:close/>
                  <a:moveTo>
                    <a:pt x="14804" y="30505"/>
                  </a:moveTo>
                  <a:cubicBezTo>
                    <a:pt x="14946" y="30505"/>
                    <a:pt x="15093" y="30520"/>
                    <a:pt x="15212" y="30591"/>
                  </a:cubicBezTo>
                  <a:lnTo>
                    <a:pt x="14663" y="30509"/>
                  </a:lnTo>
                  <a:lnTo>
                    <a:pt x="14663" y="30509"/>
                  </a:lnTo>
                  <a:cubicBezTo>
                    <a:pt x="14709" y="30507"/>
                    <a:pt x="14756" y="30505"/>
                    <a:pt x="14804" y="30505"/>
                  </a:cubicBezTo>
                  <a:close/>
                  <a:moveTo>
                    <a:pt x="13211" y="1"/>
                  </a:moveTo>
                  <a:cubicBezTo>
                    <a:pt x="13169" y="1"/>
                    <a:pt x="13128" y="26"/>
                    <a:pt x="13112" y="89"/>
                  </a:cubicBezTo>
                  <a:cubicBezTo>
                    <a:pt x="12043" y="3852"/>
                    <a:pt x="12082" y="7774"/>
                    <a:pt x="12637" y="11617"/>
                  </a:cubicBezTo>
                  <a:cubicBezTo>
                    <a:pt x="12281" y="10943"/>
                    <a:pt x="11884" y="10270"/>
                    <a:pt x="11449" y="9675"/>
                  </a:cubicBezTo>
                  <a:cubicBezTo>
                    <a:pt x="11528" y="9636"/>
                    <a:pt x="11568" y="9557"/>
                    <a:pt x="11528" y="9477"/>
                  </a:cubicBezTo>
                  <a:cubicBezTo>
                    <a:pt x="11330" y="8368"/>
                    <a:pt x="10934" y="7299"/>
                    <a:pt x="10379" y="6308"/>
                  </a:cubicBezTo>
                  <a:cubicBezTo>
                    <a:pt x="10141" y="5873"/>
                    <a:pt x="9825" y="5477"/>
                    <a:pt x="9468" y="5120"/>
                  </a:cubicBezTo>
                  <a:cubicBezTo>
                    <a:pt x="9032" y="4724"/>
                    <a:pt x="8755" y="4209"/>
                    <a:pt x="8597" y="3654"/>
                  </a:cubicBezTo>
                  <a:cubicBezTo>
                    <a:pt x="8597" y="3581"/>
                    <a:pt x="8545" y="3550"/>
                    <a:pt x="8486" y="3550"/>
                  </a:cubicBezTo>
                  <a:cubicBezTo>
                    <a:pt x="8418" y="3550"/>
                    <a:pt x="8341" y="3591"/>
                    <a:pt x="8319" y="3654"/>
                  </a:cubicBezTo>
                  <a:cubicBezTo>
                    <a:pt x="7567" y="5754"/>
                    <a:pt x="9428" y="7536"/>
                    <a:pt x="10617" y="9042"/>
                  </a:cubicBezTo>
                  <a:cubicBezTo>
                    <a:pt x="11488" y="10072"/>
                    <a:pt x="12201" y="11220"/>
                    <a:pt x="12756" y="12488"/>
                  </a:cubicBezTo>
                  <a:cubicBezTo>
                    <a:pt x="12875" y="13122"/>
                    <a:pt x="12994" y="13756"/>
                    <a:pt x="13112" y="14389"/>
                  </a:cubicBezTo>
                  <a:cubicBezTo>
                    <a:pt x="13627" y="16845"/>
                    <a:pt x="14340" y="19262"/>
                    <a:pt x="15093" y="21638"/>
                  </a:cubicBezTo>
                  <a:cubicBezTo>
                    <a:pt x="14578" y="21084"/>
                    <a:pt x="13984" y="20609"/>
                    <a:pt x="13310" y="20212"/>
                  </a:cubicBezTo>
                  <a:cubicBezTo>
                    <a:pt x="13112" y="19499"/>
                    <a:pt x="12835" y="18786"/>
                    <a:pt x="12518" y="18113"/>
                  </a:cubicBezTo>
                  <a:cubicBezTo>
                    <a:pt x="12320" y="17756"/>
                    <a:pt x="12162" y="17400"/>
                    <a:pt x="11964" y="17043"/>
                  </a:cubicBezTo>
                  <a:cubicBezTo>
                    <a:pt x="11647" y="16647"/>
                    <a:pt x="11488" y="16212"/>
                    <a:pt x="11488" y="15697"/>
                  </a:cubicBezTo>
                  <a:cubicBezTo>
                    <a:pt x="11488" y="15625"/>
                    <a:pt x="11417" y="15568"/>
                    <a:pt x="11351" y="15568"/>
                  </a:cubicBezTo>
                  <a:cubicBezTo>
                    <a:pt x="11308" y="15568"/>
                    <a:pt x="11266" y="15594"/>
                    <a:pt x="11251" y="15657"/>
                  </a:cubicBezTo>
                  <a:cubicBezTo>
                    <a:pt x="10894" y="17162"/>
                    <a:pt x="11369" y="18747"/>
                    <a:pt x="12479" y="19856"/>
                  </a:cubicBezTo>
                  <a:cubicBezTo>
                    <a:pt x="12677" y="20014"/>
                    <a:pt x="12875" y="20133"/>
                    <a:pt x="13073" y="20292"/>
                  </a:cubicBezTo>
                  <a:cubicBezTo>
                    <a:pt x="13073" y="20331"/>
                    <a:pt x="13112" y="20371"/>
                    <a:pt x="13112" y="20410"/>
                  </a:cubicBezTo>
                  <a:cubicBezTo>
                    <a:pt x="13141" y="20468"/>
                    <a:pt x="13213" y="20505"/>
                    <a:pt x="13265" y="20505"/>
                  </a:cubicBezTo>
                  <a:cubicBezTo>
                    <a:pt x="13284" y="20505"/>
                    <a:pt x="13300" y="20500"/>
                    <a:pt x="13310" y="20490"/>
                  </a:cubicBezTo>
                  <a:cubicBezTo>
                    <a:pt x="14063" y="20886"/>
                    <a:pt x="14697" y="21401"/>
                    <a:pt x="15212" y="22035"/>
                  </a:cubicBezTo>
                  <a:cubicBezTo>
                    <a:pt x="15885" y="24174"/>
                    <a:pt x="16598" y="26313"/>
                    <a:pt x="17272" y="28452"/>
                  </a:cubicBezTo>
                  <a:cubicBezTo>
                    <a:pt x="17272" y="28452"/>
                    <a:pt x="17272" y="28491"/>
                    <a:pt x="17272" y="28491"/>
                  </a:cubicBezTo>
                  <a:cubicBezTo>
                    <a:pt x="15846" y="26432"/>
                    <a:pt x="13905" y="24689"/>
                    <a:pt x="12043" y="23025"/>
                  </a:cubicBezTo>
                  <a:cubicBezTo>
                    <a:pt x="11488" y="22510"/>
                    <a:pt x="10934" y="22035"/>
                    <a:pt x="10419" y="21520"/>
                  </a:cubicBezTo>
                  <a:cubicBezTo>
                    <a:pt x="9112" y="20133"/>
                    <a:pt x="8636" y="18390"/>
                    <a:pt x="8478" y="16568"/>
                  </a:cubicBezTo>
                  <a:cubicBezTo>
                    <a:pt x="8517" y="16568"/>
                    <a:pt x="8557" y="16528"/>
                    <a:pt x="8597" y="16489"/>
                  </a:cubicBezTo>
                  <a:cubicBezTo>
                    <a:pt x="9825" y="14429"/>
                    <a:pt x="9745" y="11854"/>
                    <a:pt x="8359" y="9913"/>
                  </a:cubicBezTo>
                  <a:cubicBezTo>
                    <a:pt x="8324" y="9861"/>
                    <a:pt x="8260" y="9832"/>
                    <a:pt x="8201" y="9832"/>
                  </a:cubicBezTo>
                  <a:cubicBezTo>
                    <a:pt x="8125" y="9832"/>
                    <a:pt x="8059" y="9881"/>
                    <a:pt x="8082" y="9992"/>
                  </a:cubicBezTo>
                  <a:cubicBezTo>
                    <a:pt x="8240" y="12330"/>
                    <a:pt x="7844" y="14706"/>
                    <a:pt x="8161" y="17043"/>
                  </a:cubicBezTo>
                  <a:cubicBezTo>
                    <a:pt x="8280" y="18153"/>
                    <a:pt x="8597" y="19182"/>
                    <a:pt x="9072" y="20173"/>
                  </a:cubicBezTo>
                  <a:cubicBezTo>
                    <a:pt x="8834" y="19935"/>
                    <a:pt x="8636" y="19697"/>
                    <a:pt x="8399" y="19460"/>
                  </a:cubicBezTo>
                  <a:cubicBezTo>
                    <a:pt x="7210" y="18073"/>
                    <a:pt x="6180" y="16568"/>
                    <a:pt x="5309" y="14984"/>
                  </a:cubicBezTo>
                  <a:cubicBezTo>
                    <a:pt x="4318" y="13201"/>
                    <a:pt x="3566" y="11300"/>
                    <a:pt x="3011" y="9319"/>
                  </a:cubicBezTo>
                  <a:cubicBezTo>
                    <a:pt x="2996" y="9258"/>
                    <a:pt x="2958" y="9233"/>
                    <a:pt x="2919" y="9233"/>
                  </a:cubicBezTo>
                  <a:cubicBezTo>
                    <a:pt x="2855" y="9233"/>
                    <a:pt x="2789" y="9300"/>
                    <a:pt x="2813" y="9398"/>
                  </a:cubicBezTo>
                  <a:cubicBezTo>
                    <a:pt x="3447" y="11973"/>
                    <a:pt x="4517" y="14469"/>
                    <a:pt x="5943" y="16766"/>
                  </a:cubicBezTo>
                  <a:cubicBezTo>
                    <a:pt x="5745" y="16647"/>
                    <a:pt x="5586" y="16568"/>
                    <a:pt x="5388" y="16489"/>
                  </a:cubicBezTo>
                  <a:cubicBezTo>
                    <a:pt x="4794" y="16251"/>
                    <a:pt x="4200" y="15974"/>
                    <a:pt x="3645" y="15697"/>
                  </a:cubicBezTo>
                  <a:cubicBezTo>
                    <a:pt x="3645" y="15697"/>
                    <a:pt x="3645" y="15657"/>
                    <a:pt x="3645" y="15617"/>
                  </a:cubicBezTo>
                  <a:cubicBezTo>
                    <a:pt x="3328" y="14865"/>
                    <a:pt x="2853" y="14152"/>
                    <a:pt x="2219" y="13637"/>
                  </a:cubicBezTo>
                  <a:cubicBezTo>
                    <a:pt x="1585" y="13161"/>
                    <a:pt x="674" y="12844"/>
                    <a:pt x="318" y="12092"/>
                  </a:cubicBezTo>
                  <a:cubicBezTo>
                    <a:pt x="287" y="12031"/>
                    <a:pt x="240" y="12005"/>
                    <a:pt x="192" y="12005"/>
                  </a:cubicBezTo>
                  <a:cubicBezTo>
                    <a:pt x="116" y="12005"/>
                    <a:pt x="40" y="12073"/>
                    <a:pt x="40" y="12171"/>
                  </a:cubicBezTo>
                  <a:cubicBezTo>
                    <a:pt x="1" y="12884"/>
                    <a:pt x="278" y="13558"/>
                    <a:pt x="833" y="14033"/>
                  </a:cubicBezTo>
                  <a:cubicBezTo>
                    <a:pt x="1387" y="14587"/>
                    <a:pt x="1981" y="15063"/>
                    <a:pt x="2655" y="15459"/>
                  </a:cubicBezTo>
                  <a:cubicBezTo>
                    <a:pt x="3328" y="15895"/>
                    <a:pt x="4002" y="16212"/>
                    <a:pt x="4715" y="16489"/>
                  </a:cubicBezTo>
                  <a:cubicBezTo>
                    <a:pt x="5269" y="16647"/>
                    <a:pt x="5745" y="16885"/>
                    <a:pt x="6220" y="17162"/>
                  </a:cubicBezTo>
                  <a:cubicBezTo>
                    <a:pt x="6616" y="17796"/>
                    <a:pt x="7012" y="18390"/>
                    <a:pt x="7487" y="18984"/>
                  </a:cubicBezTo>
                  <a:cubicBezTo>
                    <a:pt x="9349" y="21361"/>
                    <a:pt x="11686" y="23302"/>
                    <a:pt x="13865" y="25402"/>
                  </a:cubicBezTo>
                  <a:lnTo>
                    <a:pt x="13746" y="25362"/>
                  </a:lnTo>
                  <a:cubicBezTo>
                    <a:pt x="13746" y="25283"/>
                    <a:pt x="13707" y="25243"/>
                    <a:pt x="13627" y="25243"/>
                  </a:cubicBezTo>
                  <a:cubicBezTo>
                    <a:pt x="13429" y="25164"/>
                    <a:pt x="13192" y="25124"/>
                    <a:pt x="12994" y="25124"/>
                  </a:cubicBezTo>
                  <a:cubicBezTo>
                    <a:pt x="12558" y="25006"/>
                    <a:pt x="12082" y="24926"/>
                    <a:pt x="11686" y="24847"/>
                  </a:cubicBezTo>
                  <a:cubicBezTo>
                    <a:pt x="9785" y="24530"/>
                    <a:pt x="7884" y="24213"/>
                    <a:pt x="6022" y="23896"/>
                  </a:cubicBezTo>
                  <a:cubicBezTo>
                    <a:pt x="6009" y="23892"/>
                    <a:pt x="5996" y="23890"/>
                    <a:pt x="5983" y="23890"/>
                  </a:cubicBezTo>
                  <a:cubicBezTo>
                    <a:pt x="5872" y="23890"/>
                    <a:pt x="5753" y="24028"/>
                    <a:pt x="5824" y="24134"/>
                  </a:cubicBezTo>
                  <a:cubicBezTo>
                    <a:pt x="6556" y="25252"/>
                    <a:pt x="7514" y="26633"/>
                    <a:pt x="8989" y="26633"/>
                  </a:cubicBezTo>
                  <a:cubicBezTo>
                    <a:pt x="9029" y="26633"/>
                    <a:pt x="9070" y="26632"/>
                    <a:pt x="9112" y="26630"/>
                  </a:cubicBezTo>
                  <a:cubicBezTo>
                    <a:pt x="9785" y="26550"/>
                    <a:pt x="10458" y="26313"/>
                    <a:pt x="11013" y="25956"/>
                  </a:cubicBezTo>
                  <a:cubicBezTo>
                    <a:pt x="11607" y="25600"/>
                    <a:pt x="12320" y="25441"/>
                    <a:pt x="12994" y="25441"/>
                  </a:cubicBezTo>
                  <a:cubicBezTo>
                    <a:pt x="13509" y="25600"/>
                    <a:pt x="14023" y="25758"/>
                    <a:pt x="14499" y="26035"/>
                  </a:cubicBezTo>
                  <a:lnTo>
                    <a:pt x="14737" y="26273"/>
                  </a:lnTo>
                  <a:cubicBezTo>
                    <a:pt x="15885" y="27422"/>
                    <a:pt x="16876" y="28689"/>
                    <a:pt x="17747" y="30076"/>
                  </a:cubicBezTo>
                  <a:cubicBezTo>
                    <a:pt x="17905" y="30630"/>
                    <a:pt x="18064" y="31225"/>
                    <a:pt x="18222" y="31779"/>
                  </a:cubicBezTo>
                  <a:cubicBezTo>
                    <a:pt x="17430" y="31185"/>
                    <a:pt x="16479" y="30829"/>
                    <a:pt x="15489" y="30670"/>
                  </a:cubicBezTo>
                  <a:cubicBezTo>
                    <a:pt x="15331" y="30195"/>
                    <a:pt x="14776" y="30314"/>
                    <a:pt x="14380" y="30195"/>
                  </a:cubicBezTo>
                  <a:cubicBezTo>
                    <a:pt x="14063" y="30076"/>
                    <a:pt x="13786" y="29878"/>
                    <a:pt x="13509" y="29680"/>
                  </a:cubicBezTo>
                  <a:cubicBezTo>
                    <a:pt x="13192" y="29521"/>
                    <a:pt x="12875" y="29323"/>
                    <a:pt x="12558" y="29165"/>
                  </a:cubicBezTo>
                  <a:cubicBezTo>
                    <a:pt x="11369" y="28571"/>
                    <a:pt x="10062" y="28175"/>
                    <a:pt x="8715" y="28056"/>
                  </a:cubicBezTo>
                  <a:cubicBezTo>
                    <a:pt x="8597" y="28056"/>
                    <a:pt x="8557" y="28175"/>
                    <a:pt x="8636" y="28254"/>
                  </a:cubicBezTo>
                  <a:cubicBezTo>
                    <a:pt x="10023" y="29561"/>
                    <a:pt x="11766" y="30432"/>
                    <a:pt x="13707" y="30670"/>
                  </a:cubicBezTo>
                  <a:cubicBezTo>
                    <a:pt x="15251" y="30908"/>
                    <a:pt x="17232" y="31027"/>
                    <a:pt x="18341" y="32255"/>
                  </a:cubicBezTo>
                  <a:cubicBezTo>
                    <a:pt x="18341" y="32294"/>
                    <a:pt x="18381" y="32334"/>
                    <a:pt x="18381" y="32373"/>
                  </a:cubicBezTo>
                  <a:cubicBezTo>
                    <a:pt x="18737" y="33720"/>
                    <a:pt x="18975" y="35107"/>
                    <a:pt x="19292" y="36454"/>
                  </a:cubicBezTo>
                  <a:cubicBezTo>
                    <a:pt x="19309" y="36592"/>
                    <a:pt x="19418" y="36655"/>
                    <a:pt x="19531" y="36655"/>
                  </a:cubicBezTo>
                  <a:cubicBezTo>
                    <a:pt x="19676" y="36655"/>
                    <a:pt x="19829" y="36552"/>
                    <a:pt x="19807" y="36374"/>
                  </a:cubicBezTo>
                  <a:cubicBezTo>
                    <a:pt x="19807" y="36374"/>
                    <a:pt x="19807" y="36335"/>
                    <a:pt x="19807" y="36295"/>
                  </a:cubicBezTo>
                  <a:cubicBezTo>
                    <a:pt x="19569" y="34631"/>
                    <a:pt x="19252" y="33007"/>
                    <a:pt x="18777" y="31383"/>
                  </a:cubicBezTo>
                  <a:cubicBezTo>
                    <a:pt x="18737" y="31066"/>
                    <a:pt x="18698" y="30710"/>
                    <a:pt x="18698" y="30353"/>
                  </a:cubicBezTo>
                  <a:cubicBezTo>
                    <a:pt x="18737" y="29561"/>
                    <a:pt x="19411" y="28848"/>
                    <a:pt x="19965" y="28373"/>
                  </a:cubicBezTo>
                  <a:cubicBezTo>
                    <a:pt x="20322" y="28016"/>
                    <a:pt x="20639" y="27699"/>
                    <a:pt x="20995" y="27343"/>
                  </a:cubicBezTo>
                  <a:cubicBezTo>
                    <a:pt x="22144" y="26907"/>
                    <a:pt x="23174" y="26234"/>
                    <a:pt x="24045" y="25362"/>
                  </a:cubicBezTo>
                  <a:cubicBezTo>
                    <a:pt x="24956" y="24332"/>
                    <a:pt x="25313" y="22946"/>
                    <a:pt x="25036" y="21638"/>
                  </a:cubicBezTo>
                  <a:cubicBezTo>
                    <a:pt x="25016" y="21579"/>
                    <a:pt x="24976" y="21549"/>
                    <a:pt x="24937" y="21549"/>
                  </a:cubicBezTo>
                  <a:cubicBezTo>
                    <a:pt x="24897" y="21549"/>
                    <a:pt x="24857" y="21579"/>
                    <a:pt x="24838" y="21638"/>
                  </a:cubicBezTo>
                  <a:cubicBezTo>
                    <a:pt x="23887" y="23421"/>
                    <a:pt x="22738" y="25124"/>
                    <a:pt x="21352" y="26630"/>
                  </a:cubicBezTo>
                  <a:cubicBezTo>
                    <a:pt x="21193" y="26788"/>
                    <a:pt x="21035" y="26947"/>
                    <a:pt x="20876" y="27105"/>
                  </a:cubicBezTo>
                  <a:lnTo>
                    <a:pt x="20639" y="27224"/>
                  </a:lnTo>
                  <a:cubicBezTo>
                    <a:pt x="20599" y="27263"/>
                    <a:pt x="20560" y="27343"/>
                    <a:pt x="20599" y="27382"/>
                  </a:cubicBezTo>
                  <a:cubicBezTo>
                    <a:pt x="20163" y="27818"/>
                    <a:pt x="19688" y="28214"/>
                    <a:pt x="19292" y="28650"/>
                  </a:cubicBezTo>
                  <a:cubicBezTo>
                    <a:pt x="19015" y="28927"/>
                    <a:pt x="18777" y="29284"/>
                    <a:pt x="18619" y="29601"/>
                  </a:cubicBezTo>
                  <a:cubicBezTo>
                    <a:pt x="18460" y="27461"/>
                    <a:pt x="18856" y="25283"/>
                    <a:pt x="19688" y="23263"/>
                  </a:cubicBezTo>
                  <a:cubicBezTo>
                    <a:pt x="20599" y="21401"/>
                    <a:pt x="21708" y="19618"/>
                    <a:pt x="22936" y="17955"/>
                  </a:cubicBezTo>
                  <a:cubicBezTo>
                    <a:pt x="23728" y="16766"/>
                    <a:pt x="24481" y="15578"/>
                    <a:pt x="25234" y="14350"/>
                  </a:cubicBezTo>
                  <a:cubicBezTo>
                    <a:pt x="25669" y="13954"/>
                    <a:pt x="26184" y="13637"/>
                    <a:pt x="26739" y="13439"/>
                  </a:cubicBezTo>
                  <a:lnTo>
                    <a:pt x="26818" y="13399"/>
                  </a:lnTo>
                  <a:cubicBezTo>
                    <a:pt x="26841" y="13445"/>
                    <a:pt x="26878" y="13465"/>
                    <a:pt x="26921" y="13465"/>
                  </a:cubicBezTo>
                  <a:cubicBezTo>
                    <a:pt x="26951" y="13465"/>
                    <a:pt x="26984" y="13455"/>
                    <a:pt x="27016" y="13439"/>
                  </a:cubicBezTo>
                  <a:cubicBezTo>
                    <a:pt x="27135" y="13359"/>
                    <a:pt x="27214" y="13280"/>
                    <a:pt x="27333" y="13201"/>
                  </a:cubicBezTo>
                  <a:cubicBezTo>
                    <a:pt x="27848" y="13003"/>
                    <a:pt x="28403" y="12765"/>
                    <a:pt x="28918" y="12528"/>
                  </a:cubicBezTo>
                  <a:cubicBezTo>
                    <a:pt x="30423" y="11735"/>
                    <a:pt x="31691" y="10547"/>
                    <a:pt x="32602" y="9081"/>
                  </a:cubicBezTo>
                  <a:cubicBezTo>
                    <a:pt x="32762" y="8953"/>
                    <a:pt x="32662" y="8772"/>
                    <a:pt x="32513" y="8772"/>
                  </a:cubicBezTo>
                  <a:cubicBezTo>
                    <a:pt x="32478" y="8772"/>
                    <a:pt x="32441" y="8782"/>
                    <a:pt x="32404" y="8804"/>
                  </a:cubicBezTo>
                  <a:cubicBezTo>
                    <a:pt x="31334" y="8962"/>
                    <a:pt x="30344" y="9477"/>
                    <a:pt x="29591" y="10270"/>
                  </a:cubicBezTo>
                  <a:cubicBezTo>
                    <a:pt x="28759" y="11102"/>
                    <a:pt x="28086" y="12171"/>
                    <a:pt x="27135" y="12884"/>
                  </a:cubicBezTo>
                  <a:cubicBezTo>
                    <a:pt x="26620" y="13082"/>
                    <a:pt x="26105" y="13320"/>
                    <a:pt x="25669" y="13597"/>
                  </a:cubicBezTo>
                  <a:cubicBezTo>
                    <a:pt x="25907" y="13161"/>
                    <a:pt x="26184" y="12726"/>
                    <a:pt x="26462" y="12290"/>
                  </a:cubicBezTo>
                  <a:cubicBezTo>
                    <a:pt x="27690" y="10151"/>
                    <a:pt x="28838" y="7933"/>
                    <a:pt x="29908" y="5675"/>
                  </a:cubicBezTo>
                  <a:cubicBezTo>
                    <a:pt x="29989" y="5485"/>
                    <a:pt x="29829" y="5313"/>
                    <a:pt x="29682" y="5313"/>
                  </a:cubicBezTo>
                  <a:cubicBezTo>
                    <a:pt x="29614" y="5313"/>
                    <a:pt x="29549" y="5350"/>
                    <a:pt x="29512" y="5437"/>
                  </a:cubicBezTo>
                  <a:cubicBezTo>
                    <a:pt x="28720" y="7061"/>
                    <a:pt x="27888" y="8646"/>
                    <a:pt x="27056" y="10230"/>
                  </a:cubicBezTo>
                  <a:cubicBezTo>
                    <a:pt x="27056" y="9438"/>
                    <a:pt x="26897" y="8685"/>
                    <a:pt x="26620" y="7933"/>
                  </a:cubicBezTo>
                  <a:cubicBezTo>
                    <a:pt x="26660" y="7933"/>
                    <a:pt x="26660" y="7893"/>
                    <a:pt x="26620" y="7853"/>
                  </a:cubicBezTo>
                  <a:cubicBezTo>
                    <a:pt x="26264" y="6744"/>
                    <a:pt x="26620" y="5556"/>
                    <a:pt x="26541" y="4407"/>
                  </a:cubicBezTo>
                  <a:cubicBezTo>
                    <a:pt x="26422" y="3298"/>
                    <a:pt x="25868" y="2228"/>
                    <a:pt x="26066" y="1119"/>
                  </a:cubicBezTo>
                  <a:cubicBezTo>
                    <a:pt x="26089" y="1004"/>
                    <a:pt x="26018" y="942"/>
                    <a:pt x="25939" y="942"/>
                  </a:cubicBezTo>
                  <a:cubicBezTo>
                    <a:pt x="25882" y="942"/>
                    <a:pt x="25821" y="974"/>
                    <a:pt x="25788" y="1040"/>
                  </a:cubicBezTo>
                  <a:cubicBezTo>
                    <a:pt x="25155" y="2704"/>
                    <a:pt x="25115" y="4526"/>
                    <a:pt x="25669" y="6229"/>
                  </a:cubicBezTo>
                  <a:cubicBezTo>
                    <a:pt x="26145" y="7695"/>
                    <a:pt x="27056" y="9240"/>
                    <a:pt x="26739" y="10824"/>
                  </a:cubicBezTo>
                  <a:cubicBezTo>
                    <a:pt x="25511" y="13003"/>
                    <a:pt x="24243" y="15142"/>
                    <a:pt x="22857" y="17241"/>
                  </a:cubicBezTo>
                  <a:lnTo>
                    <a:pt x="22184" y="18232"/>
                  </a:lnTo>
                  <a:cubicBezTo>
                    <a:pt x="22184" y="18073"/>
                    <a:pt x="22223" y="17955"/>
                    <a:pt x="22223" y="17796"/>
                  </a:cubicBezTo>
                  <a:cubicBezTo>
                    <a:pt x="22342" y="17241"/>
                    <a:pt x="22421" y="16687"/>
                    <a:pt x="22501" y="16132"/>
                  </a:cubicBezTo>
                  <a:cubicBezTo>
                    <a:pt x="22619" y="15459"/>
                    <a:pt x="22699" y="14786"/>
                    <a:pt x="22738" y="14112"/>
                  </a:cubicBezTo>
                  <a:cubicBezTo>
                    <a:pt x="22778" y="12686"/>
                    <a:pt x="22580" y="11300"/>
                    <a:pt x="22501" y="9913"/>
                  </a:cubicBezTo>
                  <a:cubicBezTo>
                    <a:pt x="22475" y="9836"/>
                    <a:pt x="22398" y="9775"/>
                    <a:pt x="22327" y="9775"/>
                  </a:cubicBezTo>
                  <a:cubicBezTo>
                    <a:pt x="22288" y="9775"/>
                    <a:pt x="22251" y="9793"/>
                    <a:pt x="22223" y="9834"/>
                  </a:cubicBezTo>
                  <a:cubicBezTo>
                    <a:pt x="21074" y="10983"/>
                    <a:pt x="20718" y="12686"/>
                    <a:pt x="21273" y="14191"/>
                  </a:cubicBezTo>
                  <a:cubicBezTo>
                    <a:pt x="21510" y="15182"/>
                    <a:pt x="21946" y="16291"/>
                    <a:pt x="22025" y="17360"/>
                  </a:cubicBezTo>
                  <a:cubicBezTo>
                    <a:pt x="21946" y="17638"/>
                    <a:pt x="21906" y="17955"/>
                    <a:pt x="21867" y="18232"/>
                  </a:cubicBezTo>
                  <a:cubicBezTo>
                    <a:pt x="21827" y="18311"/>
                    <a:pt x="21867" y="18351"/>
                    <a:pt x="21906" y="18390"/>
                  </a:cubicBezTo>
                  <a:cubicBezTo>
                    <a:pt x="21867" y="18588"/>
                    <a:pt x="21827" y="18747"/>
                    <a:pt x="21748" y="18905"/>
                  </a:cubicBezTo>
                  <a:cubicBezTo>
                    <a:pt x="20916" y="20094"/>
                    <a:pt x="20163" y="21361"/>
                    <a:pt x="19530" y="22668"/>
                  </a:cubicBezTo>
                  <a:cubicBezTo>
                    <a:pt x="18579" y="24649"/>
                    <a:pt x="18143" y="26788"/>
                    <a:pt x="18222" y="28927"/>
                  </a:cubicBezTo>
                  <a:cubicBezTo>
                    <a:pt x="18222" y="29165"/>
                    <a:pt x="18222" y="29442"/>
                    <a:pt x="18222" y="29640"/>
                  </a:cubicBezTo>
                  <a:lnTo>
                    <a:pt x="18183" y="29403"/>
                  </a:lnTo>
                  <a:cubicBezTo>
                    <a:pt x="17747" y="27976"/>
                    <a:pt x="17311" y="26550"/>
                    <a:pt x="16836" y="25164"/>
                  </a:cubicBezTo>
                  <a:cubicBezTo>
                    <a:pt x="16876" y="25164"/>
                    <a:pt x="16876" y="25124"/>
                    <a:pt x="16876" y="25085"/>
                  </a:cubicBezTo>
                  <a:cubicBezTo>
                    <a:pt x="16915" y="24134"/>
                    <a:pt x="16994" y="23183"/>
                    <a:pt x="17034" y="22233"/>
                  </a:cubicBezTo>
                  <a:cubicBezTo>
                    <a:pt x="17034" y="21876"/>
                    <a:pt x="17034" y="21520"/>
                    <a:pt x="16994" y="21163"/>
                  </a:cubicBezTo>
                  <a:cubicBezTo>
                    <a:pt x="17034" y="21124"/>
                    <a:pt x="17074" y="21084"/>
                    <a:pt x="17113" y="21044"/>
                  </a:cubicBezTo>
                  <a:cubicBezTo>
                    <a:pt x="17311" y="18945"/>
                    <a:pt x="17391" y="16806"/>
                    <a:pt x="17509" y="14706"/>
                  </a:cubicBezTo>
                  <a:cubicBezTo>
                    <a:pt x="17509" y="14641"/>
                    <a:pt x="17473" y="14611"/>
                    <a:pt x="17434" y="14611"/>
                  </a:cubicBezTo>
                  <a:cubicBezTo>
                    <a:pt x="17403" y="14611"/>
                    <a:pt x="17369" y="14631"/>
                    <a:pt x="17351" y="14667"/>
                  </a:cubicBezTo>
                  <a:cubicBezTo>
                    <a:pt x="16400" y="15974"/>
                    <a:pt x="16004" y="17638"/>
                    <a:pt x="16281" y="19222"/>
                  </a:cubicBezTo>
                  <a:cubicBezTo>
                    <a:pt x="16361" y="19697"/>
                    <a:pt x="16519" y="20133"/>
                    <a:pt x="16598" y="20569"/>
                  </a:cubicBezTo>
                  <a:cubicBezTo>
                    <a:pt x="16717" y="21084"/>
                    <a:pt x="16757" y="21599"/>
                    <a:pt x="16757" y="22114"/>
                  </a:cubicBezTo>
                  <a:cubicBezTo>
                    <a:pt x="16757" y="23025"/>
                    <a:pt x="16757" y="23896"/>
                    <a:pt x="16717" y="24807"/>
                  </a:cubicBezTo>
                  <a:cubicBezTo>
                    <a:pt x="16479" y="24015"/>
                    <a:pt x="16242" y="23223"/>
                    <a:pt x="15964" y="22431"/>
                  </a:cubicBezTo>
                  <a:cubicBezTo>
                    <a:pt x="15410" y="20767"/>
                    <a:pt x="14855" y="19024"/>
                    <a:pt x="14380" y="17321"/>
                  </a:cubicBezTo>
                  <a:cubicBezTo>
                    <a:pt x="14380" y="17281"/>
                    <a:pt x="14420" y="17281"/>
                    <a:pt x="14420" y="17241"/>
                  </a:cubicBezTo>
                  <a:cubicBezTo>
                    <a:pt x="14380" y="16172"/>
                    <a:pt x="14697" y="15102"/>
                    <a:pt x="15251" y="14152"/>
                  </a:cubicBezTo>
                  <a:cubicBezTo>
                    <a:pt x="15291" y="14172"/>
                    <a:pt x="15321" y="14181"/>
                    <a:pt x="15350" y="14181"/>
                  </a:cubicBezTo>
                  <a:cubicBezTo>
                    <a:pt x="15380" y="14181"/>
                    <a:pt x="15410" y="14172"/>
                    <a:pt x="15450" y="14152"/>
                  </a:cubicBezTo>
                  <a:cubicBezTo>
                    <a:pt x="16321" y="13161"/>
                    <a:pt x="17509" y="12567"/>
                    <a:pt x="18143" y="11379"/>
                  </a:cubicBezTo>
                  <a:cubicBezTo>
                    <a:pt x="18737" y="10309"/>
                    <a:pt x="18896" y="9081"/>
                    <a:pt x="18658" y="7933"/>
                  </a:cubicBezTo>
                  <a:cubicBezTo>
                    <a:pt x="18640" y="7843"/>
                    <a:pt x="18574" y="7802"/>
                    <a:pt x="18507" y="7802"/>
                  </a:cubicBezTo>
                  <a:cubicBezTo>
                    <a:pt x="18425" y="7802"/>
                    <a:pt x="18341" y="7863"/>
                    <a:pt x="18341" y="7972"/>
                  </a:cubicBezTo>
                  <a:cubicBezTo>
                    <a:pt x="18143" y="9715"/>
                    <a:pt x="16955" y="11181"/>
                    <a:pt x="15964" y="12607"/>
                  </a:cubicBezTo>
                  <a:cubicBezTo>
                    <a:pt x="15093" y="13795"/>
                    <a:pt x="14222" y="15221"/>
                    <a:pt x="14222" y="16727"/>
                  </a:cubicBezTo>
                  <a:cubicBezTo>
                    <a:pt x="13469" y="14033"/>
                    <a:pt x="12954" y="11300"/>
                    <a:pt x="12716" y="8527"/>
                  </a:cubicBezTo>
                  <a:cubicBezTo>
                    <a:pt x="12954" y="7853"/>
                    <a:pt x="13310" y="7220"/>
                    <a:pt x="13746" y="6705"/>
                  </a:cubicBezTo>
                  <a:cubicBezTo>
                    <a:pt x="13825" y="6586"/>
                    <a:pt x="13905" y="6427"/>
                    <a:pt x="13984" y="6308"/>
                  </a:cubicBezTo>
                  <a:cubicBezTo>
                    <a:pt x="14023" y="6308"/>
                    <a:pt x="14063" y="6269"/>
                    <a:pt x="14063" y="6229"/>
                  </a:cubicBezTo>
                  <a:cubicBezTo>
                    <a:pt x="14380" y="5754"/>
                    <a:pt x="14776" y="5279"/>
                    <a:pt x="15172" y="4882"/>
                  </a:cubicBezTo>
                  <a:cubicBezTo>
                    <a:pt x="15568" y="4486"/>
                    <a:pt x="15885" y="4051"/>
                    <a:pt x="16163" y="3575"/>
                  </a:cubicBezTo>
                  <a:cubicBezTo>
                    <a:pt x="16717" y="2545"/>
                    <a:pt x="17192" y="1515"/>
                    <a:pt x="17509" y="406"/>
                  </a:cubicBezTo>
                  <a:cubicBezTo>
                    <a:pt x="17540" y="345"/>
                    <a:pt x="17477" y="261"/>
                    <a:pt x="17410" y="261"/>
                  </a:cubicBezTo>
                  <a:cubicBezTo>
                    <a:pt x="17390" y="261"/>
                    <a:pt x="17369" y="269"/>
                    <a:pt x="17351" y="287"/>
                  </a:cubicBezTo>
                  <a:cubicBezTo>
                    <a:pt x="16678" y="683"/>
                    <a:pt x="16123" y="1238"/>
                    <a:pt x="15687" y="1872"/>
                  </a:cubicBezTo>
                  <a:cubicBezTo>
                    <a:pt x="15212" y="2585"/>
                    <a:pt x="14855" y="3377"/>
                    <a:pt x="14618" y="4209"/>
                  </a:cubicBezTo>
                  <a:cubicBezTo>
                    <a:pt x="14340" y="5080"/>
                    <a:pt x="13944" y="5873"/>
                    <a:pt x="13469" y="6625"/>
                  </a:cubicBezTo>
                  <a:cubicBezTo>
                    <a:pt x="13192" y="7021"/>
                    <a:pt x="12914" y="7457"/>
                    <a:pt x="12677" y="7893"/>
                  </a:cubicBezTo>
                  <a:cubicBezTo>
                    <a:pt x="12518" y="5279"/>
                    <a:pt x="12716" y="2664"/>
                    <a:pt x="13310" y="129"/>
                  </a:cubicBezTo>
                  <a:cubicBezTo>
                    <a:pt x="13334" y="58"/>
                    <a:pt x="13272" y="1"/>
                    <a:pt x="1321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24" name="Google Shape;524;p28"/>
            <p:cNvPicPr preferRelativeResize="0"/>
            <p:nvPr/>
          </p:nvPicPr>
          <p:blipFill rotWithShape="1">
            <a:blip r:embed="rId4">
              <a:alphaModFix/>
            </a:blip>
            <a:srcRect b="0" l="0" r="0" t="0"/>
            <a:stretch/>
          </p:blipFill>
          <p:spPr>
            <a:xfrm rot="902020">
              <a:off x="6680080" y="1351499"/>
              <a:ext cx="839802" cy="325423"/>
            </a:xfrm>
            <a:prstGeom prst="rect">
              <a:avLst/>
            </a:prstGeom>
            <a:noFill/>
            <a:ln>
              <a:noFill/>
            </a:ln>
          </p:spPr>
        </p:pic>
      </p:grpSp>
      <p:sp>
        <p:nvSpPr>
          <p:cNvPr id="525" name="Google Shape;525;p28"/>
          <p:cNvSpPr txBox="1"/>
          <p:nvPr/>
        </p:nvSpPr>
        <p:spPr>
          <a:xfrm>
            <a:off x="587164" y="370812"/>
            <a:ext cx="7911354"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vi-VN" sz="2000" u="none" cap="none" strike="noStrike">
                <a:solidFill>
                  <a:srgbClr val="000000"/>
                </a:solidFill>
                <a:latin typeface="Arial"/>
                <a:ea typeface="Arial"/>
                <a:cs typeface="Arial"/>
                <a:sym typeface="Arial"/>
              </a:rPr>
              <a:t>Câu 3: </a:t>
            </a:r>
            <a:r>
              <a:rPr b="0" i="0" lang="vi-VN" sz="2000" u="none" cap="none" strike="noStrike">
                <a:solidFill>
                  <a:srgbClr val="000000"/>
                </a:solidFill>
                <a:latin typeface="Arial"/>
                <a:ea typeface="Arial"/>
                <a:cs typeface="Arial"/>
                <a:sym typeface="Arial"/>
              </a:rPr>
              <a:t>Thiết lập các tài liệu thiết kế kĩ thuật trước khi sản</a:t>
            </a:r>
            <a:endParaRPr b="0" i="0" sz="2000" u="none" cap="none" strike="noStrike">
              <a:solidFill>
                <a:srgbClr val="000000"/>
              </a:solidFill>
              <a:latin typeface="Arial"/>
              <a:ea typeface="Arial"/>
              <a:cs typeface="Arial"/>
              <a:sym typeface="Arial"/>
            </a:endParaRPr>
          </a:p>
          <a:p>
            <a:pPr indent="0" lvl="0" marL="0" marR="0" rtl="0" algn="ctr">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xuất sản phẩm để lập hồ sơ kĩ thuật của sản phẩm, …….</a:t>
            </a:r>
            <a:endParaRPr b="0" i="0" sz="2000" u="none" cap="none" strike="noStrike">
              <a:solidFill>
                <a:srgbClr val="000000"/>
              </a:solidFill>
              <a:latin typeface="Arial"/>
              <a:ea typeface="Arial"/>
              <a:cs typeface="Arial"/>
              <a:sym typeface="Arial"/>
            </a:endParaRPr>
          </a:p>
        </p:txBody>
      </p:sp>
      <p:sp>
        <p:nvSpPr>
          <p:cNvPr id="526" name="Google Shape;526;p28"/>
          <p:cNvSpPr/>
          <p:nvPr/>
        </p:nvSpPr>
        <p:spPr>
          <a:xfrm>
            <a:off x="818694" y="1493947"/>
            <a:ext cx="3802743" cy="1460930"/>
          </a:xfrm>
          <a:prstGeom prst="roundRect">
            <a:avLst>
              <a:gd fmla="val 16667" name="adj"/>
            </a:avLst>
          </a:prstGeom>
          <a:solidFill>
            <a:srgbClr val="FFFFFF"/>
          </a:solidFill>
          <a:ln cap="flat" cmpd="sng" w="19050">
            <a:solidFill>
              <a:srgbClr val="235C6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A. làm căn cứ để người công nhân tiến hành chế tạo, lắp ráp, thi công sản phẩm.</a:t>
            </a:r>
            <a:endParaRPr b="0" i="0" sz="2000" u="none" cap="none" strike="noStrike">
              <a:solidFill>
                <a:srgbClr val="000000"/>
              </a:solidFill>
              <a:latin typeface="Arial"/>
              <a:ea typeface="Arial"/>
              <a:cs typeface="Arial"/>
              <a:sym typeface="Arial"/>
            </a:endParaRPr>
          </a:p>
        </p:txBody>
      </p:sp>
      <p:sp>
        <p:nvSpPr>
          <p:cNvPr id="527" name="Google Shape;527;p28"/>
          <p:cNvSpPr/>
          <p:nvPr/>
        </p:nvSpPr>
        <p:spPr>
          <a:xfrm>
            <a:off x="818694" y="3116164"/>
            <a:ext cx="3802743" cy="1584303"/>
          </a:xfrm>
          <a:prstGeom prst="roundRect">
            <a:avLst>
              <a:gd fmla="val 16667" name="adj"/>
            </a:avLst>
          </a:prstGeom>
          <a:solidFill>
            <a:srgbClr val="FFFFFF"/>
          </a:solidFill>
          <a:ln cap="flat" cmpd="sng" w="19050">
            <a:solidFill>
              <a:srgbClr val="235C6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C. để mô phỏng chính xác sản phẩm trên hình ảnh.</a:t>
            </a:r>
            <a:endParaRPr b="0" i="0" sz="2000" u="none" cap="none" strike="noStrike">
              <a:solidFill>
                <a:srgbClr val="000000"/>
              </a:solidFill>
              <a:latin typeface="Arial"/>
              <a:ea typeface="Arial"/>
              <a:cs typeface="Arial"/>
              <a:sym typeface="Arial"/>
            </a:endParaRPr>
          </a:p>
        </p:txBody>
      </p:sp>
      <p:sp>
        <p:nvSpPr>
          <p:cNvPr id="528" name="Google Shape;528;p28"/>
          <p:cNvSpPr/>
          <p:nvPr/>
        </p:nvSpPr>
        <p:spPr>
          <a:xfrm>
            <a:off x="4951059" y="1487620"/>
            <a:ext cx="3802743" cy="1467808"/>
          </a:xfrm>
          <a:prstGeom prst="roundRect">
            <a:avLst>
              <a:gd fmla="val 16667" name="adj"/>
            </a:avLst>
          </a:prstGeom>
          <a:solidFill>
            <a:srgbClr val="FFFFFF"/>
          </a:solidFill>
          <a:ln cap="flat" cmpd="sng" w="19050">
            <a:solidFill>
              <a:srgbClr val="235C6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B. làm minh chính cho quá trình tìm hiểu sản phẩm.</a:t>
            </a:r>
            <a:endParaRPr b="0" i="0" sz="2000" u="none" cap="none" strike="noStrike">
              <a:solidFill>
                <a:srgbClr val="000000"/>
              </a:solidFill>
              <a:latin typeface="Arial"/>
              <a:ea typeface="Arial"/>
              <a:cs typeface="Arial"/>
              <a:sym typeface="Arial"/>
            </a:endParaRPr>
          </a:p>
        </p:txBody>
      </p:sp>
      <p:sp>
        <p:nvSpPr>
          <p:cNvPr id="529" name="Google Shape;529;p28"/>
          <p:cNvSpPr/>
          <p:nvPr/>
        </p:nvSpPr>
        <p:spPr>
          <a:xfrm>
            <a:off x="4951059" y="3116164"/>
            <a:ext cx="3802743" cy="1584303"/>
          </a:xfrm>
          <a:prstGeom prst="roundRect">
            <a:avLst>
              <a:gd fmla="val 16667" name="adj"/>
            </a:avLst>
          </a:prstGeom>
          <a:solidFill>
            <a:srgbClr val="FFFFFF"/>
          </a:solidFill>
          <a:ln cap="flat" cmpd="sng" w="19050">
            <a:solidFill>
              <a:srgbClr val="235C6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D. chứng minh với người tiêu dùng quá trình thi công.</a:t>
            </a:r>
            <a:endParaRPr b="0" i="0" sz="2000" u="none" cap="none" strike="noStrike">
              <a:solidFill>
                <a:srgbClr val="000000"/>
              </a:solidFill>
              <a:latin typeface="Arial"/>
              <a:ea typeface="Arial"/>
              <a:cs typeface="Arial"/>
              <a:sym typeface="Arial"/>
            </a:endParaRPr>
          </a:p>
        </p:txBody>
      </p:sp>
      <p:pic>
        <p:nvPicPr>
          <p:cNvPr id="530" name="Google Shape;530;p28"/>
          <p:cNvPicPr preferRelativeResize="0"/>
          <p:nvPr/>
        </p:nvPicPr>
        <p:blipFill rotWithShape="1">
          <a:blip r:embed="rId5">
            <a:alphaModFix/>
          </a:blip>
          <a:srcRect b="0" l="0" r="0" t="0"/>
          <a:stretch/>
        </p:blipFill>
        <p:spPr>
          <a:xfrm rot="-1272537">
            <a:off x="224614" y="443234"/>
            <a:ext cx="952505" cy="339330"/>
          </a:xfrm>
          <a:prstGeom prst="rect">
            <a:avLst/>
          </a:prstGeom>
          <a:noFill/>
          <a:ln>
            <a:noFill/>
          </a:ln>
        </p:spPr>
      </p:pic>
      <p:sp>
        <p:nvSpPr>
          <p:cNvPr id="531" name="Google Shape;531;p28"/>
          <p:cNvSpPr/>
          <p:nvPr/>
        </p:nvSpPr>
        <p:spPr>
          <a:xfrm>
            <a:off x="818694" y="1487619"/>
            <a:ext cx="3802743" cy="1467257"/>
          </a:xfrm>
          <a:prstGeom prst="roundRect">
            <a:avLst>
              <a:gd fmla="val 16667" name="adj"/>
            </a:avLst>
          </a:prstGeom>
          <a:solidFill>
            <a:srgbClr val="235C6B"/>
          </a:solidFill>
          <a:ln cap="flat" cmpd="sng" w="19050">
            <a:solidFill>
              <a:srgbClr val="235C6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0" i="0" lang="vi-VN" sz="1800" u="none" cap="none" strike="noStrike">
                <a:solidFill>
                  <a:schemeClr val="accent6"/>
                </a:solidFill>
                <a:latin typeface="Arial"/>
                <a:ea typeface="Arial"/>
                <a:cs typeface="Arial"/>
                <a:sym typeface="Arial"/>
              </a:rPr>
              <a:t>A. làm căn cứ để người công nhân tiến hành chế tạo, lắp ráp, thi công sản phẩm.</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5"/>
                                        </p:tgtEl>
                                        <p:attrNameLst>
                                          <p:attrName>style.visibility</p:attrName>
                                        </p:attrNameLst>
                                      </p:cBhvr>
                                      <p:to>
                                        <p:strVal val="visible"/>
                                      </p:to>
                                    </p:set>
                                    <p:animEffect filter="fade" transition="in">
                                      <p:cBhvr>
                                        <p:cTn dur="500"/>
                                        <p:tgtEl>
                                          <p:spTgt spid="525"/>
                                        </p:tgtEl>
                                      </p:cBhvr>
                                    </p:animEffect>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526"/>
                                        </p:tgtEl>
                                        <p:attrNameLst>
                                          <p:attrName>style.visibility</p:attrName>
                                        </p:attrNameLst>
                                      </p:cBhvr>
                                      <p:to>
                                        <p:strVal val="visible"/>
                                      </p:to>
                                    </p:set>
                                    <p:anim calcmode="lin" valueType="num">
                                      <p:cBhvr additive="base">
                                        <p:cTn dur="500"/>
                                        <p:tgtEl>
                                          <p:spTgt spid="526"/>
                                        </p:tgtEl>
                                        <p:attrNameLst>
                                          <p:attrName>ppt_w</p:attrName>
                                        </p:attrNameLst>
                                      </p:cBhvr>
                                      <p:tavLst>
                                        <p:tav fmla="" tm="0">
                                          <p:val>
                                            <p:strVal val="0"/>
                                          </p:val>
                                        </p:tav>
                                        <p:tav fmla="" tm="100000">
                                          <p:val>
                                            <p:strVal val="#ppt_w"/>
                                          </p:val>
                                        </p:tav>
                                      </p:tavLst>
                                    </p:anim>
                                    <p:anim calcmode="lin" valueType="num">
                                      <p:cBhvr additive="base">
                                        <p:cTn dur="500"/>
                                        <p:tgtEl>
                                          <p:spTgt spid="526"/>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528"/>
                                        </p:tgtEl>
                                        <p:attrNameLst>
                                          <p:attrName>style.visibility</p:attrName>
                                        </p:attrNameLst>
                                      </p:cBhvr>
                                      <p:to>
                                        <p:strVal val="visible"/>
                                      </p:to>
                                    </p:set>
                                    <p:anim calcmode="lin" valueType="num">
                                      <p:cBhvr additive="base">
                                        <p:cTn dur="500"/>
                                        <p:tgtEl>
                                          <p:spTgt spid="528"/>
                                        </p:tgtEl>
                                        <p:attrNameLst>
                                          <p:attrName>ppt_w</p:attrName>
                                        </p:attrNameLst>
                                      </p:cBhvr>
                                      <p:tavLst>
                                        <p:tav fmla="" tm="0">
                                          <p:val>
                                            <p:strVal val="0"/>
                                          </p:val>
                                        </p:tav>
                                        <p:tav fmla="" tm="100000">
                                          <p:val>
                                            <p:strVal val="#ppt_w"/>
                                          </p:val>
                                        </p:tav>
                                      </p:tavLst>
                                    </p:anim>
                                    <p:anim calcmode="lin" valueType="num">
                                      <p:cBhvr additive="base">
                                        <p:cTn dur="500"/>
                                        <p:tgtEl>
                                          <p:spTgt spid="528"/>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23" presetSubtype="16">
                                  <p:stCondLst>
                                    <p:cond delay="0"/>
                                  </p:stCondLst>
                                  <p:childTnLst>
                                    <p:set>
                                      <p:cBhvr>
                                        <p:cTn dur="1" fill="hold">
                                          <p:stCondLst>
                                            <p:cond delay="0"/>
                                          </p:stCondLst>
                                        </p:cTn>
                                        <p:tgtEl>
                                          <p:spTgt spid="527"/>
                                        </p:tgtEl>
                                        <p:attrNameLst>
                                          <p:attrName>style.visibility</p:attrName>
                                        </p:attrNameLst>
                                      </p:cBhvr>
                                      <p:to>
                                        <p:strVal val="visible"/>
                                      </p:to>
                                    </p:set>
                                    <p:anim calcmode="lin" valueType="num">
                                      <p:cBhvr additive="base">
                                        <p:cTn dur="500"/>
                                        <p:tgtEl>
                                          <p:spTgt spid="527"/>
                                        </p:tgtEl>
                                        <p:attrNameLst>
                                          <p:attrName>ppt_w</p:attrName>
                                        </p:attrNameLst>
                                      </p:cBhvr>
                                      <p:tavLst>
                                        <p:tav fmla="" tm="0">
                                          <p:val>
                                            <p:strVal val="0"/>
                                          </p:val>
                                        </p:tav>
                                        <p:tav fmla="" tm="100000">
                                          <p:val>
                                            <p:strVal val="#ppt_w"/>
                                          </p:val>
                                        </p:tav>
                                      </p:tavLst>
                                    </p:anim>
                                    <p:anim calcmode="lin" valueType="num">
                                      <p:cBhvr additive="base">
                                        <p:cTn dur="500"/>
                                        <p:tgtEl>
                                          <p:spTgt spid="527"/>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529"/>
                                        </p:tgtEl>
                                        <p:attrNameLst>
                                          <p:attrName>style.visibility</p:attrName>
                                        </p:attrNameLst>
                                      </p:cBhvr>
                                      <p:to>
                                        <p:strVal val="visible"/>
                                      </p:to>
                                    </p:set>
                                    <p:anim calcmode="lin" valueType="num">
                                      <p:cBhvr additive="base">
                                        <p:cTn dur="500"/>
                                        <p:tgtEl>
                                          <p:spTgt spid="529"/>
                                        </p:tgtEl>
                                        <p:attrNameLst>
                                          <p:attrName>ppt_w</p:attrName>
                                        </p:attrNameLst>
                                      </p:cBhvr>
                                      <p:tavLst>
                                        <p:tav fmla="" tm="0">
                                          <p:val>
                                            <p:strVal val="0"/>
                                          </p:val>
                                        </p:tav>
                                        <p:tav fmla="" tm="100000">
                                          <p:val>
                                            <p:strVal val="#ppt_w"/>
                                          </p:val>
                                        </p:tav>
                                      </p:tavLst>
                                    </p:anim>
                                    <p:anim calcmode="lin" valueType="num">
                                      <p:cBhvr additive="base">
                                        <p:cTn dur="500"/>
                                        <p:tgtEl>
                                          <p:spTgt spid="52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1"/>
                                        </p:tgtEl>
                                        <p:attrNameLst>
                                          <p:attrName>style.visibility</p:attrName>
                                        </p:attrNameLst>
                                      </p:cBhvr>
                                      <p:to>
                                        <p:strVal val="visible"/>
                                      </p:to>
                                    </p:set>
                                    <p:animEffect filter="fade" transition="in">
                                      <p:cBhvr>
                                        <p:cTn dur="500"/>
                                        <p:tgtEl>
                                          <p:spTgt spid="5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pic>
        <p:nvPicPr>
          <p:cNvPr id="536" name="Google Shape;536;p29"/>
          <p:cNvPicPr preferRelativeResize="0"/>
          <p:nvPr/>
        </p:nvPicPr>
        <p:blipFill rotWithShape="1">
          <a:blip r:embed="rId3">
            <a:alphaModFix/>
          </a:blip>
          <a:srcRect b="0" l="3870" r="0" t="0"/>
          <a:stretch/>
        </p:blipFill>
        <p:spPr>
          <a:xfrm>
            <a:off x="566056" y="204787"/>
            <a:ext cx="8374743" cy="4722813"/>
          </a:xfrm>
          <a:prstGeom prst="rect">
            <a:avLst/>
          </a:prstGeom>
          <a:noFill/>
          <a:ln>
            <a:noFill/>
          </a:ln>
        </p:spPr>
      </p:pic>
      <p:grpSp>
        <p:nvGrpSpPr>
          <p:cNvPr id="537" name="Google Shape;537;p29"/>
          <p:cNvGrpSpPr/>
          <p:nvPr/>
        </p:nvGrpSpPr>
        <p:grpSpPr>
          <a:xfrm>
            <a:off x="7858333" y="306602"/>
            <a:ext cx="936744" cy="1181018"/>
            <a:chOff x="6652247" y="599252"/>
            <a:chExt cx="936744" cy="1181018"/>
          </a:xfrm>
        </p:grpSpPr>
        <p:sp>
          <p:nvSpPr>
            <p:cNvPr id="538" name="Google Shape;538;p29"/>
            <p:cNvSpPr/>
            <p:nvPr/>
          </p:nvSpPr>
          <p:spPr>
            <a:xfrm flipH="1">
              <a:off x="6875413" y="599252"/>
              <a:ext cx="713578" cy="798368"/>
            </a:xfrm>
            <a:custGeom>
              <a:rect b="b" l="l" r="r" t="t"/>
              <a:pathLst>
                <a:path extrusionOk="0" h="36656" w="32763">
                  <a:moveTo>
                    <a:pt x="17153" y="683"/>
                  </a:moveTo>
                  <a:lnTo>
                    <a:pt x="17153" y="683"/>
                  </a:lnTo>
                  <a:cubicBezTo>
                    <a:pt x="16836" y="1674"/>
                    <a:pt x="16400" y="2585"/>
                    <a:pt x="15925" y="3456"/>
                  </a:cubicBezTo>
                  <a:cubicBezTo>
                    <a:pt x="15489" y="4051"/>
                    <a:pt x="15053" y="4565"/>
                    <a:pt x="14578" y="5080"/>
                  </a:cubicBezTo>
                  <a:cubicBezTo>
                    <a:pt x="14657" y="4882"/>
                    <a:pt x="14697" y="4684"/>
                    <a:pt x="14776" y="4486"/>
                  </a:cubicBezTo>
                  <a:cubicBezTo>
                    <a:pt x="15014" y="3694"/>
                    <a:pt x="15370" y="2941"/>
                    <a:pt x="15766" y="2189"/>
                  </a:cubicBezTo>
                  <a:cubicBezTo>
                    <a:pt x="16123" y="1634"/>
                    <a:pt x="16598" y="1119"/>
                    <a:pt x="17153" y="683"/>
                  </a:cubicBezTo>
                  <a:close/>
                  <a:moveTo>
                    <a:pt x="25828" y="1991"/>
                  </a:moveTo>
                  <a:lnTo>
                    <a:pt x="25828" y="1991"/>
                  </a:lnTo>
                  <a:cubicBezTo>
                    <a:pt x="25907" y="2823"/>
                    <a:pt x="26224" y="3615"/>
                    <a:pt x="26264" y="4407"/>
                  </a:cubicBezTo>
                  <a:cubicBezTo>
                    <a:pt x="26303" y="5239"/>
                    <a:pt x="26184" y="5952"/>
                    <a:pt x="26224" y="6744"/>
                  </a:cubicBezTo>
                  <a:lnTo>
                    <a:pt x="26184" y="6665"/>
                  </a:lnTo>
                  <a:cubicBezTo>
                    <a:pt x="25590" y="5199"/>
                    <a:pt x="25471" y="3575"/>
                    <a:pt x="25828" y="1991"/>
                  </a:cubicBezTo>
                  <a:close/>
                  <a:moveTo>
                    <a:pt x="8478" y="4169"/>
                  </a:moveTo>
                  <a:cubicBezTo>
                    <a:pt x="8834" y="4962"/>
                    <a:pt x="9587" y="5556"/>
                    <a:pt x="10023" y="6308"/>
                  </a:cubicBezTo>
                  <a:cubicBezTo>
                    <a:pt x="10577" y="7220"/>
                    <a:pt x="10934" y="8249"/>
                    <a:pt x="11171" y="9319"/>
                  </a:cubicBezTo>
                  <a:cubicBezTo>
                    <a:pt x="10062" y="7853"/>
                    <a:pt x="8161" y="6190"/>
                    <a:pt x="8478" y="4209"/>
                  </a:cubicBezTo>
                  <a:lnTo>
                    <a:pt x="8478" y="4169"/>
                  </a:lnTo>
                  <a:close/>
                  <a:moveTo>
                    <a:pt x="32126" y="9161"/>
                  </a:moveTo>
                  <a:cubicBezTo>
                    <a:pt x="31176" y="10547"/>
                    <a:pt x="29868" y="11656"/>
                    <a:pt x="28363" y="12409"/>
                  </a:cubicBezTo>
                  <a:cubicBezTo>
                    <a:pt x="28244" y="12488"/>
                    <a:pt x="28086" y="12528"/>
                    <a:pt x="27927" y="12607"/>
                  </a:cubicBezTo>
                  <a:cubicBezTo>
                    <a:pt x="28522" y="11973"/>
                    <a:pt x="28997" y="11300"/>
                    <a:pt x="29591" y="10666"/>
                  </a:cubicBezTo>
                  <a:cubicBezTo>
                    <a:pt x="30265" y="9913"/>
                    <a:pt x="31176" y="9398"/>
                    <a:pt x="32126" y="9161"/>
                  </a:cubicBezTo>
                  <a:close/>
                  <a:moveTo>
                    <a:pt x="18460" y="8844"/>
                  </a:moveTo>
                  <a:cubicBezTo>
                    <a:pt x="18460" y="9715"/>
                    <a:pt x="18262" y="10587"/>
                    <a:pt x="17826" y="11339"/>
                  </a:cubicBezTo>
                  <a:cubicBezTo>
                    <a:pt x="17509" y="11854"/>
                    <a:pt x="17113" y="12290"/>
                    <a:pt x="16638" y="12646"/>
                  </a:cubicBezTo>
                  <a:cubicBezTo>
                    <a:pt x="16361" y="12884"/>
                    <a:pt x="16044" y="13122"/>
                    <a:pt x="15766" y="13359"/>
                  </a:cubicBezTo>
                  <a:cubicBezTo>
                    <a:pt x="16717" y="11894"/>
                    <a:pt x="17945" y="10547"/>
                    <a:pt x="18460" y="8844"/>
                  </a:cubicBezTo>
                  <a:close/>
                  <a:moveTo>
                    <a:pt x="397" y="12686"/>
                  </a:moveTo>
                  <a:lnTo>
                    <a:pt x="397" y="12686"/>
                  </a:lnTo>
                  <a:cubicBezTo>
                    <a:pt x="793" y="13043"/>
                    <a:pt x="1229" y="13359"/>
                    <a:pt x="1704" y="13637"/>
                  </a:cubicBezTo>
                  <a:cubicBezTo>
                    <a:pt x="2377" y="14112"/>
                    <a:pt x="2932" y="14746"/>
                    <a:pt x="3249" y="15459"/>
                  </a:cubicBezTo>
                  <a:cubicBezTo>
                    <a:pt x="2615" y="15102"/>
                    <a:pt x="1981" y="14627"/>
                    <a:pt x="1427" y="14152"/>
                  </a:cubicBezTo>
                  <a:cubicBezTo>
                    <a:pt x="951" y="13756"/>
                    <a:pt x="595" y="13280"/>
                    <a:pt x="397" y="12686"/>
                  </a:cubicBezTo>
                  <a:close/>
                  <a:moveTo>
                    <a:pt x="8438" y="10587"/>
                  </a:moveTo>
                  <a:lnTo>
                    <a:pt x="8438" y="10587"/>
                  </a:lnTo>
                  <a:cubicBezTo>
                    <a:pt x="9349" y="12290"/>
                    <a:pt x="9349" y="14310"/>
                    <a:pt x="8438" y="16013"/>
                  </a:cubicBezTo>
                  <a:cubicBezTo>
                    <a:pt x="8359" y="14231"/>
                    <a:pt x="8517" y="12330"/>
                    <a:pt x="8438" y="10587"/>
                  </a:cubicBezTo>
                  <a:close/>
                  <a:moveTo>
                    <a:pt x="22263" y="10270"/>
                  </a:moveTo>
                  <a:cubicBezTo>
                    <a:pt x="22382" y="11498"/>
                    <a:pt x="22461" y="12726"/>
                    <a:pt x="22501" y="13954"/>
                  </a:cubicBezTo>
                  <a:cubicBezTo>
                    <a:pt x="22461" y="14825"/>
                    <a:pt x="22342" y="15697"/>
                    <a:pt x="22184" y="16528"/>
                  </a:cubicBezTo>
                  <a:cubicBezTo>
                    <a:pt x="22065" y="15934"/>
                    <a:pt x="21906" y="15340"/>
                    <a:pt x="21708" y="14786"/>
                  </a:cubicBezTo>
                  <a:cubicBezTo>
                    <a:pt x="21431" y="13954"/>
                    <a:pt x="21312" y="13122"/>
                    <a:pt x="21352" y="12250"/>
                  </a:cubicBezTo>
                  <a:cubicBezTo>
                    <a:pt x="21471" y="11537"/>
                    <a:pt x="21787" y="10824"/>
                    <a:pt x="22263" y="10270"/>
                  </a:cubicBezTo>
                  <a:close/>
                  <a:moveTo>
                    <a:pt x="11449" y="16608"/>
                  </a:moveTo>
                  <a:cubicBezTo>
                    <a:pt x="11647" y="17043"/>
                    <a:pt x="11884" y="17440"/>
                    <a:pt x="12082" y="17836"/>
                  </a:cubicBezTo>
                  <a:cubicBezTo>
                    <a:pt x="12399" y="18469"/>
                    <a:pt x="12677" y="19143"/>
                    <a:pt x="12914" y="19856"/>
                  </a:cubicBezTo>
                  <a:cubicBezTo>
                    <a:pt x="12399" y="19420"/>
                    <a:pt x="11964" y="18866"/>
                    <a:pt x="11726" y="18192"/>
                  </a:cubicBezTo>
                  <a:cubicBezTo>
                    <a:pt x="11528" y="17717"/>
                    <a:pt x="11449" y="17162"/>
                    <a:pt x="11449" y="16608"/>
                  </a:cubicBezTo>
                  <a:close/>
                  <a:moveTo>
                    <a:pt x="17311" y="14984"/>
                  </a:moveTo>
                  <a:lnTo>
                    <a:pt x="17311" y="14984"/>
                  </a:lnTo>
                  <a:cubicBezTo>
                    <a:pt x="17232" y="16806"/>
                    <a:pt x="17034" y="18588"/>
                    <a:pt x="16876" y="20410"/>
                  </a:cubicBezTo>
                  <a:cubicBezTo>
                    <a:pt x="16836" y="20133"/>
                    <a:pt x="16757" y="19856"/>
                    <a:pt x="16678" y="19579"/>
                  </a:cubicBezTo>
                  <a:cubicBezTo>
                    <a:pt x="16242" y="17994"/>
                    <a:pt x="16479" y="16370"/>
                    <a:pt x="17311" y="14984"/>
                  </a:cubicBezTo>
                  <a:close/>
                  <a:moveTo>
                    <a:pt x="6299" y="24253"/>
                  </a:moveTo>
                  <a:lnTo>
                    <a:pt x="11369" y="25124"/>
                  </a:lnTo>
                  <a:lnTo>
                    <a:pt x="11924" y="25204"/>
                  </a:lnTo>
                  <a:cubicBezTo>
                    <a:pt x="11766" y="25243"/>
                    <a:pt x="11647" y="25283"/>
                    <a:pt x="11488" y="25322"/>
                  </a:cubicBezTo>
                  <a:cubicBezTo>
                    <a:pt x="10854" y="25560"/>
                    <a:pt x="10300" y="25956"/>
                    <a:pt x="9627" y="26154"/>
                  </a:cubicBezTo>
                  <a:cubicBezTo>
                    <a:pt x="9398" y="26226"/>
                    <a:pt x="9180" y="26259"/>
                    <a:pt x="8972" y="26259"/>
                  </a:cubicBezTo>
                  <a:cubicBezTo>
                    <a:pt x="7804" y="26259"/>
                    <a:pt x="6938" y="25228"/>
                    <a:pt x="6299" y="24253"/>
                  </a:cubicBezTo>
                  <a:close/>
                  <a:moveTo>
                    <a:pt x="24838" y="21995"/>
                  </a:moveTo>
                  <a:lnTo>
                    <a:pt x="24838" y="21995"/>
                  </a:lnTo>
                  <a:cubicBezTo>
                    <a:pt x="24996" y="23223"/>
                    <a:pt x="24560" y="24451"/>
                    <a:pt x="23689" y="25322"/>
                  </a:cubicBezTo>
                  <a:cubicBezTo>
                    <a:pt x="23015" y="25917"/>
                    <a:pt x="22302" y="26392"/>
                    <a:pt x="21510" y="26748"/>
                  </a:cubicBezTo>
                  <a:cubicBezTo>
                    <a:pt x="21629" y="26630"/>
                    <a:pt x="21748" y="26471"/>
                    <a:pt x="21867" y="26352"/>
                  </a:cubicBezTo>
                  <a:cubicBezTo>
                    <a:pt x="23015" y="25006"/>
                    <a:pt x="24006" y="23540"/>
                    <a:pt x="24838" y="21995"/>
                  </a:cubicBezTo>
                  <a:close/>
                  <a:moveTo>
                    <a:pt x="9032" y="28254"/>
                  </a:moveTo>
                  <a:lnTo>
                    <a:pt x="9032" y="28254"/>
                  </a:lnTo>
                  <a:cubicBezTo>
                    <a:pt x="10181" y="28412"/>
                    <a:pt x="11290" y="28769"/>
                    <a:pt x="12360" y="29323"/>
                  </a:cubicBezTo>
                  <a:cubicBezTo>
                    <a:pt x="12875" y="29601"/>
                    <a:pt x="13390" y="29917"/>
                    <a:pt x="13865" y="30274"/>
                  </a:cubicBezTo>
                  <a:cubicBezTo>
                    <a:pt x="14003" y="30357"/>
                    <a:pt x="14160" y="30420"/>
                    <a:pt x="14323" y="30465"/>
                  </a:cubicBezTo>
                  <a:lnTo>
                    <a:pt x="14323" y="30465"/>
                  </a:lnTo>
                  <a:cubicBezTo>
                    <a:pt x="13248" y="30377"/>
                    <a:pt x="12212" y="30103"/>
                    <a:pt x="11251" y="29680"/>
                  </a:cubicBezTo>
                  <a:cubicBezTo>
                    <a:pt x="10419" y="29323"/>
                    <a:pt x="9666" y="28848"/>
                    <a:pt x="9032" y="28254"/>
                  </a:cubicBezTo>
                  <a:close/>
                  <a:moveTo>
                    <a:pt x="14804" y="30505"/>
                  </a:moveTo>
                  <a:cubicBezTo>
                    <a:pt x="14946" y="30505"/>
                    <a:pt x="15093" y="30520"/>
                    <a:pt x="15212" y="30591"/>
                  </a:cubicBezTo>
                  <a:lnTo>
                    <a:pt x="14663" y="30509"/>
                  </a:lnTo>
                  <a:lnTo>
                    <a:pt x="14663" y="30509"/>
                  </a:lnTo>
                  <a:cubicBezTo>
                    <a:pt x="14709" y="30507"/>
                    <a:pt x="14756" y="30505"/>
                    <a:pt x="14804" y="30505"/>
                  </a:cubicBezTo>
                  <a:close/>
                  <a:moveTo>
                    <a:pt x="13211" y="1"/>
                  </a:moveTo>
                  <a:cubicBezTo>
                    <a:pt x="13169" y="1"/>
                    <a:pt x="13128" y="26"/>
                    <a:pt x="13112" y="89"/>
                  </a:cubicBezTo>
                  <a:cubicBezTo>
                    <a:pt x="12043" y="3852"/>
                    <a:pt x="12082" y="7774"/>
                    <a:pt x="12637" y="11617"/>
                  </a:cubicBezTo>
                  <a:cubicBezTo>
                    <a:pt x="12281" y="10943"/>
                    <a:pt x="11884" y="10270"/>
                    <a:pt x="11449" y="9675"/>
                  </a:cubicBezTo>
                  <a:cubicBezTo>
                    <a:pt x="11528" y="9636"/>
                    <a:pt x="11568" y="9557"/>
                    <a:pt x="11528" y="9477"/>
                  </a:cubicBezTo>
                  <a:cubicBezTo>
                    <a:pt x="11330" y="8368"/>
                    <a:pt x="10934" y="7299"/>
                    <a:pt x="10379" y="6308"/>
                  </a:cubicBezTo>
                  <a:cubicBezTo>
                    <a:pt x="10141" y="5873"/>
                    <a:pt x="9825" y="5477"/>
                    <a:pt x="9468" y="5120"/>
                  </a:cubicBezTo>
                  <a:cubicBezTo>
                    <a:pt x="9032" y="4724"/>
                    <a:pt x="8755" y="4209"/>
                    <a:pt x="8597" y="3654"/>
                  </a:cubicBezTo>
                  <a:cubicBezTo>
                    <a:pt x="8597" y="3581"/>
                    <a:pt x="8545" y="3550"/>
                    <a:pt x="8486" y="3550"/>
                  </a:cubicBezTo>
                  <a:cubicBezTo>
                    <a:pt x="8418" y="3550"/>
                    <a:pt x="8341" y="3591"/>
                    <a:pt x="8319" y="3654"/>
                  </a:cubicBezTo>
                  <a:cubicBezTo>
                    <a:pt x="7567" y="5754"/>
                    <a:pt x="9428" y="7536"/>
                    <a:pt x="10617" y="9042"/>
                  </a:cubicBezTo>
                  <a:cubicBezTo>
                    <a:pt x="11488" y="10072"/>
                    <a:pt x="12201" y="11220"/>
                    <a:pt x="12756" y="12488"/>
                  </a:cubicBezTo>
                  <a:cubicBezTo>
                    <a:pt x="12875" y="13122"/>
                    <a:pt x="12994" y="13756"/>
                    <a:pt x="13112" y="14389"/>
                  </a:cubicBezTo>
                  <a:cubicBezTo>
                    <a:pt x="13627" y="16845"/>
                    <a:pt x="14340" y="19262"/>
                    <a:pt x="15093" y="21638"/>
                  </a:cubicBezTo>
                  <a:cubicBezTo>
                    <a:pt x="14578" y="21084"/>
                    <a:pt x="13984" y="20609"/>
                    <a:pt x="13310" y="20212"/>
                  </a:cubicBezTo>
                  <a:cubicBezTo>
                    <a:pt x="13112" y="19499"/>
                    <a:pt x="12835" y="18786"/>
                    <a:pt x="12518" y="18113"/>
                  </a:cubicBezTo>
                  <a:cubicBezTo>
                    <a:pt x="12320" y="17756"/>
                    <a:pt x="12162" y="17400"/>
                    <a:pt x="11964" y="17043"/>
                  </a:cubicBezTo>
                  <a:cubicBezTo>
                    <a:pt x="11647" y="16647"/>
                    <a:pt x="11488" y="16212"/>
                    <a:pt x="11488" y="15697"/>
                  </a:cubicBezTo>
                  <a:cubicBezTo>
                    <a:pt x="11488" y="15625"/>
                    <a:pt x="11417" y="15568"/>
                    <a:pt x="11351" y="15568"/>
                  </a:cubicBezTo>
                  <a:cubicBezTo>
                    <a:pt x="11308" y="15568"/>
                    <a:pt x="11266" y="15594"/>
                    <a:pt x="11251" y="15657"/>
                  </a:cubicBezTo>
                  <a:cubicBezTo>
                    <a:pt x="10894" y="17162"/>
                    <a:pt x="11369" y="18747"/>
                    <a:pt x="12479" y="19856"/>
                  </a:cubicBezTo>
                  <a:cubicBezTo>
                    <a:pt x="12677" y="20014"/>
                    <a:pt x="12875" y="20133"/>
                    <a:pt x="13073" y="20292"/>
                  </a:cubicBezTo>
                  <a:cubicBezTo>
                    <a:pt x="13073" y="20331"/>
                    <a:pt x="13112" y="20371"/>
                    <a:pt x="13112" y="20410"/>
                  </a:cubicBezTo>
                  <a:cubicBezTo>
                    <a:pt x="13141" y="20468"/>
                    <a:pt x="13213" y="20505"/>
                    <a:pt x="13265" y="20505"/>
                  </a:cubicBezTo>
                  <a:cubicBezTo>
                    <a:pt x="13284" y="20505"/>
                    <a:pt x="13300" y="20500"/>
                    <a:pt x="13310" y="20490"/>
                  </a:cubicBezTo>
                  <a:cubicBezTo>
                    <a:pt x="14063" y="20886"/>
                    <a:pt x="14697" y="21401"/>
                    <a:pt x="15212" y="22035"/>
                  </a:cubicBezTo>
                  <a:cubicBezTo>
                    <a:pt x="15885" y="24174"/>
                    <a:pt x="16598" y="26313"/>
                    <a:pt x="17272" y="28452"/>
                  </a:cubicBezTo>
                  <a:cubicBezTo>
                    <a:pt x="17272" y="28452"/>
                    <a:pt x="17272" y="28491"/>
                    <a:pt x="17272" y="28491"/>
                  </a:cubicBezTo>
                  <a:cubicBezTo>
                    <a:pt x="15846" y="26432"/>
                    <a:pt x="13905" y="24689"/>
                    <a:pt x="12043" y="23025"/>
                  </a:cubicBezTo>
                  <a:cubicBezTo>
                    <a:pt x="11488" y="22510"/>
                    <a:pt x="10934" y="22035"/>
                    <a:pt x="10419" y="21520"/>
                  </a:cubicBezTo>
                  <a:cubicBezTo>
                    <a:pt x="9112" y="20133"/>
                    <a:pt x="8636" y="18390"/>
                    <a:pt x="8478" y="16568"/>
                  </a:cubicBezTo>
                  <a:cubicBezTo>
                    <a:pt x="8517" y="16568"/>
                    <a:pt x="8557" y="16528"/>
                    <a:pt x="8597" y="16489"/>
                  </a:cubicBezTo>
                  <a:cubicBezTo>
                    <a:pt x="9825" y="14429"/>
                    <a:pt x="9745" y="11854"/>
                    <a:pt x="8359" y="9913"/>
                  </a:cubicBezTo>
                  <a:cubicBezTo>
                    <a:pt x="8324" y="9861"/>
                    <a:pt x="8260" y="9832"/>
                    <a:pt x="8201" y="9832"/>
                  </a:cubicBezTo>
                  <a:cubicBezTo>
                    <a:pt x="8125" y="9832"/>
                    <a:pt x="8059" y="9881"/>
                    <a:pt x="8082" y="9992"/>
                  </a:cubicBezTo>
                  <a:cubicBezTo>
                    <a:pt x="8240" y="12330"/>
                    <a:pt x="7844" y="14706"/>
                    <a:pt x="8161" y="17043"/>
                  </a:cubicBezTo>
                  <a:cubicBezTo>
                    <a:pt x="8280" y="18153"/>
                    <a:pt x="8597" y="19182"/>
                    <a:pt x="9072" y="20173"/>
                  </a:cubicBezTo>
                  <a:cubicBezTo>
                    <a:pt x="8834" y="19935"/>
                    <a:pt x="8636" y="19697"/>
                    <a:pt x="8399" y="19460"/>
                  </a:cubicBezTo>
                  <a:cubicBezTo>
                    <a:pt x="7210" y="18073"/>
                    <a:pt x="6180" y="16568"/>
                    <a:pt x="5309" y="14984"/>
                  </a:cubicBezTo>
                  <a:cubicBezTo>
                    <a:pt x="4318" y="13201"/>
                    <a:pt x="3566" y="11300"/>
                    <a:pt x="3011" y="9319"/>
                  </a:cubicBezTo>
                  <a:cubicBezTo>
                    <a:pt x="2996" y="9258"/>
                    <a:pt x="2958" y="9233"/>
                    <a:pt x="2919" y="9233"/>
                  </a:cubicBezTo>
                  <a:cubicBezTo>
                    <a:pt x="2855" y="9233"/>
                    <a:pt x="2789" y="9300"/>
                    <a:pt x="2813" y="9398"/>
                  </a:cubicBezTo>
                  <a:cubicBezTo>
                    <a:pt x="3447" y="11973"/>
                    <a:pt x="4517" y="14469"/>
                    <a:pt x="5943" y="16766"/>
                  </a:cubicBezTo>
                  <a:cubicBezTo>
                    <a:pt x="5745" y="16647"/>
                    <a:pt x="5586" y="16568"/>
                    <a:pt x="5388" y="16489"/>
                  </a:cubicBezTo>
                  <a:cubicBezTo>
                    <a:pt x="4794" y="16251"/>
                    <a:pt x="4200" y="15974"/>
                    <a:pt x="3645" y="15697"/>
                  </a:cubicBezTo>
                  <a:cubicBezTo>
                    <a:pt x="3645" y="15697"/>
                    <a:pt x="3645" y="15657"/>
                    <a:pt x="3645" y="15617"/>
                  </a:cubicBezTo>
                  <a:cubicBezTo>
                    <a:pt x="3328" y="14865"/>
                    <a:pt x="2853" y="14152"/>
                    <a:pt x="2219" y="13637"/>
                  </a:cubicBezTo>
                  <a:cubicBezTo>
                    <a:pt x="1585" y="13161"/>
                    <a:pt x="674" y="12844"/>
                    <a:pt x="318" y="12092"/>
                  </a:cubicBezTo>
                  <a:cubicBezTo>
                    <a:pt x="287" y="12031"/>
                    <a:pt x="240" y="12005"/>
                    <a:pt x="192" y="12005"/>
                  </a:cubicBezTo>
                  <a:cubicBezTo>
                    <a:pt x="116" y="12005"/>
                    <a:pt x="40" y="12073"/>
                    <a:pt x="40" y="12171"/>
                  </a:cubicBezTo>
                  <a:cubicBezTo>
                    <a:pt x="1" y="12884"/>
                    <a:pt x="278" y="13558"/>
                    <a:pt x="833" y="14033"/>
                  </a:cubicBezTo>
                  <a:cubicBezTo>
                    <a:pt x="1387" y="14587"/>
                    <a:pt x="1981" y="15063"/>
                    <a:pt x="2655" y="15459"/>
                  </a:cubicBezTo>
                  <a:cubicBezTo>
                    <a:pt x="3328" y="15895"/>
                    <a:pt x="4002" y="16212"/>
                    <a:pt x="4715" y="16489"/>
                  </a:cubicBezTo>
                  <a:cubicBezTo>
                    <a:pt x="5269" y="16647"/>
                    <a:pt x="5745" y="16885"/>
                    <a:pt x="6220" y="17162"/>
                  </a:cubicBezTo>
                  <a:cubicBezTo>
                    <a:pt x="6616" y="17796"/>
                    <a:pt x="7012" y="18390"/>
                    <a:pt x="7487" y="18984"/>
                  </a:cubicBezTo>
                  <a:cubicBezTo>
                    <a:pt x="9349" y="21361"/>
                    <a:pt x="11686" y="23302"/>
                    <a:pt x="13865" y="25402"/>
                  </a:cubicBezTo>
                  <a:lnTo>
                    <a:pt x="13746" y="25362"/>
                  </a:lnTo>
                  <a:cubicBezTo>
                    <a:pt x="13746" y="25283"/>
                    <a:pt x="13707" y="25243"/>
                    <a:pt x="13627" y="25243"/>
                  </a:cubicBezTo>
                  <a:cubicBezTo>
                    <a:pt x="13429" y="25164"/>
                    <a:pt x="13192" y="25124"/>
                    <a:pt x="12994" y="25124"/>
                  </a:cubicBezTo>
                  <a:cubicBezTo>
                    <a:pt x="12558" y="25006"/>
                    <a:pt x="12082" y="24926"/>
                    <a:pt x="11686" y="24847"/>
                  </a:cubicBezTo>
                  <a:cubicBezTo>
                    <a:pt x="9785" y="24530"/>
                    <a:pt x="7884" y="24213"/>
                    <a:pt x="6022" y="23896"/>
                  </a:cubicBezTo>
                  <a:cubicBezTo>
                    <a:pt x="6009" y="23892"/>
                    <a:pt x="5996" y="23890"/>
                    <a:pt x="5983" y="23890"/>
                  </a:cubicBezTo>
                  <a:cubicBezTo>
                    <a:pt x="5872" y="23890"/>
                    <a:pt x="5753" y="24028"/>
                    <a:pt x="5824" y="24134"/>
                  </a:cubicBezTo>
                  <a:cubicBezTo>
                    <a:pt x="6556" y="25252"/>
                    <a:pt x="7514" y="26633"/>
                    <a:pt x="8989" y="26633"/>
                  </a:cubicBezTo>
                  <a:cubicBezTo>
                    <a:pt x="9029" y="26633"/>
                    <a:pt x="9070" y="26632"/>
                    <a:pt x="9112" y="26630"/>
                  </a:cubicBezTo>
                  <a:cubicBezTo>
                    <a:pt x="9785" y="26550"/>
                    <a:pt x="10458" y="26313"/>
                    <a:pt x="11013" y="25956"/>
                  </a:cubicBezTo>
                  <a:cubicBezTo>
                    <a:pt x="11607" y="25600"/>
                    <a:pt x="12320" y="25441"/>
                    <a:pt x="12994" y="25441"/>
                  </a:cubicBezTo>
                  <a:cubicBezTo>
                    <a:pt x="13509" y="25600"/>
                    <a:pt x="14023" y="25758"/>
                    <a:pt x="14499" y="26035"/>
                  </a:cubicBezTo>
                  <a:lnTo>
                    <a:pt x="14737" y="26273"/>
                  </a:lnTo>
                  <a:cubicBezTo>
                    <a:pt x="15885" y="27422"/>
                    <a:pt x="16876" y="28689"/>
                    <a:pt x="17747" y="30076"/>
                  </a:cubicBezTo>
                  <a:cubicBezTo>
                    <a:pt x="17905" y="30630"/>
                    <a:pt x="18064" y="31225"/>
                    <a:pt x="18222" y="31779"/>
                  </a:cubicBezTo>
                  <a:cubicBezTo>
                    <a:pt x="17430" y="31185"/>
                    <a:pt x="16479" y="30829"/>
                    <a:pt x="15489" y="30670"/>
                  </a:cubicBezTo>
                  <a:cubicBezTo>
                    <a:pt x="15331" y="30195"/>
                    <a:pt x="14776" y="30314"/>
                    <a:pt x="14380" y="30195"/>
                  </a:cubicBezTo>
                  <a:cubicBezTo>
                    <a:pt x="14063" y="30076"/>
                    <a:pt x="13786" y="29878"/>
                    <a:pt x="13509" y="29680"/>
                  </a:cubicBezTo>
                  <a:cubicBezTo>
                    <a:pt x="13192" y="29521"/>
                    <a:pt x="12875" y="29323"/>
                    <a:pt x="12558" y="29165"/>
                  </a:cubicBezTo>
                  <a:cubicBezTo>
                    <a:pt x="11369" y="28571"/>
                    <a:pt x="10062" y="28175"/>
                    <a:pt x="8715" y="28056"/>
                  </a:cubicBezTo>
                  <a:cubicBezTo>
                    <a:pt x="8597" y="28056"/>
                    <a:pt x="8557" y="28175"/>
                    <a:pt x="8636" y="28254"/>
                  </a:cubicBezTo>
                  <a:cubicBezTo>
                    <a:pt x="10023" y="29561"/>
                    <a:pt x="11766" y="30432"/>
                    <a:pt x="13707" y="30670"/>
                  </a:cubicBezTo>
                  <a:cubicBezTo>
                    <a:pt x="15251" y="30908"/>
                    <a:pt x="17232" y="31027"/>
                    <a:pt x="18341" y="32255"/>
                  </a:cubicBezTo>
                  <a:cubicBezTo>
                    <a:pt x="18341" y="32294"/>
                    <a:pt x="18381" y="32334"/>
                    <a:pt x="18381" y="32373"/>
                  </a:cubicBezTo>
                  <a:cubicBezTo>
                    <a:pt x="18737" y="33720"/>
                    <a:pt x="18975" y="35107"/>
                    <a:pt x="19292" y="36454"/>
                  </a:cubicBezTo>
                  <a:cubicBezTo>
                    <a:pt x="19309" y="36592"/>
                    <a:pt x="19418" y="36655"/>
                    <a:pt x="19531" y="36655"/>
                  </a:cubicBezTo>
                  <a:cubicBezTo>
                    <a:pt x="19676" y="36655"/>
                    <a:pt x="19829" y="36552"/>
                    <a:pt x="19807" y="36374"/>
                  </a:cubicBezTo>
                  <a:cubicBezTo>
                    <a:pt x="19807" y="36374"/>
                    <a:pt x="19807" y="36335"/>
                    <a:pt x="19807" y="36295"/>
                  </a:cubicBezTo>
                  <a:cubicBezTo>
                    <a:pt x="19569" y="34631"/>
                    <a:pt x="19252" y="33007"/>
                    <a:pt x="18777" y="31383"/>
                  </a:cubicBezTo>
                  <a:cubicBezTo>
                    <a:pt x="18737" y="31066"/>
                    <a:pt x="18698" y="30710"/>
                    <a:pt x="18698" y="30353"/>
                  </a:cubicBezTo>
                  <a:cubicBezTo>
                    <a:pt x="18737" y="29561"/>
                    <a:pt x="19411" y="28848"/>
                    <a:pt x="19965" y="28373"/>
                  </a:cubicBezTo>
                  <a:cubicBezTo>
                    <a:pt x="20322" y="28016"/>
                    <a:pt x="20639" y="27699"/>
                    <a:pt x="20995" y="27343"/>
                  </a:cubicBezTo>
                  <a:cubicBezTo>
                    <a:pt x="22144" y="26907"/>
                    <a:pt x="23174" y="26234"/>
                    <a:pt x="24045" y="25362"/>
                  </a:cubicBezTo>
                  <a:cubicBezTo>
                    <a:pt x="24956" y="24332"/>
                    <a:pt x="25313" y="22946"/>
                    <a:pt x="25036" y="21638"/>
                  </a:cubicBezTo>
                  <a:cubicBezTo>
                    <a:pt x="25016" y="21579"/>
                    <a:pt x="24976" y="21549"/>
                    <a:pt x="24937" y="21549"/>
                  </a:cubicBezTo>
                  <a:cubicBezTo>
                    <a:pt x="24897" y="21549"/>
                    <a:pt x="24857" y="21579"/>
                    <a:pt x="24838" y="21638"/>
                  </a:cubicBezTo>
                  <a:cubicBezTo>
                    <a:pt x="23887" y="23421"/>
                    <a:pt x="22738" y="25124"/>
                    <a:pt x="21352" y="26630"/>
                  </a:cubicBezTo>
                  <a:cubicBezTo>
                    <a:pt x="21193" y="26788"/>
                    <a:pt x="21035" y="26947"/>
                    <a:pt x="20876" y="27105"/>
                  </a:cubicBezTo>
                  <a:lnTo>
                    <a:pt x="20639" y="27224"/>
                  </a:lnTo>
                  <a:cubicBezTo>
                    <a:pt x="20599" y="27263"/>
                    <a:pt x="20560" y="27343"/>
                    <a:pt x="20599" y="27382"/>
                  </a:cubicBezTo>
                  <a:cubicBezTo>
                    <a:pt x="20163" y="27818"/>
                    <a:pt x="19688" y="28214"/>
                    <a:pt x="19292" y="28650"/>
                  </a:cubicBezTo>
                  <a:cubicBezTo>
                    <a:pt x="19015" y="28927"/>
                    <a:pt x="18777" y="29284"/>
                    <a:pt x="18619" y="29601"/>
                  </a:cubicBezTo>
                  <a:cubicBezTo>
                    <a:pt x="18460" y="27461"/>
                    <a:pt x="18856" y="25283"/>
                    <a:pt x="19688" y="23263"/>
                  </a:cubicBezTo>
                  <a:cubicBezTo>
                    <a:pt x="20599" y="21401"/>
                    <a:pt x="21708" y="19618"/>
                    <a:pt x="22936" y="17955"/>
                  </a:cubicBezTo>
                  <a:cubicBezTo>
                    <a:pt x="23728" y="16766"/>
                    <a:pt x="24481" y="15578"/>
                    <a:pt x="25234" y="14350"/>
                  </a:cubicBezTo>
                  <a:cubicBezTo>
                    <a:pt x="25669" y="13954"/>
                    <a:pt x="26184" y="13637"/>
                    <a:pt x="26739" y="13439"/>
                  </a:cubicBezTo>
                  <a:lnTo>
                    <a:pt x="26818" y="13399"/>
                  </a:lnTo>
                  <a:cubicBezTo>
                    <a:pt x="26841" y="13445"/>
                    <a:pt x="26878" y="13465"/>
                    <a:pt x="26921" y="13465"/>
                  </a:cubicBezTo>
                  <a:cubicBezTo>
                    <a:pt x="26951" y="13465"/>
                    <a:pt x="26984" y="13455"/>
                    <a:pt x="27016" y="13439"/>
                  </a:cubicBezTo>
                  <a:cubicBezTo>
                    <a:pt x="27135" y="13359"/>
                    <a:pt x="27214" y="13280"/>
                    <a:pt x="27333" y="13201"/>
                  </a:cubicBezTo>
                  <a:cubicBezTo>
                    <a:pt x="27848" y="13003"/>
                    <a:pt x="28403" y="12765"/>
                    <a:pt x="28918" y="12528"/>
                  </a:cubicBezTo>
                  <a:cubicBezTo>
                    <a:pt x="30423" y="11735"/>
                    <a:pt x="31691" y="10547"/>
                    <a:pt x="32602" y="9081"/>
                  </a:cubicBezTo>
                  <a:cubicBezTo>
                    <a:pt x="32762" y="8953"/>
                    <a:pt x="32662" y="8772"/>
                    <a:pt x="32513" y="8772"/>
                  </a:cubicBezTo>
                  <a:cubicBezTo>
                    <a:pt x="32478" y="8772"/>
                    <a:pt x="32441" y="8782"/>
                    <a:pt x="32404" y="8804"/>
                  </a:cubicBezTo>
                  <a:cubicBezTo>
                    <a:pt x="31334" y="8962"/>
                    <a:pt x="30344" y="9477"/>
                    <a:pt x="29591" y="10270"/>
                  </a:cubicBezTo>
                  <a:cubicBezTo>
                    <a:pt x="28759" y="11102"/>
                    <a:pt x="28086" y="12171"/>
                    <a:pt x="27135" y="12884"/>
                  </a:cubicBezTo>
                  <a:cubicBezTo>
                    <a:pt x="26620" y="13082"/>
                    <a:pt x="26105" y="13320"/>
                    <a:pt x="25669" y="13597"/>
                  </a:cubicBezTo>
                  <a:cubicBezTo>
                    <a:pt x="25907" y="13161"/>
                    <a:pt x="26184" y="12726"/>
                    <a:pt x="26462" y="12290"/>
                  </a:cubicBezTo>
                  <a:cubicBezTo>
                    <a:pt x="27690" y="10151"/>
                    <a:pt x="28838" y="7933"/>
                    <a:pt x="29908" y="5675"/>
                  </a:cubicBezTo>
                  <a:cubicBezTo>
                    <a:pt x="29989" y="5485"/>
                    <a:pt x="29829" y="5313"/>
                    <a:pt x="29682" y="5313"/>
                  </a:cubicBezTo>
                  <a:cubicBezTo>
                    <a:pt x="29614" y="5313"/>
                    <a:pt x="29549" y="5350"/>
                    <a:pt x="29512" y="5437"/>
                  </a:cubicBezTo>
                  <a:cubicBezTo>
                    <a:pt x="28720" y="7061"/>
                    <a:pt x="27888" y="8646"/>
                    <a:pt x="27056" y="10230"/>
                  </a:cubicBezTo>
                  <a:cubicBezTo>
                    <a:pt x="27056" y="9438"/>
                    <a:pt x="26897" y="8685"/>
                    <a:pt x="26620" y="7933"/>
                  </a:cubicBezTo>
                  <a:cubicBezTo>
                    <a:pt x="26660" y="7933"/>
                    <a:pt x="26660" y="7893"/>
                    <a:pt x="26620" y="7853"/>
                  </a:cubicBezTo>
                  <a:cubicBezTo>
                    <a:pt x="26264" y="6744"/>
                    <a:pt x="26620" y="5556"/>
                    <a:pt x="26541" y="4407"/>
                  </a:cubicBezTo>
                  <a:cubicBezTo>
                    <a:pt x="26422" y="3298"/>
                    <a:pt x="25868" y="2228"/>
                    <a:pt x="26066" y="1119"/>
                  </a:cubicBezTo>
                  <a:cubicBezTo>
                    <a:pt x="26089" y="1004"/>
                    <a:pt x="26018" y="942"/>
                    <a:pt x="25939" y="942"/>
                  </a:cubicBezTo>
                  <a:cubicBezTo>
                    <a:pt x="25882" y="942"/>
                    <a:pt x="25821" y="974"/>
                    <a:pt x="25788" y="1040"/>
                  </a:cubicBezTo>
                  <a:cubicBezTo>
                    <a:pt x="25155" y="2704"/>
                    <a:pt x="25115" y="4526"/>
                    <a:pt x="25669" y="6229"/>
                  </a:cubicBezTo>
                  <a:cubicBezTo>
                    <a:pt x="26145" y="7695"/>
                    <a:pt x="27056" y="9240"/>
                    <a:pt x="26739" y="10824"/>
                  </a:cubicBezTo>
                  <a:cubicBezTo>
                    <a:pt x="25511" y="13003"/>
                    <a:pt x="24243" y="15142"/>
                    <a:pt x="22857" y="17241"/>
                  </a:cubicBezTo>
                  <a:lnTo>
                    <a:pt x="22184" y="18232"/>
                  </a:lnTo>
                  <a:cubicBezTo>
                    <a:pt x="22184" y="18073"/>
                    <a:pt x="22223" y="17955"/>
                    <a:pt x="22223" y="17796"/>
                  </a:cubicBezTo>
                  <a:cubicBezTo>
                    <a:pt x="22342" y="17241"/>
                    <a:pt x="22421" y="16687"/>
                    <a:pt x="22501" y="16132"/>
                  </a:cubicBezTo>
                  <a:cubicBezTo>
                    <a:pt x="22619" y="15459"/>
                    <a:pt x="22699" y="14786"/>
                    <a:pt x="22738" y="14112"/>
                  </a:cubicBezTo>
                  <a:cubicBezTo>
                    <a:pt x="22778" y="12686"/>
                    <a:pt x="22580" y="11300"/>
                    <a:pt x="22501" y="9913"/>
                  </a:cubicBezTo>
                  <a:cubicBezTo>
                    <a:pt x="22475" y="9836"/>
                    <a:pt x="22398" y="9775"/>
                    <a:pt x="22327" y="9775"/>
                  </a:cubicBezTo>
                  <a:cubicBezTo>
                    <a:pt x="22288" y="9775"/>
                    <a:pt x="22251" y="9793"/>
                    <a:pt x="22223" y="9834"/>
                  </a:cubicBezTo>
                  <a:cubicBezTo>
                    <a:pt x="21074" y="10983"/>
                    <a:pt x="20718" y="12686"/>
                    <a:pt x="21273" y="14191"/>
                  </a:cubicBezTo>
                  <a:cubicBezTo>
                    <a:pt x="21510" y="15182"/>
                    <a:pt x="21946" y="16291"/>
                    <a:pt x="22025" y="17360"/>
                  </a:cubicBezTo>
                  <a:cubicBezTo>
                    <a:pt x="21946" y="17638"/>
                    <a:pt x="21906" y="17955"/>
                    <a:pt x="21867" y="18232"/>
                  </a:cubicBezTo>
                  <a:cubicBezTo>
                    <a:pt x="21827" y="18311"/>
                    <a:pt x="21867" y="18351"/>
                    <a:pt x="21906" y="18390"/>
                  </a:cubicBezTo>
                  <a:cubicBezTo>
                    <a:pt x="21867" y="18588"/>
                    <a:pt x="21827" y="18747"/>
                    <a:pt x="21748" y="18905"/>
                  </a:cubicBezTo>
                  <a:cubicBezTo>
                    <a:pt x="20916" y="20094"/>
                    <a:pt x="20163" y="21361"/>
                    <a:pt x="19530" y="22668"/>
                  </a:cubicBezTo>
                  <a:cubicBezTo>
                    <a:pt x="18579" y="24649"/>
                    <a:pt x="18143" y="26788"/>
                    <a:pt x="18222" y="28927"/>
                  </a:cubicBezTo>
                  <a:cubicBezTo>
                    <a:pt x="18222" y="29165"/>
                    <a:pt x="18222" y="29442"/>
                    <a:pt x="18222" y="29640"/>
                  </a:cubicBezTo>
                  <a:lnTo>
                    <a:pt x="18183" y="29403"/>
                  </a:lnTo>
                  <a:cubicBezTo>
                    <a:pt x="17747" y="27976"/>
                    <a:pt x="17311" y="26550"/>
                    <a:pt x="16836" y="25164"/>
                  </a:cubicBezTo>
                  <a:cubicBezTo>
                    <a:pt x="16876" y="25164"/>
                    <a:pt x="16876" y="25124"/>
                    <a:pt x="16876" y="25085"/>
                  </a:cubicBezTo>
                  <a:cubicBezTo>
                    <a:pt x="16915" y="24134"/>
                    <a:pt x="16994" y="23183"/>
                    <a:pt x="17034" y="22233"/>
                  </a:cubicBezTo>
                  <a:cubicBezTo>
                    <a:pt x="17034" y="21876"/>
                    <a:pt x="17034" y="21520"/>
                    <a:pt x="16994" y="21163"/>
                  </a:cubicBezTo>
                  <a:cubicBezTo>
                    <a:pt x="17034" y="21124"/>
                    <a:pt x="17074" y="21084"/>
                    <a:pt x="17113" y="21044"/>
                  </a:cubicBezTo>
                  <a:cubicBezTo>
                    <a:pt x="17311" y="18945"/>
                    <a:pt x="17391" y="16806"/>
                    <a:pt x="17509" y="14706"/>
                  </a:cubicBezTo>
                  <a:cubicBezTo>
                    <a:pt x="17509" y="14641"/>
                    <a:pt x="17473" y="14611"/>
                    <a:pt x="17434" y="14611"/>
                  </a:cubicBezTo>
                  <a:cubicBezTo>
                    <a:pt x="17403" y="14611"/>
                    <a:pt x="17369" y="14631"/>
                    <a:pt x="17351" y="14667"/>
                  </a:cubicBezTo>
                  <a:cubicBezTo>
                    <a:pt x="16400" y="15974"/>
                    <a:pt x="16004" y="17638"/>
                    <a:pt x="16281" y="19222"/>
                  </a:cubicBezTo>
                  <a:cubicBezTo>
                    <a:pt x="16361" y="19697"/>
                    <a:pt x="16519" y="20133"/>
                    <a:pt x="16598" y="20569"/>
                  </a:cubicBezTo>
                  <a:cubicBezTo>
                    <a:pt x="16717" y="21084"/>
                    <a:pt x="16757" y="21599"/>
                    <a:pt x="16757" y="22114"/>
                  </a:cubicBezTo>
                  <a:cubicBezTo>
                    <a:pt x="16757" y="23025"/>
                    <a:pt x="16757" y="23896"/>
                    <a:pt x="16717" y="24807"/>
                  </a:cubicBezTo>
                  <a:cubicBezTo>
                    <a:pt x="16479" y="24015"/>
                    <a:pt x="16242" y="23223"/>
                    <a:pt x="15964" y="22431"/>
                  </a:cubicBezTo>
                  <a:cubicBezTo>
                    <a:pt x="15410" y="20767"/>
                    <a:pt x="14855" y="19024"/>
                    <a:pt x="14380" y="17321"/>
                  </a:cubicBezTo>
                  <a:cubicBezTo>
                    <a:pt x="14380" y="17281"/>
                    <a:pt x="14420" y="17281"/>
                    <a:pt x="14420" y="17241"/>
                  </a:cubicBezTo>
                  <a:cubicBezTo>
                    <a:pt x="14380" y="16172"/>
                    <a:pt x="14697" y="15102"/>
                    <a:pt x="15251" y="14152"/>
                  </a:cubicBezTo>
                  <a:cubicBezTo>
                    <a:pt x="15291" y="14172"/>
                    <a:pt x="15321" y="14181"/>
                    <a:pt x="15350" y="14181"/>
                  </a:cubicBezTo>
                  <a:cubicBezTo>
                    <a:pt x="15380" y="14181"/>
                    <a:pt x="15410" y="14172"/>
                    <a:pt x="15450" y="14152"/>
                  </a:cubicBezTo>
                  <a:cubicBezTo>
                    <a:pt x="16321" y="13161"/>
                    <a:pt x="17509" y="12567"/>
                    <a:pt x="18143" y="11379"/>
                  </a:cubicBezTo>
                  <a:cubicBezTo>
                    <a:pt x="18737" y="10309"/>
                    <a:pt x="18896" y="9081"/>
                    <a:pt x="18658" y="7933"/>
                  </a:cubicBezTo>
                  <a:cubicBezTo>
                    <a:pt x="18640" y="7843"/>
                    <a:pt x="18574" y="7802"/>
                    <a:pt x="18507" y="7802"/>
                  </a:cubicBezTo>
                  <a:cubicBezTo>
                    <a:pt x="18425" y="7802"/>
                    <a:pt x="18341" y="7863"/>
                    <a:pt x="18341" y="7972"/>
                  </a:cubicBezTo>
                  <a:cubicBezTo>
                    <a:pt x="18143" y="9715"/>
                    <a:pt x="16955" y="11181"/>
                    <a:pt x="15964" y="12607"/>
                  </a:cubicBezTo>
                  <a:cubicBezTo>
                    <a:pt x="15093" y="13795"/>
                    <a:pt x="14222" y="15221"/>
                    <a:pt x="14222" y="16727"/>
                  </a:cubicBezTo>
                  <a:cubicBezTo>
                    <a:pt x="13469" y="14033"/>
                    <a:pt x="12954" y="11300"/>
                    <a:pt x="12716" y="8527"/>
                  </a:cubicBezTo>
                  <a:cubicBezTo>
                    <a:pt x="12954" y="7853"/>
                    <a:pt x="13310" y="7220"/>
                    <a:pt x="13746" y="6705"/>
                  </a:cubicBezTo>
                  <a:cubicBezTo>
                    <a:pt x="13825" y="6586"/>
                    <a:pt x="13905" y="6427"/>
                    <a:pt x="13984" y="6308"/>
                  </a:cubicBezTo>
                  <a:cubicBezTo>
                    <a:pt x="14023" y="6308"/>
                    <a:pt x="14063" y="6269"/>
                    <a:pt x="14063" y="6229"/>
                  </a:cubicBezTo>
                  <a:cubicBezTo>
                    <a:pt x="14380" y="5754"/>
                    <a:pt x="14776" y="5279"/>
                    <a:pt x="15172" y="4882"/>
                  </a:cubicBezTo>
                  <a:cubicBezTo>
                    <a:pt x="15568" y="4486"/>
                    <a:pt x="15885" y="4051"/>
                    <a:pt x="16163" y="3575"/>
                  </a:cubicBezTo>
                  <a:cubicBezTo>
                    <a:pt x="16717" y="2545"/>
                    <a:pt x="17192" y="1515"/>
                    <a:pt x="17509" y="406"/>
                  </a:cubicBezTo>
                  <a:cubicBezTo>
                    <a:pt x="17540" y="345"/>
                    <a:pt x="17477" y="261"/>
                    <a:pt x="17410" y="261"/>
                  </a:cubicBezTo>
                  <a:cubicBezTo>
                    <a:pt x="17390" y="261"/>
                    <a:pt x="17369" y="269"/>
                    <a:pt x="17351" y="287"/>
                  </a:cubicBezTo>
                  <a:cubicBezTo>
                    <a:pt x="16678" y="683"/>
                    <a:pt x="16123" y="1238"/>
                    <a:pt x="15687" y="1872"/>
                  </a:cubicBezTo>
                  <a:cubicBezTo>
                    <a:pt x="15212" y="2585"/>
                    <a:pt x="14855" y="3377"/>
                    <a:pt x="14618" y="4209"/>
                  </a:cubicBezTo>
                  <a:cubicBezTo>
                    <a:pt x="14340" y="5080"/>
                    <a:pt x="13944" y="5873"/>
                    <a:pt x="13469" y="6625"/>
                  </a:cubicBezTo>
                  <a:cubicBezTo>
                    <a:pt x="13192" y="7021"/>
                    <a:pt x="12914" y="7457"/>
                    <a:pt x="12677" y="7893"/>
                  </a:cubicBezTo>
                  <a:cubicBezTo>
                    <a:pt x="12518" y="5279"/>
                    <a:pt x="12716" y="2664"/>
                    <a:pt x="13310" y="129"/>
                  </a:cubicBezTo>
                  <a:cubicBezTo>
                    <a:pt x="13334" y="58"/>
                    <a:pt x="13272" y="1"/>
                    <a:pt x="1321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39" name="Google Shape;539;p29"/>
            <p:cNvPicPr preferRelativeResize="0"/>
            <p:nvPr/>
          </p:nvPicPr>
          <p:blipFill rotWithShape="1">
            <a:blip r:embed="rId4">
              <a:alphaModFix/>
            </a:blip>
            <a:srcRect b="0" l="0" r="0" t="0"/>
            <a:stretch/>
          </p:blipFill>
          <p:spPr>
            <a:xfrm rot="902020">
              <a:off x="6680080" y="1351499"/>
              <a:ext cx="839802" cy="325423"/>
            </a:xfrm>
            <a:prstGeom prst="rect">
              <a:avLst/>
            </a:prstGeom>
            <a:noFill/>
            <a:ln>
              <a:noFill/>
            </a:ln>
          </p:spPr>
        </p:pic>
      </p:grpSp>
      <p:pic>
        <p:nvPicPr>
          <p:cNvPr id="540" name="Google Shape;540;p29"/>
          <p:cNvPicPr preferRelativeResize="0"/>
          <p:nvPr/>
        </p:nvPicPr>
        <p:blipFill rotWithShape="1">
          <a:blip r:embed="rId5">
            <a:alphaModFix/>
          </a:blip>
          <a:srcRect b="0" l="0" r="0" t="0"/>
          <a:stretch/>
        </p:blipFill>
        <p:spPr>
          <a:xfrm rot="-1272537">
            <a:off x="224614" y="443234"/>
            <a:ext cx="952505" cy="339330"/>
          </a:xfrm>
          <a:prstGeom prst="rect">
            <a:avLst/>
          </a:prstGeom>
          <a:noFill/>
          <a:ln>
            <a:noFill/>
          </a:ln>
        </p:spPr>
      </p:pic>
      <p:sp>
        <p:nvSpPr>
          <p:cNvPr id="541" name="Google Shape;541;p29"/>
          <p:cNvSpPr txBox="1"/>
          <p:nvPr/>
        </p:nvSpPr>
        <p:spPr>
          <a:xfrm>
            <a:off x="587163" y="370812"/>
            <a:ext cx="8374743" cy="1420325"/>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vi-VN" sz="2000" u="none" cap="none" strike="noStrike">
                <a:solidFill>
                  <a:srgbClr val="000000"/>
                </a:solidFill>
                <a:latin typeface="Arial"/>
                <a:ea typeface="Arial"/>
                <a:cs typeface="Arial"/>
                <a:sym typeface="Arial"/>
              </a:rPr>
              <a:t>Câu 4: </a:t>
            </a:r>
            <a:r>
              <a:rPr b="0" i="0" lang="vi-VN" sz="2000" u="none" cap="none" strike="noStrike">
                <a:solidFill>
                  <a:srgbClr val="000000"/>
                </a:solidFill>
                <a:latin typeface="Arial"/>
                <a:ea typeface="Arial"/>
                <a:cs typeface="Arial"/>
                <a:sym typeface="Arial"/>
              </a:rPr>
              <a:t>Loại tài liệu thiết kế kĩ thuật: “bản vẽ mặt bằng nhà, </a:t>
            </a:r>
            <a:endParaRPr b="0" i="0" sz="2000" u="none" cap="none" strike="noStrike">
              <a:solidFill>
                <a:srgbClr val="000000"/>
              </a:solidFill>
              <a:latin typeface="Arial"/>
              <a:ea typeface="Arial"/>
              <a:cs typeface="Arial"/>
              <a:sym typeface="Arial"/>
            </a:endParaRPr>
          </a:p>
          <a:p>
            <a:pPr indent="0" lvl="0" marL="0" marR="0" rtl="0" algn="ctr">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bản vẽ phối cảnh, bản vẽ các hệ thống cấp điện, </a:t>
            </a:r>
            <a:endParaRPr b="0" i="0" sz="2000" u="none" cap="none" strike="noStrike">
              <a:solidFill>
                <a:srgbClr val="000000"/>
              </a:solidFill>
              <a:latin typeface="Arial"/>
              <a:ea typeface="Arial"/>
              <a:cs typeface="Arial"/>
              <a:sym typeface="Arial"/>
            </a:endParaRPr>
          </a:p>
          <a:p>
            <a:pPr indent="0" lvl="0" marL="0" marR="0" rtl="0" algn="ctr">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cấp thoát nước,…” thuộc lĩnh vực nào?</a:t>
            </a:r>
            <a:endParaRPr b="0" i="0" sz="2000" u="none" cap="none" strike="noStrike">
              <a:solidFill>
                <a:srgbClr val="000000"/>
              </a:solidFill>
              <a:latin typeface="Arial"/>
              <a:ea typeface="Arial"/>
              <a:cs typeface="Arial"/>
              <a:sym typeface="Arial"/>
            </a:endParaRPr>
          </a:p>
        </p:txBody>
      </p:sp>
      <p:sp>
        <p:nvSpPr>
          <p:cNvPr id="542" name="Google Shape;542;p29"/>
          <p:cNvSpPr/>
          <p:nvPr/>
        </p:nvSpPr>
        <p:spPr>
          <a:xfrm>
            <a:off x="818694" y="2146805"/>
            <a:ext cx="3802743" cy="950440"/>
          </a:xfrm>
          <a:prstGeom prst="roundRect">
            <a:avLst>
              <a:gd fmla="val 16667" name="adj"/>
            </a:avLst>
          </a:prstGeom>
          <a:solidFill>
            <a:srgbClr val="FFFFFF"/>
          </a:solidFill>
          <a:ln cap="flat" cmpd="sng" w="19050">
            <a:solidFill>
              <a:srgbClr val="235C6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A. Cơ khí.</a:t>
            </a:r>
            <a:endParaRPr b="0" i="0" sz="2000" u="none" cap="none" strike="noStrike">
              <a:solidFill>
                <a:srgbClr val="000000"/>
              </a:solidFill>
              <a:latin typeface="Arial"/>
              <a:ea typeface="Arial"/>
              <a:cs typeface="Arial"/>
              <a:sym typeface="Arial"/>
            </a:endParaRPr>
          </a:p>
        </p:txBody>
      </p:sp>
      <p:sp>
        <p:nvSpPr>
          <p:cNvPr id="543" name="Google Shape;543;p29"/>
          <p:cNvSpPr/>
          <p:nvPr/>
        </p:nvSpPr>
        <p:spPr>
          <a:xfrm>
            <a:off x="818694" y="3497943"/>
            <a:ext cx="3802743" cy="1030703"/>
          </a:xfrm>
          <a:prstGeom prst="roundRect">
            <a:avLst>
              <a:gd fmla="val 16667" name="adj"/>
            </a:avLst>
          </a:prstGeom>
          <a:solidFill>
            <a:srgbClr val="FFFFFF"/>
          </a:solidFill>
          <a:ln cap="flat" cmpd="sng" w="19050">
            <a:solidFill>
              <a:srgbClr val="235C6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C. Thời trang.</a:t>
            </a:r>
            <a:endParaRPr b="0" i="0" sz="2000" u="none" cap="none" strike="noStrike">
              <a:solidFill>
                <a:srgbClr val="000000"/>
              </a:solidFill>
              <a:latin typeface="Arial"/>
              <a:ea typeface="Arial"/>
              <a:cs typeface="Arial"/>
              <a:sym typeface="Arial"/>
            </a:endParaRPr>
          </a:p>
        </p:txBody>
      </p:sp>
      <p:sp>
        <p:nvSpPr>
          <p:cNvPr id="544" name="Google Shape;544;p29"/>
          <p:cNvSpPr/>
          <p:nvPr/>
        </p:nvSpPr>
        <p:spPr>
          <a:xfrm>
            <a:off x="4951059" y="2142880"/>
            <a:ext cx="3802743" cy="954915"/>
          </a:xfrm>
          <a:prstGeom prst="roundRect">
            <a:avLst>
              <a:gd fmla="val 16667" name="adj"/>
            </a:avLst>
          </a:prstGeom>
          <a:solidFill>
            <a:srgbClr val="FFFFFF"/>
          </a:solidFill>
          <a:ln cap="flat" cmpd="sng" w="19050">
            <a:solidFill>
              <a:srgbClr val="235C6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B. Xây dựng.</a:t>
            </a:r>
            <a:endParaRPr b="0" i="0" sz="2000" u="none" cap="none" strike="noStrike">
              <a:solidFill>
                <a:srgbClr val="000000"/>
              </a:solidFill>
              <a:latin typeface="Arial"/>
              <a:ea typeface="Arial"/>
              <a:cs typeface="Arial"/>
              <a:sym typeface="Arial"/>
            </a:endParaRPr>
          </a:p>
        </p:txBody>
      </p:sp>
      <p:sp>
        <p:nvSpPr>
          <p:cNvPr id="545" name="Google Shape;545;p29"/>
          <p:cNvSpPr/>
          <p:nvPr/>
        </p:nvSpPr>
        <p:spPr>
          <a:xfrm>
            <a:off x="4951059" y="3497943"/>
            <a:ext cx="3802743" cy="1030703"/>
          </a:xfrm>
          <a:prstGeom prst="roundRect">
            <a:avLst>
              <a:gd fmla="val 16667" name="adj"/>
            </a:avLst>
          </a:prstGeom>
          <a:solidFill>
            <a:srgbClr val="FFFFFF"/>
          </a:solidFill>
          <a:ln cap="flat" cmpd="sng" w="19050">
            <a:solidFill>
              <a:srgbClr val="235C6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D. Điện tử.</a:t>
            </a:r>
            <a:endParaRPr b="0" i="0" sz="2000" u="none" cap="none" strike="noStrike">
              <a:solidFill>
                <a:srgbClr val="000000"/>
              </a:solidFill>
              <a:latin typeface="Arial"/>
              <a:ea typeface="Arial"/>
              <a:cs typeface="Arial"/>
              <a:sym typeface="Arial"/>
            </a:endParaRPr>
          </a:p>
        </p:txBody>
      </p:sp>
      <p:sp>
        <p:nvSpPr>
          <p:cNvPr id="546" name="Google Shape;546;p29"/>
          <p:cNvSpPr/>
          <p:nvPr/>
        </p:nvSpPr>
        <p:spPr>
          <a:xfrm>
            <a:off x="4951058" y="2142879"/>
            <a:ext cx="3802743" cy="954365"/>
          </a:xfrm>
          <a:prstGeom prst="roundRect">
            <a:avLst>
              <a:gd fmla="val 16667" name="adj"/>
            </a:avLst>
          </a:prstGeom>
          <a:solidFill>
            <a:srgbClr val="235C6B"/>
          </a:solidFill>
          <a:ln cap="flat" cmpd="sng" w="19050">
            <a:solidFill>
              <a:srgbClr val="235C6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0" i="0" lang="vi-VN" sz="1800" u="none" cap="none" strike="noStrike">
                <a:solidFill>
                  <a:schemeClr val="accent6"/>
                </a:solidFill>
                <a:latin typeface="Arial"/>
                <a:ea typeface="Arial"/>
                <a:cs typeface="Arial"/>
                <a:sym typeface="Arial"/>
              </a:rPr>
              <a:t>B. Xây dựng.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1"/>
                                        </p:tgtEl>
                                        <p:attrNameLst>
                                          <p:attrName>style.visibility</p:attrName>
                                        </p:attrNameLst>
                                      </p:cBhvr>
                                      <p:to>
                                        <p:strVal val="visible"/>
                                      </p:to>
                                    </p:set>
                                    <p:animEffect filter="fade" transition="in">
                                      <p:cBhvr>
                                        <p:cTn dur="500"/>
                                        <p:tgtEl>
                                          <p:spTgt spid="541"/>
                                        </p:tgtEl>
                                      </p:cBhvr>
                                    </p:animEffect>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542"/>
                                        </p:tgtEl>
                                        <p:attrNameLst>
                                          <p:attrName>style.visibility</p:attrName>
                                        </p:attrNameLst>
                                      </p:cBhvr>
                                      <p:to>
                                        <p:strVal val="visible"/>
                                      </p:to>
                                    </p:set>
                                    <p:anim calcmode="lin" valueType="num">
                                      <p:cBhvr additive="base">
                                        <p:cTn dur="500"/>
                                        <p:tgtEl>
                                          <p:spTgt spid="542"/>
                                        </p:tgtEl>
                                        <p:attrNameLst>
                                          <p:attrName>ppt_w</p:attrName>
                                        </p:attrNameLst>
                                      </p:cBhvr>
                                      <p:tavLst>
                                        <p:tav fmla="" tm="0">
                                          <p:val>
                                            <p:strVal val="0"/>
                                          </p:val>
                                        </p:tav>
                                        <p:tav fmla="" tm="100000">
                                          <p:val>
                                            <p:strVal val="#ppt_w"/>
                                          </p:val>
                                        </p:tav>
                                      </p:tavLst>
                                    </p:anim>
                                    <p:anim calcmode="lin" valueType="num">
                                      <p:cBhvr additive="base">
                                        <p:cTn dur="500"/>
                                        <p:tgtEl>
                                          <p:spTgt spid="542"/>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544"/>
                                        </p:tgtEl>
                                        <p:attrNameLst>
                                          <p:attrName>style.visibility</p:attrName>
                                        </p:attrNameLst>
                                      </p:cBhvr>
                                      <p:to>
                                        <p:strVal val="visible"/>
                                      </p:to>
                                    </p:set>
                                    <p:anim calcmode="lin" valueType="num">
                                      <p:cBhvr additive="base">
                                        <p:cTn dur="500"/>
                                        <p:tgtEl>
                                          <p:spTgt spid="544"/>
                                        </p:tgtEl>
                                        <p:attrNameLst>
                                          <p:attrName>ppt_w</p:attrName>
                                        </p:attrNameLst>
                                      </p:cBhvr>
                                      <p:tavLst>
                                        <p:tav fmla="" tm="0">
                                          <p:val>
                                            <p:strVal val="0"/>
                                          </p:val>
                                        </p:tav>
                                        <p:tav fmla="" tm="100000">
                                          <p:val>
                                            <p:strVal val="#ppt_w"/>
                                          </p:val>
                                        </p:tav>
                                      </p:tavLst>
                                    </p:anim>
                                    <p:anim calcmode="lin" valueType="num">
                                      <p:cBhvr additive="base">
                                        <p:cTn dur="500"/>
                                        <p:tgtEl>
                                          <p:spTgt spid="544"/>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23" presetSubtype="16">
                                  <p:stCondLst>
                                    <p:cond delay="0"/>
                                  </p:stCondLst>
                                  <p:childTnLst>
                                    <p:set>
                                      <p:cBhvr>
                                        <p:cTn dur="1" fill="hold">
                                          <p:stCondLst>
                                            <p:cond delay="0"/>
                                          </p:stCondLst>
                                        </p:cTn>
                                        <p:tgtEl>
                                          <p:spTgt spid="543"/>
                                        </p:tgtEl>
                                        <p:attrNameLst>
                                          <p:attrName>style.visibility</p:attrName>
                                        </p:attrNameLst>
                                      </p:cBhvr>
                                      <p:to>
                                        <p:strVal val="visible"/>
                                      </p:to>
                                    </p:set>
                                    <p:anim calcmode="lin" valueType="num">
                                      <p:cBhvr additive="base">
                                        <p:cTn dur="500"/>
                                        <p:tgtEl>
                                          <p:spTgt spid="543"/>
                                        </p:tgtEl>
                                        <p:attrNameLst>
                                          <p:attrName>ppt_w</p:attrName>
                                        </p:attrNameLst>
                                      </p:cBhvr>
                                      <p:tavLst>
                                        <p:tav fmla="" tm="0">
                                          <p:val>
                                            <p:strVal val="0"/>
                                          </p:val>
                                        </p:tav>
                                        <p:tav fmla="" tm="100000">
                                          <p:val>
                                            <p:strVal val="#ppt_w"/>
                                          </p:val>
                                        </p:tav>
                                      </p:tavLst>
                                    </p:anim>
                                    <p:anim calcmode="lin" valueType="num">
                                      <p:cBhvr additive="base">
                                        <p:cTn dur="500"/>
                                        <p:tgtEl>
                                          <p:spTgt spid="543"/>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545"/>
                                        </p:tgtEl>
                                        <p:attrNameLst>
                                          <p:attrName>style.visibility</p:attrName>
                                        </p:attrNameLst>
                                      </p:cBhvr>
                                      <p:to>
                                        <p:strVal val="visible"/>
                                      </p:to>
                                    </p:set>
                                    <p:anim calcmode="lin" valueType="num">
                                      <p:cBhvr additive="base">
                                        <p:cTn dur="500"/>
                                        <p:tgtEl>
                                          <p:spTgt spid="545"/>
                                        </p:tgtEl>
                                        <p:attrNameLst>
                                          <p:attrName>ppt_w</p:attrName>
                                        </p:attrNameLst>
                                      </p:cBhvr>
                                      <p:tavLst>
                                        <p:tav fmla="" tm="0">
                                          <p:val>
                                            <p:strVal val="0"/>
                                          </p:val>
                                        </p:tav>
                                        <p:tav fmla="" tm="100000">
                                          <p:val>
                                            <p:strVal val="#ppt_w"/>
                                          </p:val>
                                        </p:tav>
                                      </p:tavLst>
                                    </p:anim>
                                    <p:anim calcmode="lin" valueType="num">
                                      <p:cBhvr additive="base">
                                        <p:cTn dur="500"/>
                                        <p:tgtEl>
                                          <p:spTgt spid="54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6"/>
                                        </p:tgtEl>
                                        <p:attrNameLst>
                                          <p:attrName>style.visibility</p:attrName>
                                        </p:attrNameLst>
                                      </p:cBhvr>
                                      <p:to>
                                        <p:strVal val="visible"/>
                                      </p:to>
                                    </p:set>
                                    <p:animEffect filter="fade" transition="in">
                                      <p:cBhvr>
                                        <p:cTn dur="500"/>
                                        <p:tgtEl>
                                          <p:spTgt spid="5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3"/>
          <p:cNvSpPr/>
          <p:nvPr/>
        </p:nvSpPr>
        <p:spPr>
          <a:xfrm>
            <a:off x="1127341" y="1000125"/>
            <a:ext cx="7540670" cy="3659557"/>
          </a:xfrm>
          <a:prstGeom prst="roundRect">
            <a:avLst>
              <a:gd fmla="val 0" name="adj"/>
            </a:avLst>
          </a:prstGeom>
          <a:solidFill>
            <a:srgbClr val="E1A47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3"/>
          <p:cNvSpPr txBox="1"/>
          <p:nvPr>
            <p:ph type="title"/>
          </p:nvPr>
        </p:nvSpPr>
        <p:spPr>
          <a:xfrm>
            <a:off x="832457" y="306602"/>
            <a:ext cx="8092858" cy="648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200"/>
              <a:buNone/>
            </a:pPr>
            <a:r>
              <a:rPr b="1" lang="vi-VN" sz="3000">
                <a:solidFill>
                  <a:srgbClr val="235C6B"/>
                </a:solidFill>
                <a:latin typeface="Arial"/>
                <a:ea typeface="Arial"/>
                <a:cs typeface="Arial"/>
                <a:sym typeface="Arial"/>
              </a:rPr>
              <a:t>KHỞI ĐỘNG</a:t>
            </a:r>
            <a:endParaRPr b="1" sz="3000">
              <a:solidFill>
                <a:srgbClr val="235C6B"/>
              </a:solidFill>
              <a:latin typeface="Arial"/>
              <a:ea typeface="Arial"/>
              <a:cs typeface="Arial"/>
              <a:sym typeface="Arial"/>
            </a:endParaRPr>
          </a:p>
        </p:txBody>
      </p:sp>
      <p:grpSp>
        <p:nvGrpSpPr>
          <p:cNvPr id="139" name="Google Shape;139;p3"/>
          <p:cNvGrpSpPr/>
          <p:nvPr/>
        </p:nvGrpSpPr>
        <p:grpSpPr>
          <a:xfrm rot="479067">
            <a:off x="7727534" y="301839"/>
            <a:ext cx="1131833" cy="1028535"/>
            <a:chOff x="7535376" y="332075"/>
            <a:chExt cx="1273608" cy="1157370"/>
          </a:xfrm>
        </p:grpSpPr>
        <p:sp>
          <p:nvSpPr>
            <p:cNvPr id="140" name="Google Shape;140;p3"/>
            <p:cNvSpPr/>
            <p:nvPr/>
          </p:nvSpPr>
          <p:spPr>
            <a:xfrm>
              <a:off x="7974938" y="332075"/>
              <a:ext cx="394483" cy="1147788"/>
            </a:xfrm>
            <a:custGeom>
              <a:rect b="b" l="l" r="r" t="t"/>
              <a:pathLst>
                <a:path extrusionOk="0" h="63022" w="21660">
                  <a:moveTo>
                    <a:pt x="13874" y="870"/>
                  </a:moveTo>
                  <a:lnTo>
                    <a:pt x="13874" y="870"/>
                  </a:lnTo>
                  <a:cubicBezTo>
                    <a:pt x="15397" y="2392"/>
                    <a:pt x="14875" y="7437"/>
                    <a:pt x="13222" y="9177"/>
                  </a:cubicBezTo>
                  <a:cubicBezTo>
                    <a:pt x="12352" y="6263"/>
                    <a:pt x="12135" y="3523"/>
                    <a:pt x="13874" y="870"/>
                  </a:cubicBezTo>
                  <a:close/>
                  <a:moveTo>
                    <a:pt x="20920" y="4654"/>
                  </a:moveTo>
                  <a:lnTo>
                    <a:pt x="20920" y="4654"/>
                  </a:lnTo>
                  <a:cubicBezTo>
                    <a:pt x="20964" y="6872"/>
                    <a:pt x="19093" y="9743"/>
                    <a:pt x="16962" y="10656"/>
                  </a:cubicBezTo>
                  <a:cubicBezTo>
                    <a:pt x="17484" y="8090"/>
                    <a:pt x="18572" y="6002"/>
                    <a:pt x="20920" y="4654"/>
                  </a:cubicBezTo>
                  <a:close/>
                  <a:moveTo>
                    <a:pt x="7829" y="8481"/>
                  </a:moveTo>
                  <a:lnTo>
                    <a:pt x="7829" y="8481"/>
                  </a:lnTo>
                  <a:cubicBezTo>
                    <a:pt x="8829" y="10612"/>
                    <a:pt x="8568" y="12570"/>
                    <a:pt x="7959" y="14744"/>
                  </a:cubicBezTo>
                  <a:cubicBezTo>
                    <a:pt x="6959" y="12657"/>
                    <a:pt x="7046" y="10699"/>
                    <a:pt x="7829" y="8481"/>
                  </a:cubicBezTo>
                  <a:close/>
                  <a:moveTo>
                    <a:pt x="652" y="15005"/>
                  </a:moveTo>
                  <a:lnTo>
                    <a:pt x="652" y="15005"/>
                  </a:lnTo>
                  <a:cubicBezTo>
                    <a:pt x="2566" y="15527"/>
                    <a:pt x="4088" y="16440"/>
                    <a:pt x="5089" y="18137"/>
                  </a:cubicBezTo>
                  <a:cubicBezTo>
                    <a:pt x="4974" y="18151"/>
                    <a:pt x="4858" y="18158"/>
                    <a:pt x="4741" y="18158"/>
                  </a:cubicBezTo>
                  <a:cubicBezTo>
                    <a:pt x="3081" y="18158"/>
                    <a:pt x="1221" y="16752"/>
                    <a:pt x="652" y="15005"/>
                  </a:cubicBezTo>
                  <a:close/>
                  <a:moveTo>
                    <a:pt x="14048" y="0"/>
                  </a:moveTo>
                  <a:cubicBezTo>
                    <a:pt x="13744" y="218"/>
                    <a:pt x="13483" y="478"/>
                    <a:pt x="13222" y="739"/>
                  </a:cubicBezTo>
                  <a:cubicBezTo>
                    <a:pt x="11917" y="2697"/>
                    <a:pt x="11743" y="4915"/>
                    <a:pt x="12091" y="7220"/>
                  </a:cubicBezTo>
                  <a:cubicBezTo>
                    <a:pt x="12265" y="8525"/>
                    <a:pt x="12787" y="9786"/>
                    <a:pt x="12787" y="11091"/>
                  </a:cubicBezTo>
                  <a:cubicBezTo>
                    <a:pt x="12787" y="15353"/>
                    <a:pt x="12657" y="19615"/>
                    <a:pt x="12570" y="23834"/>
                  </a:cubicBezTo>
                  <a:lnTo>
                    <a:pt x="12570" y="24791"/>
                  </a:lnTo>
                  <a:cubicBezTo>
                    <a:pt x="10960" y="22269"/>
                    <a:pt x="9525" y="19746"/>
                    <a:pt x="8873" y="16832"/>
                  </a:cubicBezTo>
                  <a:cubicBezTo>
                    <a:pt x="8699" y="16006"/>
                    <a:pt x="8655" y="15136"/>
                    <a:pt x="8699" y="14266"/>
                  </a:cubicBezTo>
                  <a:cubicBezTo>
                    <a:pt x="8742" y="13048"/>
                    <a:pt x="9047" y="11787"/>
                    <a:pt x="9047" y="10525"/>
                  </a:cubicBezTo>
                  <a:cubicBezTo>
                    <a:pt x="9090" y="9395"/>
                    <a:pt x="8612" y="8351"/>
                    <a:pt x="7742" y="7568"/>
                  </a:cubicBezTo>
                  <a:cubicBezTo>
                    <a:pt x="7611" y="7742"/>
                    <a:pt x="7481" y="7872"/>
                    <a:pt x="7350" y="8090"/>
                  </a:cubicBezTo>
                  <a:cubicBezTo>
                    <a:pt x="6220" y="10395"/>
                    <a:pt x="6350" y="13091"/>
                    <a:pt x="7611" y="15310"/>
                  </a:cubicBezTo>
                  <a:cubicBezTo>
                    <a:pt x="8351" y="16658"/>
                    <a:pt x="8655" y="18224"/>
                    <a:pt x="9177" y="19746"/>
                  </a:cubicBezTo>
                  <a:cubicBezTo>
                    <a:pt x="7220" y="19311"/>
                    <a:pt x="5524" y="18180"/>
                    <a:pt x="4393" y="16527"/>
                  </a:cubicBezTo>
                  <a:cubicBezTo>
                    <a:pt x="3958" y="15788"/>
                    <a:pt x="3262" y="15179"/>
                    <a:pt x="2436" y="14918"/>
                  </a:cubicBezTo>
                  <a:cubicBezTo>
                    <a:pt x="2276" y="14838"/>
                    <a:pt x="1545" y="14758"/>
                    <a:pt x="943" y="14758"/>
                  </a:cubicBezTo>
                  <a:cubicBezTo>
                    <a:pt x="562" y="14758"/>
                    <a:pt x="232" y="14790"/>
                    <a:pt x="131" y="14875"/>
                  </a:cubicBezTo>
                  <a:cubicBezTo>
                    <a:pt x="0" y="15005"/>
                    <a:pt x="131" y="15614"/>
                    <a:pt x="304" y="15875"/>
                  </a:cubicBezTo>
                  <a:cubicBezTo>
                    <a:pt x="826" y="16527"/>
                    <a:pt x="1305" y="17354"/>
                    <a:pt x="2044" y="17702"/>
                  </a:cubicBezTo>
                  <a:cubicBezTo>
                    <a:pt x="3132" y="18354"/>
                    <a:pt x="4349" y="18789"/>
                    <a:pt x="5611" y="19094"/>
                  </a:cubicBezTo>
                  <a:cubicBezTo>
                    <a:pt x="8046" y="19615"/>
                    <a:pt x="9960" y="20746"/>
                    <a:pt x="10917" y="23182"/>
                  </a:cubicBezTo>
                  <a:cubicBezTo>
                    <a:pt x="11178" y="23791"/>
                    <a:pt x="11613" y="24356"/>
                    <a:pt x="11830" y="25009"/>
                  </a:cubicBezTo>
                  <a:cubicBezTo>
                    <a:pt x="12135" y="25705"/>
                    <a:pt x="12309" y="26444"/>
                    <a:pt x="12352" y="27227"/>
                  </a:cubicBezTo>
                  <a:cubicBezTo>
                    <a:pt x="12352" y="29967"/>
                    <a:pt x="12222" y="32750"/>
                    <a:pt x="12178" y="35447"/>
                  </a:cubicBezTo>
                  <a:cubicBezTo>
                    <a:pt x="12091" y="39709"/>
                    <a:pt x="12004" y="43928"/>
                    <a:pt x="11961" y="48190"/>
                  </a:cubicBezTo>
                  <a:cubicBezTo>
                    <a:pt x="11917" y="48756"/>
                    <a:pt x="11917" y="49365"/>
                    <a:pt x="11917" y="49930"/>
                  </a:cubicBezTo>
                  <a:cubicBezTo>
                    <a:pt x="11787" y="54062"/>
                    <a:pt x="11656" y="58237"/>
                    <a:pt x="11569" y="62369"/>
                  </a:cubicBezTo>
                  <a:cubicBezTo>
                    <a:pt x="11569" y="62587"/>
                    <a:pt x="11656" y="62804"/>
                    <a:pt x="11700" y="63022"/>
                  </a:cubicBezTo>
                  <a:lnTo>
                    <a:pt x="12004" y="62978"/>
                  </a:lnTo>
                  <a:cubicBezTo>
                    <a:pt x="12135" y="59673"/>
                    <a:pt x="12265" y="56367"/>
                    <a:pt x="12352" y="53062"/>
                  </a:cubicBezTo>
                  <a:cubicBezTo>
                    <a:pt x="12526" y="48451"/>
                    <a:pt x="12657" y="43798"/>
                    <a:pt x="12744" y="39187"/>
                  </a:cubicBezTo>
                  <a:cubicBezTo>
                    <a:pt x="12917" y="32663"/>
                    <a:pt x="13091" y="26096"/>
                    <a:pt x="13178" y="19572"/>
                  </a:cubicBezTo>
                  <a:cubicBezTo>
                    <a:pt x="13135" y="17963"/>
                    <a:pt x="13526" y="16353"/>
                    <a:pt x="14266" y="14962"/>
                  </a:cubicBezTo>
                  <a:cubicBezTo>
                    <a:pt x="15179" y="13265"/>
                    <a:pt x="15962" y="11526"/>
                    <a:pt x="18006" y="10743"/>
                  </a:cubicBezTo>
                  <a:cubicBezTo>
                    <a:pt x="21355" y="9482"/>
                    <a:pt x="21660" y="5306"/>
                    <a:pt x="21660" y="5132"/>
                  </a:cubicBezTo>
                  <a:cubicBezTo>
                    <a:pt x="21660" y="4828"/>
                    <a:pt x="21486" y="4349"/>
                    <a:pt x="21486" y="4132"/>
                  </a:cubicBezTo>
                  <a:cubicBezTo>
                    <a:pt x="21051" y="4132"/>
                    <a:pt x="20659" y="4262"/>
                    <a:pt x="20311" y="4436"/>
                  </a:cubicBezTo>
                  <a:cubicBezTo>
                    <a:pt x="18615" y="5306"/>
                    <a:pt x="17397" y="6872"/>
                    <a:pt x="16962" y="8742"/>
                  </a:cubicBezTo>
                  <a:cubicBezTo>
                    <a:pt x="16353" y="11265"/>
                    <a:pt x="14353" y="12874"/>
                    <a:pt x="13483" y="15136"/>
                  </a:cubicBezTo>
                  <a:cubicBezTo>
                    <a:pt x="13396" y="14005"/>
                    <a:pt x="13439" y="12874"/>
                    <a:pt x="13396" y="11743"/>
                  </a:cubicBezTo>
                  <a:cubicBezTo>
                    <a:pt x="13352" y="10699"/>
                    <a:pt x="13657" y="9699"/>
                    <a:pt x="14135" y="8829"/>
                  </a:cubicBezTo>
                  <a:cubicBezTo>
                    <a:pt x="15571" y="6394"/>
                    <a:pt x="15788" y="3480"/>
                    <a:pt x="14701" y="870"/>
                  </a:cubicBezTo>
                  <a:cubicBezTo>
                    <a:pt x="14527" y="565"/>
                    <a:pt x="14309" y="261"/>
                    <a:pt x="1404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1" name="Google Shape;141;p3"/>
            <p:cNvPicPr preferRelativeResize="0"/>
            <p:nvPr/>
          </p:nvPicPr>
          <p:blipFill rotWithShape="1">
            <a:blip r:embed="rId3">
              <a:alphaModFix amt="80000"/>
            </a:blip>
            <a:srcRect b="0" l="0" r="0" t="0"/>
            <a:stretch/>
          </p:blipFill>
          <p:spPr>
            <a:xfrm rot="-734488">
              <a:off x="7559165" y="1007650"/>
              <a:ext cx="1226030" cy="355862"/>
            </a:xfrm>
            <a:prstGeom prst="rect">
              <a:avLst/>
            </a:prstGeom>
            <a:noFill/>
            <a:ln>
              <a:noFill/>
            </a:ln>
          </p:spPr>
        </p:pic>
      </p:grpSp>
      <p:pic>
        <p:nvPicPr>
          <p:cNvPr id="142" name="Google Shape;142;p3"/>
          <p:cNvPicPr preferRelativeResize="0"/>
          <p:nvPr/>
        </p:nvPicPr>
        <p:blipFill rotWithShape="1">
          <a:blip r:embed="rId4">
            <a:alphaModFix/>
          </a:blip>
          <a:srcRect b="0" l="0" r="0" t="0"/>
          <a:stretch/>
        </p:blipFill>
        <p:spPr>
          <a:xfrm rot="2350496">
            <a:off x="920688" y="4397907"/>
            <a:ext cx="789258" cy="206683"/>
          </a:xfrm>
          <a:prstGeom prst="rect">
            <a:avLst/>
          </a:prstGeom>
          <a:noFill/>
          <a:ln>
            <a:noFill/>
          </a:ln>
        </p:spPr>
      </p:pic>
      <p:pic>
        <p:nvPicPr>
          <p:cNvPr id="143" name="Google Shape;143;p3"/>
          <p:cNvPicPr preferRelativeResize="0"/>
          <p:nvPr/>
        </p:nvPicPr>
        <p:blipFill rotWithShape="1">
          <a:blip r:embed="rId5">
            <a:alphaModFix/>
          </a:blip>
          <a:srcRect b="0" l="0" r="0" t="1003"/>
          <a:stretch/>
        </p:blipFill>
        <p:spPr>
          <a:xfrm>
            <a:off x="5201013" y="1508740"/>
            <a:ext cx="2968708" cy="2894556"/>
          </a:xfrm>
          <a:prstGeom prst="rect">
            <a:avLst/>
          </a:prstGeom>
          <a:noFill/>
          <a:ln>
            <a:noFill/>
          </a:ln>
        </p:spPr>
      </p:pic>
      <p:grpSp>
        <p:nvGrpSpPr>
          <p:cNvPr id="144" name="Google Shape;144;p3"/>
          <p:cNvGrpSpPr/>
          <p:nvPr/>
        </p:nvGrpSpPr>
        <p:grpSpPr>
          <a:xfrm>
            <a:off x="1500303" y="1591265"/>
            <a:ext cx="3298768" cy="2477275"/>
            <a:chOff x="5628054" y="1226314"/>
            <a:chExt cx="3298768" cy="2477275"/>
          </a:xfrm>
        </p:grpSpPr>
        <p:sp>
          <p:nvSpPr>
            <p:cNvPr id="145" name="Google Shape;145;p3"/>
            <p:cNvSpPr/>
            <p:nvPr/>
          </p:nvSpPr>
          <p:spPr>
            <a:xfrm>
              <a:off x="5628054" y="1226314"/>
              <a:ext cx="2655458" cy="2477275"/>
            </a:xfrm>
            <a:prstGeom prst="roundRect">
              <a:avLst>
                <a:gd fmla="val 12019" name="adj"/>
              </a:avLst>
            </a:prstGeom>
            <a:solidFill>
              <a:srgbClr val="FFE38B"/>
            </a:solidFill>
            <a:ln>
              <a:noFill/>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Thiết kế cáp treo là giải pháp cho vấn đề di chuyển ở những nơi địa hình cao và gập ghềnh.</a:t>
              </a:r>
              <a:endParaRPr b="0" i="0" sz="2000" u="none" cap="none" strike="noStrike">
                <a:solidFill>
                  <a:srgbClr val="000000"/>
                </a:solidFill>
                <a:latin typeface="Arial"/>
                <a:ea typeface="Arial"/>
                <a:cs typeface="Arial"/>
                <a:sym typeface="Arial"/>
              </a:endParaRPr>
            </a:p>
          </p:txBody>
        </p:sp>
        <p:sp>
          <p:nvSpPr>
            <p:cNvPr id="146" name="Google Shape;146;p3"/>
            <p:cNvSpPr/>
            <p:nvPr/>
          </p:nvSpPr>
          <p:spPr>
            <a:xfrm rot="5400000">
              <a:off x="8413835" y="2216560"/>
              <a:ext cx="529189" cy="496784"/>
            </a:xfrm>
            <a:prstGeom prst="downArrow">
              <a:avLst>
                <a:gd fmla="val 50000" name="adj1"/>
                <a:gd fmla="val 50000" name="adj2"/>
              </a:avLst>
            </a:prstGeom>
            <a:solidFill>
              <a:srgbClr val="FF0000"/>
            </a:solidFill>
            <a:ln>
              <a:noFill/>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4"/>
                                        </p:tgtEl>
                                        <p:attrNameLst>
                                          <p:attrName>style.visibility</p:attrName>
                                        </p:attrNameLst>
                                      </p:cBhvr>
                                      <p:to>
                                        <p:strVal val="visible"/>
                                      </p:to>
                                    </p:set>
                                    <p:anim calcmode="lin" valueType="num">
                                      <p:cBhvr additive="base">
                                        <p:cTn dur="500"/>
                                        <p:tgtEl>
                                          <p:spTgt spid="144"/>
                                        </p:tgtEl>
                                        <p:attrNameLst>
                                          <p:attrName>ppt_w</p:attrName>
                                        </p:attrNameLst>
                                      </p:cBhvr>
                                      <p:tavLst>
                                        <p:tav fmla="" tm="0">
                                          <p:val>
                                            <p:strVal val="0"/>
                                          </p:val>
                                        </p:tav>
                                        <p:tav fmla="" tm="100000">
                                          <p:val>
                                            <p:strVal val="#ppt_w"/>
                                          </p:val>
                                        </p:tav>
                                      </p:tavLst>
                                    </p:anim>
                                    <p:anim calcmode="lin" valueType="num">
                                      <p:cBhvr additive="base">
                                        <p:cTn dur="500"/>
                                        <p:tgtEl>
                                          <p:spTgt spid="14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pic>
        <p:nvPicPr>
          <p:cNvPr id="551" name="Google Shape;551;p30"/>
          <p:cNvPicPr preferRelativeResize="0"/>
          <p:nvPr/>
        </p:nvPicPr>
        <p:blipFill rotWithShape="1">
          <a:blip r:embed="rId3">
            <a:alphaModFix/>
          </a:blip>
          <a:srcRect b="0" l="3870" r="0" t="0"/>
          <a:stretch/>
        </p:blipFill>
        <p:spPr>
          <a:xfrm>
            <a:off x="566056" y="204787"/>
            <a:ext cx="8374743" cy="4722813"/>
          </a:xfrm>
          <a:prstGeom prst="rect">
            <a:avLst/>
          </a:prstGeom>
          <a:noFill/>
          <a:ln>
            <a:noFill/>
          </a:ln>
        </p:spPr>
      </p:pic>
      <p:grpSp>
        <p:nvGrpSpPr>
          <p:cNvPr id="552" name="Google Shape;552;p30"/>
          <p:cNvGrpSpPr/>
          <p:nvPr/>
        </p:nvGrpSpPr>
        <p:grpSpPr>
          <a:xfrm>
            <a:off x="7858333" y="306602"/>
            <a:ext cx="936744" cy="1181018"/>
            <a:chOff x="6652247" y="599252"/>
            <a:chExt cx="936744" cy="1181018"/>
          </a:xfrm>
        </p:grpSpPr>
        <p:sp>
          <p:nvSpPr>
            <p:cNvPr id="553" name="Google Shape;553;p30"/>
            <p:cNvSpPr/>
            <p:nvPr/>
          </p:nvSpPr>
          <p:spPr>
            <a:xfrm flipH="1">
              <a:off x="6875413" y="599252"/>
              <a:ext cx="713578" cy="798368"/>
            </a:xfrm>
            <a:custGeom>
              <a:rect b="b" l="l" r="r" t="t"/>
              <a:pathLst>
                <a:path extrusionOk="0" h="36656" w="32763">
                  <a:moveTo>
                    <a:pt x="17153" y="683"/>
                  </a:moveTo>
                  <a:lnTo>
                    <a:pt x="17153" y="683"/>
                  </a:lnTo>
                  <a:cubicBezTo>
                    <a:pt x="16836" y="1674"/>
                    <a:pt x="16400" y="2585"/>
                    <a:pt x="15925" y="3456"/>
                  </a:cubicBezTo>
                  <a:cubicBezTo>
                    <a:pt x="15489" y="4051"/>
                    <a:pt x="15053" y="4565"/>
                    <a:pt x="14578" y="5080"/>
                  </a:cubicBezTo>
                  <a:cubicBezTo>
                    <a:pt x="14657" y="4882"/>
                    <a:pt x="14697" y="4684"/>
                    <a:pt x="14776" y="4486"/>
                  </a:cubicBezTo>
                  <a:cubicBezTo>
                    <a:pt x="15014" y="3694"/>
                    <a:pt x="15370" y="2941"/>
                    <a:pt x="15766" y="2189"/>
                  </a:cubicBezTo>
                  <a:cubicBezTo>
                    <a:pt x="16123" y="1634"/>
                    <a:pt x="16598" y="1119"/>
                    <a:pt x="17153" y="683"/>
                  </a:cubicBezTo>
                  <a:close/>
                  <a:moveTo>
                    <a:pt x="25828" y="1991"/>
                  </a:moveTo>
                  <a:lnTo>
                    <a:pt x="25828" y="1991"/>
                  </a:lnTo>
                  <a:cubicBezTo>
                    <a:pt x="25907" y="2823"/>
                    <a:pt x="26224" y="3615"/>
                    <a:pt x="26264" y="4407"/>
                  </a:cubicBezTo>
                  <a:cubicBezTo>
                    <a:pt x="26303" y="5239"/>
                    <a:pt x="26184" y="5952"/>
                    <a:pt x="26224" y="6744"/>
                  </a:cubicBezTo>
                  <a:lnTo>
                    <a:pt x="26184" y="6665"/>
                  </a:lnTo>
                  <a:cubicBezTo>
                    <a:pt x="25590" y="5199"/>
                    <a:pt x="25471" y="3575"/>
                    <a:pt x="25828" y="1991"/>
                  </a:cubicBezTo>
                  <a:close/>
                  <a:moveTo>
                    <a:pt x="8478" y="4169"/>
                  </a:moveTo>
                  <a:cubicBezTo>
                    <a:pt x="8834" y="4962"/>
                    <a:pt x="9587" y="5556"/>
                    <a:pt x="10023" y="6308"/>
                  </a:cubicBezTo>
                  <a:cubicBezTo>
                    <a:pt x="10577" y="7220"/>
                    <a:pt x="10934" y="8249"/>
                    <a:pt x="11171" y="9319"/>
                  </a:cubicBezTo>
                  <a:cubicBezTo>
                    <a:pt x="10062" y="7853"/>
                    <a:pt x="8161" y="6190"/>
                    <a:pt x="8478" y="4209"/>
                  </a:cubicBezTo>
                  <a:lnTo>
                    <a:pt x="8478" y="4169"/>
                  </a:lnTo>
                  <a:close/>
                  <a:moveTo>
                    <a:pt x="32126" y="9161"/>
                  </a:moveTo>
                  <a:cubicBezTo>
                    <a:pt x="31176" y="10547"/>
                    <a:pt x="29868" y="11656"/>
                    <a:pt x="28363" y="12409"/>
                  </a:cubicBezTo>
                  <a:cubicBezTo>
                    <a:pt x="28244" y="12488"/>
                    <a:pt x="28086" y="12528"/>
                    <a:pt x="27927" y="12607"/>
                  </a:cubicBezTo>
                  <a:cubicBezTo>
                    <a:pt x="28522" y="11973"/>
                    <a:pt x="28997" y="11300"/>
                    <a:pt x="29591" y="10666"/>
                  </a:cubicBezTo>
                  <a:cubicBezTo>
                    <a:pt x="30265" y="9913"/>
                    <a:pt x="31176" y="9398"/>
                    <a:pt x="32126" y="9161"/>
                  </a:cubicBezTo>
                  <a:close/>
                  <a:moveTo>
                    <a:pt x="18460" y="8844"/>
                  </a:moveTo>
                  <a:cubicBezTo>
                    <a:pt x="18460" y="9715"/>
                    <a:pt x="18262" y="10587"/>
                    <a:pt x="17826" y="11339"/>
                  </a:cubicBezTo>
                  <a:cubicBezTo>
                    <a:pt x="17509" y="11854"/>
                    <a:pt x="17113" y="12290"/>
                    <a:pt x="16638" y="12646"/>
                  </a:cubicBezTo>
                  <a:cubicBezTo>
                    <a:pt x="16361" y="12884"/>
                    <a:pt x="16044" y="13122"/>
                    <a:pt x="15766" y="13359"/>
                  </a:cubicBezTo>
                  <a:cubicBezTo>
                    <a:pt x="16717" y="11894"/>
                    <a:pt x="17945" y="10547"/>
                    <a:pt x="18460" y="8844"/>
                  </a:cubicBezTo>
                  <a:close/>
                  <a:moveTo>
                    <a:pt x="397" y="12686"/>
                  </a:moveTo>
                  <a:lnTo>
                    <a:pt x="397" y="12686"/>
                  </a:lnTo>
                  <a:cubicBezTo>
                    <a:pt x="793" y="13043"/>
                    <a:pt x="1229" y="13359"/>
                    <a:pt x="1704" y="13637"/>
                  </a:cubicBezTo>
                  <a:cubicBezTo>
                    <a:pt x="2377" y="14112"/>
                    <a:pt x="2932" y="14746"/>
                    <a:pt x="3249" y="15459"/>
                  </a:cubicBezTo>
                  <a:cubicBezTo>
                    <a:pt x="2615" y="15102"/>
                    <a:pt x="1981" y="14627"/>
                    <a:pt x="1427" y="14152"/>
                  </a:cubicBezTo>
                  <a:cubicBezTo>
                    <a:pt x="951" y="13756"/>
                    <a:pt x="595" y="13280"/>
                    <a:pt x="397" y="12686"/>
                  </a:cubicBezTo>
                  <a:close/>
                  <a:moveTo>
                    <a:pt x="8438" y="10587"/>
                  </a:moveTo>
                  <a:lnTo>
                    <a:pt x="8438" y="10587"/>
                  </a:lnTo>
                  <a:cubicBezTo>
                    <a:pt x="9349" y="12290"/>
                    <a:pt x="9349" y="14310"/>
                    <a:pt x="8438" y="16013"/>
                  </a:cubicBezTo>
                  <a:cubicBezTo>
                    <a:pt x="8359" y="14231"/>
                    <a:pt x="8517" y="12330"/>
                    <a:pt x="8438" y="10587"/>
                  </a:cubicBezTo>
                  <a:close/>
                  <a:moveTo>
                    <a:pt x="22263" y="10270"/>
                  </a:moveTo>
                  <a:cubicBezTo>
                    <a:pt x="22382" y="11498"/>
                    <a:pt x="22461" y="12726"/>
                    <a:pt x="22501" y="13954"/>
                  </a:cubicBezTo>
                  <a:cubicBezTo>
                    <a:pt x="22461" y="14825"/>
                    <a:pt x="22342" y="15697"/>
                    <a:pt x="22184" y="16528"/>
                  </a:cubicBezTo>
                  <a:cubicBezTo>
                    <a:pt x="22065" y="15934"/>
                    <a:pt x="21906" y="15340"/>
                    <a:pt x="21708" y="14786"/>
                  </a:cubicBezTo>
                  <a:cubicBezTo>
                    <a:pt x="21431" y="13954"/>
                    <a:pt x="21312" y="13122"/>
                    <a:pt x="21352" y="12250"/>
                  </a:cubicBezTo>
                  <a:cubicBezTo>
                    <a:pt x="21471" y="11537"/>
                    <a:pt x="21787" y="10824"/>
                    <a:pt x="22263" y="10270"/>
                  </a:cubicBezTo>
                  <a:close/>
                  <a:moveTo>
                    <a:pt x="11449" y="16608"/>
                  </a:moveTo>
                  <a:cubicBezTo>
                    <a:pt x="11647" y="17043"/>
                    <a:pt x="11884" y="17440"/>
                    <a:pt x="12082" y="17836"/>
                  </a:cubicBezTo>
                  <a:cubicBezTo>
                    <a:pt x="12399" y="18469"/>
                    <a:pt x="12677" y="19143"/>
                    <a:pt x="12914" y="19856"/>
                  </a:cubicBezTo>
                  <a:cubicBezTo>
                    <a:pt x="12399" y="19420"/>
                    <a:pt x="11964" y="18866"/>
                    <a:pt x="11726" y="18192"/>
                  </a:cubicBezTo>
                  <a:cubicBezTo>
                    <a:pt x="11528" y="17717"/>
                    <a:pt x="11449" y="17162"/>
                    <a:pt x="11449" y="16608"/>
                  </a:cubicBezTo>
                  <a:close/>
                  <a:moveTo>
                    <a:pt x="17311" y="14984"/>
                  </a:moveTo>
                  <a:lnTo>
                    <a:pt x="17311" y="14984"/>
                  </a:lnTo>
                  <a:cubicBezTo>
                    <a:pt x="17232" y="16806"/>
                    <a:pt x="17034" y="18588"/>
                    <a:pt x="16876" y="20410"/>
                  </a:cubicBezTo>
                  <a:cubicBezTo>
                    <a:pt x="16836" y="20133"/>
                    <a:pt x="16757" y="19856"/>
                    <a:pt x="16678" y="19579"/>
                  </a:cubicBezTo>
                  <a:cubicBezTo>
                    <a:pt x="16242" y="17994"/>
                    <a:pt x="16479" y="16370"/>
                    <a:pt x="17311" y="14984"/>
                  </a:cubicBezTo>
                  <a:close/>
                  <a:moveTo>
                    <a:pt x="6299" y="24253"/>
                  </a:moveTo>
                  <a:lnTo>
                    <a:pt x="11369" y="25124"/>
                  </a:lnTo>
                  <a:lnTo>
                    <a:pt x="11924" y="25204"/>
                  </a:lnTo>
                  <a:cubicBezTo>
                    <a:pt x="11766" y="25243"/>
                    <a:pt x="11647" y="25283"/>
                    <a:pt x="11488" y="25322"/>
                  </a:cubicBezTo>
                  <a:cubicBezTo>
                    <a:pt x="10854" y="25560"/>
                    <a:pt x="10300" y="25956"/>
                    <a:pt x="9627" y="26154"/>
                  </a:cubicBezTo>
                  <a:cubicBezTo>
                    <a:pt x="9398" y="26226"/>
                    <a:pt x="9180" y="26259"/>
                    <a:pt x="8972" y="26259"/>
                  </a:cubicBezTo>
                  <a:cubicBezTo>
                    <a:pt x="7804" y="26259"/>
                    <a:pt x="6938" y="25228"/>
                    <a:pt x="6299" y="24253"/>
                  </a:cubicBezTo>
                  <a:close/>
                  <a:moveTo>
                    <a:pt x="24838" y="21995"/>
                  </a:moveTo>
                  <a:lnTo>
                    <a:pt x="24838" y="21995"/>
                  </a:lnTo>
                  <a:cubicBezTo>
                    <a:pt x="24996" y="23223"/>
                    <a:pt x="24560" y="24451"/>
                    <a:pt x="23689" y="25322"/>
                  </a:cubicBezTo>
                  <a:cubicBezTo>
                    <a:pt x="23015" y="25917"/>
                    <a:pt x="22302" y="26392"/>
                    <a:pt x="21510" y="26748"/>
                  </a:cubicBezTo>
                  <a:cubicBezTo>
                    <a:pt x="21629" y="26630"/>
                    <a:pt x="21748" y="26471"/>
                    <a:pt x="21867" y="26352"/>
                  </a:cubicBezTo>
                  <a:cubicBezTo>
                    <a:pt x="23015" y="25006"/>
                    <a:pt x="24006" y="23540"/>
                    <a:pt x="24838" y="21995"/>
                  </a:cubicBezTo>
                  <a:close/>
                  <a:moveTo>
                    <a:pt x="9032" y="28254"/>
                  </a:moveTo>
                  <a:lnTo>
                    <a:pt x="9032" y="28254"/>
                  </a:lnTo>
                  <a:cubicBezTo>
                    <a:pt x="10181" y="28412"/>
                    <a:pt x="11290" y="28769"/>
                    <a:pt x="12360" y="29323"/>
                  </a:cubicBezTo>
                  <a:cubicBezTo>
                    <a:pt x="12875" y="29601"/>
                    <a:pt x="13390" y="29917"/>
                    <a:pt x="13865" y="30274"/>
                  </a:cubicBezTo>
                  <a:cubicBezTo>
                    <a:pt x="14003" y="30357"/>
                    <a:pt x="14160" y="30420"/>
                    <a:pt x="14323" y="30465"/>
                  </a:cubicBezTo>
                  <a:lnTo>
                    <a:pt x="14323" y="30465"/>
                  </a:lnTo>
                  <a:cubicBezTo>
                    <a:pt x="13248" y="30377"/>
                    <a:pt x="12212" y="30103"/>
                    <a:pt x="11251" y="29680"/>
                  </a:cubicBezTo>
                  <a:cubicBezTo>
                    <a:pt x="10419" y="29323"/>
                    <a:pt x="9666" y="28848"/>
                    <a:pt x="9032" y="28254"/>
                  </a:cubicBezTo>
                  <a:close/>
                  <a:moveTo>
                    <a:pt x="14804" y="30505"/>
                  </a:moveTo>
                  <a:cubicBezTo>
                    <a:pt x="14946" y="30505"/>
                    <a:pt x="15093" y="30520"/>
                    <a:pt x="15212" y="30591"/>
                  </a:cubicBezTo>
                  <a:lnTo>
                    <a:pt x="14663" y="30509"/>
                  </a:lnTo>
                  <a:lnTo>
                    <a:pt x="14663" y="30509"/>
                  </a:lnTo>
                  <a:cubicBezTo>
                    <a:pt x="14709" y="30507"/>
                    <a:pt x="14756" y="30505"/>
                    <a:pt x="14804" y="30505"/>
                  </a:cubicBezTo>
                  <a:close/>
                  <a:moveTo>
                    <a:pt x="13211" y="1"/>
                  </a:moveTo>
                  <a:cubicBezTo>
                    <a:pt x="13169" y="1"/>
                    <a:pt x="13128" y="26"/>
                    <a:pt x="13112" y="89"/>
                  </a:cubicBezTo>
                  <a:cubicBezTo>
                    <a:pt x="12043" y="3852"/>
                    <a:pt x="12082" y="7774"/>
                    <a:pt x="12637" y="11617"/>
                  </a:cubicBezTo>
                  <a:cubicBezTo>
                    <a:pt x="12281" y="10943"/>
                    <a:pt x="11884" y="10270"/>
                    <a:pt x="11449" y="9675"/>
                  </a:cubicBezTo>
                  <a:cubicBezTo>
                    <a:pt x="11528" y="9636"/>
                    <a:pt x="11568" y="9557"/>
                    <a:pt x="11528" y="9477"/>
                  </a:cubicBezTo>
                  <a:cubicBezTo>
                    <a:pt x="11330" y="8368"/>
                    <a:pt x="10934" y="7299"/>
                    <a:pt x="10379" y="6308"/>
                  </a:cubicBezTo>
                  <a:cubicBezTo>
                    <a:pt x="10141" y="5873"/>
                    <a:pt x="9825" y="5477"/>
                    <a:pt x="9468" y="5120"/>
                  </a:cubicBezTo>
                  <a:cubicBezTo>
                    <a:pt x="9032" y="4724"/>
                    <a:pt x="8755" y="4209"/>
                    <a:pt x="8597" y="3654"/>
                  </a:cubicBezTo>
                  <a:cubicBezTo>
                    <a:pt x="8597" y="3581"/>
                    <a:pt x="8545" y="3550"/>
                    <a:pt x="8486" y="3550"/>
                  </a:cubicBezTo>
                  <a:cubicBezTo>
                    <a:pt x="8418" y="3550"/>
                    <a:pt x="8341" y="3591"/>
                    <a:pt x="8319" y="3654"/>
                  </a:cubicBezTo>
                  <a:cubicBezTo>
                    <a:pt x="7567" y="5754"/>
                    <a:pt x="9428" y="7536"/>
                    <a:pt x="10617" y="9042"/>
                  </a:cubicBezTo>
                  <a:cubicBezTo>
                    <a:pt x="11488" y="10072"/>
                    <a:pt x="12201" y="11220"/>
                    <a:pt x="12756" y="12488"/>
                  </a:cubicBezTo>
                  <a:cubicBezTo>
                    <a:pt x="12875" y="13122"/>
                    <a:pt x="12994" y="13756"/>
                    <a:pt x="13112" y="14389"/>
                  </a:cubicBezTo>
                  <a:cubicBezTo>
                    <a:pt x="13627" y="16845"/>
                    <a:pt x="14340" y="19262"/>
                    <a:pt x="15093" y="21638"/>
                  </a:cubicBezTo>
                  <a:cubicBezTo>
                    <a:pt x="14578" y="21084"/>
                    <a:pt x="13984" y="20609"/>
                    <a:pt x="13310" y="20212"/>
                  </a:cubicBezTo>
                  <a:cubicBezTo>
                    <a:pt x="13112" y="19499"/>
                    <a:pt x="12835" y="18786"/>
                    <a:pt x="12518" y="18113"/>
                  </a:cubicBezTo>
                  <a:cubicBezTo>
                    <a:pt x="12320" y="17756"/>
                    <a:pt x="12162" y="17400"/>
                    <a:pt x="11964" y="17043"/>
                  </a:cubicBezTo>
                  <a:cubicBezTo>
                    <a:pt x="11647" y="16647"/>
                    <a:pt x="11488" y="16212"/>
                    <a:pt x="11488" y="15697"/>
                  </a:cubicBezTo>
                  <a:cubicBezTo>
                    <a:pt x="11488" y="15625"/>
                    <a:pt x="11417" y="15568"/>
                    <a:pt x="11351" y="15568"/>
                  </a:cubicBezTo>
                  <a:cubicBezTo>
                    <a:pt x="11308" y="15568"/>
                    <a:pt x="11266" y="15594"/>
                    <a:pt x="11251" y="15657"/>
                  </a:cubicBezTo>
                  <a:cubicBezTo>
                    <a:pt x="10894" y="17162"/>
                    <a:pt x="11369" y="18747"/>
                    <a:pt x="12479" y="19856"/>
                  </a:cubicBezTo>
                  <a:cubicBezTo>
                    <a:pt x="12677" y="20014"/>
                    <a:pt x="12875" y="20133"/>
                    <a:pt x="13073" y="20292"/>
                  </a:cubicBezTo>
                  <a:cubicBezTo>
                    <a:pt x="13073" y="20331"/>
                    <a:pt x="13112" y="20371"/>
                    <a:pt x="13112" y="20410"/>
                  </a:cubicBezTo>
                  <a:cubicBezTo>
                    <a:pt x="13141" y="20468"/>
                    <a:pt x="13213" y="20505"/>
                    <a:pt x="13265" y="20505"/>
                  </a:cubicBezTo>
                  <a:cubicBezTo>
                    <a:pt x="13284" y="20505"/>
                    <a:pt x="13300" y="20500"/>
                    <a:pt x="13310" y="20490"/>
                  </a:cubicBezTo>
                  <a:cubicBezTo>
                    <a:pt x="14063" y="20886"/>
                    <a:pt x="14697" y="21401"/>
                    <a:pt x="15212" y="22035"/>
                  </a:cubicBezTo>
                  <a:cubicBezTo>
                    <a:pt x="15885" y="24174"/>
                    <a:pt x="16598" y="26313"/>
                    <a:pt x="17272" y="28452"/>
                  </a:cubicBezTo>
                  <a:cubicBezTo>
                    <a:pt x="17272" y="28452"/>
                    <a:pt x="17272" y="28491"/>
                    <a:pt x="17272" y="28491"/>
                  </a:cubicBezTo>
                  <a:cubicBezTo>
                    <a:pt x="15846" y="26432"/>
                    <a:pt x="13905" y="24689"/>
                    <a:pt x="12043" y="23025"/>
                  </a:cubicBezTo>
                  <a:cubicBezTo>
                    <a:pt x="11488" y="22510"/>
                    <a:pt x="10934" y="22035"/>
                    <a:pt x="10419" y="21520"/>
                  </a:cubicBezTo>
                  <a:cubicBezTo>
                    <a:pt x="9112" y="20133"/>
                    <a:pt x="8636" y="18390"/>
                    <a:pt x="8478" y="16568"/>
                  </a:cubicBezTo>
                  <a:cubicBezTo>
                    <a:pt x="8517" y="16568"/>
                    <a:pt x="8557" y="16528"/>
                    <a:pt x="8597" y="16489"/>
                  </a:cubicBezTo>
                  <a:cubicBezTo>
                    <a:pt x="9825" y="14429"/>
                    <a:pt x="9745" y="11854"/>
                    <a:pt x="8359" y="9913"/>
                  </a:cubicBezTo>
                  <a:cubicBezTo>
                    <a:pt x="8324" y="9861"/>
                    <a:pt x="8260" y="9832"/>
                    <a:pt x="8201" y="9832"/>
                  </a:cubicBezTo>
                  <a:cubicBezTo>
                    <a:pt x="8125" y="9832"/>
                    <a:pt x="8059" y="9881"/>
                    <a:pt x="8082" y="9992"/>
                  </a:cubicBezTo>
                  <a:cubicBezTo>
                    <a:pt x="8240" y="12330"/>
                    <a:pt x="7844" y="14706"/>
                    <a:pt x="8161" y="17043"/>
                  </a:cubicBezTo>
                  <a:cubicBezTo>
                    <a:pt x="8280" y="18153"/>
                    <a:pt x="8597" y="19182"/>
                    <a:pt x="9072" y="20173"/>
                  </a:cubicBezTo>
                  <a:cubicBezTo>
                    <a:pt x="8834" y="19935"/>
                    <a:pt x="8636" y="19697"/>
                    <a:pt x="8399" y="19460"/>
                  </a:cubicBezTo>
                  <a:cubicBezTo>
                    <a:pt x="7210" y="18073"/>
                    <a:pt x="6180" y="16568"/>
                    <a:pt x="5309" y="14984"/>
                  </a:cubicBezTo>
                  <a:cubicBezTo>
                    <a:pt x="4318" y="13201"/>
                    <a:pt x="3566" y="11300"/>
                    <a:pt x="3011" y="9319"/>
                  </a:cubicBezTo>
                  <a:cubicBezTo>
                    <a:pt x="2996" y="9258"/>
                    <a:pt x="2958" y="9233"/>
                    <a:pt x="2919" y="9233"/>
                  </a:cubicBezTo>
                  <a:cubicBezTo>
                    <a:pt x="2855" y="9233"/>
                    <a:pt x="2789" y="9300"/>
                    <a:pt x="2813" y="9398"/>
                  </a:cubicBezTo>
                  <a:cubicBezTo>
                    <a:pt x="3447" y="11973"/>
                    <a:pt x="4517" y="14469"/>
                    <a:pt x="5943" y="16766"/>
                  </a:cubicBezTo>
                  <a:cubicBezTo>
                    <a:pt x="5745" y="16647"/>
                    <a:pt x="5586" y="16568"/>
                    <a:pt x="5388" y="16489"/>
                  </a:cubicBezTo>
                  <a:cubicBezTo>
                    <a:pt x="4794" y="16251"/>
                    <a:pt x="4200" y="15974"/>
                    <a:pt x="3645" y="15697"/>
                  </a:cubicBezTo>
                  <a:cubicBezTo>
                    <a:pt x="3645" y="15697"/>
                    <a:pt x="3645" y="15657"/>
                    <a:pt x="3645" y="15617"/>
                  </a:cubicBezTo>
                  <a:cubicBezTo>
                    <a:pt x="3328" y="14865"/>
                    <a:pt x="2853" y="14152"/>
                    <a:pt x="2219" y="13637"/>
                  </a:cubicBezTo>
                  <a:cubicBezTo>
                    <a:pt x="1585" y="13161"/>
                    <a:pt x="674" y="12844"/>
                    <a:pt x="318" y="12092"/>
                  </a:cubicBezTo>
                  <a:cubicBezTo>
                    <a:pt x="287" y="12031"/>
                    <a:pt x="240" y="12005"/>
                    <a:pt x="192" y="12005"/>
                  </a:cubicBezTo>
                  <a:cubicBezTo>
                    <a:pt x="116" y="12005"/>
                    <a:pt x="40" y="12073"/>
                    <a:pt x="40" y="12171"/>
                  </a:cubicBezTo>
                  <a:cubicBezTo>
                    <a:pt x="1" y="12884"/>
                    <a:pt x="278" y="13558"/>
                    <a:pt x="833" y="14033"/>
                  </a:cubicBezTo>
                  <a:cubicBezTo>
                    <a:pt x="1387" y="14587"/>
                    <a:pt x="1981" y="15063"/>
                    <a:pt x="2655" y="15459"/>
                  </a:cubicBezTo>
                  <a:cubicBezTo>
                    <a:pt x="3328" y="15895"/>
                    <a:pt x="4002" y="16212"/>
                    <a:pt x="4715" y="16489"/>
                  </a:cubicBezTo>
                  <a:cubicBezTo>
                    <a:pt x="5269" y="16647"/>
                    <a:pt x="5745" y="16885"/>
                    <a:pt x="6220" y="17162"/>
                  </a:cubicBezTo>
                  <a:cubicBezTo>
                    <a:pt x="6616" y="17796"/>
                    <a:pt x="7012" y="18390"/>
                    <a:pt x="7487" y="18984"/>
                  </a:cubicBezTo>
                  <a:cubicBezTo>
                    <a:pt x="9349" y="21361"/>
                    <a:pt x="11686" y="23302"/>
                    <a:pt x="13865" y="25402"/>
                  </a:cubicBezTo>
                  <a:lnTo>
                    <a:pt x="13746" y="25362"/>
                  </a:lnTo>
                  <a:cubicBezTo>
                    <a:pt x="13746" y="25283"/>
                    <a:pt x="13707" y="25243"/>
                    <a:pt x="13627" y="25243"/>
                  </a:cubicBezTo>
                  <a:cubicBezTo>
                    <a:pt x="13429" y="25164"/>
                    <a:pt x="13192" y="25124"/>
                    <a:pt x="12994" y="25124"/>
                  </a:cubicBezTo>
                  <a:cubicBezTo>
                    <a:pt x="12558" y="25006"/>
                    <a:pt x="12082" y="24926"/>
                    <a:pt x="11686" y="24847"/>
                  </a:cubicBezTo>
                  <a:cubicBezTo>
                    <a:pt x="9785" y="24530"/>
                    <a:pt x="7884" y="24213"/>
                    <a:pt x="6022" y="23896"/>
                  </a:cubicBezTo>
                  <a:cubicBezTo>
                    <a:pt x="6009" y="23892"/>
                    <a:pt x="5996" y="23890"/>
                    <a:pt x="5983" y="23890"/>
                  </a:cubicBezTo>
                  <a:cubicBezTo>
                    <a:pt x="5872" y="23890"/>
                    <a:pt x="5753" y="24028"/>
                    <a:pt x="5824" y="24134"/>
                  </a:cubicBezTo>
                  <a:cubicBezTo>
                    <a:pt x="6556" y="25252"/>
                    <a:pt x="7514" y="26633"/>
                    <a:pt x="8989" y="26633"/>
                  </a:cubicBezTo>
                  <a:cubicBezTo>
                    <a:pt x="9029" y="26633"/>
                    <a:pt x="9070" y="26632"/>
                    <a:pt x="9112" y="26630"/>
                  </a:cubicBezTo>
                  <a:cubicBezTo>
                    <a:pt x="9785" y="26550"/>
                    <a:pt x="10458" y="26313"/>
                    <a:pt x="11013" y="25956"/>
                  </a:cubicBezTo>
                  <a:cubicBezTo>
                    <a:pt x="11607" y="25600"/>
                    <a:pt x="12320" y="25441"/>
                    <a:pt x="12994" y="25441"/>
                  </a:cubicBezTo>
                  <a:cubicBezTo>
                    <a:pt x="13509" y="25600"/>
                    <a:pt x="14023" y="25758"/>
                    <a:pt x="14499" y="26035"/>
                  </a:cubicBezTo>
                  <a:lnTo>
                    <a:pt x="14737" y="26273"/>
                  </a:lnTo>
                  <a:cubicBezTo>
                    <a:pt x="15885" y="27422"/>
                    <a:pt x="16876" y="28689"/>
                    <a:pt x="17747" y="30076"/>
                  </a:cubicBezTo>
                  <a:cubicBezTo>
                    <a:pt x="17905" y="30630"/>
                    <a:pt x="18064" y="31225"/>
                    <a:pt x="18222" y="31779"/>
                  </a:cubicBezTo>
                  <a:cubicBezTo>
                    <a:pt x="17430" y="31185"/>
                    <a:pt x="16479" y="30829"/>
                    <a:pt x="15489" y="30670"/>
                  </a:cubicBezTo>
                  <a:cubicBezTo>
                    <a:pt x="15331" y="30195"/>
                    <a:pt x="14776" y="30314"/>
                    <a:pt x="14380" y="30195"/>
                  </a:cubicBezTo>
                  <a:cubicBezTo>
                    <a:pt x="14063" y="30076"/>
                    <a:pt x="13786" y="29878"/>
                    <a:pt x="13509" y="29680"/>
                  </a:cubicBezTo>
                  <a:cubicBezTo>
                    <a:pt x="13192" y="29521"/>
                    <a:pt x="12875" y="29323"/>
                    <a:pt x="12558" y="29165"/>
                  </a:cubicBezTo>
                  <a:cubicBezTo>
                    <a:pt x="11369" y="28571"/>
                    <a:pt x="10062" y="28175"/>
                    <a:pt x="8715" y="28056"/>
                  </a:cubicBezTo>
                  <a:cubicBezTo>
                    <a:pt x="8597" y="28056"/>
                    <a:pt x="8557" y="28175"/>
                    <a:pt x="8636" y="28254"/>
                  </a:cubicBezTo>
                  <a:cubicBezTo>
                    <a:pt x="10023" y="29561"/>
                    <a:pt x="11766" y="30432"/>
                    <a:pt x="13707" y="30670"/>
                  </a:cubicBezTo>
                  <a:cubicBezTo>
                    <a:pt x="15251" y="30908"/>
                    <a:pt x="17232" y="31027"/>
                    <a:pt x="18341" y="32255"/>
                  </a:cubicBezTo>
                  <a:cubicBezTo>
                    <a:pt x="18341" y="32294"/>
                    <a:pt x="18381" y="32334"/>
                    <a:pt x="18381" y="32373"/>
                  </a:cubicBezTo>
                  <a:cubicBezTo>
                    <a:pt x="18737" y="33720"/>
                    <a:pt x="18975" y="35107"/>
                    <a:pt x="19292" y="36454"/>
                  </a:cubicBezTo>
                  <a:cubicBezTo>
                    <a:pt x="19309" y="36592"/>
                    <a:pt x="19418" y="36655"/>
                    <a:pt x="19531" y="36655"/>
                  </a:cubicBezTo>
                  <a:cubicBezTo>
                    <a:pt x="19676" y="36655"/>
                    <a:pt x="19829" y="36552"/>
                    <a:pt x="19807" y="36374"/>
                  </a:cubicBezTo>
                  <a:cubicBezTo>
                    <a:pt x="19807" y="36374"/>
                    <a:pt x="19807" y="36335"/>
                    <a:pt x="19807" y="36295"/>
                  </a:cubicBezTo>
                  <a:cubicBezTo>
                    <a:pt x="19569" y="34631"/>
                    <a:pt x="19252" y="33007"/>
                    <a:pt x="18777" y="31383"/>
                  </a:cubicBezTo>
                  <a:cubicBezTo>
                    <a:pt x="18737" y="31066"/>
                    <a:pt x="18698" y="30710"/>
                    <a:pt x="18698" y="30353"/>
                  </a:cubicBezTo>
                  <a:cubicBezTo>
                    <a:pt x="18737" y="29561"/>
                    <a:pt x="19411" y="28848"/>
                    <a:pt x="19965" y="28373"/>
                  </a:cubicBezTo>
                  <a:cubicBezTo>
                    <a:pt x="20322" y="28016"/>
                    <a:pt x="20639" y="27699"/>
                    <a:pt x="20995" y="27343"/>
                  </a:cubicBezTo>
                  <a:cubicBezTo>
                    <a:pt x="22144" y="26907"/>
                    <a:pt x="23174" y="26234"/>
                    <a:pt x="24045" y="25362"/>
                  </a:cubicBezTo>
                  <a:cubicBezTo>
                    <a:pt x="24956" y="24332"/>
                    <a:pt x="25313" y="22946"/>
                    <a:pt x="25036" y="21638"/>
                  </a:cubicBezTo>
                  <a:cubicBezTo>
                    <a:pt x="25016" y="21579"/>
                    <a:pt x="24976" y="21549"/>
                    <a:pt x="24937" y="21549"/>
                  </a:cubicBezTo>
                  <a:cubicBezTo>
                    <a:pt x="24897" y="21549"/>
                    <a:pt x="24857" y="21579"/>
                    <a:pt x="24838" y="21638"/>
                  </a:cubicBezTo>
                  <a:cubicBezTo>
                    <a:pt x="23887" y="23421"/>
                    <a:pt x="22738" y="25124"/>
                    <a:pt x="21352" y="26630"/>
                  </a:cubicBezTo>
                  <a:cubicBezTo>
                    <a:pt x="21193" y="26788"/>
                    <a:pt x="21035" y="26947"/>
                    <a:pt x="20876" y="27105"/>
                  </a:cubicBezTo>
                  <a:lnTo>
                    <a:pt x="20639" y="27224"/>
                  </a:lnTo>
                  <a:cubicBezTo>
                    <a:pt x="20599" y="27263"/>
                    <a:pt x="20560" y="27343"/>
                    <a:pt x="20599" y="27382"/>
                  </a:cubicBezTo>
                  <a:cubicBezTo>
                    <a:pt x="20163" y="27818"/>
                    <a:pt x="19688" y="28214"/>
                    <a:pt x="19292" y="28650"/>
                  </a:cubicBezTo>
                  <a:cubicBezTo>
                    <a:pt x="19015" y="28927"/>
                    <a:pt x="18777" y="29284"/>
                    <a:pt x="18619" y="29601"/>
                  </a:cubicBezTo>
                  <a:cubicBezTo>
                    <a:pt x="18460" y="27461"/>
                    <a:pt x="18856" y="25283"/>
                    <a:pt x="19688" y="23263"/>
                  </a:cubicBezTo>
                  <a:cubicBezTo>
                    <a:pt x="20599" y="21401"/>
                    <a:pt x="21708" y="19618"/>
                    <a:pt x="22936" y="17955"/>
                  </a:cubicBezTo>
                  <a:cubicBezTo>
                    <a:pt x="23728" y="16766"/>
                    <a:pt x="24481" y="15578"/>
                    <a:pt x="25234" y="14350"/>
                  </a:cubicBezTo>
                  <a:cubicBezTo>
                    <a:pt x="25669" y="13954"/>
                    <a:pt x="26184" y="13637"/>
                    <a:pt x="26739" y="13439"/>
                  </a:cubicBezTo>
                  <a:lnTo>
                    <a:pt x="26818" y="13399"/>
                  </a:lnTo>
                  <a:cubicBezTo>
                    <a:pt x="26841" y="13445"/>
                    <a:pt x="26878" y="13465"/>
                    <a:pt x="26921" y="13465"/>
                  </a:cubicBezTo>
                  <a:cubicBezTo>
                    <a:pt x="26951" y="13465"/>
                    <a:pt x="26984" y="13455"/>
                    <a:pt x="27016" y="13439"/>
                  </a:cubicBezTo>
                  <a:cubicBezTo>
                    <a:pt x="27135" y="13359"/>
                    <a:pt x="27214" y="13280"/>
                    <a:pt x="27333" y="13201"/>
                  </a:cubicBezTo>
                  <a:cubicBezTo>
                    <a:pt x="27848" y="13003"/>
                    <a:pt x="28403" y="12765"/>
                    <a:pt x="28918" y="12528"/>
                  </a:cubicBezTo>
                  <a:cubicBezTo>
                    <a:pt x="30423" y="11735"/>
                    <a:pt x="31691" y="10547"/>
                    <a:pt x="32602" y="9081"/>
                  </a:cubicBezTo>
                  <a:cubicBezTo>
                    <a:pt x="32762" y="8953"/>
                    <a:pt x="32662" y="8772"/>
                    <a:pt x="32513" y="8772"/>
                  </a:cubicBezTo>
                  <a:cubicBezTo>
                    <a:pt x="32478" y="8772"/>
                    <a:pt x="32441" y="8782"/>
                    <a:pt x="32404" y="8804"/>
                  </a:cubicBezTo>
                  <a:cubicBezTo>
                    <a:pt x="31334" y="8962"/>
                    <a:pt x="30344" y="9477"/>
                    <a:pt x="29591" y="10270"/>
                  </a:cubicBezTo>
                  <a:cubicBezTo>
                    <a:pt x="28759" y="11102"/>
                    <a:pt x="28086" y="12171"/>
                    <a:pt x="27135" y="12884"/>
                  </a:cubicBezTo>
                  <a:cubicBezTo>
                    <a:pt x="26620" y="13082"/>
                    <a:pt x="26105" y="13320"/>
                    <a:pt x="25669" y="13597"/>
                  </a:cubicBezTo>
                  <a:cubicBezTo>
                    <a:pt x="25907" y="13161"/>
                    <a:pt x="26184" y="12726"/>
                    <a:pt x="26462" y="12290"/>
                  </a:cubicBezTo>
                  <a:cubicBezTo>
                    <a:pt x="27690" y="10151"/>
                    <a:pt x="28838" y="7933"/>
                    <a:pt x="29908" y="5675"/>
                  </a:cubicBezTo>
                  <a:cubicBezTo>
                    <a:pt x="29989" y="5485"/>
                    <a:pt x="29829" y="5313"/>
                    <a:pt x="29682" y="5313"/>
                  </a:cubicBezTo>
                  <a:cubicBezTo>
                    <a:pt x="29614" y="5313"/>
                    <a:pt x="29549" y="5350"/>
                    <a:pt x="29512" y="5437"/>
                  </a:cubicBezTo>
                  <a:cubicBezTo>
                    <a:pt x="28720" y="7061"/>
                    <a:pt x="27888" y="8646"/>
                    <a:pt x="27056" y="10230"/>
                  </a:cubicBezTo>
                  <a:cubicBezTo>
                    <a:pt x="27056" y="9438"/>
                    <a:pt x="26897" y="8685"/>
                    <a:pt x="26620" y="7933"/>
                  </a:cubicBezTo>
                  <a:cubicBezTo>
                    <a:pt x="26660" y="7933"/>
                    <a:pt x="26660" y="7893"/>
                    <a:pt x="26620" y="7853"/>
                  </a:cubicBezTo>
                  <a:cubicBezTo>
                    <a:pt x="26264" y="6744"/>
                    <a:pt x="26620" y="5556"/>
                    <a:pt x="26541" y="4407"/>
                  </a:cubicBezTo>
                  <a:cubicBezTo>
                    <a:pt x="26422" y="3298"/>
                    <a:pt x="25868" y="2228"/>
                    <a:pt x="26066" y="1119"/>
                  </a:cubicBezTo>
                  <a:cubicBezTo>
                    <a:pt x="26089" y="1004"/>
                    <a:pt x="26018" y="942"/>
                    <a:pt x="25939" y="942"/>
                  </a:cubicBezTo>
                  <a:cubicBezTo>
                    <a:pt x="25882" y="942"/>
                    <a:pt x="25821" y="974"/>
                    <a:pt x="25788" y="1040"/>
                  </a:cubicBezTo>
                  <a:cubicBezTo>
                    <a:pt x="25155" y="2704"/>
                    <a:pt x="25115" y="4526"/>
                    <a:pt x="25669" y="6229"/>
                  </a:cubicBezTo>
                  <a:cubicBezTo>
                    <a:pt x="26145" y="7695"/>
                    <a:pt x="27056" y="9240"/>
                    <a:pt x="26739" y="10824"/>
                  </a:cubicBezTo>
                  <a:cubicBezTo>
                    <a:pt x="25511" y="13003"/>
                    <a:pt x="24243" y="15142"/>
                    <a:pt x="22857" y="17241"/>
                  </a:cubicBezTo>
                  <a:lnTo>
                    <a:pt x="22184" y="18232"/>
                  </a:lnTo>
                  <a:cubicBezTo>
                    <a:pt x="22184" y="18073"/>
                    <a:pt x="22223" y="17955"/>
                    <a:pt x="22223" y="17796"/>
                  </a:cubicBezTo>
                  <a:cubicBezTo>
                    <a:pt x="22342" y="17241"/>
                    <a:pt x="22421" y="16687"/>
                    <a:pt x="22501" y="16132"/>
                  </a:cubicBezTo>
                  <a:cubicBezTo>
                    <a:pt x="22619" y="15459"/>
                    <a:pt x="22699" y="14786"/>
                    <a:pt x="22738" y="14112"/>
                  </a:cubicBezTo>
                  <a:cubicBezTo>
                    <a:pt x="22778" y="12686"/>
                    <a:pt x="22580" y="11300"/>
                    <a:pt x="22501" y="9913"/>
                  </a:cubicBezTo>
                  <a:cubicBezTo>
                    <a:pt x="22475" y="9836"/>
                    <a:pt x="22398" y="9775"/>
                    <a:pt x="22327" y="9775"/>
                  </a:cubicBezTo>
                  <a:cubicBezTo>
                    <a:pt x="22288" y="9775"/>
                    <a:pt x="22251" y="9793"/>
                    <a:pt x="22223" y="9834"/>
                  </a:cubicBezTo>
                  <a:cubicBezTo>
                    <a:pt x="21074" y="10983"/>
                    <a:pt x="20718" y="12686"/>
                    <a:pt x="21273" y="14191"/>
                  </a:cubicBezTo>
                  <a:cubicBezTo>
                    <a:pt x="21510" y="15182"/>
                    <a:pt x="21946" y="16291"/>
                    <a:pt x="22025" y="17360"/>
                  </a:cubicBezTo>
                  <a:cubicBezTo>
                    <a:pt x="21946" y="17638"/>
                    <a:pt x="21906" y="17955"/>
                    <a:pt x="21867" y="18232"/>
                  </a:cubicBezTo>
                  <a:cubicBezTo>
                    <a:pt x="21827" y="18311"/>
                    <a:pt x="21867" y="18351"/>
                    <a:pt x="21906" y="18390"/>
                  </a:cubicBezTo>
                  <a:cubicBezTo>
                    <a:pt x="21867" y="18588"/>
                    <a:pt x="21827" y="18747"/>
                    <a:pt x="21748" y="18905"/>
                  </a:cubicBezTo>
                  <a:cubicBezTo>
                    <a:pt x="20916" y="20094"/>
                    <a:pt x="20163" y="21361"/>
                    <a:pt x="19530" y="22668"/>
                  </a:cubicBezTo>
                  <a:cubicBezTo>
                    <a:pt x="18579" y="24649"/>
                    <a:pt x="18143" y="26788"/>
                    <a:pt x="18222" y="28927"/>
                  </a:cubicBezTo>
                  <a:cubicBezTo>
                    <a:pt x="18222" y="29165"/>
                    <a:pt x="18222" y="29442"/>
                    <a:pt x="18222" y="29640"/>
                  </a:cubicBezTo>
                  <a:lnTo>
                    <a:pt x="18183" y="29403"/>
                  </a:lnTo>
                  <a:cubicBezTo>
                    <a:pt x="17747" y="27976"/>
                    <a:pt x="17311" y="26550"/>
                    <a:pt x="16836" y="25164"/>
                  </a:cubicBezTo>
                  <a:cubicBezTo>
                    <a:pt x="16876" y="25164"/>
                    <a:pt x="16876" y="25124"/>
                    <a:pt x="16876" y="25085"/>
                  </a:cubicBezTo>
                  <a:cubicBezTo>
                    <a:pt x="16915" y="24134"/>
                    <a:pt x="16994" y="23183"/>
                    <a:pt x="17034" y="22233"/>
                  </a:cubicBezTo>
                  <a:cubicBezTo>
                    <a:pt x="17034" y="21876"/>
                    <a:pt x="17034" y="21520"/>
                    <a:pt x="16994" y="21163"/>
                  </a:cubicBezTo>
                  <a:cubicBezTo>
                    <a:pt x="17034" y="21124"/>
                    <a:pt x="17074" y="21084"/>
                    <a:pt x="17113" y="21044"/>
                  </a:cubicBezTo>
                  <a:cubicBezTo>
                    <a:pt x="17311" y="18945"/>
                    <a:pt x="17391" y="16806"/>
                    <a:pt x="17509" y="14706"/>
                  </a:cubicBezTo>
                  <a:cubicBezTo>
                    <a:pt x="17509" y="14641"/>
                    <a:pt x="17473" y="14611"/>
                    <a:pt x="17434" y="14611"/>
                  </a:cubicBezTo>
                  <a:cubicBezTo>
                    <a:pt x="17403" y="14611"/>
                    <a:pt x="17369" y="14631"/>
                    <a:pt x="17351" y="14667"/>
                  </a:cubicBezTo>
                  <a:cubicBezTo>
                    <a:pt x="16400" y="15974"/>
                    <a:pt x="16004" y="17638"/>
                    <a:pt x="16281" y="19222"/>
                  </a:cubicBezTo>
                  <a:cubicBezTo>
                    <a:pt x="16361" y="19697"/>
                    <a:pt x="16519" y="20133"/>
                    <a:pt x="16598" y="20569"/>
                  </a:cubicBezTo>
                  <a:cubicBezTo>
                    <a:pt x="16717" y="21084"/>
                    <a:pt x="16757" y="21599"/>
                    <a:pt x="16757" y="22114"/>
                  </a:cubicBezTo>
                  <a:cubicBezTo>
                    <a:pt x="16757" y="23025"/>
                    <a:pt x="16757" y="23896"/>
                    <a:pt x="16717" y="24807"/>
                  </a:cubicBezTo>
                  <a:cubicBezTo>
                    <a:pt x="16479" y="24015"/>
                    <a:pt x="16242" y="23223"/>
                    <a:pt x="15964" y="22431"/>
                  </a:cubicBezTo>
                  <a:cubicBezTo>
                    <a:pt x="15410" y="20767"/>
                    <a:pt x="14855" y="19024"/>
                    <a:pt x="14380" y="17321"/>
                  </a:cubicBezTo>
                  <a:cubicBezTo>
                    <a:pt x="14380" y="17281"/>
                    <a:pt x="14420" y="17281"/>
                    <a:pt x="14420" y="17241"/>
                  </a:cubicBezTo>
                  <a:cubicBezTo>
                    <a:pt x="14380" y="16172"/>
                    <a:pt x="14697" y="15102"/>
                    <a:pt x="15251" y="14152"/>
                  </a:cubicBezTo>
                  <a:cubicBezTo>
                    <a:pt x="15291" y="14172"/>
                    <a:pt x="15321" y="14181"/>
                    <a:pt x="15350" y="14181"/>
                  </a:cubicBezTo>
                  <a:cubicBezTo>
                    <a:pt x="15380" y="14181"/>
                    <a:pt x="15410" y="14172"/>
                    <a:pt x="15450" y="14152"/>
                  </a:cubicBezTo>
                  <a:cubicBezTo>
                    <a:pt x="16321" y="13161"/>
                    <a:pt x="17509" y="12567"/>
                    <a:pt x="18143" y="11379"/>
                  </a:cubicBezTo>
                  <a:cubicBezTo>
                    <a:pt x="18737" y="10309"/>
                    <a:pt x="18896" y="9081"/>
                    <a:pt x="18658" y="7933"/>
                  </a:cubicBezTo>
                  <a:cubicBezTo>
                    <a:pt x="18640" y="7843"/>
                    <a:pt x="18574" y="7802"/>
                    <a:pt x="18507" y="7802"/>
                  </a:cubicBezTo>
                  <a:cubicBezTo>
                    <a:pt x="18425" y="7802"/>
                    <a:pt x="18341" y="7863"/>
                    <a:pt x="18341" y="7972"/>
                  </a:cubicBezTo>
                  <a:cubicBezTo>
                    <a:pt x="18143" y="9715"/>
                    <a:pt x="16955" y="11181"/>
                    <a:pt x="15964" y="12607"/>
                  </a:cubicBezTo>
                  <a:cubicBezTo>
                    <a:pt x="15093" y="13795"/>
                    <a:pt x="14222" y="15221"/>
                    <a:pt x="14222" y="16727"/>
                  </a:cubicBezTo>
                  <a:cubicBezTo>
                    <a:pt x="13469" y="14033"/>
                    <a:pt x="12954" y="11300"/>
                    <a:pt x="12716" y="8527"/>
                  </a:cubicBezTo>
                  <a:cubicBezTo>
                    <a:pt x="12954" y="7853"/>
                    <a:pt x="13310" y="7220"/>
                    <a:pt x="13746" y="6705"/>
                  </a:cubicBezTo>
                  <a:cubicBezTo>
                    <a:pt x="13825" y="6586"/>
                    <a:pt x="13905" y="6427"/>
                    <a:pt x="13984" y="6308"/>
                  </a:cubicBezTo>
                  <a:cubicBezTo>
                    <a:pt x="14023" y="6308"/>
                    <a:pt x="14063" y="6269"/>
                    <a:pt x="14063" y="6229"/>
                  </a:cubicBezTo>
                  <a:cubicBezTo>
                    <a:pt x="14380" y="5754"/>
                    <a:pt x="14776" y="5279"/>
                    <a:pt x="15172" y="4882"/>
                  </a:cubicBezTo>
                  <a:cubicBezTo>
                    <a:pt x="15568" y="4486"/>
                    <a:pt x="15885" y="4051"/>
                    <a:pt x="16163" y="3575"/>
                  </a:cubicBezTo>
                  <a:cubicBezTo>
                    <a:pt x="16717" y="2545"/>
                    <a:pt x="17192" y="1515"/>
                    <a:pt x="17509" y="406"/>
                  </a:cubicBezTo>
                  <a:cubicBezTo>
                    <a:pt x="17540" y="345"/>
                    <a:pt x="17477" y="261"/>
                    <a:pt x="17410" y="261"/>
                  </a:cubicBezTo>
                  <a:cubicBezTo>
                    <a:pt x="17390" y="261"/>
                    <a:pt x="17369" y="269"/>
                    <a:pt x="17351" y="287"/>
                  </a:cubicBezTo>
                  <a:cubicBezTo>
                    <a:pt x="16678" y="683"/>
                    <a:pt x="16123" y="1238"/>
                    <a:pt x="15687" y="1872"/>
                  </a:cubicBezTo>
                  <a:cubicBezTo>
                    <a:pt x="15212" y="2585"/>
                    <a:pt x="14855" y="3377"/>
                    <a:pt x="14618" y="4209"/>
                  </a:cubicBezTo>
                  <a:cubicBezTo>
                    <a:pt x="14340" y="5080"/>
                    <a:pt x="13944" y="5873"/>
                    <a:pt x="13469" y="6625"/>
                  </a:cubicBezTo>
                  <a:cubicBezTo>
                    <a:pt x="13192" y="7021"/>
                    <a:pt x="12914" y="7457"/>
                    <a:pt x="12677" y="7893"/>
                  </a:cubicBezTo>
                  <a:cubicBezTo>
                    <a:pt x="12518" y="5279"/>
                    <a:pt x="12716" y="2664"/>
                    <a:pt x="13310" y="129"/>
                  </a:cubicBezTo>
                  <a:cubicBezTo>
                    <a:pt x="13334" y="58"/>
                    <a:pt x="13272" y="1"/>
                    <a:pt x="1321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54" name="Google Shape;554;p30"/>
            <p:cNvPicPr preferRelativeResize="0"/>
            <p:nvPr/>
          </p:nvPicPr>
          <p:blipFill rotWithShape="1">
            <a:blip r:embed="rId4">
              <a:alphaModFix/>
            </a:blip>
            <a:srcRect b="0" l="0" r="0" t="0"/>
            <a:stretch/>
          </p:blipFill>
          <p:spPr>
            <a:xfrm rot="902020">
              <a:off x="6680080" y="1351499"/>
              <a:ext cx="839802" cy="325423"/>
            </a:xfrm>
            <a:prstGeom prst="rect">
              <a:avLst/>
            </a:prstGeom>
            <a:noFill/>
            <a:ln>
              <a:noFill/>
            </a:ln>
          </p:spPr>
        </p:pic>
      </p:grpSp>
      <p:pic>
        <p:nvPicPr>
          <p:cNvPr id="555" name="Google Shape;555;p30"/>
          <p:cNvPicPr preferRelativeResize="0"/>
          <p:nvPr/>
        </p:nvPicPr>
        <p:blipFill rotWithShape="1">
          <a:blip r:embed="rId5">
            <a:alphaModFix/>
          </a:blip>
          <a:srcRect b="0" l="0" r="0" t="0"/>
          <a:stretch/>
        </p:blipFill>
        <p:spPr>
          <a:xfrm rot="-1272537">
            <a:off x="224614" y="443234"/>
            <a:ext cx="952505" cy="339330"/>
          </a:xfrm>
          <a:prstGeom prst="rect">
            <a:avLst/>
          </a:prstGeom>
          <a:noFill/>
          <a:ln>
            <a:noFill/>
          </a:ln>
        </p:spPr>
      </p:pic>
      <p:sp>
        <p:nvSpPr>
          <p:cNvPr id="556" name="Google Shape;556;p30"/>
          <p:cNvSpPr txBox="1"/>
          <p:nvPr/>
        </p:nvSpPr>
        <p:spPr>
          <a:xfrm>
            <a:off x="583020" y="593271"/>
            <a:ext cx="8374743"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vi-VN" sz="2000" u="none" cap="none" strike="noStrike">
                <a:solidFill>
                  <a:srgbClr val="000000"/>
                </a:solidFill>
                <a:latin typeface="Arial"/>
                <a:ea typeface="Arial"/>
                <a:cs typeface="Arial"/>
                <a:sym typeface="Arial"/>
              </a:rPr>
              <a:t>Câu 5: </a:t>
            </a:r>
            <a:r>
              <a:rPr b="0" i="0" lang="vi-VN" sz="2000" u="none" cap="none" strike="noStrike">
                <a:solidFill>
                  <a:srgbClr val="000000"/>
                </a:solidFill>
                <a:latin typeface="Arial"/>
                <a:ea typeface="Arial"/>
                <a:cs typeface="Arial"/>
                <a:sym typeface="Arial"/>
              </a:rPr>
              <a:t>Đâu </a:t>
            </a:r>
            <a:r>
              <a:rPr b="1" i="0" lang="vi-VN" sz="2000" u="none" cap="none" strike="noStrike">
                <a:solidFill>
                  <a:srgbClr val="000000"/>
                </a:solidFill>
                <a:latin typeface="Arial"/>
                <a:ea typeface="Arial"/>
                <a:cs typeface="Arial"/>
                <a:sym typeface="Arial"/>
              </a:rPr>
              <a:t>không</a:t>
            </a:r>
            <a:r>
              <a:rPr b="0" i="0" lang="vi-VN" sz="2000" u="none" cap="none" strike="noStrike">
                <a:solidFill>
                  <a:srgbClr val="000000"/>
                </a:solidFill>
                <a:latin typeface="Arial"/>
                <a:ea typeface="Arial"/>
                <a:cs typeface="Arial"/>
                <a:sym typeface="Arial"/>
              </a:rPr>
              <a:t> phải sản phẩm </a:t>
            </a:r>
            <a:endParaRPr b="0" i="0" sz="2000" u="none" cap="none" strike="noStrike">
              <a:solidFill>
                <a:srgbClr val="000000"/>
              </a:solidFill>
              <a:latin typeface="Arial"/>
              <a:ea typeface="Arial"/>
              <a:cs typeface="Arial"/>
              <a:sym typeface="Arial"/>
            </a:endParaRPr>
          </a:p>
          <a:p>
            <a:pPr indent="0" lvl="0" marL="0" marR="0" rtl="0" algn="ctr">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của hoạt động thiết kế kĩ thuật?</a:t>
            </a:r>
            <a:endParaRPr b="0" i="0" sz="2000" u="none" cap="none" strike="noStrike">
              <a:solidFill>
                <a:srgbClr val="000000"/>
              </a:solidFill>
              <a:latin typeface="Arial"/>
              <a:ea typeface="Arial"/>
              <a:cs typeface="Arial"/>
              <a:sym typeface="Arial"/>
            </a:endParaRPr>
          </a:p>
        </p:txBody>
      </p:sp>
      <p:sp>
        <p:nvSpPr>
          <p:cNvPr id="557" name="Google Shape;557;p30"/>
          <p:cNvSpPr/>
          <p:nvPr/>
        </p:nvSpPr>
        <p:spPr>
          <a:xfrm>
            <a:off x="818694" y="1980608"/>
            <a:ext cx="3802743" cy="1030744"/>
          </a:xfrm>
          <a:prstGeom prst="roundRect">
            <a:avLst>
              <a:gd fmla="val 16667" name="adj"/>
            </a:avLst>
          </a:prstGeom>
          <a:solidFill>
            <a:srgbClr val="FFFFFF"/>
          </a:solidFill>
          <a:ln cap="flat" cmpd="sng" w="19050">
            <a:solidFill>
              <a:srgbClr val="235C6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A. Điện thoại.</a:t>
            </a:r>
            <a:endParaRPr b="0" i="0" sz="2000" u="none" cap="none" strike="noStrike">
              <a:solidFill>
                <a:srgbClr val="000000"/>
              </a:solidFill>
              <a:latin typeface="Arial"/>
              <a:ea typeface="Arial"/>
              <a:cs typeface="Arial"/>
              <a:sym typeface="Arial"/>
            </a:endParaRPr>
          </a:p>
        </p:txBody>
      </p:sp>
      <p:sp>
        <p:nvSpPr>
          <p:cNvPr id="558" name="Google Shape;558;p30"/>
          <p:cNvSpPr/>
          <p:nvPr/>
        </p:nvSpPr>
        <p:spPr>
          <a:xfrm>
            <a:off x="818694" y="3410857"/>
            <a:ext cx="3802743" cy="1117789"/>
          </a:xfrm>
          <a:prstGeom prst="roundRect">
            <a:avLst>
              <a:gd fmla="val 16667" name="adj"/>
            </a:avLst>
          </a:prstGeom>
          <a:solidFill>
            <a:srgbClr val="FFFFFF"/>
          </a:solidFill>
          <a:ln cap="flat" cmpd="sng" w="19050">
            <a:solidFill>
              <a:srgbClr val="235C6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C. Xe ngựa.</a:t>
            </a:r>
            <a:endParaRPr b="0" i="0" sz="2000" u="none" cap="none" strike="noStrike">
              <a:solidFill>
                <a:srgbClr val="000000"/>
              </a:solidFill>
              <a:latin typeface="Arial"/>
              <a:ea typeface="Arial"/>
              <a:cs typeface="Arial"/>
              <a:sym typeface="Arial"/>
            </a:endParaRPr>
          </a:p>
        </p:txBody>
      </p:sp>
      <p:sp>
        <p:nvSpPr>
          <p:cNvPr id="559" name="Google Shape;559;p30"/>
          <p:cNvSpPr/>
          <p:nvPr/>
        </p:nvSpPr>
        <p:spPr>
          <a:xfrm>
            <a:off x="4951059" y="1976305"/>
            <a:ext cx="3802743" cy="1035598"/>
          </a:xfrm>
          <a:prstGeom prst="roundRect">
            <a:avLst>
              <a:gd fmla="val 16667" name="adj"/>
            </a:avLst>
          </a:prstGeom>
          <a:solidFill>
            <a:srgbClr val="FFFFFF"/>
          </a:solidFill>
          <a:ln cap="flat" cmpd="sng" w="19050">
            <a:solidFill>
              <a:srgbClr val="235C6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B. Cây thế.</a:t>
            </a:r>
            <a:endParaRPr b="0" i="0" sz="2000" u="none" cap="none" strike="noStrike">
              <a:solidFill>
                <a:srgbClr val="000000"/>
              </a:solidFill>
              <a:latin typeface="Arial"/>
              <a:ea typeface="Arial"/>
              <a:cs typeface="Arial"/>
              <a:sym typeface="Arial"/>
            </a:endParaRPr>
          </a:p>
        </p:txBody>
      </p:sp>
      <p:sp>
        <p:nvSpPr>
          <p:cNvPr id="560" name="Google Shape;560;p30"/>
          <p:cNvSpPr/>
          <p:nvPr/>
        </p:nvSpPr>
        <p:spPr>
          <a:xfrm>
            <a:off x="4951059" y="3410857"/>
            <a:ext cx="3802743" cy="1117789"/>
          </a:xfrm>
          <a:prstGeom prst="roundRect">
            <a:avLst>
              <a:gd fmla="val 16667" name="adj"/>
            </a:avLst>
          </a:prstGeom>
          <a:solidFill>
            <a:srgbClr val="FFFFFF"/>
          </a:solidFill>
          <a:ln cap="flat" cmpd="sng" w="19050">
            <a:solidFill>
              <a:srgbClr val="235C6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D. Quần áo.</a:t>
            </a:r>
            <a:endParaRPr b="0" i="0" sz="2000" u="none" cap="none" strike="noStrike">
              <a:solidFill>
                <a:srgbClr val="000000"/>
              </a:solidFill>
              <a:latin typeface="Arial"/>
              <a:ea typeface="Arial"/>
              <a:cs typeface="Arial"/>
              <a:sym typeface="Arial"/>
            </a:endParaRPr>
          </a:p>
        </p:txBody>
      </p:sp>
      <p:sp>
        <p:nvSpPr>
          <p:cNvPr id="561" name="Google Shape;561;p30"/>
          <p:cNvSpPr/>
          <p:nvPr/>
        </p:nvSpPr>
        <p:spPr>
          <a:xfrm>
            <a:off x="4951059" y="1997418"/>
            <a:ext cx="3802743" cy="1013934"/>
          </a:xfrm>
          <a:prstGeom prst="roundRect">
            <a:avLst>
              <a:gd fmla="val 16667" name="adj"/>
            </a:avLst>
          </a:prstGeom>
          <a:solidFill>
            <a:srgbClr val="235C6B"/>
          </a:solidFill>
          <a:ln cap="flat" cmpd="sng" w="19050">
            <a:solidFill>
              <a:srgbClr val="235C6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0" i="0" lang="vi-VN" sz="1800" u="none" cap="none" strike="noStrike">
                <a:solidFill>
                  <a:schemeClr val="accent6"/>
                </a:solidFill>
                <a:latin typeface="Arial"/>
                <a:ea typeface="Arial"/>
                <a:cs typeface="Arial"/>
                <a:sym typeface="Arial"/>
              </a:rPr>
              <a:t>B. Cây thế.</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6"/>
                                        </p:tgtEl>
                                        <p:attrNameLst>
                                          <p:attrName>style.visibility</p:attrName>
                                        </p:attrNameLst>
                                      </p:cBhvr>
                                      <p:to>
                                        <p:strVal val="visible"/>
                                      </p:to>
                                    </p:set>
                                    <p:animEffect filter="fade" transition="in">
                                      <p:cBhvr>
                                        <p:cTn dur="500"/>
                                        <p:tgtEl>
                                          <p:spTgt spid="556"/>
                                        </p:tgtEl>
                                      </p:cBhvr>
                                    </p:animEffect>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557"/>
                                        </p:tgtEl>
                                        <p:attrNameLst>
                                          <p:attrName>style.visibility</p:attrName>
                                        </p:attrNameLst>
                                      </p:cBhvr>
                                      <p:to>
                                        <p:strVal val="visible"/>
                                      </p:to>
                                    </p:set>
                                    <p:anim calcmode="lin" valueType="num">
                                      <p:cBhvr additive="base">
                                        <p:cTn dur="500"/>
                                        <p:tgtEl>
                                          <p:spTgt spid="557"/>
                                        </p:tgtEl>
                                        <p:attrNameLst>
                                          <p:attrName>ppt_w</p:attrName>
                                        </p:attrNameLst>
                                      </p:cBhvr>
                                      <p:tavLst>
                                        <p:tav fmla="" tm="0">
                                          <p:val>
                                            <p:strVal val="0"/>
                                          </p:val>
                                        </p:tav>
                                        <p:tav fmla="" tm="100000">
                                          <p:val>
                                            <p:strVal val="#ppt_w"/>
                                          </p:val>
                                        </p:tav>
                                      </p:tavLst>
                                    </p:anim>
                                    <p:anim calcmode="lin" valueType="num">
                                      <p:cBhvr additive="base">
                                        <p:cTn dur="500"/>
                                        <p:tgtEl>
                                          <p:spTgt spid="557"/>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559"/>
                                        </p:tgtEl>
                                        <p:attrNameLst>
                                          <p:attrName>style.visibility</p:attrName>
                                        </p:attrNameLst>
                                      </p:cBhvr>
                                      <p:to>
                                        <p:strVal val="visible"/>
                                      </p:to>
                                    </p:set>
                                    <p:anim calcmode="lin" valueType="num">
                                      <p:cBhvr additive="base">
                                        <p:cTn dur="500"/>
                                        <p:tgtEl>
                                          <p:spTgt spid="559"/>
                                        </p:tgtEl>
                                        <p:attrNameLst>
                                          <p:attrName>ppt_w</p:attrName>
                                        </p:attrNameLst>
                                      </p:cBhvr>
                                      <p:tavLst>
                                        <p:tav fmla="" tm="0">
                                          <p:val>
                                            <p:strVal val="0"/>
                                          </p:val>
                                        </p:tav>
                                        <p:tav fmla="" tm="100000">
                                          <p:val>
                                            <p:strVal val="#ppt_w"/>
                                          </p:val>
                                        </p:tav>
                                      </p:tavLst>
                                    </p:anim>
                                    <p:anim calcmode="lin" valueType="num">
                                      <p:cBhvr additive="base">
                                        <p:cTn dur="500"/>
                                        <p:tgtEl>
                                          <p:spTgt spid="559"/>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23" presetSubtype="16">
                                  <p:stCondLst>
                                    <p:cond delay="0"/>
                                  </p:stCondLst>
                                  <p:childTnLst>
                                    <p:set>
                                      <p:cBhvr>
                                        <p:cTn dur="1" fill="hold">
                                          <p:stCondLst>
                                            <p:cond delay="0"/>
                                          </p:stCondLst>
                                        </p:cTn>
                                        <p:tgtEl>
                                          <p:spTgt spid="558"/>
                                        </p:tgtEl>
                                        <p:attrNameLst>
                                          <p:attrName>style.visibility</p:attrName>
                                        </p:attrNameLst>
                                      </p:cBhvr>
                                      <p:to>
                                        <p:strVal val="visible"/>
                                      </p:to>
                                    </p:set>
                                    <p:anim calcmode="lin" valueType="num">
                                      <p:cBhvr additive="base">
                                        <p:cTn dur="500"/>
                                        <p:tgtEl>
                                          <p:spTgt spid="558"/>
                                        </p:tgtEl>
                                        <p:attrNameLst>
                                          <p:attrName>ppt_w</p:attrName>
                                        </p:attrNameLst>
                                      </p:cBhvr>
                                      <p:tavLst>
                                        <p:tav fmla="" tm="0">
                                          <p:val>
                                            <p:strVal val="0"/>
                                          </p:val>
                                        </p:tav>
                                        <p:tav fmla="" tm="100000">
                                          <p:val>
                                            <p:strVal val="#ppt_w"/>
                                          </p:val>
                                        </p:tav>
                                      </p:tavLst>
                                    </p:anim>
                                    <p:anim calcmode="lin" valueType="num">
                                      <p:cBhvr additive="base">
                                        <p:cTn dur="500"/>
                                        <p:tgtEl>
                                          <p:spTgt spid="558"/>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560"/>
                                        </p:tgtEl>
                                        <p:attrNameLst>
                                          <p:attrName>style.visibility</p:attrName>
                                        </p:attrNameLst>
                                      </p:cBhvr>
                                      <p:to>
                                        <p:strVal val="visible"/>
                                      </p:to>
                                    </p:set>
                                    <p:anim calcmode="lin" valueType="num">
                                      <p:cBhvr additive="base">
                                        <p:cTn dur="500"/>
                                        <p:tgtEl>
                                          <p:spTgt spid="560"/>
                                        </p:tgtEl>
                                        <p:attrNameLst>
                                          <p:attrName>ppt_w</p:attrName>
                                        </p:attrNameLst>
                                      </p:cBhvr>
                                      <p:tavLst>
                                        <p:tav fmla="" tm="0">
                                          <p:val>
                                            <p:strVal val="0"/>
                                          </p:val>
                                        </p:tav>
                                        <p:tav fmla="" tm="100000">
                                          <p:val>
                                            <p:strVal val="#ppt_w"/>
                                          </p:val>
                                        </p:tav>
                                      </p:tavLst>
                                    </p:anim>
                                    <p:anim calcmode="lin" valueType="num">
                                      <p:cBhvr additive="base">
                                        <p:cTn dur="500"/>
                                        <p:tgtEl>
                                          <p:spTgt spid="56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1"/>
                                        </p:tgtEl>
                                        <p:attrNameLst>
                                          <p:attrName>style.visibility</p:attrName>
                                        </p:attrNameLst>
                                      </p:cBhvr>
                                      <p:to>
                                        <p:strVal val="visible"/>
                                      </p:to>
                                    </p:set>
                                    <p:animEffect filter="fade" transition="in">
                                      <p:cBhvr>
                                        <p:cTn dur="500"/>
                                        <p:tgtEl>
                                          <p:spTgt spid="5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pic>
        <p:nvPicPr>
          <p:cNvPr id="566" name="Google Shape;566;p31"/>
          <p:cNvPicPr preferRelativeResize="0"/>
          <p:nvPr/>
        </p:nvPicPr>
        <p:blipFill rotWithShape="1">
          <a:blip r:embed="rId3">
            <a:alphaModFix/>
          </a:blip>
          <a:srcRect b="0" l="3870" r="0" t="0"/>
          <a:stretch/>
        </p:blipFill>
        <p:spPr>
          <a:xfrm>
            <a:off x="566056" y="204787"/>
            <a:ext cx="8374743" cy="4722813"/>
          </a:xfrm>
          <a:prstGeom prst="rect">
            <a:avLst/>
          </a:prstGeom>
          <a:noFill/>
          <a:ln>
            <a:noFill/>
          </a:ln>
        </p:spPr>
      </p:pic>
      <p:sp>
        <p:nvSpPr>
          <p:cNvPr id="567" name="Google Shape;567;p31"/>
          <p:cNvSpPr txBox="1"/>
          <p:nvPr/>
        </p:nvSpPr>
        <p:spPr>
          <a:xfrm>
            <a:off x="1025198" y="1221559"/>
            <a:ext cx="4028201" cy="2862322"/>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Chọn 2 trong số các nghề giới thiệu trong Bảng 18.1, hãy so sánh về nhiệm vụ chủ yếu của hai nghề đó; tự đánh giá bản thân và cho biết em có hứng thú, phù hợp thực hiện các nhiệm vụ đó không.</a:t>
            </a:r>
            <a:endParaRPr b="0" i="0" sz="2000" u="none" cap="none" strike="noStrike">
              <a:solidFill>
                <a:srgbClr val="000000"/>
              </a:solidFill>
              <a:latin typeface="Arial"/>
              <a:ea typeface="Arial"/>
              <a:cs typeface="Arial"/>
              <a:sym typeface="Arial"/>
            </a:endParaRPr>
          </a:p>
        </p:txBody>
      </p:sp>
      <p:grpSp>
        <p:nvGrpSpPr>
          <p:cNvPr id="568" name="Google Shape;568;p31"/>
          <p:cNvGrpSpPr/>
          <p:nvPr/>
        </p:nvGrpSpPr>
        <p:grpSpPr>
          <a:xfrm>
            <a:off x="2225629" y="477225"/>
            <a:ext cx="4836481" cy="553998"/>
            <a:chOff x="579950" y="844222"/>
            <a:chExt cx="4836481" cy="553998"/>
          </a:xfrm>
        </p:grpSpPr>
        <p:sp>
          <p:nvSpPr>
            <p:cNvPr id="569" name="Google Shape;569;p31"/>
            <p:cNvSpPr txBox="1"/>
            <p:nvPr/>
          </p:nvSpPr>
          <p:spPr>
            <a:xfrm>
              <a:off x="1031875" y="844222"/>
              <a:ext cx="4384556" cy="553998"/>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vi-VN" sz="2000" u="none" cap="none" strike="noStrike">
                  <a:solidFill>
                    <a:srgbClr val="C00000"/>
                  </a:solidFill>
                  <a:latin typeface="Arial"/>
                  <a:ea typeface="Arial"/>
                  <a:cs typeface="Arial"/>
                  <a:sym typeface="Arial"/>
                </a:rPr>
                <a:t>Câu hỏi phần Luyện tập SGK tr. 95</a:t>
              </a:r>
              <a:endParaRPr b="1" i="0" sz="2000" u="none" cap="none" strike="noStrike">
                <a:solidFill>
                  <a:srgbClr val="C00000"/>
                </a:solidFill>
                <a:latin typeface="Arial"/>
                <a:ea typeface="Arial"/>
                <a:cs typeface="Arial"/>
                <a:sym typeface="Arial"/>
              </a:endParaRPr>
            </a:p>
          </p:txBody>
        </p:sp>
        <p:pic>
          <p:nvPicPr>
            <p:cNvPr id="570" name="Google Shape;570;p31"/>
            <p:cNvPicPr preferRelativeResize="0"/>
            <p:nvPr/>
          </p:nvPicPr>
          <p:blipFill rotWithShape="1">
            <a:blip r:embed="rId4">
              <a:alphaModFix/>
            </a:blip>
            <a:srcRect b="0" l="0" r="0" t="0"/>
            <a:stretch/>
          </p:blipFill>
          <p:spPr>
            <a:xfrm>
              <a:off x="579950" y="938818"/>
              <a:ext cx="434623" cy="409270"/>
            </a:xfrm>
            <a:prstGeom prst="rect">
              <a:avLst/>
            </a:prstGeom>
            <a:noFill/>
            <a:ln>
              <a:noFill/>
            </a:ln>
          </p:spPr>
        </p:pic>
      </p:grpSp>
      <p:pic>
        <p:nvPicPr>
          <p:cNvPr id="571" name="Google Shape;571;p31"/>
          <p:cNvPicPr preferRelativeResize="0"/>
          <p:nvPr/>
        </p:nvPicPr>
        <p:blipFill rotWithShape="1">
          <a:blip r:embed="rId5">
            <a:alphaModFix/>
          </a:blip>
          <a:srcRect b="0" l="0" r="0" t="0"/>
          <a:stretch/>
        </p:blipFill>
        <p:spPr>
          <a:xfrm>
            <a:off x="5240396" y="1381473"/>
            <a:ext cx="2665787" cy="2542495"/>
          </a:xfrm>
          <a:prstGeom prst="rect">
            <a:avLst/>
          </a:prstGeom>
          <a:noFill/>
          <a:ln>
            <a:noFill/>
          </a:ln>
        </p:spPr>
      </p:pic>
      <p:grpSp>
        <p:nvGrpSpPr>
          <p:cNvPr id="572" name="Google Shape;572;p31"/>
          <p:cNvGrpSpPr/>
          <p:nvPr/>
        </p:nvGrpSpPr>
        <p:grpSpPr>
          <a:xfrm>
            <a:off x="7700334" y="3069275"/>
            <a:ext cx="1057967" cy="1709385"/>
            <a:chOff x="1693026" y="1752924"/>
            <a:chExt cx="1057967" cy="1709385"/>
          </a:xfrm>
        </p:grpSpPr>
        <p:sp>
          <p:nvSpPr>
            <p:cNvPr id="573" name="Google Shape;573;p31"/>
            <p:cNvSpPr/>
            <p:nvPr/>
          </p:nvSpPr>
          <p:spPr>
            <a:xfrm>
              <a:off x="1989861" y="1752924"/>
              <a:ext cx="464290" cy="1488789"/>
            </a:xfrm>
            <a:custGeom>
              <a:rect b="b" l="l" r="r" t="t"/>
              <a:pathLst>
                <a:path extrusionOk="0" h="82299" w="25662">
                  <a:moveTo>
                    <a:pt x="18232" y="952"/>
                  </a:moveTo>
                  <a:cubicBezTo>
                    <a:pt x="18757" y="952"/>
                    <a:pt x="18334" y="4099"/>
                    <a:pt x="18181" y="4750"/>
                  </a:cubicBezTo>
                  <a:cubicBezTo>
                    <a:pt x="18181" y="4750"/>
                    <a:pt x="17050" y="2271"/>
                    <a:pt x="17963" y="1140"/>
                  </a:cubicBezTo>
                  <a:cubicBezTo>
                    <a:pt x="18072" y="1010"/>
                    <a:pt x="18161" y="952"/>
                    <a:pt x="18232" y="952"/>
                  </a:cubicBezTo>
                  <a:close/>
                  <a:moveTo>
                    <a:pt x="15868" y="2007"/>
                  </a:moveTo>
                  <a:cubicBezTo>
                    <a:pt x="16363" y="2007"/>
                    <a:pt x="17381" y="4777"/>
                    <a:pt x="17528" y="5402"/>
                  </a:cubicBezTo>
                  <a:cubicBezTo>
                    <a:pt x="17528" y="5402"/>
                    <a:pt x="15354" y="3706"/>
                    <a:pt x="15658" y="2314"/>
                  </a:cubicBezTo>
                  <a:cubicBezTo>
                    <a:pt x="15705" y="2099"/>
                    <a:pt x="15778" y="2007"/>
                    <a:pt x="15868" y="2007"/>
                  </a:cubicBezTo>
                  <a:close/>
                  <a:moveTo>
                    <a:pt x="20679" y="1907"/>
                  </a:moveTo>
                  <a:cubicBezTo>
                    <a:pt x="20799" y="1907"/>
                    <a:pt x="20885" y="2029"/>
                    <a:pt x="20921" y="2314"/>
                  </a:cubicBezTo>
                  <a:cubicBezTo>
                    <a:pt x="21095" y="4010"/>
                    <a:pt x="18311" y="5794"/>
                    <a:pt x="18311" y="5794"/>
                  </a:cubicBezTo>
                  <a:cubicBezTo>
                    <a:pt x="18566" y="5066"/>
                    <a:pt x="20066" y="1907"/>
                    <a:pt x="20679" y="1907"/>
                  </a:cubicBezTo>
                  <a:close/>
                  <a:moveTo>
                    <a:pt x="14438" y="3724"/>
                  </a:moveTo>
                  <a:cubicBezTo>
                    <a:pt x="15010" y="3724"/>
                    <a:pt x="16970" y="5556"/>
                    <a:pt x="17354" y="6011"/>
                  </a:cubicBezTo>
                  <a:cubicBezTo>
                    <a:pt x="17354" y="6011"/>
                    <a:pt x="14658" y="5489"/>
                    <a:pt x="14310" y="4097"/>
                  </a:cubicBezTo>
                  <a:cubicBezTo>
                    <a:pt x="14241" y="3833"/>
                    <a:pt x="14299" y="3724"/>
                    <a:pt x="14438" y="3724"/>
                  </a:cubicBezTo>
                  <a:close/>
                  <a:moveTo>
                    <a:pt x="23530" y="8186"/>
                  </a:moveTo>
                  <a:cubicBezTo>
                    <a:pt x="23401" y="10075"/>
                    <a:pt x="22001" y="11244"/>
                    <a:pt x="21170" y="12696"/>
                  </a:cubicBezTo>
                  <a:lnTo>
                    <a:pt x="21170" y="12696"/>
                  </a:lnTo>
                  <a:cubicBezTo>
                    <a:pt x="20813" y="10880"/>
                    <a:pt x="21894" y="8702"/>
                    <a:pt x="23530" y="8186"/>
                  </a:cubicBezTo>
                  <a:close/>
                  <a:moveTo>
                    <a:pt x="16423" y="14303"/>
                  </a:moveTo>
                  <a:cubicBezTo>
                    <a:pt x="17244" y="14303"/>
                    <a:pt x="19703" y="17271"/>
                    <a:pt x="19703" y="18885"/>
                  </a:cubicBezTo>
                  <a:lnTo>
                    <a:pt x="19877" y="18885"/>
                  </a:lnTo>
                  <a:lnTo>
                    <a:pt x="19703" y="18929"/>
                  </a:lnTo>
                  <a:lnTo>
                    <a:pt x="19703" y="18885"/>
                  </a:lnTo>
                  <a:cubicBezTo>
                    <a:pt x="18746" y="17798"/>
                    <a:pt x="17789" y="16710"/>
                    <a:pt x="16876" y="15580"/>
                  </a:cubicBezTo>
                  <a:cubicBezTo>
                    <a:pt x="16615" y="15232"/>
                    <a:pt x="15919" y="14797"/>
                    <a:pt x="16223" y="14405"/>
                  </a:cubicBezTo>
                  <a:cubicBezTo>
                    <a:pt x="16269" y="14335"/>
                    <a:pt x="16337" y="14303"/>
                    <a:pt x="16423" y="14303"/>
                  </a:cubicBezTo>
                  <a:close/>
                  <a:moveTo>
                    <a:pt x="7024" y="19689"/>
                  </a:moveTo>
                  <a:lnTo>
                    <a:pt x="7046" y="19711"/>
                  </a:lnTo>
                  <a:lnTo>
                    <a:pt x="7003" y="19711"/>
                  </a:lnTo>
                  <a:cubicBezTo>
                    <a:pt x="7010" y="19704"/>
                    <a:pt x="7017" y="19696"/>
                    <a:pt x="7024" y="19689"/>
                  </a:cubicBezTo>
                  <a:close/>
                  <a:moveTo>
                    <a:pt x="7177" y="17841"/>
                  </a:moveTo>
                  <a:lnTo>
                    <a:pt x="7177" y="17885"/>
                  </a:lnTo>
                  <a:cubicBezTo>
                    <a:pt x="7871" y="17885"/>
                    <a:pt x="7397" y="19399"/>
                    <a:pt x="5669" y="20140"/>
                  </a:cubicBezTo>
                  <a:lnTo>
                    <a:pt x="5669" y="20140"/>
                  </a:lnTo>
                  <a:cubicBezTo>
                    <a:pt x="5777" y="19800"/>
                    <a:pt x="6495" y="17841"/>
                    <a:pt x="7177" y="17841"/>
                  </a:cubicBezTo>
                  <a:close/>
                  <a:moveTo>
                    <a:pt x="4673" y="16878"/>
                  </a:moveTo>
                  <a:cubicBezTo>
                    <a:pt x="5261" y="16878"/>
                    <a:pt x="5922" y="18455"/>
                    <a:pt x="5176" y="20320"/>
                  </a:cubicBezTo>
                  <a:lnTo>
                    <a:pt x="5220" y="20407"/>
                  </a:lnTo>
                  <a:cubicBezTo>
                    <a:pt x="5176" y="20320"/>
                    <a:pt x="3784" y="17624"/>
                    <a:pt x="4393" y="16971"/>
                  </a:cubicBezTo>
                  <a:lnTo>
                    <a:pt x="4393" y="16971"/>
                  </a:lnTo>
                  <a:lnTo>
                    <a:pt x="4393" y="17015"/>
                  </a:lnTo>
                  <a:cubicBezTo>
                    <a:pt x="4480" y="16922"/>
                    <a:pt x="4576" y="16878"/>
                    <a:pt x="4673" y="16878"/>
                  </a:cubicBezTo>
                  <a:close/>
                  <a:moveTo>
                    <a:pt x="2509" y="18350"/>
                  </a:moveTo>
                  <a:cubicBezTo>
                    <a:pt x="3103" y="18350"/>
                    <a:pt x="4203" y="19319"/>
                    <a:pt x="4566" y="21052"/>
                  </a:cubicBezTo>
                  <a:lnTo>
                    <a:pt x="4566" y="21052"/>
                  </a:lnTo>
                  <a:cubicBezTo>
                    <a:pt x="4101" y="20774"/>
                    <a:pt x="2014" y="19454"/>
                    <a:pt x="2132" y="18668"/>
                  </a:cubicBezTo>
                  <a:cubicBezTo>
                    <a:pt x="2174" y="18454"/>
                    <a:pt x="2315" y="18350"/>
                    <a:pt x="2509" y="18350"/>
                  </a:cubicBezTo>
                  <a:close/>
                  <a:moveTo>
                    <a:pt x="7900" y="20029"/>
                  </a:moveTo>
                  <a:cubicBezTo>
                    <a:pt x="8066" y="20029"/>
                    <a:pt x="8206" y="20064"/>
                    <a:pt x="8308" y="20146"/>
                  </a:cubicBezTo>
                  <a:cubicBezTo>
                    <a:pt x="8909" y="20571"/>
                    <a:pt x="7898" y="21427"/>
                    <a:pt x="6283" y="21427"/>
                  </a:cubicBezTo>
                  <a:cubicBezTo>
                    <a:pt x="5913" y="21427"/>
                    <a:pt x="5511" y="21383"/>
                    <a:pt x="5089" y="21277"/>
                  </a:cubicBezTo>
                  <a:lnTo>
                    <a:pt x="5002" y="21277"/>
                  </a:lnTo>
                  <a:cubicBezTo>
                    <a:pt x="5076" y="21240"/>
                    <a:pt x="6928" y="20029"/>
                    <a:pt x="7900" y="20029"/>
                  </a:cubicBezTo>
                  <a:close/>
                  <a:moveTo>
                    <a:pt x="20355" y="25061"/>
                  </a:moveTo>
                  <a:lnTo>
                    <a:pt x="20312" y="25105"/>
                  </a:lnTo>
                  <a:lnTo>
                    <a:pt x="20312" y="25061"/>
                  </a:lnTo>
                  <a:close/>
                  <a:moveTo>
                    <a:pt x="24241" y="21367"/>
                  </a:moveTo>
                  <a:cubicBezTo>
                    <a:pt x="24339" y="21367"/>
                    <a:pt x="24424" y="21405"/>
                    <a:pt x="24487" y="21495"/>
                  </a:cubicBezTo>
                  <a:cubicBezTo>
                    <a:pt x="25096" y="22364"/>
                    <a:pt x="22356" y="24148"/>
                    <a:pt x="21138" y="25322"/>
                  </a:cubicBezTo>
                  <a:lnTo>
                    <a:pt x="21138" y="25279"/>
                  </a:lnTo>
                  <a:cubicBezTo>
                    <a:pt x="21790" y="24278"/>
                    <a:pt x="22356" y="23191"/>
                    <a:pt x="23095" y="22234"/>
                  </a:cubicBezTo>
                  <a:cubicBezTo>
                    <a:pt x="23302" y="21924"/>
                    <a:pt x="23865" y="21367"/>
                    <a:pt x="24241" y="21367"/>
                  </a:cubicBezTo>
                  <a:close/>
                  <a:moveTo>
                    <a:pt x="8188" y="24107"/>
                  </a:moveTo>
                  <a:cubicBezTo>
                    <a:pt x="8280" y="24107"/>
                    <a:pt x="8364" y="24147"/>
                    <a:pt x="8438" y="24235"/>
                  </a:cubicBezTo>
                  <a:cubicBezTo>
                    <a:pt x="9004" y="24887"/>
                    <a:pt x="7177" y="27018"/>
                    <a:pt x="6133" y="28149"/>
                  </a:cubicBezTo>
                  <a:lnTo>
                    <a:pt x="6133" y="28193"/>
                  </a:lnTo>
                  <a:lnTo>
                    <a:pt x="6003" y="28193"/>
                  </a:lnTo>
                  <a:lnTo>
                    <a:pt x="6133" y="28149"/>
                  </a:lnTo>
                  <a:cubicBezTo>
                    <a:pt x="6133" y="26944"/>
                    <a:pt x="7418" y="24107"/>
                    <a:pt x="8188" y="24107"/>
                  </a:cubicBezTo>
                  <a:close/>
                  <a:moveTo>
                    <a:pt x="15635" y="28088"/>
                  </a:moveTo>
                  <a:cubicBezTo>
                    <a:pt x="17475" y="28088"/>
                    <a:pt x="16299" y="31609"/>
                    <a:pt x="16006" y="33281"/>
                  </a:cubicBezTo>
                  <a:cubicBezTo>
                    <a:pt x="15658" y="31629"/>
                    <a:pt x="14179" y="28280"/>
                    <a:pt x="15397" y="28106"/>
                  </a:cubicBezTo>
                  <a:cubicBezTo>
                    <a:pt x="15481" y="28094"/>
                    <a:pt x="15560" y="28088"/>
                    <a:pt x="15635" y="28088"/>
                  </a:cubicBezTo>
                  <a:close/>
                  <a:moveTo>
                    <a:pt x="1191" y="31250"/>
                  </a:moveTo>
                  <a:cubicBezTo>
                    <a:pt x="2039" y="31250"/>
                    <a:pt x="4365" y="32987"/>
                    <a:pt x="5611" y="34934"/>
                  </a:cubicBezTo>
                  <a:cubicBezTo>
                    <a:pt x="3697" y="34412"/>
                    <a:pt x="0" y="32281"/>
                    <a:pt x="957" y="31324"/>
                  </a:cubicBezTo>
                  <a:cubicBezTo>
                    <a:pt x="1012" y="31274"/>
                    <a:pt x="1091" y="31250"/>
                    <a:pt x="1191" y="31250"/>
                  </a:cubicBezTo>
                  <a:close/>
                  <a:moveTo>
                    <a:pt x="15136" y="38066"/>
                  </a:moveTo>
                  <a:cubicBezTo>
                    <a:pt x="15136" y="38109"/>
                    <a:pt x="15136" y="38109"/>
                    <a:pt x="15093" y="38152"/>
                  </a:cubicBezTo>
                  <a:cubicBezTo>
                    <a:pt x="15093" y="38152"/>
                    <a:pt x="15093" y="38196"/>
                    <a:pt x="15049" y="38196"/>
                  </a:cubicBezTo>
                  <a:lnTo>
                    <a:pt x="15093" y="38109"/>
                  </a:lnTo>
                  <a:lnTo>
                    <a:pt x="15136" y="38066"/>
                  </a:lnTo>
                  <a:close/>
                  <a:moveTo>
                    <a:pt x="10917" y="33629"/>
                  </a:moveTo>
                  <a:cubicBezTo>
                    <a:pt x="12439" y="33629"/>
                    <a:pt x="9830" y="37631"/>
                    <a:pt x="9134" y="38413"/>
                  </a:cubicBezTo>
                  <a:cubicBezTo>
                    <a:pt x="9221" y="37805"/>
                    <a:pt x="10134" y="33629"/>
                    <a:pt x="10917" y="33629"/>
                  </a:cubicBezTo>
                  <a:close/>
                  <a:moveTo>
                    <a:pt x="19625" y="35589"/>
                  </a:moveTo>
                  <a:cubicBezTo>
                    <a:pt x="19730" y="35589"/>
                    <a:pt x="19802" y="35629"/>
                    <a:pt x="19833" y="35717"/>
                  </a:cubicBezTo>
                  <a:cubicBezTo>
                    <a:pt x="20225" y="36761"/>
                    <a:pt x="16963" y="38457"/>
                    <a:pt x="15049" y="39196"/>
                  </a:cubicBezTo>
                  <a:lnTo>
                    <a:pt x="15049" y="39153"/>
                  </a:lnTo>
                  <a:cubicBezTo>
                    <a:pt x="16199" y="37811"/>
                    <a:pt x="18838" y="35589"/>
                    <a:pt x="19625" y="35589"/>
                  </a:cubicBezTo>
                  <a:close/>
                  <a:moveTo>
                    <a:pt x="12263" y="37756"/>
                  </a:moveTo>
                  <a:cubicBezTo>
                    <a:pt x="12896" y="37756"/>
                    <a:pt x="12708" y="41823"/>
                    <a:pt x="12135" y="42806"/>
                  </a:cubicBezTo>
                  <a:cubicBezTo>
                    <a:pt x="12135" y="42806"/>
                    <a:pt x="11352" y="38370"/>
                    <a:pt x="12135" y="37805"/>
                  </a:cubicBezTo>
                  <a:cubicBezTo>
                    <a:pt x="12181" y="37772"/>
                    <a:pt x="12223" y="37756"/>
                    <a:pt x="12263" y="37756"/>
                  </a:cubicBezTo>
                  <a:close/>
                  <a:moveTo>
                    <a:pt x="14818" y="45718"/>
                  </a:moveTo>
                  <a:cubicBezTo>
                    <a:pt x="15011" y="45718"/>
                    <a:pt x="15204" y="45811"/>
                    <a:pt x="15397" y="46025"/>
                  </a:cubicBezTo>
                  <a:lnTo>
                    <a:pt x="15397" y="46068"/>
                  </a:lnTo>
                  <a:cubicBezTo>
                    <a:pt x="15745" y="46416"/>
                    <a:pt x="13614" y="48678"/>
                    <a:pt x="12266" y="49722"/>
                  </a:cubicBezTo>
                  <a:cubicBezTo>
                    <a:pt x="12815" y="48367"/>
                    <a:pt x="13795" y="45718"/>
                    <a:pt x="14818" y="45718"/>
                  </a:cubicBezTo>
                  <a:close/>
                  <a:moveTo>
                    <a:pt x="6234" y="50239"/>
                  </a:moveTo>
                  <a:cubicBezTo>
                    <a:pt x="7103" y="50239"/>
                    <a:pt x="7390" y="53108"/>
                    <a:pt x="7177" y="54810"/>
                  </a:cubicBezTo>
                  <a:lnTo>
                    <a:pt x="7133" y="54810"/>
                  </a:lnTo>
                  <a:cubicBezTo>
                    <a:pt x="6350" y="53332"/>
                    <a:pt x="5089" y="50374"/>
                    <a:pt x="6176" y="50244"/>
                  </a:cubicBezTo>
                  <a:cubicBezTo>
                    <a:pt x="6196" y="50241"/>
                    <a:pt x="6215" y="50239"/>
                    <a:pt x="6234" y="50239"/>
                  </a:cubicBezTo>
                  <a:close/>
                  <a:moveTo>
                    <a:pt x="10917" y="47591"/>
                  </a:moveTo>
                  <a:lnTo>
                    <a:pt x="10917" y="47591"/>
                  </a:lnTo>
                  <a:cubicBezTo>
                    <a:pt x="11483" y="53549"/>
                    <a:pt x="8960" y="58986"/>
                    <a:pt x="7786" y="64640"/>
                  </a:cubicBezTo>
                  <a:lnTo>
                    <a:pt x="7786" y="64683"/>
                  </a:lnTo>
                  <a:cubicBezTo>
                    <a:pt x="7351" y="58681"/>
                    <a:pt x="8786" y="53071"/>
                    <a:pt x="10917" y="47591"/>
                  </a:cubicBezTo>
                  <a:close/>
                  <a:moveTo>
                    <a:pt x="18031" y="1"/>
                  </a:moveTo>
                  <a:cubicBezTo>
                    <a:pt x="17982" y="1"/>
                    <a:pt x="17930" y="3"/>
                    <a:pt x="17876" y="9"/>
                  </a:cubicBezTo>
                  <a:cubicBezTo>
                    <a:pt x="16528" y="183"/>
                    <a:pt x="17006" y="2184"/>
                    <a:pt x="17267" y="3227"/>
                  </a:cubicBezTo>
                  <a:cubicBezTo>
                    <a:pt x="16765" y="2653"/>
                    <a:pt x="16351" y="1130"/>
                    <a:pt x="15708" y="1130"/>
                  </a:cubicBezTo>
                  <a:cubicBezTo>
                    <a:pt x="15572" y="1130"/>
                    <a:pt x="15426" y="1198"/>
                    <a:pt x="15267" y="1357"/>
                  </a:cubicBezTo>
                  <a:cubicBezTo>
                    <a:pt x="14962" y="1662"/>
                    <a:pt x="15049" y="2097"/>
                    <a:pt x="15093" y="2488"/>
                  </a:cubicBezTo>
                  <a:cubicBezTo>
                    <a:pt x="15180" y="2923"/>
                    <a:pt x="15354" y="3358"/>
                    <a:pt x="15614" y="3706"/>
                  </a:cubicBezTo>
                  <a:cubicBezTo>
                    <a:pt x="15175" y="3506"/>
                    <a:pt x="14736" y="3087"/>
                    <a:pt x="14263" y="3087"/>
                  </a:cubicBezTo>
                  <a:cubicBezTo>
                    <a:pt x="14221" y="3087"/>
                    <a:pt x="14178" y="3090"/>
                    <a:pt x="14136" y="3097"/>
                  </a:cubicBezTo>
                  <a:cubicBezTo>
                    <a:pt x="14005" y="3141"/>
                    <a:pt x="13918" y="3227"/>
                    <a:pt x="13875" y="3358"/>
                  </a:cubicBezTo>
                  <a:cubicBezTo>
                    <a:pt x="13831" y="3749"/>
                    <a:pt x="13918" y="4141"/>
                    <a:pt x="14092" y="4445"/>
                  </a:cubicBezTo>
                  <a:cubicBezTo>
                    <a:pt x="14919" y="5968"/>
                    <a:pt x="16354" y="6316"/>
                    <a:pt x="17789" y="6446"/>
                  </a:cubicBezTo>
                  <a:cubicBezTo>
                    <a:pt x="20094" y="10143"/>
                    <a:pt x="20399" y="14144"/>
                    <a:pt x="20399" y="18189"/>
                  </a:cubicBezTo>
                  <a:cubicBezTo>
                    <a:pt x="20094" y="17711"/>
                    <a:pt x="19920" y="17102"/>
                    <a:pt x="19616" y="16710"/>
                  </a:cubicBezTo>
                  <a:cubicBezTo>
                    <a:pt x="18833" y="15710"/>
                    <a:pt x="18007" y="14797"/>
                    <a:pt x="17137" y="13927"/>
                  </a:cubicBezTo>
                  <a:cubicBezTo>
                    <a:pt x="16932" y="13738"/>
                    <a:pt x="16664" y="13640"/>
                    <a:pt x="16412" y="13640"/>
                  </a:cubicBezTo>
                  <a:cubicBezTo>
                    <a:pt x="15969" y="13640"/>
                    <a:pt x="15575" y="13942"/>
                    <a:pt x="15658" y="14579"/>
                  </a:cubicBezTo>
                  <a:cubicBezTo>
                    <a:pt x="15701" y="15101"/>
                    <a:pt x="16223" y="15667"/>
                    <a:pt x="16658" y="16188"/>
                  </a:cubicBezTo>
                  <a:cubicBezTo>
                    <a:pt x="17746" y="17493"/>
                    <a:pt x="18920" y="18668"/>
                    <a:pt x="19964" y="19972"/>
                  </a:cubicBezTo>
                  <a:cubicBezTo>
                    <a:pt x="20268" y="20364"/>
                    <a:pt x="20442" y="20842"/>
                    <a:pt x="20399" y="21364"/>
                  </a:cubicBezTo>
                  <a:cubicBezTo>
                    <a:pt x="19659" y="24278"/>
                    <a:pt x="18833" y="27192"/>
                    <a:pt x="18050" y="30063"/>
                  </a:cubicBezTo>
                  <a:cubicBezTo>
                    <a:pt x="17920" y="30541"/>
                    <a:pt x="17746" y="30976"/>
                    <a:pt x="17528" y="31368"/>
                  </a:cubicBezTo>
                  <a:cubicBezTo>
                    <a:pt x="17311" y="31802"/>
                    <a:pt x="17093" y="32194"/>
                    <a:pt x="16919" y="32629"/>
                  </a:cubicBezTo>
                  <a:cubicBezTo>
                    <a:pt x="17050" y="30715"/>
                    <a:pt x="17659" y="27584"/>
                    <a:pt x="15484" y="27540"/>
                  </a:cubicBezTo>
                  <a:cubicBezTo>
                    <a:pt x="14310" y="27540"/>
                    <a:pt x="14397" y="29106"/>
                    <a:pt x="14571" y="29976"/>
                  </a:cubicBezTo>
                  <a:cubicBezTo>
                    <a:pt x="14832" y="31237"/>
                    <a:pt x="15310" y="32455"/>
                    <a:pt x="15527" y="33716"/>
                  </a:cubicBezTo>
                  <a:cubicBezTo>
                    <a:pt x="15658" y="34456"/>
                    <a:pt x="15614" y="35151"/>
                    <a:pt x="15397" y="35847"/>
                  </a:cubicBezTo>
                  <a:cubicBezTo>
                    <a:pt x="14832" y="37326"/>
                    <a:pt x="14092" y="38674"/>
                    <a:pt x="13396" y="40110"/>
                  </a:cubicBezTo>
                  <a:cubicBezTo>
                    <a:pt x="13353" y="40284"/>
                    <a:pt x="13266" y="40414"/>
                    <a:pt x="13179" y="40545"/>
                  </a:cubicBezTo>
                  <a:cubicBezTo>
                    <a:pt x="13092" y="40675"/>
                    <a:pt x="13048" y="40762"/>
                    <a:pt x="12918" y="40849"/>
                  </a:cubicBezTo>
                  <a:cubicBezTo>
                    <a:pt x="12918" y="39588"/>
                    <a:pt x="13744" y="38066"/>
                    <a:pt x="12918" y="37239"/>
                  </a:cubicBezTo>
                  <a:cubicBezTo>
                    <a:pt x="12740" y="37041"/>
                    <a:pt x="12555" y="36956"/>
                    <a:pt x="12376" y="36956"/>
                  </a:cubicBezTo>
                  <a:cubicBezTo>
                    <a:pt x="11767" y="36956"/>
                    <a:pt x="11222" y="37941"/>
                    <a:pt x="11222" y="38848"/>
                  </a:cubicBezTo>
                  <a:cubicBezTo>
                    <a:pt x="11222" y="40371"/>
                    <a:pt x="11439" y="41893"/>
                    <a:pt x="11526" y="43415"/>
                  </a:cubicBezTo>
                  <a:cubicBezTo>
                    <a:pt x="11526" y="43807"/>
                    <a:pt x="11483" y="44198"/>
                    <a:pt x="11439" y="44589"/>
                  </a:cubicBezTo>
                  <a:lnTo>
                    <a:pt x="11309" y="44589"/>
                  </a:lnTo>
                  <a:lnTo>
                    <a:pt x="9482" y="39588"/>
                  </a:lnTo>
                  <a:cubicBezTo>
                    <a:pt x="9743" y="37457"/>
                    <a:pt x="13570" y="34282"/>
                    <a:pt x="11396" y="33064"/>
                  </a:cubicBezTo>
                  <a:cubicBezTo>
                    <a:pt x="11185" y="32942"/>
                    <a:pt x="11001" y="32888"/>
                    <a:pt x="10839" y="32888"/>
                  </a:cubicBezTo>
                  <a:cubicBezTo>
                    <a:pt x="9963" y="32888"/>
                    <a:pt x="9725" y="34447"/>
                    <a:pt x="9395" y="35108"/>
                  </a:cubicBezTo>
                  <a:cubicBezTo>
                    <a:pt x="9047" y="36108"/>
                    <a:pt x="8786" y="37152"/>
                    <a:pt x="8612" y="38152"/>
                  </a:cubicBezTo>
                  <a:cubicBezTo>
                    <a:pt x="8482" y="37979"/>
                    <a:pt x="8395" y="37892"/>
                    <a:pt x="8351" y="37761"/>
                  </a:cubicBezTo>
                  <a:cubicBezTo>
                    <a:pt x="7090" y="35586"/>
                    <a:pt x="6263" y="33238"/>
                    <a:pt x="5785" y="30802"/>
                  </a:cubicBezTo>
                  <a:cubicBezTo>
                    <a:pt x="5568" y="30063"/>
                    <a:pt x="5785" y="29280"/>
                    <a:pt x="6307" y="28758"/>
                  </a:cubicBezTo>
                  <a:cubicBezTo>
                    <a:pt x="6872" y="28193"/>
                    <a:pt x="7351" y="27627"/>
                    <a:pt x="7829" y="26975"/>
                  </a:cubicBezTo>
                  <a:cubicBezTo>
                    <a:pt x="8569" y="26018"/>
                    <a:pt x="9960" y="24539"/>
                    <a:pt x="8786" y="23582"/>
                  </a:cubicBezTo>
                  <a:cubicBezTo>
                    <a:pt x="8593" y="23436"/>
                    <a:pt x="8413" y="23373"/>
                    <a:pt x="8243" y="23373"/>
                  </a:cubicBezTo>
                  <a:cubicBezTo>
                    <a:pt x="7459" y="23373"/>
                    <a:pt x="6918" y="24729"/>
                    <a:pt x="6524" y="25409"/>
                  </a:cubicBezTo>
                  <a:cubicBezTo>
                    <a:pt x="6046" y="26409"/>
                    <a:pt x="5611" y="27410"/>
                    <a:pt x="5220" y="28410"/>
                  </a:cubicBezTo>
                  <a:cubicBezTo>
                    <a:pt x="5133" y="27149"/>
                    <a:pt x="5046" y="26018"/>
                    <a:pt x="5046" y="24887"/>
                  </a:cubicBezTo>
                  <a:cubicBezTo>
                    <a:pt x="5046" y="23756"/>
                    <a:pt x="5133" y="23017"/>
                    <a:pt x="5176" y="21930"/>
                  </a:cubicBezTo>
                  <a:cubicBezTo>
                    <a:pt x="6655" y="21712"/>
                    <a:pt x="9177" y="22147"/>
                    <a:pt x="9091" y="20190"/>
                  </a:cubicBezTo>
                  <a:cubicBezTo>
                    <a:pt x="9134" y="19885"/>
                    <a:pt x="8960" y="19537"/>
                    <a:pt x="8699" y="19363"/>
                  </a:cubicBezTo>
                  <a:cubicBezTo>
                    <a:pt x="8589" y="19318"/>
                    <a:pt x="8478" y="19299"/>
                    <a:pt x="8364" y="19299"/>
                  </a:cubicBezTo>
                  <a:cubicBezTo>
                    <a:pt x="7953" y="19299"/>
                    <a:pt x="7516" y="19546"/>
                    <a:pt x="7054" y="19656"/>
                  </a:cubicBezTo>
                  <a:lnTo>
                    <a:pt x="7054" y="19656"/>
                  </a:lnTo>
                  <a:cubicBezTo>
                    <a:pt x="8363" y="18253"/>
                    <a:pt x="8816" y="17356"/>
                    <a:pt x="7786" y="16841"/>
                  </a:cubicBezTo>
                  <a:cubicBezTo>
                    <a:pt x="7643" y="16767"/>
                    <a:pt x="7515" y="16734"/>
                    <a:pt x="7398" y="16734"/>
                  </a:cubicBezTo>
                  <a:cubicBezTo>
                    <a:pt x="6693" y="16734"/>
                    <a:pt x="6394" y="17928"/>
                    <a:pt x="5872" y="18450"/>
                  </a:cubicBezTo>
                  <a:cubicBezTo>
                    <a:pt x="5872" y="18450"/>
                    <a:pt x="5872" y="18494"/>
                    <a:pt x="5872" y="18494"/>
                  </a:cubicBezTo>
                  <a:lnTo>
                    <a:pt x="5829" y="18537"/>
                  </a:lnTo>
                  <a:cubicBezTo>
                    <a:pt x="5829" y="18494"/>
                    <a:pt x="5829" y="18494"/>
                    <a:pt x="5829" y="18494"/>
                  </a:cubicBezTo>
                  <a:cubicBezTo>
                    <a:pt x="5698" y="17841"/>
                    <a:pt x="5611" y="17189"/>
                    <a:pt x="5437" y="16493"/>
                  </a:cubicBezTo>
                  <a:cubicBezTo>
                    <a:pt x="5315" y="16248"/>
                    <a:pt x="5096" y="16017"/>
                    <a:pt x="4804" y="16017"/>
                  </a:cubicBezTo>
                  <a:cubicBezTo>
                    <a:pt x="4577" y="16017"/>
                    <a:pt x="4306" y="16156"/>
                    <a:pt x="4002" y="16536"/>
                  </a:cubicBezTo>
                  <a:cubicBezTo>
                    <a:pt x="3480" y="17189"/>
                    <a:pt x="4176" y="18102"/>
                    <a:pt x="4002" y="18711"/>
                  </a:cubicBezTo>
                  <a:cubicBezTo>
                    <a:pt x="3556" y="18468"/>
                    <a:pt x="3073" y="17697"/>
                    <a:pt x="2447" y="17697"/>
                  </a:cubicBezTo>
                  <a:cubicBezTo>
                    <a:pt x="2401" y="17697"/>
                    <a:pt x="2354" y="17702"/>
                    <a:pt x="2306" y="17711"/>
                  </a:cubicBezTo>
                  <a:cubicBezTo>
                    <a:pt x="2045" y="17754"/>
                    <a:pt x="1871" y="17928"/>
                    <a:pt x="1740" y="18146"/>
                  </a:cubicBezTo>
                  <a:cubicBezTo>
                    <a:pt x="957" y="19929"/>
                    <a:pt x="3349" y="20842"/>
                    <a:pt x="4611" y="21930"/>
                  </a:cubicBezTo>
                  <a:cubicBezTo>
                    <a:pt x="3871" y="26148"/>
                    <a:pt x="5002" y="30150"/>
                    <a:pt x="5916" y="33890"/>
                  </a:cubicBezTo>
                  <a:cubicBezTo>
                    <a:pt x="4828" y="33020"/>
                    <a:pt x="3610" y="31976"/>
                    <a:pt x="2306" y="31063"/>
                  </a:cubicBezTo>
                  <a:cubicBezTo>
                    <a:pt x="2029" y="30846"/>
                    <a:pt x="1511" y="30683"/>
                    <a:pt x="1061" y="30683"/>
                  </a:cubicBezTo>
                  <a:cubicBezTo>
                    <a:pt x="517" y="30683"/>
                    <a:pt x="71" y="30920"/>
                    <a:pt x="261" y="31585"/>
                  </a:cubicBezTo>
                  <a:cubicBezTo>
                    <a:pt x="1827" y="34195"/>
                    <a:pt x="4698" y="34977"/>
                    <a:pt x="6916" y="36500"/>
                  </a:cubicBezTo>
                  <a:cubicBezTo>
                    <a:pt x="7220" y="37022"/>
                    <a:pt x="7481" y="37500"/>
                    <a:pt x="7742" y="37979"/>
                  </a:cubicBezTo>
                  <a:cubicBezTo>
                    <a:pt x="9047" y="40153"/>
                    <a:pt x="10178" y="42371"/>
                    <a:pt x="10656" y="44894"/>
                  </a:cubicBezTo>
                  <a:cubicBezTo>
                    <a:pt x="10787" y="45329"/>
                    <a:pt x="10787" y="45807"/>
                    <a:pt x="10700" y="46242"/>
                  </a:cubicBezTo>
                  <a:cubicBezTo>
                    <a:pt x="9786" y="48939"/>
                    <a:pt x="8830" y="51679"/>
                    <a:pt x="8003" y="54027"/>
                  </a:cubicBezTo>
                  <a:cubicBezTo>
                    <a:pt x="7829" y="53071"/>
                    <a:pt x="7612" y="51766"/>
                    <a:pt x="7264" y="50461"/>
                  </a:cubicBezTo>
                  <a:cubicBezTo>
                    <a:pt x="7138" y="49989"/>
                    <a:pt x="6716" y="49358"/>
                    <a:pt x="6245" y="49358"/>
                  </a:cubicBezTo>
                  <a:cubicBezTo>
                    <a:pt x="6065" y="49358"/>
                    <a:pt x="5878" y="49450"/>
                    <a:pt x="5698" y="49678"/>
                  </a:cubicBezTo>
                  <a:cubicBezTo>
                    <a:pt x="5481" y="50026"/>
                    <a:pt x="5394" y="50461"/>
                    <a:pt x="5437" y="50896"/>
                  </a:cubicBezTo>
                  <a:cubicBezTo>
                    <a:pt x="5394" y="52766"/>
                    <a:pt x="6220" y="54375"/>
                    <a:pt x="7177" y="55898"/>
                  </a:cubicBezTo>
                  <a:cubicBezTo>
                    <a:pt x="7438" y="56289"/>
                    <a:pt x="7525" y="56724"/>
                    <a:pt x="7481" y="57159"/>
                  </a:cubicBezTo>
                  <a:cubicBezTo>
                    <a:pt x="6959" y="60508"/>
                    <a:pt x="6872" y="63900"/>
                    <a:pt x="7307" y="67293"/>
                  </a:cubicBezTo>
                  <a:cubicBezTo>
                    <a:pt x="7916" y="72338"/>
                    <a:pt x="10047" y="76861"/>
                    <a:pt x="12744" y="81124"/>
                  </a:cubicBezTo>
                  <a:cubicBezTo>
                    <a:pt x="13092" y="81559"/>
                    <a:pt x="13440" y="81950"/>
                    <a:pt x="13875" y="82298"/>
                  </a:cubicBezTo>
                  <a:lnTo>
                    <a:pt x="14092" y="82081"/>
                  </a:lnTo>
                  <a:cubicBezTo>
                    <a:pt x="13701" y="81602"/>
                    <a:pt x="13309" y="81124"/>
                    <a:pt x="13005" y="80558"/>
                  </a:cubicBezTo>
                  <a:cubicBezTo>
                    <a:pt x="11613" y="77775"/>
                    <a:pt x="10134" y="75035"/>
                    <a:pt x="9047" y="72164"/>
                  </a:cubicBezTo>
                  <a:cubicBezTo>
                    <a:pt x="7873" y="69424"/>
                    <a:pt x="7699" y="66380"/>
                    <a:pt x="8569" y="63509"/>
                  </a:cubicBezTo>
                  <a:cubicBezTo>
                    <a:pt x="9656" y="60117"/>
                    <a:pt x="10526" y="56681"/>
                    <a:pt x="11265" y="53201"/>
                  </a:cubicBezTo>
                  <a:cubicBezTo>
                    <a:pt x="11483" y="51635"/>
                    <a:pt x="12352" y="50287"/>
                    <a:pt x="13614" y="49374"/>
                  </a:cubicBezTo>
                  <a:cubicBezTo>
                    <a:pt x="14701" y="48547"/>
                    <a:pt x="16006" y="47112"/>
                    <a:pt x="16136" y="45851"/>
                  </a:cubicBezTo>
                  <a:cubicBezTo>
                    <a:pt x="16093" y="45503"/>
                    <a:pt x="15832" y="45242"/>
                    <a:pt x="15484" y="45155"/>
                  </a:cubicBezTo>
                  <a:cubicBezTo>
                    <a:pt x="15316" y="45107"/>
                    <a:pt x="15157" y="45085"/>
                    <a:pt x="15007" y="45085"/>
                  </a:cubicBezTo>
                  <a:cubicBezTo>
                    <a:pt x="13377" y="45085"/>
                    <a:pt x="12779" y="47726"/>
                    <a:pt x="11744" y="49200"/>
                  </a:cubicBezTo>
                  <a:cubicBezTo>
                    <a:pt x="11744" y="47764"/>
                    <a:pt x="11526" y="46503"/>
                    <a:pt x="11787" y="45329"/>
                  </a:cubicBezTo>
                  <a:cubicBezTo>
                    <a:pt x="12092" y="44068"/>
                    <a:pt x="12874" y="42850"/>
                    <a:pt x="13353" y="41588"/>
                  </a:cubicBezTo>
                  <a:cubicBezTo>
                    <a:pt x="13701" y="40806"/>
                    <a:pt x="14266" y="40197"/>
                    <a:pt x="15049" y="39849"/>
                  </a:cubicBezTo>
                  <a:cubicBezTo>
                    <a:pt x="16702" y="38892"/>
                    <a:pt x="17833" y="38761"/>
                    <a:pt x="19224" y="37457"/>
                  </a:cubicBezTo>
                  <a:cubicBezTo>
                    <a:pt x="19833" y="36848"/>
                    <a:pt x="20660" y="36065"/>
                    <a:pt x="20573" y="35543"/>
                  </a:cubicBezTo>
                  <a:lnTo>
                    <a:pt x="20355" y="35151"/>
                  </a:lnTo>
                  <a:cubicBezTo>
                    <a:pt x="20094" y="35082"/>
                    <a:pt x="19833" y="35047"/>
                    <a:pt x="19578" y="35047"/>
                  </a:cubicBezTo>
                  <a:cubicBezTo>
                    <a:pt x="19195" y="35047"/>
                    <a:pt x="18824" y="35125"/>
                    <a:pt x="18485" y="35282"/>
                  </a:cubicBezTo>
                  <a:cubicBezTo>
                    <a:pt x="17224" y="36065"/>
                    <a:pt x="16093" y="36978"/>
                    <a:pt x="15136" y="38066"/>
                  </a:cubicBezTo>
                  <a:cubicBezTo>
                    <a:pt x="15223" y="37805"/>
                    <a:pt x="15310" y="37544"/>
                    <a:pt x="15440" y="37326"/>
                  </a:cubicBezTo>
                  <a:cubicBezTo>
                    <a:pt x="16745" y="34369"/>
                    <a:pt x="18094" y="31455"/>
                    <a:pt x="19311" y="28454"/>
                  </a:cubicBezTo>
                  <a:cubicBezTo>
                    <a:pt x="19746" y="27323"/>
                    <a:pt x="20486" y="26322"/>
                    <a:pt x="21486" y="25626"/>
                  </a:cubicBezTo>
                  <a:cubicBezTo>
                    <a:pt x="22573" y="24844"/>
                    <a:pt x="23574" y="23974"/>
                    <a:pt x="24487" y="23017"/>
                  </a:cubicBezTo>
                  <a:cubicBezTo>
                    <a:pt x="24922" y="22625"/>
                    <a:pt x="25661" y="21973"/>
                    <a:pt x="25357" y="21277"/>
                  </a:cubicBezTo>
                  <a:cubicBezTo>
                    <a:pt x="25228" y="20942"/>
                    <a:pt x="24931" y="20851"/>
                    <a:pt x="24656" y="20851"/>
                  </a:cubicBezTo>
                  <a:cubicBezTo>
                    <a:pt x="24467" y="20851"/>
                    <a:pt x="24289" y="20894"/>
                    <a:pt x="24183" y="20929"/>
                  </a:cubicBezTo>
                  <a:cubicBezTo>
                    <a:pt x="22312" y="21495"/>
                    <a:pt x="21617" y="23278"/>
                    <a:pt x="20442" y="24844"/>
                  </a:cubicBezTo>
                  <a:cubicBezTo>
                    <a:pt x="20442" y="24496"/>
                    <a:pt x="20442" y="24365"/>
                    <a:pt x="20486" y="24191"/>
                  </a:cubicBezTo>
                  <a:cubicBezTo>
                    <a:pt x="20703" y="22147"/>
                    <a:pt x="21182" y="20103"/>
                    <a:pt x="21095" y="18102"/>
                  </a:cubicBezTo>
                  <a:cubicBezTo>
                    <a:pt x="20921" y="15406"/>
                    <a:pt x="21051" y="13579"/>
                    <a:pt x="23095" y="11491"/>
                  </a:cubicBezTo>
                  <a:cubicBezTo>
                    <a:pt x="23791" y="10795"/>
                    <a:pt x="24965" y="8664"/>
                    <a:pt x="24226" y="7751"/>
                  </a:cubicBezTo>
                  <a:cubicBezTo>
                    <a:pt x="24047" y="7534"/>
                    <a:pt x="23827" y="7433"/>
                    <a:pt x="23582" y="7433"/>
                  </a:cubicBezTo>
                  <a:cubicBezTo>
                    <a:pt x="22994" y="7433"/>
                    <a:pt x="22262" y="8016"/>
                    <a:pt x="21617" y="8969"/>
                  </a:cubicBezTo>
                  <a:cubicBezTo>
                    <a:pt x="21182" y="9708"/>
                    <a:pt x="20834" y="10491"/>
                    <a:pt x="20573" y="11274"/>
                  </a:cubicBezTo>
                  <a:cubicBezTo>
                    <a:pt x="19964" y="9751"/>
                    <a:pt x="19268" y="8012"/>
                    <a:pt x="18529" y="6142"/>
                  </a:cubicBezTo>
                  <a:cubicBezTo>
                    <a:pt x="20051" y="5228"/>
                    <a:pt x="21356" y="4097"/>
                    <a:pt x="21660" y="2097"/>
                  </a:cubicBezTo>
                  <a:cubicBezTo>
                    <a:pt x="21703" y="1836"/>
                    <a:pt x="21530" y="1531"/>
                    <a:pt x="21269" y="1401"/>
                  </a:cubicBezTo>
                  <a:cubicBezTo>
                    <a:pt x="21030" y="1231"/>
                    <a:pt x="20823" y="1159"/>
                    <a:pt x="20639" y="1159"/>
                  </a:cubicBezTo>
                  <a:cubicBezTo>
                    <a:pt x="19786" y="1159"/>
                    <a:pt x="19449" y="2729"/>
                    <a:pt x="18876" y="3445"/>
                  </a:cubicBezTo>
                  <a:cubicBezTo>
                    <a:pt x="19129" y="2435"/>
                    <a:pt x="19503" y="1"/>
                    <a:pt x="1803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74" name="Google Shape;574;p31"/>
            <p:cNvPicPr preferRelativeResize="0"/>
            <p:nvPr/>
          </p:nvPicPr>
          <p:blipFill rotWithShape="1">
            <a:blip r:embed="rId6">
              <a:alphaModFix amt="91000"/>
            </a:blip>
            <a:srcRect b="0" l="0" r="0" t="0"/>
            <a:stretch/>
          </p:blipFill>
          <p:spPr>
            <a:xfrm>
              <a:off x="1693026" y="2900264"/>
              <a:ext cx="1057967" cy="562045"/>
            </a:xfrm>
            <a:prstGeom prst="rect">
              <a:avLst/>
            </a:prstGeom>
            <a:noFill/>
            <a:ln>
              <a:noFill/>
            </a:ln>
          </p:spPr>
        </p:pic>
      </p:grpSp>
      <p:pic>
        <p:nvPicPr>
          <p:cNvPr id="575" name="Google Shape;575;p31"/>
          <p:cNvPicPr preferRelativeResize="0"/>
          <p:nvPr/>
        </p:nvPicPr>
        <p:blipFill rotWithShape="1">
          <a:blip r:embed="rId7">
            <a:alphaModFix amt="80000"/>
          </a:blip>
          <a:srcRect b="0" l="0" r="0" t="0"/>
          <a:stretch/>
        </p:blipFill>
        <p:spPr>
          <a:xfrm rot="-1109341">
            <a:off x="265341" y="607567"/>
            <a:ext cx="1519714" cy="43556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68"/>
                                        </p:tgtEl>
                                        <p:attrNameLst>
                                          <p:attrName>style.visibility</p:attrName>
                                        </p:attrNameLst>
                                      </p:cBhvr>
                                      <p:to>
                                        <p:strVal val="visible"/>
                                      </p:to>
                                    </p:set>
                                    <p:anim calcmode="lin" valueType="num">
                                      <p:cBhvr additive="base">
                                        <p:cTn dur="500"/>
                                        <p:tgtEl>
                                          <p:spTgt spid="568"/>
                                        </p:tgtEl>
                                        <p:attrNameLst>
                                          <p:attrName>ppt_w</p:attrName>
                                        </p:attrNameLst>
                                      </p:cBhvr>
                                      <p:tavLst>
                                        <p:tav fmla="" tm="0">
                                          <p:val>
                                            <p:strVal val="0"/>
                                          </p:val>
                                        </p:tav>
                                        <p:tav fmla="" tm="100000">
                                          <p:val>
                                            <p:strVal val="#ppt_w"/>
                                          </p:val>
                                        </p:tav>
                                      </p:tavLst>
                                    </p:anim>
                                    <p:anim calcmode="lin" valueType="num">
                                      <p:cBhvr additive="base">
                                        <p:cTn dur="500"/>
                                        <p:tgtEl>
                                          <p:spTgt spid="56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67"/>
                                        </p:tgtEl>
                                        <p:attrNameLst>
                                          <p:attrName>style.visibility</p:attrName>
                                        </p:attrNameLst>
                                      </p:cBhvr>
                                      <p:to>
                                        <p:strVal val="visible"/>
                                      </p:to>
                                    </p:set>
                                    <p:anim calcmode="lin" valueType="num">
                                      <p:cBhvr additive="base">
                                        <p:cTn dur="500"/>
                                        <p:tgtEl>
                                          <p:spTgt spid="56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71"/>
                                        </p:tgtEl>
                                        <p:attrNameLst>
                                          <p:attrName>style.visibility</p:attrName>
                                        </p:attrNameLst>
                                      </p:cBhvr>
                                      <p:to>
                                        <p:strVal val="visible"/>
                                      </p:to>
                                    </p:set>
                                    <p:anim calcmode="lin" valueType="num">
                                      <p:cBhvr additive="base">
                                        <p:cTn dur="500"/>
                                        <p:tgtEl>
                                          <p:spTgt spid="57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pic>
        <p:nvPicPr>
          <p:cNvPr id="580" name="Google Shape;580;p32"/>
          <p:cNvPicPr preferRelativeResize="0"/>
          <p:nvPr/>
        </p:nvPicPr>
        <p:blipFill rotWithShape="1">
          <a:blip r:embed="rId3">
            <a:alphaModFix/>
          </a:blip>
          <a:srcRect b="0" l="3870" r="0" t="0"/>
          <a:stretch/>
        </p:blipFill>
        <p:spPr>
          <a:xfrm>
            <a:off x="566056" y="204787"/>
            <a:ext cx="8374743" cy="4722813"/>
          </a:xfrm>
          <a:prstGeom prst="rect">
            <a:avLst/>
          </a:prstGeom>
          <a:noFill/>
          <a:ln>
            <a:noFill/>
          </a:ln>
        </p:spPr>
      </p:pic>
      <p:pic>
        <p:nvPicPr>
          <p:cNvPr id="581" name="Google Shape;581;p32"/>
          <p:cNvPicPr preferRelativeResize="0"/>
          <p:nvPr/>
        </p:nvPicPr>
        <p:blipFill rotWithShape="1">
          <a:blip r:embed="rId4">
            <a:alphaModFix amt="80000"/>
          </a:blip>
          <a:srcRect b="0" l="0" r="0" t="0"/>
          <a:stretch/>
        </p:blipFill>
        <p:spPr>
          <a:xfrm rot="-1109341">
            <a:off x="265341" y="607567"/>
            <a:ext cx="1519714" cy="435569"/>
          </a:xfrm>
          <a:prstGeom prst="rect">
            <a:avLst/>
          </a:prstGeom>
          <a:noFill/>
          <a:ln>
            <a:noFill/>
          </a:ln>
        </p:spPr>
      </p:pic>
      <p:grpSp>
        <p:nvGrpSpPr>
          <p:cNvPr id="582" name="Google Shape;582;p32"/>
          <p:cNvGrpSpPr/>
          <p:nvPr/>
        </p:nvGrpSpPr>
        <p:grpSpPr>
          <a:xfrm>
            <a:off x="2586048" y="928790"/>
            <a:ext cx="4334758" cy="553998"/>
            <a:chOff x="3120212" y="3276600"/>
            <a:chExt cx="4334758" cy="553998"/>
          </a:xfrm>
        </p:grpSpPr>
        <p:sp>
          <p:nvSpPr>
            <p:cNvPr id="583" name="Google Shape;583;p32"/>
            <p:cNvSpPr txBox="1"/>
            <p:nvPr/>
          </p:nvSpPr>
          <p:spPr>
            <a:xfrm>
              <a:off x="3318115" y="3276600"/>
              <a:ext cx="4136855" cy="553998"/>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1" lang="vi-VN" sz="2000" u="none" cap="none" strike="noStrike">
                  <a:solidFill>
                    <a:srgbClr val="FF5050"/>
                  </a:solidFill>
                  <a:latin typeface="Arial"/>
                  <a:ea typeface="Arial"/>
                  <a:cs typeface="Arial"/>
                  <a:sym typeface="Arial"/>
                </a:rPr>
                <a:t>Nhà thiết kế và trang trí nội thất</a:t>
              </a:r>
              <a:endParaRPr/>
            </a:p>
          </p:txBody>
        </p:sp>
        <p:sp>
          <p:nvSpPr>
            <p:cNvPr id="584" name="Google Shape;584;p32"/>
            <p:cNvSpPr/>
            <p:nvPr/>
          </p:nvSpPr>
          <p:spPr>
            <a:xfrm>
              <a:off x="3120212" y="3459519"/>
              <a:ext cx="222434" cy="202595"/>
            </a:xfrm>
            <a:prstGeom prst="star5">
              <a:avLst>
                <a:gd fmla="val 25128" name="adj"/>
                <a:gd fmla="val 105146" name="hf"/>
                <a:gd fmla="val 110557" name="vf"/>
              </a:avLst>
            </a:prstGeom>
            <a:solidFill>
              <a:srgbClr val="FF5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585" name="Google Shape;585;p32"/>
          <p:cNvSpPr/>
          <p:nvPr/>
        </p:nvSpPr>
        <p:spPr>
          <a:xfrm>
            <a:off x="859490" y="1564108"/>
            <a:ext cx="3897983" cy="2862322"/>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Thiết kế và cải tạo nội thất, nâng cao vẻ ngoài, nâng cao chức năng của một căn phòng; giúp khách hàng quyết định phong cách, chọn bảng màu, mua đồ nội thất và trang bị phụ kiện,... </a:t>
            </a:r>
            <a:endParaRPr b="0" i="1" sz="2000" u="none" cap="none" strike="noStrike">
              <a:solidFill>
                <a:srgbClr val="000000"/>
              </a:solidFill>
              <a:latin typeface="Arial"/>
              <a:ea typeface="Arial"/>
              <a:cs typeface="Arial"/>
              <a:sym typeface="Arial"/>
            </a:endParaRPr>
          </a:p>
        </p:txBody>
      </p:sp>
      <p:grpSp>
        <p:nvGrpSpPr>
          <p:cNvPr id="586" name="Google Shape;586;p32"/>
          <p:cNvGrpSpPr/>
          <p:nvPr/>
        </p:nvGrpSpPr>
        <p:grpSpPr>
          <a:xfrm>
            <a:off x="4007219" y="377840"/>
            <a:ext cx="1492416" cy="553998"/>
            <a:chOff x="179773" y="689317"/>
            <a:chExt cx="1492416" cy="553998"/>
          </a:xfrm>
        </p:grpSpPr>
        <p:sp>
          <p:nvSpPr>
            <p:cNvPr id="587" name="Google Shape;587;p32"/>
            <p:cNvSpPr/>
            <p:nvPr/>
          </p:nvSpPr>
          <p:spPr>
            <a:xfrm>
              <a:off x="720048" y="689317"/>
              <a:ext cx="952141" cy="553998"/>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vi-VN" sz="2000" u="none" cap="none" strike="noStrike">
                  <a:solidFill>
                    <a:srgbClr val="235C6B"/>
                  </a:solidFill>
                  <a:latin typeface="Arial"/>
                  <a:ea typeface="Arial"/>
                  <a:cs typeface="Arial"/>
                  <a:sym typeface="Arial"/>
                </a:rPr>
                <a:t>Gợi ý:</a:t>
              </a:r>
              <a:endParaRPr b="1" i="0" sz="2000" u="none" cap="none" strike="noStrike">
                <a:solidFill>
                  <a:srgbClr val="235C6B"/>
                </a:solidFill>
                <a:latin typeface="Arial"/>
                <a:ea typeface="Arial"/>
                <a:cs typeface="Arial"/>
                <a:sym typeface="Arial"/>
              </a:endParaRPr>
            </a:p>
          </p:txBody>
        </p:sp>
        <p:pic>
          <p:nvPicPr>
            <p:cNvPr descr="Clip Art Take Note - Note Taking Png, Transparent Png , Transparent Png  Image - PNGitem" id="588" name="Google Shape;588;p32"/>
            <p:cNvPicPr preferRelativeResize="0"/>
            <p:nvPr/>
          </p:nvPicPr>
          <p:blipFill rotWithShape="1">
            <a:blip r:embed="rId5">
              <a:alphaModFix/>
            </a:blip>
            <a:srcRect b="0" l="0" r="0" t="0"/>
            <a:stretch/>
          </p:blipFill>
          <p:spPr>
            <a:xfrm>
              <a:off x="179773" y="754708"/>
              <a:ext cx="529914" cy="459960"/>
            </a:xfrm>
            <a:prstGeom prst="rect">
              <a:avLst/>
            </a:prstGeom>
            <a:noFill/>
            <a:ln>
              <a:noFill/>
            </a:ln>
          </p:spPr>
        </p:pic>
      </p:grpSp>
      <p:pic>
        <p:nvPicPr>
          <p:cNvPr descr="https://vnhgroup.vn/Uploads/Images/Image_a409.thiet-ke-noi-that-1..jpg" id="589" name="Google Shape;589;p32"/>
          <p:cNvPicPr preferRelativeResize="0"/>
          <p:nvPr/>
        </p:nvPicPr>
        <p:blipFill rotWithShape="1">
          <a:blip r:embed="rId6">
            <a:alphaModFix/>
          </a:blip>
          <a:srcRect b="0" l="0" r="0" t="0"/>
          <a:stretch/>
        </p:blipFill>
        <p:spPr>
          <a:xfrm>
            <a:off x="5088033" y="1813809"/>
            <a:ext cx="3541693" cy="2362891"/>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86"/>
                                        </p:tgtEl>
                                        <p:attrNameLst>
                                          <p:attrName>style.visibility</p:attrName>
                                        </p:attrNameLst>
                                      </p:cBhvr>
                                      <p:to>
                                        <p:strVal val="visible"/>
                                      </p:to>
                                    </p:set>
                                    <p:anim calcmode="lin" valueType="num">
                                      <p:cBhvr additive="base">
                                        <p:cTn dur="500"/>
                                        <p:tgtEl>
                                          <p:spTgt spid="586"/>
                                        </p:tgtEl>
                                        <p:attrNameLst>
                                          <p:attrName>ppt_w</p:attrName>
                                        </p:attrNameLst>
                                      </p:cBhvr>
                                      <p:tavLst>
                                        <p:tav fmla="" tm="0">
                                          <p:val>
                                            <p:strVal val="0"/>
                                          </p:val>
                                        </p:tav>
                                        <p:tav fmla="" tm="100000">
                                          <p:val>
                                            <p:strVal val="#ppt_w"/>
                                          </p:val>
                                        </p:tav>
                                      </p:tavLst>
                                    </p:anim>
                                    <p:anim calcmode="lin" valueType="num">
                                      <p:cBhvr additive="base">
                                        <p:cTn dur="500"/>
                                        <p:tgtEl>
                                          <p:spTgt spid="58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85"/>
                                        </p:tgtEl>
                                        <p:attrNameLst>
                                          <p:attrName>style.visibility</p:attrName>
                                        </p:attrNameLst>
                                      </p:cBhvr>
                                      <p:to>
                                        <p:strVal val="visible"/>
                                      </p:to>
                                    </p:set>
                                    <p:anim calcmode="lin" valueType="num">
                                      <p:cBhvr additive="base">
                                        <p:cTn dur="500"/>
                                        <p:tgtEl>
                                          <p:spTgt spid="58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82"/>
                                        </p:tgtEl>
                                        <p:attrNameLst>
                                          <p:attrName>style.visibility</p:attrName>
                                        </p:attrNameLst>
                                      </p:cBhvr>
                                      <p:to>
                                        <p:strVal val="visible"/>
                                      </p:to>
                                    </p:set>
                                    <p:anim calcmode="lin" valueType="num">
                                      <p:cBhvr additive="base">
                                        <p:cTn dur="500"/>
                                        <p:tgtEl>
                                          <p:spTgt spid="582"/>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589"/>
                                        </p:tgtEl>
                                        <p:attrNameLst>
                                          <p:attrName>style.visibility</p:attrName>
                                        </p:attrNameLst>
                                      </p:cBhvr>
                                      <p:to>
                                        <p:strVal val="visible"/>
                                      </p:to>
                                    </p:set>
                                    <p:anim calcmode="lin" valueType="num">
                                      <p:cBhvr additive="base">
                                        <p:cTn dur="500"/>
                                        <p:tgtEl>
                                          <p:spTgt spid="589"/>
                                        </p:tgtEl>
                                        <p:attrNameLst>
                                          <p:attrName>ppt_w</p:attrName>
                                        </p:attrNameLst>
                                      </p:cBhvr>
                                      <p:tavLst>
                                        <p:tav fmla="" tm="0">
                                          <p:val>
                                            <p:strVal val="0"/>
                                          </p:val>
                                        </p:tav>
                                        <p:tav fmla="" tm="100000">
                                          <p:val>
                                            <p:strVal val="#ppt_w"/>
                                          </p:val>
                                        </p:tav>
                                      </p:tavLst>
                                    </p:anim>
                                    <p:anim calcmode="lin" valueType="num">
                                      <p:cBhvr additive="base">
                                        <p:cTn dur="500"/>
                                        <p:tgtEl>
                                          <p:spTgt spid="58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pic>
        <p:nvPicPr>
          <p:cNvPr id="594" name="Google Shape;594;p33"/>
          <p:cNvPicPr preferRelativeResize="0"/>
          <p:nvPr/>
        </p:nvPicPr>
        <p:blipFill rotWithShape="1">
          <a:blip r:embed="rId3">
            <a:alphaModFix/>
          </a:blip>
          <a:srcRect b="0" l="3870" r="0" t="0"/>
          <a:stretch/>
        </p:blipFill>
        <p:spPr>
          <a:xfrm>
            <a:off x="566056" y="204787"/>
            <a:ext cx="8374743" cy="4722813"/>
          </a:xfrm>
          <a:prstGeom prst="rect">
            <a:avLst/>
          </a:prstGeom>
          <a:noFill/>
          <a:ln>
            <a:noFill/>
          </a:ln>
        </p:spPr>
      </p:pic>
      <p:pic>
        <p:nvPicPr>
          <p:cNvPr id="595" name="Google Shape;595;p33"/>
          <p:cNvPicPr preferRelativeResize="0"/>
          <p:nvPr/>
        </p:nvPicPr>
        <p:blipFill rotWithShape="1">
          <a:blip r:embed="rId4">
            <a:alphaModFix amt="80000"/>
          </a:blip>
          <a:srcRect b="0" l="0" r="0" t="0"/>
          <a:stretch/>
        </p:blipFill>
        <p:spPr>
          <a:xfrm rot="-1109341">
            <a:off x="265341" y="607567"/>
            <a:ext cx="1519714" cy="435569"/>
          </a:xfrm>
          <a:prstGeom prst="rect">
            <a:avLst/>
          </a:prstGeom>
          <a:noFill/>
          <a:ln>
            <a:noFill/>
          </a:ln>
        </p:spPr>
      </p:pic>
      <p:grpSp>
        <p:nvGrpSpPr>
          <p:cNvPr id="596" name="Google Shape;596;p33"/>
          <p:cNvGrpSpPr/>
          <p:nvPr/>
        </p:nvGrpSpPr>
        <p:grpSpPr>
          <a:xfrm>
            <a:off x="3093388" y="931838"/>
            <a:ext cx="3320078" cy="553998"/>
            <a:chOff x="3120212" y="3276600"/>
            <a:chExt cx="3320078" cy="553998"/>
          </a:xfrm>
        </p:grpSpPr>
        <p:sp>
          <p:nvSpPr>
            <p:cNvPr id="597" name="Google Shape;597;p33"/>
            <p:cNvSpPr txBox="1"/>
            <p:nvPr/>
          </p:nvSpPr>
          <p:spPr>
            <a:xfrm>
              <a:off x="3318116" y="3276600"/>
              <a:ext cx="3122174" cy="553998"/>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1" lang="vi-VN" sz="2000" u="none" cap="none" strike="noStrike">
                  <a:solidFill>
                    <a:srgbClr val="FF5050"/>
                  </a:solidFill>
                  <a:latin typeface="Arial"/>
                  <a:ea typeface="Arial"/>
                  <a:cs typeface="Arial"/>
                  <a:sym typeface="Arial"/>
                </a:rPr>
                <a:t>Kĩ sư vũ trụ hàng không </a:t>
              </a:r>
              <a:endParaRPr b="1" i="1" sz="2000" u="none" cap="none" strike="noStrike">
                <a:solidFill>
                  <a:srgbClr val="FF5050"/>
                </a:solidFill>
                <a:latin typeface="Arial"/>
                <a:ea typeface="Arial"/>
                <a:cs typeface="Arial"/>
                <a:sym typeface="Arial"/>
              </a:endParaRPr>
            </a:p>
          </p:txBody>
        </p:sp>
        <p:sp>
          <p:nvSpPr>
            <p:cNvPr id="598" name="Google Shape;598;p33"/>
            <p:cNvSpPr/>
            <p:nvPr/>
          </p:nvSpPr>
          <p:spPr>
            <a:xfrm>
              <a:off x="3120212" y="3459519"/>
              <a:ext cx="222434" cy="202595"/>
            </a:xfrm>
            <a:prstGeom prst="star5">
              <a:avLst>
                <a:gd fmla="val 25128" name="adj"/>
                <a:gd fmla="val 105146" name="hf"/>
                <a:gd fmla="val 110557" name="vf"/>
              </a:avLst>
            </a:prstGeom>
            <a:solidFill>
              <a:srgbClr val="FF5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599" name="Google Shape;599;p33"/>
          <p:cNvSpPr/>
          <p:nvPr/>
        </p:nvSpPr>
        <p:spPr>
          <a:xfrm>
            <a:off x="831189" y="1588194"/>
            <a:ext cx="4746831" cy="2862322"/>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Đánh giá các yêu cầu thiết kế, phát triển các kĩ thuật thiết kế, thực hiện các thiết kế và quy trình kiểm tra; đo lường, cải thiện hiệu suất hoạt động của máy bay, các bộ phận hợp thành và hệ thống; đánh giá các chuyến bay thử nghiệm,…</a:t>
            </a:r>
            <a:endParaRPr b="0" i="1" sz="2000" u="none" cap="none" strike="noStrike">
              <a:solidFill>
                <a:srgbClr val="000000"/>
              </a:solidFill>
              <a:latin typeface="Arial"/>
              <a:ea typeface="Arial"/>
              <a:cs typeface="Arial"/>
              <a:sym typeface="Arial"/>
            </a:endParaRPr>
          </a:p>
        </p:txBody>
      </p:sp>
      <p:grpSp>
        <p:nvGrpSpPr>
          <p:cNvPr id="600" name="Google Shape;600;p33"/>
          <p:cNvGrpSpPr/>
          <p:nvPr/>
        </p:nvGrpSpPr>
        <p:grpSpPr>
          <a:xfrm>
            <a:off x="4007219" y="377840"/>
            <a:ext cx="1492416" cy="553998"/>
            <a:chOff x="179773" y="689317"/>
            <a:chExt cx="1492416" cy="553998"/>
          </a:xfrm>
        </p:grpSpPr>
        <p:sp>
          <p:nvSpPr>
            <p:cNvPr id="601" name="Google Shape;601;p33"/>
            <p:cNvSpPr/>
            <p:nvPr/>
          </p:nvSpPr>
          <p:spPr>
            <a:xfrm>
              <a:off x="720048" y="689317"/>
              <a:ext cx="952141" cy="553998"/>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vi-VN" sz="2000" u="none" cap="none" strike="noStrike">
                  <a:solidFill>
                    <a:srgbClr val="235C6B"/>
                  </a:solidFill>
                  <a:latin typeface="Arial"/>
                  <a:ea typeface="Arial"/>
                  <a:cs typeface="Arial"/>
                  <a:sym typeface="Arial"/>
                </a:rPr>
                <a:t>Gợi ý:</a:t>
              </a:r>
              <a:endParaRPr b="1" i="0" sz="2000" u="none" cap="none" strike="noStrike">
                <a:solidFill>
                  <a:srgbClr val="235C6B"/>
                </a:solidFill>
                <a:latin typeface="Arial"/>
                <a:ea typeface="Arial"/>
                <a:cs typeface="Arial"/>
                <a:sym typeface="Arial"/>
              </a:endParaRPr>
            </a:p>
          </p:txBody>
        </p:sp>
        <p:pic>
          <p:nvPicPr>
            <p:cNvPr descr="Clip Art Take Note - Note Taking Png, Transparent Png , Transparent Png  Image - PNGitem" id="602" name="Google Shape;602;p33"/>
            <p:cNvPicPr preferRelativeResize="0"/>
            <p:nvPr/>
          </p:nvPicPr>
          <p:blipFill rotWithShape="1">
            <a:blip r:embed="rId5">
              <a:alphaModFix/>
            </a:blip>
            <a:srcRect b="0" l="0" r="0" t="0"/>
            <a:stretch/>
          </p:blipFill>
          <p:spPr>
            <a:xfrm>
              <a:off x="179773" y="754708"/>
              <a:ext cx="529914" cy="459960"/>
            </a:xfrm>
            <a:prstGeom prst="rect">
              <a:avLst/>
            </a:prstGeom>
            <a:noFill/>
            <a:ln>
              <a:noFill/>
            </a:ln>
          </p:spPr>
        </p:pic>
      </p:grpSp>
      <p:pic>
        <p:nvPicPr>
          <p:cNvPr descr="Lo rủi ro khi học ngành Kỹ thuật hàng không - VnExpress" id="603" name="Google Shape;603;p33"/>
          <p:cNvPicPr preferRelativeResize="0"/>
          <p:nvPr/>
        </p:nvPicPr>
        <p:blipFill rotWithShape="1">
          <a:blip r:embed="rId6">
            <a:alphaModFix/>
          </a:blip>
          <a:srcRect b="0" l="23761" r="13206" t="0"/>
          <a:stretch/>
        </p:blipFill>
        <p:spPr>
          <a:xfrm>
            <a:off x="5843153" y="1781040"/>
            <a:ext cx="2775886" cy="2476166"/>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99"/>
                                        </p:tgtEl>
                                        <p:attrNameLst>
                                          <p:attrName>style.visibility</p:attrName>
                                        </p:attrNameLst>
                                      </p:cBhvr>
                                      <p:to>
                                        <p:strVal val="visible"/>
                                      </p:to>
                                    </p:set>
                                    <p:anim calcmode="lin" valueType="num">
                                      <p:cBhvr additive="base">
                                        <p:cTn dur="500"/>
                                        <p:tgtEl>
                                          <p:spTgt spid="59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96"/>
                                        </p:tgtEl>
                                        <p:attrNameLst>
                                          <p:attrName>style.visibility</p:attrName>
                                        </p:attrNameLst>
                                      </p:cBhvr>
                                      <p:to>
                                        <p:strVal val="visible"/>
                                      </p:to>
                                    </p:set>
                                    <p:anim calcmode="lin" valueType="num">
                                      <p:cBhvr additive="base">
                                        <p:cTn dur="500"/>
                                        <p:tgtEl>
                                          <p:spTgt spid="596"/>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603"/>
                                        </p:tgtEl>
                                        <p:attrNameLst>
                                          <p:attrName>style.visibility</p:attrName>
                                        </p:attrNameLst>
                                      </p:cBhvr>
                                      <p:to>
                                        <p:strVal val="visible"/>
                                      </p:to>
                                    </p:set>
                                    <p:anim calcmode="lin" valueType="num">
                                      <p:cBhvr additive="base">
                                        <p:cTn dur="500"/>
                                        <p:tgtEl>
                                          <p:spTgt spid="603"/>
                                        </p:tgtEl>
                                        <p:attrNameLst>
                                          <p:attrName>ppt_w</p:attrName>
                                        </p:attrNameLst>
                                      </p:cBhvr>
                                      <p:tavLst>
                                        <p:tav fmla="" tm="0">
                                          <p:val>
                                            <p:strVal val="0"/>
                                          </p:val>
                                        </p:tav>
                                        <p:tav fmla="" tm="100000">
                                          <p:val>
                                            <p:strVal val="#ppt_w"/>
                                          </p:val>
                                        </p:tav>
                                      </p:tavLst>
                                    </p:anim>
                                    <p:anim calcmode="lin" valueType="num">
                                      <p:cBhvr additive="base">
                                        <p:cTn dur="500"/>
                                        <p:tgtEl>
                                          <p:spTgt spid="60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p34"/>
          <p:cNvSpPr/>
          <p:nvPr/>
        </p:nvSpPr>
        <p:spPr>
          <a:xfrm>
            <a:off x="1127341" y="1000125"/>
            <a:ext cx="7540670" cy="3659557"/>
          </a:xfrm>
          <a:prstGeom prst="roundRect">
            <a:avLst>
              <a:gd fmla="val 0" name="adj"/>
            </a:avLst>
          </a:prstGeom>
          <a:solidFill>
            <a:srgbClr val="E1A47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9" name="Google Shape;609;p34"/>
          <p:cNvSpPr txBox="1"/>
          <p:nvPr>
            <p:ph type="title"/>
          </p:nvPr>
        </p:nvSpPr>
        <p:spPr>
          <a:xfrm>
            <a:off x="832457" y="306602"/>
            <a:ext cx="8092858" cy="648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200"/>
              <a:buNone/>
            </a:pPr>
            <a:r>
              <a:rPr b="1" lang="vi-VN" sz="3000">
                <a:solidFill>
                  <a:srgbClr val="235C6B"/>
                </a:solidFill>
                <a:latin typeface="Arial"/>
                <a:ea typeface="Arial"/>
                <a:cs typeface="Arial"/>
                <a:sym typeface="Arial"/>
              </a:rPr>
              <a:t>VẬN DỤNG</a:t>
            </a:r>
            <a:endParaRPr b="1" sz="3000">
              <a:solidFill>
                <a:srgbClr val="235C6B"/>
              </a:solidFill>
              <a:latin typeface="Arial"/>
              <a:ea typeface="Arial"/>
              <a:cs typeface="Arial"/>
              <a:sym typeface="Arial"/>
            </a:endParaRPr>
          </a:p>
        </p:txBody>
      </p:sp>
      <p:grpSp>
        <p:nvGrpSpPr>
          <p:cNvPr id="610" name="Google Shape;610;p34"/>
          <p:cNvGrpSpPr/>
          <p:nvPr/>
        </p:nvGrpSpPr>
        <p:grpSpPr>
          <a:xfrm rot="479067">
            <a:off x="7727534" y="301839"/>
            <a:ext cx="1131833" cy="1028535"/>
            <a:chOff x="7535376" y="332075"/>
            <a:chExt cx="1273608" cy="1157370"/>
          </a:xfrm>
        </p:grpSpPr>
        <p:sp>
          <p:nvSpPr>
            <p:cNvPr id="611" name="Google Shape;611;p34"/>
            <p:cNvSpPr/>
            <p:nvPr/>
          </p:nvSpPr>
          <p:spPr>
            <a:xfrm>
              <a:off x="7974938" y="332075"/>
              <a:ext cx="394483" cy="1147788"/>
            </a:xfrm>
            <a:custGeom>
              <a:rect b="b" l="l" r="r" t="t"/>
              <a:pathLst>
                <a:path extrusionOk="0" h="63022" w="21660">
                  <a:moveTo>
                    <a:pt x="13874" y="870"/>
                  </a:moveTo>
                  <a:lnTo>
                    <a:pt x="13874" y="870"/>
                  </a:lnTo>
                  <a:cubicBezTo>
                    <a:pt x="15397" y="2392"/>
                    <a:pt x="14875" y="7437"/>
                    <a:pt x="13222" y="9177"/>
                  </a:cubicBezTo>
                  <a:cubicBezTo>
                    <a:pt x="12352" y="6263"/>
                    <a:pt x="12135" y="3523"/>
                    <a:pt x="13874" y="870"/>
                  </a:cubicBezTo>
                  <a:close/>
                  <a:moveTo>
                    <a:pt x="20920" y="4654"/>
                  </a:moveTo>
                  <a:lnTo>
                    <a:pt x="20920" y="4654"/>
                  </a:lnTo>
                  <a:cubicBezTo>
                    <a:pt x="20964" y="6872"/>
                    <a:pt x="19093" y="9743"/>
                    <a:pt x="16962" y="10656"/>
                  </a:cubicBezTo>
                  <a:cubicBezTo>
                    <a:pt x="17484" y="8090"/>
                    <a:pt x="18572" y="6002"/>
                    <a:pt x="20920" y="4654"/>
                  </a:cubicBezTo>
                  <a:close/>
                  <a:moveTo>
                    <a:pt x="7829" y="8481"/>
                  </a:moveTo>
                  <a:lnTo>
                    <a:pt x="7829" y="8481"/>
                  </a:lnTo>
                  <a:cubicBezTo>
                    <a:pt x="8829" y="10612"/>
                    <a:pt x="8568" y="12570"/>
                    <a:pt x="7959" y="14744"/>
                  </a:cubicBezTo>
                  <a:cubicBezTo>
                    <a:pt x="6959" y="12657"/>
                    <a:pt x="7046" y="10699"/>
                    <a:pt x="7829" y="8481"/>
                  </a:cubicBezTo>
                  <a:close/>
                  <a:moveTo>
                    <a:pt x="652" y="15005"/>
                  </a:moveTo>
                  <a:lnTo>
                    <a:pt x="652" y="15005"/>
                  </a:lnTo>
                  <a:cubicBezTo>
                    <a:pt x="2566" y="15527"/>
                    <a:pt x="4088" y="16440"/>
                    <a:pt x="5089" y="18137"/>
                  </a:cubicBezTo>
                  <a:cubicBezTo>
                    <a:pt x="4974" y="18151"/>
                    <a:pt x="4858" y="18158"/>
                    <a:pt x="4741" y="18158"/>
                  </a:cubicBezTo>
                  <a:cubicBezTo>
                    <a:pt x="3081" y="18158"/>
                    <a:pt x="1221" y="16752"/>
                    <a:pt x="652" y="15005"/>
                  </a:cubicBezTo>
                  <a:close/>
                  <a:moveTo>
                    <a:pt x="14048" y="0"/>
                  </a:moveTo>
                  <a:cubicBezTo>
                    <a:pt x="13744" y="218"/>
                    <a:pt x="13483" y="478"/>
                    <a:pt x="13222" y="739"/>
                  </a:cubicBezTo>
                  <a:cubicBezTo>
                    <a:pt x="11917" y="2697"/>
                    <a:pt x="11743" y="4915"/>
                    <a:pt x="12091" y="7220"/>
                  </a:cubicBezTo>
                  <a:cubicBezTo>
                    <a:pt x="12265" y="8525"/>
                    <a:pt x="12787" y="9786"/>
                    <a:pt x="12787" y="11091"/>
                  </a:cubicBezTo>
                  <a:cubicBezTo>
                    <a:pt x="12787" y="15353"/>
                    <a:pt x="12657" y="19615"/>
                    <a:pt x="12570" y="23834"/>
                  </a:cubicBezTo>
                  <a:lnTo>
                    <a:pt x="12570" y="24791"/>
                  </a:lnTo>
                  <a:cubicBezTo>
                    <a:pt x="10960" y="22269"/>
                    <a:pt x="9525" y="19746"/>
                    <a:pt x="8873" y="16832"/>
                  </a:cubicBezTo>
                  <a:cubicBezTo>
                    <a:pt x="8699" y="16006"/>
                    <a:pt x="8655" y="15136"/>
                    <a:pt x="8699" y="14266"/>
                  </a:cubicBezTo>
                  <a:cubicBezTo>
                    <a:pt x="8742" y="13048"/>
                    <a:pt x="9047" y="11787"/>
                    <a:pt x="9047" y="10525"/>
                  </a:cubicBezTo>
                  <a:cubicBezTo>
                    <a:pt x="9090" y="9395"/>
                    <a:pt x="8612" y="8351"/>
                    <a:pt x="7742" y="7568"/>
                  </a:cubicBezTo>
                  <a:cubicBezTo>
                    <a:pt x="7611" y="7742"/>
                    <a:pt x="7481" y="7872"/>
                    <a:pt x="7350" y="8090"/>
                  </a:cubicBezTo>
                  <a:cubicBezTo>
                    <a:pt x="6220" y="10395"/>
                    <a:pt x="6350" y="13091"/>
                    <a:pt x="7611" y="15310"/>
                  </a:cubicBezTo>
                  <a:cubicBezTo>
                    <a:pt x="8351" y="16658"/>
                    <a:pt x="8655" y="18224"/>
                    <a:pt x="9177" y="19746"/>
                  </a:cubicBezTo>
                  <a:cubicBezTo>
                    <a:pt x="7220" y="19311"/>
                    <a:pt x="5524" y="18180"/>
                    <a:pt x="4393" y="16527"/>
                  </a:cubicBezTo>
                  <a:cubicBezTo>
                    <a:pt x="3958" y="15788"/>
                    <a:pt x="3262" y="15179"/>
                    <a:pt x="2436" y="14918"/>
                  </a:cubicBezTo>
                  <a:cubicBezTo>
                    <a:pt x="2276" y="14838"/>
                    <a:pt x="1545" y="14758"/>
                    <a:pt x="943" y="14758"/>
                  </a:cubicBezTo>
                  <a:cubicBezTo>
                    <a:pt x="562" y="14758"/>
                    <a:pt x="232" y="14790"/>
                    <a:pt x="131" y="14875"/>
                  </a:cubicBezTo>
                  <a:cubicBezTo>
                    <a:pt x="0" y="15005"/>
                    <a:pt x="131" y="15614"/>
                    <a:pt x="304" y="15875"/>
                  </a:cubicBezTo>
                  <a:cubicBezTo>
                    <a:pt x="826" y="16527"/>
                    <a:pt x="1305" y="17354"/>
                    <a:pt x="2044" y="17702"/>
                  </a:cubicBezTo>
                  <a:cubicBezTo>
                    <a:pt x="3132" y="18354"/>
                    <a:pt x="4349" y="18789"/>
                    <a:pt x="5611" y="19094"/>
                  </a:cubicBezTo>
                  <a:cubicBezTo>
                    <a:pt x="8046" y="19615"/>
                    <a:pt x="9960" y="20746"/>
                    <a:pt x="10917" y="23182"/>
                  </a:cubicBezTo>
                  <a:cubicBezTo>
                    <a:pt x="11178" y="23791"/>
                    <a:pt x="11613" y="24356"/>
                    <a:pt x="11830" y="25009"/>
                  </a:cubicBezTo>
                  <a:cubicBezTo>
                    <a:pt x="12135" y="25705"/>
                    <a:pt x="12309" y="26444"/>
                    <a:pt x="12352" y="27227"/>
                  </a:cubicBezTo>
                  <a:cubicBezTo>
                    <a:pt x="12352" y="29967"/>
                    <a:pt x="12222" y="32750"/>
                    <a:pt x="12178" y="35447"/>
                  </a:cubicBezTo>
                  <a:cubicBezTo>
                    <a:pt x="12091" y="39709"/>
                    <a:pt x="12004" y="43928"/>
                    <a:pt x="11961" y="48190"/>
                  </a:cubicBezTo>
                  <a:cubicBezTo>
                    <a:pt x="11917" y="48756"/>
                    <a:pt x="11917" y="49365"/>
                    <a:pt x="11917" y="49930"/>
                  </a:cubicBezTo>
                  <a:cubicBezTo>
                    <a:pt x="11787" y="54062"/>
                    <a:pt x="11656" y="58237"/>
                    <a:pt x="11569" y="62369"/>
                  </a:cubicBezTo>
                  <a:cubicBezTo>
                    <a:pt x="11569" y="62587"/>
                    <a:pt x="11656" y="62804"/>
                    <a:pt x="11700" y="63022"/>
                  </a:cubicBezTo>
                  <a:lnTo>
                    <a:pt x="12004" y="62978"/>
                  </a:lnTo>
                  <a:cubicBezTo>
                    <a:pt x="12135" y="59673"/>
                    <a:pt x="12265" y="56367"/>
                    <a:pt x="12352" y="53062"/>
                  </a:cubicBezTo>
                  <a:cubicBezTo>
                    <a:pt x="12526" y="48451"/>
                    <a:pt x="12657" y="43798"/>
                    <a:pt x="12744" y="39187"/>
                  </a:cubicBezTo>
                  <a:cubicBezTo>
                    <a:pt x="12917" y="32663"/>
                    <a:pt x="13091" y="26096"/>
                    <a:pt x="13178" y="19572"/>
                  </a:cubicBezTo>
                  <a:cubicBezTo>
                    <a:pt x="13135" y="17963"/>
                    <a:pt x="13526" y="16353"/>
                    <a:pt x="14266" y="14962"/>
                  </a:cubicBezTo>
                  <a:cubicBezTo>
                    <a:pt x="15179" y="13265"/>
                    <a:pt x="15962" y="11526"/>
                    <a:pt x="18006" y="10743"/>
                  </a:cubicBezTo>
                  <a:cubicBezTo>
                    <a:pt x="21355" y="9482"/>
                    <a:pt x="21660" y="5306"/>
                    <a:pt x="21660" y="5132"/>
                  </a:cubicBezTo>
                  <a:cubicBezTo>
                    <a:pt x="21660" y="4828"/>
                    <a:pt x="21486" y="4349"/>
                    <a:pt x="21486" y="4132"/>
                  </a:cubicBezTo>
                  <a:cubicBezTo>
                    <a:pt x="21051" y="4132"/>
                    <a:pt x="20659" y="4262"/>
                    <a:pt x="20311" y="4436"/>
                  </a:cubicBezTo>
                  <a:cubicBezTo>
                    <a:pt x="18615" y="5306"/>
                    <a:pt x="17397" y="6872"/>
                    <a:pt x="16962" y="8742"/>
                  </a:cubicBezTo>
                  <a:cubicBezTo>
                    <a:pt x="16353" y="11265"/>
                    <a:pt x="14353" y="12874"/>
                    <a:pt x="13483" y="15136"/>
                  </a:cubicBezTo>
                  <a:cubicBezTo>
                    <a:pt x="13396" y="14005"/>
                    <a:pt x="13439" y="12874"/>
                    <a:pt x="13396" y="11743"/>
                  </a:cubicBezTo>
                  <a:cubicBezTo>
                    <a:pt x="13352" y="10699"/>
                    <a:pt x="13657" y="9699"/>
                    <a:pt x="14135" y="8829"/>
                  </a:cubicBezTo>
                  <a:cubicBezTo>
                    <a:pt x="15571" y="6394"/>
                    <a:pt x="15788" y="3480"/>
                    <a:pt x="14701" y="870"/>
                  </a:cubicBezTo>
                  <a:cubicBezTo>
                    <a:pt x="14527" y="565"/>
                    <a:pt x="14309" y="261"/>
                    <a:pt x="1404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12" name="Google Shape;612;p34"/>
            <p:cNvPicPr preferRelativeResize="0"/>
            <p:nvPr/>
          </p:nvPicPr>
          <p:blipFill rotWithShape="1">
            <a:blip r:embed="rId3">
              <a:alphaModFix amt="80000"/>
            </a:blip>
            <a:srcRect b="0" l="0" r="0" t="0"/>
            <a:stretch/>
          </p:blipFill>
          <p:spPr>
            <a:xfrm rot="-734488">
              <a:off x="7559165" y="1007650"/>
              <a:ext cx="1226030" cy="355862"/>
            </a:xfrm>
            <a:prstGeom prst="rect">
              <a:avLst/>
            </a:prstGeom>
            <a:noFill/>
            <a:ln>
              <a:noFill/>
            </a:ln>
          </p:spPr>
        </p:pic>
      </p:grpSp>
      <p:pic>
        <p:nvPicPr>
          <p:cNvPr id="613" name="Google Shape;613;p34"/>
          <p:cNvPicPr preferRelativeResize="0"/>
          <p:nvPr/>
        </p:nvPicPr>
        <p:blipFill rotWithShape="1">
          <a:blip r:embed="rId4">
            <a:alphaModFix/>
          </a:blip>
          <a:srcRect b="0" l="0" r="0" t="0"/>
          <a:stretch/>
        </p:blipFill>
        <p:spPr>
          <a:xfrm rot="2350496">
            <a:off x="920688" y="4397907"/>
            <a:ext cx="789258" cy="206683"/>
          </a:xfrm>
          <a:prstGeom prst="rect">
            <a:avLst/>
          </a:prstGeom>
          <a:noFill/>
          <a:ln>
            <a:noFill/>
          </a:ln>
        </p:spPr>
      </p:pic>
      <p:grpSp>
        <p:nvGrpSpPr>
          <p:cNvPr id="614" name="Google Shape;614;p34"/>
          <p:cNvGrpSpPr/>
          <p:nvPr/>
        </p:nvGrpSpPr>
        <p:grpSpPr>
          <a:xfrm>
            <a:off x="1514621" y="1243077"/>
            <a:ext cx="3364265" cy="3173652"/>
            <a:chOff x="4794804" y="1854338"/>
            <a:chExt cx="4307795" cy="3173652"/>
          </a:xfrm>
        </p:grpSpPr>
        <p:pic>
          <p:nvPicPr>
            <p:cNvPr id="615" name="Google Shape;615;p34"/>
            <p:cNvPicPr preferRelativeResize="0"/>
            <p:nvPr/>
          </p:nvPicPr>
          <p:blipFill rotWithShape="1">
            <a:blip r:embed="rId5">
              <a:alphaModFix/>
            </a:blip>
            <a:srcRect b="0" l="0" r="0" t="0"/>
            <a:stretch/>
          </p:blipFill>
          <p:spPr>
            <a:xfrm>
              <a:off x="6503696" y="1854338"/>
              <a:ext cx="890009" cy="377174"/>
            </a:xfrm>
            <a:prstGeom prst="rect">
              <a:avLst/>
            </a:prstGeom>
            <a:noFill/>
            <a:ln>
              <a:noFill/>
            </a:ln>
          </p:spPr>
        </p:pic>
        <p:sp>
          <p:nvSpPr>
            <p:cNvPr id="616" name="Google Shape;616;p34"/>
            <p:cNvSpPr/>
            <p:nvPr/>
          </p:nvSpPr>
          <p:spPr>
            <a:xfrm>
              <a:off x="4794804" y="2165668"/>
              <a:ext cx="4307795" cy="2862322"/>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Lựa chọn một sản phẩm trong gia đình, hãy tìm hiểu lịch sử ra đời, các phiên bản trước đó của sản phẩm để thấy sự phát triển của sản phẩm theo thời gian.</a:t>
              </a:r>
              <a:endParaRPr b="0" i="1" sz="2000" u="none" cap="none" strike="noStrike">
                <a:solidFill>
                  <a:srgbClr val="000000"/>
                </a:solidFill>
                <a:latin typeface="Arial"/>
                <a:ea typeface="Arial"/>
                <a:cs typeface="Arial"/>
                <a:sym typeface="Arial"/>
              </a:endParaRPr>
            </a:p>
          </p:txBody>
        </p:sp>
      </p:grpSp>
      <p:pic>
        <p:nvPicPr>
          <p:cNvPr descr="https://vnreview.vn/image/15/39/40/1539408.jpg" id="617" name="Google Shape;617;p34"/>
          <p:cNvPicPr preferRelativeResize="0"/>
          <p:nvPr/>
        </p:nvPicPr>
        <p:blipFill rotWithShape="1">
          <a:blip r:embed="rId6">
            <a:alphaModFix/>
          </a:blip>
          <a:srcRect b="0" l="15529" r="8280" t="0"/>
          <a:stretch/>
        </p:blipFill>
        <p:spPr>
          <a:xfrm>
            <a:off x="5222234" y="1809332"/>
            <a:ext cx="3102429" cy="2218296"/>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14"/>
                                        </p:tgtEl>
                                        <p:attrNameLst>
                                          <p:attrName>style.visibility</p:attrName>
                                        </p:attrNameLst>
                                      </p:cBhvr>
                                      <p:to>
                                        <p:strVal val="visible"/>
                                      </p:to>
                                    </p:set>
                                    <p:animEffect filter="fade" transition="in">
                                      <p:cBhvr>
                                        <p:cTn dur="500"/>
                                        <p:tgtEl>
                                          <p:spTgt spid="614"/>
                                        </p:tgtEl>
                                      </p:cBhvr>
                                    </p:animEffect>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617"/>
                                        </p:tgtEl>
                                        <p:attrNameLst>
                                          <p:attrName>style.visibility</p:attrName>
                                        </p:attrNameLst>
                                      </p:cBhvr>
                                      <p:to>
                                        <p:strVal val="visible"/>
                                      </p:to>
                                    </p:set>
                                    <p:anim calcmode="lin" valueType="num">
                                      <p:cBhvr additive="base">
                                        <p:cTn dur="500"/>
                                        <p:tgtEl>
                                          <p:spTgt spid="617"/>
                                        </p:tgtEl>
                                        <p:attrNameLst>
                                          <p:attrName>ppt_w</p:attrName>
                                        </p:attrNameLst>
                                      </p:cBhvr>
                                      <p:tavLst>
                                        <p:tav fmla="" tm="0">
                                          <p:val>
                                            <p:strVal val="0"/>
                                          </p:val>
                                        </p:tav>
                                        <p:tav fmla="" tm="100000">
                                          <p:val>
                                            <p:strVal val="#ppt_w"/>
                                          </p:val>
                                        </p:tav>
                                      </p:tavLst>
                                    </p:anim>
                                    <p:anim calcmode="lin" valueType="num">
                                      <p:cBhvr additive="base">
                                        <p:cTn dur="500"/>
                                        <p:tgtEl>
                                          <p:spTgt spid="61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grpSp>
        <p:nvGrpSpPr>
          <p:cNvPr id="622" name="Google Shape;622;p35"/>
          <p:cNvGrpSpPr/>
          <p:nvPr/>
        </p:nvGrpSpPr>
        <p:grpSpPr>
          <a:xfrm>
            <a:off x="1111658" y="1106247"/>
            <a:ext cx="1933212" cy="3480265"/>
            <a:chOff x="1068115" y="1251343"/>
            <a:chExt cx="1933212" cy="3233749"/>
          </a:xfrm>
        </p:grpSpPr>
        <p:sp>
          <p:nvSpPr>
            <p:cNvPr id="623" name="Google Shape;623;p35"/>
            <p:cNvSpPr/>
            <p:nvPr/>
          </p:nvSpPr>
          <p:spPr>
            <a:xfrm rot="10800000">
              <a:off x="1068115" y="1427775"/>
              <a:ext cx="1933212" cy="3057317"/>
            </a:xfrm>
            <a:custGeom>
              <a:rect b="b" l="l" r="r" t="t"/>
              <a:pathLst>
                <a:path extrusionOk="0" h="35181" w="47392">
                  <a:moveTo>
                    <a:pt x="5462" y="1193"/>
                  </a:moveTo>
                  <a:cubicBezTo>
                    <a:pt x="5581" y="1193"/>
                    <a:pt x="5653" y="1265"/>
                    <a:pt x="5653" y="1384"/>
                  </a:cubicBezTo>
                  <a:lnTo>
                    <a:pt x="5653" y="2195"/>
                  </a:lnTo>
                  <a:cubicBezTo>
                    <a:pt x="5653" y="2290"/>
                    <a:pt x="5581" y="2386"/>
                    <a:pt x="5462" y="2386"/>
                  </a:cubicBezTo>
                  <a:lnTo>
                    <a:pt x="1956" y="2386"/>
                  </a:lnTo>
                  <a:cubicBezTo>
                    <a:pt x="1861" y="2386"/>
                    <a:pt x="1789" y="2290"/>
                    <a:pt x="1789" y="2195"/>
                  </a:cubicBezTo>
                  <a:lnTo>
                    <a:pt x="1789" y="1384"/>
                  </a:lnTo>
                  <a:cubicBezTo>
                    <a:pt x="1789" y="1265"/>
                    <a:pt x="1861" y="1193"/>
                    <a:pt x="1956" y="1193"/>
                  </a:cubicBezTo>
                  <a:close/>
                  <a:moveTo>
                    <a:pt x="10542" y="1193"/>
                  </a:moveTo>
                  <a:cubicBezTo>
                    <a:pt x="10638" y="1193"/>
                    <a:pt x="10733" y="1265"/>
                    <a:pt x="10733" y="1384"/>
                  </a:cubicBezTo>
                  <a:lnTo>
                    <a:pt x="10733" y="2195"/>
                  </a:lnTo>
                  <a:cubicBezTo>
                    <a:pt x="10733" y="2290"/>
                    <a:pt x="10638" y="2386"/>
                    <a:pt x="10542" y="2386"/>
                  </a:cubicBezTo>
                  <a:lnTo>
                    <a:pt x="7036" y="2386"/>
                  </a:lnTo>
                  <a:cubicBezTo>
                    <a:pt x="6941" y="2386"/>
                    <a:pt x="6846" y="2290"/>
                    <a:pt x="6846" y="2195"/>
                  </a:cubicBezTo>
                  <a:lnTo>
                    <a:pt x="6846" y="1384"/>
                  </a:lnTo>
                  <a:cubicBezTo>
                    <a:pt x="6846" y="1265"/>
                    <a:pt x="6941" y="1193"/>
                    <a:pt x="7036" y="1193"/>
                  </a:cubicBezTo>
                  <a:close/>
                  <a:moveTo>
                    <a:pt x="15599" y="1193"/>
                  </a:moveTo>
                  <a:cubicBezTo>
                    <a:pt x="15718" y="1193"/>
                    <a:pt x="15789" y="1265"/>
                    <a:pt x="15789" y="1384"/>
                  </a:cubicBezTo>
                  <a:lnTo>
                    <a:pt x="15789" y="2195"/>
                  </a:lnTo>
                  <a:cubicBezTo>
                    <a:pt x="15789" y="2290"/>
                    <a:pt x="15718" y="2386"/>
                    <a:pt x="15599" y="2386"/>
                  </a:cubicBezTo>
                  <a:lnTo>
                    <a:pt x="12093" y="2386"/>
                  </a:lnTo>
                  <a:cubicBezTo>
                    <a:pt x="11997" y="2386"/>
                    <a:pt x="11926" y="2290"/>
                    <a:pt x="11926" y="2195"/>
                  </a:cubicBezTo>
                  <a:lnTo>
                    <a:pt x="11926" y="1384"/>
                  </a:lnTo>
                  <a:cubicBezTo>
                    <a:pt x="11926" y="1265"/>
                    <a:pt x="11997" y="1193"/>
                    <a:pt x="12093" y="1193"/>
                  </a:cubicBezTo>
                  <a:close/>
                  <a:moveTo>
                    <a:pt x="20679" y="1193"/>
                  </a:moveTo>
                  <a:cubicBezTo>
                    <a:pt x="20774" y="1193"/>
                    <a:pt x="20870" y="1265"/>
                    <a:pt x="20870" y="1384"/>
                  </a:cubicBezTo>
                  <a:lnTo>
                    <a:pt x="20870" y="2195"/>
                  </a:lnTo>
                  <a:cubicBezTo>
                    <a:pt x="20870" y="2290"/>
                    <a:pt x="20774" y="2386"/>
                    <a:pt x="20679" y="2386"/>
                  </a:cubicBezTo>
                  <a:lnTo>
                    <a:pt x="17173" y="2386"/>
                  </a:lnTo>
                  <a:cubicBezTo>
                    <a:pt x="17077" y="2386"/>
                    <a:pt x="16982" y="2290"/>
                    <a:pt x="16982" y="2195"/>
                  </a:cubicBezTo>
                  <a:lnTo>
                    <a:pt x="16982" y="1384"/>
                  </a:lnTo>
                  <a:cubicBezTo>
                    <a:pt x="16982" y="1265"/>
                    <a:pt x="17077" y="1193"/>
                    <a:pt x="17173" y="1193"/>
                  </a:cubicBezTo>
                  <a:close/>
                  <a:moveTo>
                    <a:pt x="25735" y="1193"/>
                  </a:moveTo>
                  <a:cubicBezTo>
                    <a:pt x="25854" y="1193"/>
                    <a:pt x="25926" y="1265"/>
                    <a:pt x="25926" y="1384"/>
                  </a:cubicBezTo>
                  <a:lnTo>
                    <a:pt x="25926" y="2195"/>
                  </a:lnTo>
                  <a:cubicBezTo>
                    <a:pt x="25926" y="2290"/>
                    <a:pt x="25854" y="2386"/>
                    <a:pt x="25735" y="2386"/>
                  </a:cubicBezTo>
                  <a:lnTo>
                    <a:pt x="22229" y="2386"/>
                  </a:lnTo>
                  <a:cubicBezTo>
                    <a:pt x="22134" y="2386"/>
                    <a:pt x="22062" y="2290"/>
                    <a:pt x="22062" y="2195"/>
                  </a:cubicBezTo>
                  <a:lnTo>
                    <a:pt x="22062" y="1384"/>
                  </a:lnTo>
                  <a:cubicBezTo>
                    <a:pt x="22062" y="1265"/>
                    <a:pt x="22134" y="1193"/>
                    <a:pt x="22229" y="1193"/>
                  </a:cubicBezTo>
                  <a:close/>
                  <a:moveTo>
                    <a:pt x="30815" y="1193"/>
                  </a:moveTo>
                  <a:cubicBezTo>
                    <a:pt x="30911" y="1193"/>
                    <a:pt x="31006" y="1265"/>
                    <a:pt x="31006" y="1384"/>
                  </a:cubicBezTo>
                  <a:lnTo>
                    <a:pt x="31006" y="2195"/>
                  </a:lnTo>
                  <a:cubicBezTo>
                    <a:pt x="31006" y="2290"/>
                    <a:pt x="30911" y="2386"/>
                    <a:pt x="30815" y="2386"/>
                  </a:cubicBezTo>
                  <a:lnTo>
                    <a:pt x="27309" y="2386"/>
                  </a:lnTo>
                  <a:cubicBezTo>
                    <a:pt x="27214" y="2386"/>
                    <a:pt x="27118" y="2290"/>
                    <a:pt x="27118" y="2195"/>
                  </a:cubicBezTo>
                  <a:lnTo>
                    <a:pt x="27118" y="1384"/>
                  </a:lnTo>
                  <a:cubicBezTo>
                    <a:pt x="27118" y="1265"/>
                    <a:pt x="27214" y="1193"/>
                    <a:pt x="27309" y="1193"/>
                  </a:cubicBezTo>
                  <a:close/>
                  <a:moveTo>
                    <a:pt x="36182" y="1193"/>
                  </a:moveTo>
                  <a:cubicBezTo>
                    <a:pt x="36277" y="1193"/>
                    <a:pt x="36372" y="1265"/>
                    <a:pt x="36372" y="1384"/>
                  </a:cubicBezTo>
                  <a:lnTo>
                    <a:pt x="36372" y="2195"/>
                  </a:lnTo>
                  <a:cubicBezTo>
                    <a:pt x="36372" y="2290"/>
                    <a:pt x="36277" y="2386"/>
                    <a:pt x="36182" y="2386"/>
                  </a:cubicBezTo>
                  <a:lnTo>
                    <a:pt x="32676" y="2386"/>
                  </a:lnTo>
                  <a:cubicBezTo>
                    <a:pt x="32580" y="2386"/>
                    <a:pt x="32485" y="2290"/>
                    <a:pt x="32485" y="2195"/>
                  </a:cubicBezTo>
                  <a:lnTo>
                    <a:pt x="32485" y="1384"/>
                  </a:lnTo>
                  <a:cubicBezTo>
                    <a:pt x="32485" y="1265"/>
                    <a:pt x="32580" y="1193"/>
                    <a:pt x="32676" y="1193"/>
                  </a:cubicBezTo>
                  <a:close/>
                  <a:moveTo>
                    <a:pt x="41238" y="1193"/>
                  </a:moveTo>
                  <a:cubicBezTo>
                    <a:pt x="41357" y="1193"/>
                    <a:pt x="41429" y="1265"/>
                    <a:pt x="41429" y="1384"/>
                  </a:cubicBezTo>
                  <a:lnTo>
                    <a:pt x="41429" y="2195"/>
                  </a:lnTo>
                  <a:cubicBezTo>
                    <a:pt x="41429" y="2290"/>
                    <a:pt x="41357" y="2386"/>
                    <a:pt x="41238" y="2386"/>
                  </a:cubicBezTo>
                  <a:lnTo>
                    <a:pt x="37732" y="2386"/>
                  </a:lnTo>
                  <a:cubicBezTo>
                    <a:pt x="37636" y="2386"/>
                    <a:pt x="37565" y="2290"/>
                    <a:pt x="37565" y="2195"/>
                  </a:cubicBezTo>
                  <a:lnTo>
                    <a:pt x="37565" y="1384"/>
                  </a:lnTo>
                  <a:cubicBezTo>
                    <a:pt x="37565" y="1265"/>
                    <a:pt x="37636" y="1193"/>
                    <a:pt x="37732" y="1193"/>
                  </a:cubicBezTo>
                  <a:close/>
                  <a:moveTo>
                    <a:pt x="46318" y="1193"/>
                  </a:moveTo>
                  <a:cubicBezTo>
                    <a:pt x="46413" y="1193"/>
                    <a:pt x="46509" y="1265"/>
                    <a:pt x="46509" y="1384"/>
                  </a:cubicBezTo>
                  <a:lnTo>
                    <a:pt x="46509" y="2195"/>
                  </a:lnTo>
                  <a:cubicBezTo>
                    <a:pt x="46509" y="2290"/>
                    <a:pt x="46413" y="2386"/>
                    <a:pt x="46318" y="2386"/>
                  </a:cubicBezTo>
                  <a:lnTo>
                    <a:pt x="42812" y="2386"/>
                  </a:lnTo>
                  <a:cubicBezTo>
                    <a:pt x="42717" y="2386"/>
                    <a:pt x="42621" y="2290"/>
                    <a:pt x="42621" y="2195"/>
                  </a:cubicBezTo>
                  <a:lnTo>
                    <a:pt x="42621" y="1384"/>
                  </a:lnTo>
                  <a:cubicBezTo>
                    <a:pt x="42621" y="1265"/>
                    <a:pt x="42717" y="1193"/>
                    <a:pt x="42812" y="1193"/>
                  </a:cubicBezTo>
                  <a:close/>
                  <a:moveTo>
                    <a:pt x="0" y="1"/>
                  </a:moveTo>
                  <a:lnTo>
                    <a:pt x="0" y="35180"/>
                  </a:lnTo>
                  <a:lnTo>
                    <a:pt x="47391" y="35180"/>
                  </a:lnTo>
                  <a:lnTo>
                    <a:pt x="47391" y="1"/>
                  </a:lnTo>
                  <a:close/>
                </a:path>
              </a:pathLst>
            </a:custGeom>
            <a:solidFill>
              <a:srgbClr val="E1A47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24" name="Google Shape;624;p35"/>
            <p:cNvPicPr preferRelativeResize="0"/>
            <p:nvPr/>
          </p:nvPicPr>
          <p:blipFill rotWithShape="1">
            <a:blip r:embed="rId3">
              <a:alphaModFix amt="76000"/>
            </a:blip>
            <a:srcRect b="0" l="0" r="0" t="0"/>
            <a:stretch/>
          </p:blipFill>
          <p:spPr>
            <a:xfrm>
              <a:off x="1249671" y="1251343"/>
              <a:ext cx="1570099" cy="356722"/>
            </a:xfrm>
            <a:prstGeom prst="rect">
              <a:avLst/>
            </a:prstGeom>
            <a:noFill/>
            <a:ln>
              <a:noFill/>
            </a:ln>
          </p:spPr>
        </p:pic>
      </p:grpSp>
      <p:grpSp>
        <p:nvGrpSpPr>
          <p:cNvPr id="625" name="Google Shape;625;p35"/>
          <p:cNvGrpSpPr/>
          <p:nvPr/>
        </p:nvGrpSpPr>
        <p:grpSpPr>
          <a:xfrm>
            <a:off x="3526982" y="1113370"/>
            <a:ext cx="1980773" cy="3472591"/>
            <a:chOff x="3641201" y="1258474"/>
            <a:chExt cx="1980773" cy="3226618"/>
          </a:xfrm>
        </p:grpSpPr>
        <p:sp>
          <p:nvSpPr>
            <p:cNvPr id="626" name="Google Shape;626;p35"/>
            <p:cNvSpPr/>
            <p:nvPr/>
          </p:nvSpPr>
          <p:spPr>
            <a:xfrm rot="10800000">
              <a:off x="3641201" y="1427775"/>
              <a:ext cx="1980773" cy="3057317"/>
            </a:xfrm>
            <a:custGeom>
              <a:rect b="b" l="l" r="r" t="t"/>
              <a:pathLst>
                <a:path extrusionOk="0" h="35181" w="47392">
                  <a:moveTo>
                    <a:pt x="5462" y="1193"/>
                  </a:moveTo>
                  <a:cubicBezTo>
                    <a:pt x="5581" y="1193"/>
                    <a:pt x="5653" y="1265"/>
                    <a:pt x="5653" y="1384"/>
                  </a:cubicBezTo>
                  <a:lnTo>
                    <a:pt x="5653" y="2195"/>
                  </a:lnTo>
                  <a:cubicBezTo>
                    <a:pt x="5653" y="2290"/>
                    <a:pt x="5581" y="2386"/>
                    <a:pt x="5462" y="2386"/>
                  </a:cubicBezTo>
                  <a:lnTo>
                    <a:pt x="1956" y="2386"/>
                  </a:lnTo>
                  <a:cubicBezTo>
                    <a:pt x="1861" y="2386"/>
                    <a:pt x="1789" y="2290"/>
                    <a:pt x="1789" y="2195"/>
                  </a:cubicBezTo>
                  <a:lnTo>
                    <a:pt x="1789" y="1384"/>
                  </a:lnTo>
                  <a:cubicBezTo>
                    <a:pt x="1789" y="1265"/>
                    <a:pt x="1861" y="1193"/>
                    <a:pt x="1956" y="1193"/>
                  </a:cubicBezTo>
                  <a:close/>
                  <a:moveTo>
                    <a:pt x="10542" y="1193"/>
                  </a:moveTo>
                  <a:cubicBezTo>
                    <a:pt x="10638" y="1193"/>
                    <a:pt x="10733" y="1265"/>
                    <a:pt x="10733" y="1384"/>
                  </a:cubicBezTo>
                  <a:lnTo>
                    <a:pt x="10733" y="2195"/>
                  </a:lnTo>
                  <a:cubicBezTo>
                    <a:pt x="10733" y="2290"/>
                    <a:pt x="10638" y="2386"/>
                    <a:pt x="10542" y="2386"/>
                  </a:cubicBezTo>
                  <a:lnTo>
                    <a:pt x="7036" y="2386"/>
                  </a:lnTo>
                  <a:cubicBezTo>
                    <a:pt x="6941" y="2386"/>
                    <a:pt x="6846" y="2290"/>
                    <a:pt x="6846" y="2195"/>
                  </a:cubicBezTo>
                  <a:lnTo>
                    <a:pt x="6846" y="1384"/>
                  </a:lnTo>
                  <a:cubicBezTo>
                    <a:pt x="6846" y="1265"/>
                    <a:pt x="6941" y="1193"/>
                    <a:pt x="7036" y="1193"/>
                  </a:cubicBezTo>
                  <a:close/>
                  <a:moveTo>
                    <a:pt x="15599" y="1193"/>
                  </a:moveTo>
                  <a:cubicBezTo>
                    <a:pt x="15718" y="1193"/>
                    <a:pt x="15789" y="1265"/>
                    <a:pt x="15789" y="1384"/>
                  </a:cubicBezTo>
                  <a:lnTo>
                    <a:pt x="15789" y="2195"/>
                  </a:lnTo>
                  <a:cubicBezTo>
                    <a:pt x="15789" y="2290"/>
                    <a:pt x="15718" y="2386"/>
                    <a:pt x="15599" y="2386"/>
                  </a:cubicBezTo>
                  <a:lnTo>
                    <a:pt x="12093" y="2386"/>
                  </a:lnTo>
                  <a:cubicBezTo>
                    <a:pt x="11997" y="2386"/>
                    <a:pt x="11926" y="2290"/>
                    <a:pt x="11926" y="2195"/>
                  </a:cubicBezTo>
                  <a:lnTo>
                    <a:pt x="11926" y="1384"/>
                  </a:lnTo>
                  <a:cubicBezTo>
                    <a:pt x="11926" y="1265"/>
                    <a:pt x="11997" y="1193"/>
                    <a:pt x="12093" y="1193"/>
                  </a:cubicBezTo>
                  <a:close/>
                  <a:moveTo>
                    <a:pt x="20679" y="1193"/>
                  </a:moveTo>
                  <a:cubicBezTo>
                    <a:pt x="20774" y="1193"/>
                    <a:pt x="20870" y="1265"/>
                    <a:pt x="20870" y="1384"/>
                  </a:cubicBezTo>
                  <a:lnTo>
                    <a:pt x="20870" y="2195"/>
                  </a:lnTo>
                  <a:cubicBezTo>
                    <a:pt x="20870" y="2290"/>
                    <a:pt x="20774" y="2386"/>
                    <a:pt x="20679" y="2386"/>
                  </a:cubicBezTo>
                  <a:lnTo>
                    <a:pt x="17173" y="2386"/>
                  </a:lnTo>
                  <a:cubicBezTo>
                    <a:pt x="17077" y="2386"/>
                    <a:pt x="16982" y="2290"/>
                    <a:pt x="16982" y="2195"/>
                  </a:cubicBezTo>
                  <a:lnTo>
                    <a:pt x="16982" y="1384"/>
                  </a:lnTo>
                  <a:cubicBezTo>
                    <a:pt x="16982" y="1265"/>
                    <a:pt x="17077" y="1193"/>
                    <a:pt x="17173" y="1193"/>
                  </a:cubicBezTo>
                  <a:close/>
                  <a:moveTo>
                    <a:pt x="25735" y="1193"/>
                  </a:moveTo>
                  <a:cubicBezTo>
                    <a:pt x="25854" y="1193"/>
                    <a:pt x="25926" y="1265"/>
                    <a:pt x="25926" y="1384"/>
                  </a:cubicBezTo>
                  <a:lnTo>
                    <a:pt x="25926" y="2195"/>
                  </a:lnTo>
                  <a:cubicBezTo>
                    <a:pt x="25926" y="2290"/>
                    <a:pt x="25854" y="2386"/>
                    <a:pt x="25735" y="2386"/>
                  </a:cubicBezTo>
                  <a:lnTo>
                    <a:pt x="22229" y="2386"/>
                  </a:lnTo>
                  <a:cubicBezTo>
                    <a:pt x="22134" y="2386"/>
                    <a:pt x="22062" y="2290"/>
                    <a:pt x="22062" y="2195"/>
                  </a:cubicBezTo>
                  <a:lnTo>
                    <a:pt x="22062" y="1384"/>
                  </a:lnTo>
                  <a:cubicBezTo>
                    <a:pt x="22062" y="1265"/>
                    <a:pt x="22134" y="1193"/>
                    <a:pt x="22229" y="1193"/>
                  </a:cubicBezTo>
                  <a:close/>
                  <a:moveTo>
                    <a:pt x="30815" y="1193"/>
                  </a:moveTo>
                  <a:cubicBezTo>
                    <a:pt x="30911" y="1193"/>
                    <a:pt x="31006" y="1265"/>
                    <a:pt x="31006" y="1384"/>
                  </a:cubicBezTo>
                  <a:lnTo>
                    <a:pt x="31006" y="2195"/>
                  </a:lnTo>
                  <a:cubicBezTo>
                    <a:pt x="31006" y="2290"/>
                    <a:pt x="30911" y="2386"/>
                    <a:pt x="30815" y="2386"/>
                  </a:cubicBezTo>
                  <a:lnTo>
                    <a:pt x="27309" y="2386"/>
                  </a:lnTo>
                  <a:cubicBezTo>
                    <a:pt x="27214" y="2386"/>
                    <a:pt x="27118" y="2290"/>
                    <a:pt x="27118" y="2195"/>
                  </a:cubicBezTo>
                  <a:lnTo>
                    <a:pt x="27118" y="1384"/>
                  </a:lnTo>
                  <a:cubicBezTo>
                    <a:pt x="27118" y="1265"/>
                    <a:pt x="27214" y="1193"/>
                    <a:pt x="27309" y="1193"/>
                  </a:cubicBezTo>
                  <a:close/>
                  <a:moveTo>
                    <a:pt x="36182" y="1193"/>
                  </a:moveTo>
                  <a:cubicBezTo>
                    <a:pt x="36277" y="1193"/>
                    <a:pt x="36372" y="1265"/>
                    <a:pt x="36372" y="1384"/>
                  </a:cubicBezTo>
                  <a:lnTo>
                    <a:pt x="36372" y="2195"/>
                  </a:lnTo>
                  <a:cubicBezTo>
                    <a:pt x="36372" y="2290"/>
                    <a:pt x="36277" y="2386"/>
                    <a:pt x="36182" y="2386"/>
                  </a:cubicBezTo>
                  <a:lnTo>
                    <a:pt x="32676" y="2386"/>
                  </a:lnTo>
                  <a:cubicBezTo>
                    <a:pt x="32580" y="2386"/>
                    <a:pt x="32485" y="2290"/>
                    <a:pt x="32485" y="2195"/>
                  </a:cubicBezTo>
                  <a:lnTo>
                    <a:pt x="32485" y="1384"/>
                  </a:lnTo>
                  <a:cubicBezTo>
                    <a:pt x="32485" y="1265"/>
                    <a:pt x="32580" y="1193"/>
                    <a:pt x="32676" y="1193"/>
                  </a:cubicBezTo>
                  <a:close/>
                  <a:moveTo>
                    <a:pt x="41238" y="1193"/>
                  </a:moveTo>
                  <a:cubicBezTo>
                    <a:pt x="41357" y="1193"/>
                    <a:pt x="41429" y="1265"/>
                    <a:pt x="41429" y="1384"/>
                  </a:cubicBezTo>
                  <a:lnTo>
                    <a:pt x="41429" y="2195"/>
                  </a:lnTo>
                  <a:cubicBezTo>
                    <a:pt x="41429" y="2290"/>
                    <a:pt x="41357" y="2386"/>
                    <a:pt x="41238" y="2386"/>
                  </a:cubicBezTo>
                  <a:lnTo>
                    <a:pt x="37732" y="2386"/>
                  </a:lnTo>
                  <a:cubicBezTo>
                    <a:pt x="37636" y="2386"/>
                    <a:pt x="37565" y="2290"/>
                    <a:pt x="37565" y="2195"/>
                  </a:cubicBezTo>
                  <a:lnTo>
                    <a:pt x="37565" y="1384"/>
                  </a:lnTo>
                  <a:cubicBezTo>
                    <a:pt x="37565" y="1265"/>
                    <a:pt x="37636" y="1193"/>
                    <a:pt x="37732" y="1193"/>
                  </a:cubicBezTo>
                  <a:close/>
                  <a:moveTo>
                    <a:pt x="46318" y="1193"/>
                  </a:moveTo>
                  <a:cubicBezTo>
                    <a:pt x="46413" y="1193"/>
                    <a:pt x="46509" y="1265"/>
                    <a:pt x="46509" y="1384"/>
                  </a:cubicBezTo>
                  <a:lnTo>
                    <a:pt x="46509" y="2195"/>
                  </a:lnTo>
                  <a:cubicBezTo>
                    <a:pt x="46509" y="2290"/>
                    <a:pt x="46413" y="2386"/>
                    <a:pt x="46318" y="2386"/>
                  </a:cubicBezTo>
                  <a:lnTo>
                    <a:pt x="42812" y="2386"/>
                  </a:lnTo>
                  <a:cubicBezTo>
                    <a:pt x="42717" y="2386"/>
                    <a:pt x="42621" y="2290"/>
                    <a:pt x="42621" y="2195"/>
                  </a:cubicBezTo>
                  <a:lnTo>
                    <a:pt x="42621" y="1384"/>
                  </a:lnTo>
                  <a:cubicBezTo>
                    <a:pt x="42621" y="1265"/>
                    <a:pt x="42717" y="1193"/>
                    <a:pt x="42812" y="1193"/>
                  </a:cubicBezTo>
                  <a:close/>
                  <a:moveTo>
                    <a:pt x="0" y="1"/>
                  </a:moveTo>
                  <a:lnTo>
                    <a:pt x="0" y="35180"/>
                  </a:lnTo>
                  <a:lnTo>
                    <a:pt x="47391" y="35180"/>
                  </a:lnTo>
                  <a:lnTo>
                    <a:pt x="47391" y="1"/>
                  </a:lnTo>
                  <a:close/>
                </a:path>
              </a:pathLst>
            </a:custGeom>
            <a:solidFill>
              <a:srgbClr val="E1A47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27" name="Google Shape;627;p35"/>
            <p:cNvPicPr preferRelativeResize="0"/>
            <p:nvPr/>
          </p:nvPicPr>
          <p:blipFill rotWithShape="1">
            <a:blip r:embed="rId4">
              <a:alphaModFix amt="76000"/>
            </a:blip>
            <a:srcRect b="0" l="0" r="0" t="0"/>
            <a:stretch/>
          </p:blipFill>
          <p:spPr>
            <a:xfrm>
              <a:off x="3846537" y="1258474"/>
              <a:ext cx="1570099" cy="342201"/>
            </a:xfrm>
            <a:prstGeom prst="rect">
              <a:avLst/>
            </a:prstGeom>
            <a:noFill/>
            <a:ln>
              <a:noFill/>
            </a:ln>
          </p:spPr>
        </p:pic>
      </p:grpSp>
      <p:grpSp>
        <p:nvGrpSpPr>
          <p:cNvPr id="628" name="Google Shape;628;p35"/>
          <p:cNvGrpSpPr/>
          <p:nvPr/>
        </p:nvGrpSpPr>
        <p:grpSpPr>
          <a:xfrm>
            <a:off x="5942399" y="1113370"/>
            <a:ext cx="2672094" cy="3472549"/>
            <a:chOff x="5898856" y="1258513"/>
            <a:chExt cx="2672094" cy="3226579"/>
          </a:xfrm>
        </p:grpSpPr>
        <p:sp>
          <p:nvSpPr>
            <p:cNvPr id="629" name="Google Shape;629;p35"/>
            <p:cNvSpPr/>
            <p:nvPr/>
          </p:nvSpPr>
          <p:spPr>
            <a:xfrm rot="10800000">
              <a:off x="5898856" y="1427775"/>
              <a:ext cx="2672094" cy="3057317"/>
            </a:xfrm>
            <a:custGeom>
              <a:rect b="b" l="l" r="r" t="t"/>
              <a:pathLst>
                <a:path extrusionOk="0" h="35181" w="47392">
                  <a:moveTo>
                    <a:pt x="5462" y="1193"/>
                  </a:moveTo>
                  <a:cubicBezTo>
                    <a:pt x="5581" y="1193"/>
                    <a:pt x="5653" y="1265"/>
                    <a:pt x="5653" y="1384"/>
                  </a:cubicBezTo>
                  <a:lnTo>
                    <a:pt x="5653" y="2195"/>
                  </a:lnTo>
                  <a:cubicBezTo>
                    <a:pt x="5653" y="2290"/>
                    <a:pt x="5581" y="2386"/>
                    <a:pt x="5462" y="2386"/>
                  </a:cubicBezTo>
                  <a:lnTo>
                    <a:pt x="1956" y="2386"/>
                  </a:lnTo>
                  <a:cubicBezTo>
                    <a:pt x="1861" y="2386"/>
                    <a:pt x="1789" y="2290"/>
                    <a:pt x="1789" y="2195"/>
                  </a:cubicBezTo>
                  <a:lnTo>
                    <a:pt x="1789" y="1384"/>
                  </a:lnTo>
                  <a:cubicBezTo>
                    <a:pt x="1789" y="1265"/>
                    <a:pt x="1861" y="1193"/>
                    <a:pt x="1956" y="1193"/>
                  </a:cubicBezTo>
                  <a:close/>
                  <a:moveTo>
                    <a:pt x="10542" y="1193"/>
                  </a:moveTo>
                  <a:cubicBezTo>
                    <a:pt x="10638" y="1193"/>
                    <a:pt x="10733" y="1265"/>
                    <a:pt x="10733" y="1384"/>
                  </a:cubicBezTo>
                  <a:lnTo>
                    <a:pt x="10733" y="2195"/>
                  </a:lnTo>
                  <a:cubicBezTo>
                    <a:pt x="10733" y="2290"/>
                    <a:pt x="10638" y="2386"/>
                    <a:pt x="10542" y="2386"/>
                  </a:cubicBezTo>
                  <a:lnTo>
                    <a:pt x="7036" y="2386"/>
                  </a:lnTo>
                  <a:cubicBezTo>
                    <a:pt x="6941" y="2386"/>
                    <a:pt x="6846" y="2290"/>
                    <a:pt x="6846" y="2195"/>
                  </a:cubicBezTo>
                  <a:lnTo>
                    <a:pt x="6846" y="1384"/>
                  </a:lnTo>
                  <a:cubicBezTo>
                    <a:pt x="6846" y="1265"/>
                    <a:pt x="6941" y="1193"/>
                    <a:pt x="7036" y="1193"/>
                  </a:cubicBezTo>
                  <a:close/>
                  <a:moveTo>
                    <a:pt x="15599" y="1193"/>
                  </a:moveTo>
                  <a:cubicBezTo>
                    <a:pt x="15718" y="1193"/>
                    <a:pt x="15789" y="1265"/>
                    <a:pt x="15789" y="1384"/>
                  </a:cubicBezTo>
                  <a:lnTo>
                    <a:pt x="15789" y="2195"/>
                  </a:lnTo>
                  <a:cubicBezTo>
                    <a:pt x="15789" y="2290"/>
                    <a:pt x="15718" y="2386"/>
                    <a:pt x="15599" y="2386"/>
                  </a:cubicBezTo>
                  <a:lnTo>
                    <a:pt x="12093" y="2386"/>
                  </a:lnTo>
                  <a:cubicBezTo>
                    <a:pt x="11997" y="2386"/>
                    <a:pt x="11926" y="2290"/>
                    <a:pt x="11926" y="2195"/>
                  </a:cubicBezTo>
                  <a:lnTo>
                    <a:pt x="11926" y="1384"/>
                  </a:lnTo>
                  <a:cubicBezTo>
                    <a:pt x="11926" y="1265"/>
                    <a:pt x="11997" y="1193"/>
                    <a:pt x="12093" y="1193"/>
                  </a:cubicBezTo>
                  <a:close/>
                  <a:moveTo>
                    <a:pt x="20679" y="1193"/>
                  </a:moveTo>
                  <a:cubicBezTo>
                    <a:pt x="20774" y="1193"/>
                    <a:pt x="20870" y="1265"/>
                    <a:pt x="20870" y="1384"/>
                  </a:cubicBezTo>
                  <a:lnTo>
                    <a:pt x="20870" y="2195"/>
                  </a:lnTo>
                  <a:cubicBezTo>
                    <a:pt x="20870" y="2290"/>
                    <a:pt x="20774" y="2386"/>
                    <a:pt x="20679" y="2386"/>
                  </a:cubicBezTo>
                  <a:lnTo>
                    <a:pt x="17173" y="2386"/>
                  </a:lnTo>
                  <a:cubicBezTo>
                    <a:pt x="17077" y="2386"/>
                    <a:pt x="16982" y="2290"/>
                    <a:pt x="16982" y="2195"/>
                  </a:cubicBezTo>
                  <a:lnTo>
                    <a:pt x="16982" y="1384"/>
                  </a:lnTo>
                  <a:cubicBezTo>
                    <a:pt x="16982" y="1265"/>
                    <a:pt x="17077" y="1193"/>
                    <a:pt x="17173" y="1193"/>
                  </a:cubicBezTo>
                  <a:close/>
                  <a:moveTo>
                    <a:pt x="25735" y="1193"/>
                  </a:moveTo>
                  <a:cubicBezTo>
                    <a:pt x="25854" y="1193"/>
                    <a:pt x="25926" y="1265"/>
                    <a:pt x="25926" y="1384"/>
                  </a:cubicBezTo>
                  <a:lnTo>
                    <a:pt x="25926" y="2195"/>
                  </a:lnTo>
                  <a:cubicBezTo>
                    <a:pt x="25926" y="2290"/>
                    <a:pt x="25854" y="2386"/>
                    <a:pt x="25735" y="2386"/>
                  </a:cubicBezTo>
                  <a:lnTo>
                    <a:pt x="22229" y="2386"/>
                  </a:lnTo>
                  <a:cubicBezTo>
                    <a:pt x="22134" y="2386"/>
                    <a:pt x="22062" y="2290"/>
                    <a:pt x="22062" y="2195"/>
                  </a:cubicBezTo>
                  <a:lnTo>
                    <a:pt x="22062" y="1384"/>
                  </a:lnTo>
                  <a:cubicBezTo>
                    <a:pt x="22062" y="1265"/>
                    <a:pt x="22134" y="1193"/>
                    <a:pt x="22229" y="1193"/>
                  </a:cubicBezTo>
                  <a:close/>
                  <a:moveTo>
                    <a:pt x="30815" y="1193"/>
                  </a:moveTo>
                  <a:cubicBezTo>
                    <a:pt x="30911" y="1193"/>
                    <a:pt x="31006" y="1265"/>
                    <a:pt x="31006" y="1384"/>
                  </a:cubicBezTo>
                  <a:lnTo>
                    <a:pt x="31006" y="2195"/>
                  </a:lnTo>
                  <a:cubicBezTo>
                    <a:pt x="31006" y="2290"/>
                    <a:pt x="30911" y="2386"/>
                    <a:pt x="30815" y="2386"/>
                  </a:cubicBezTo>
                  <a:lnTo>
                    <a:pt x="27309" y="2386"/>
                  </a:lnTo>
                  <a:cubicBezTo>
                    <a:pt x="27214" y="2386"/>
                    <a:pt x="27118" y="2290"/>
                    <a:pt x="27118" y="2195"/>
                  </a:cubicBezTo>
                  <a:lnTo>
                    <a:pt x="27118" y="1384"/>
                  </a:lnTo>
                  <a:cubicBezTo>
                    <a:pt x="27118" y="1265"/>
                    <a:pt x="27214" y="1193"/>
                    <a:pt x="27309" y="1193"/>
                  </a:cubicBezTo>
                  <a:close/>
                  <a:moveTo>
                    <a:pt x="36182" y="1193"/>
                  </a:moveTo>
                  <a:cubicBezTo>
                    <a:pt x="36277" y="1193"/>
                    <a:pt x="36372" y="1265"/>
                    <a:pt x="36372" y="1384"/>
                  </a:cubicBezTo>
                  <a:lnTo>
                    <a:pt x="36372" y="2195"/>
                  </a:lnTo>
                  <a:cubicBezTo>
                    <a:pt x="36372" y="2290"/>
                    <a:pt x="36277" y="2386"/>
                    <a:pt x="36182" y="2386"/>
                  </a:cubicBezTo>
                  <a:lnTo>
                    <a:pt x="32676" y="2386"/>
                  </a:lnTo>
                  <a:cubicBezTo>
                    <a:pt x="32580" y="2386"/>
                    <a:pt x="32485" y="2290"/>
                    <a:pt x="32485" y="2195"/>
                  </a:cubicBezTo>
                  <a:lnTo>
                    <a:pt x="32485" y="1384"/>
                  </a:lnTo>
                  <a:cubicBezTo>
                    <a:pt x="32485" y="1265"/>
                    <a:pt x="32580" y="1193"/>
                    <a:pt x="32676" y="1193"/>
                  </a:cubicBezTo>
                  <a:close/>
                  <a:moveTo>
                    <a:pt x="41238" y="1193"/>
                  </a:moveTo>
                  <a:cubicBezTo>
                    <a:pt x="41357" y="1193"/>
                    <a:pt x="41429" y="1265"/>
                    <a:pt x="41429" y="1384"/>
                  </a:cubicBezTo>
                  <a:lnTo>
                    <a:pt x="41429" y="2195"/>
                  </a:lnTo>
                  <a:cubicBezTo>
                    <a:pt x="41429" y="2290"/>
                    <a:pt x="41357" y="2386"/>
                    <a:pt x="41238" y="2386"/>
                  </a:cubicBezTo>
                  <a:lnTo>
                    <a:pt x="37732" y="2386"/>
                  </a:lnTo>
                  <a:cubicBezTo>
                    <a:pt x="37636" y="2386"/>
                    <a:pt x="37565" y="2290"/>
                    <a:pt x="37565" y="2195"/>
                  </a:cubicBezTo>
                  <a:lnTo>
                    <a:pt x="37565" y="1384"/>
                  </a:lnTo>
                  <a:cubicBezTo>
                    <a:pt x="37565" y="1265"/>
                    <a:pt x="37636" y="1193"/>
                    <a:pt x="37732" y="1193"/>
                  </a:cubicBezTo>
                  <a:close/>
                  <a:moveTo>
                    <a:pt x="46318" y="1193"/>
                  </a:moveTo>
                  <a:cubicBezTo>
                    <a:pt x="46413" y="1193"/>
                    <a:pt x="46509" y="1265"/>
                    <a:pt x="46509" y="1384"/>
                  </a:cubicBezTo>
                  <a:lnTo>
                    <a:pt x="46509" y="2195"/>
                  </a:lnTo>
                  <a:cubicBezTo>
                    <a:pt x="46509" y="2290"/>
                    <a:pt x="46413" y="2386"/>
                    <a:pt x="46318" y="2386"/>
                  </a:cubicBezTo>
                  <a:lnTo>
                    <a:pt x="42812" y="2386"/>
                  </a:lnTo>
                  <a:cubicBezTo>
                    <a:pt x="42717" y="2386"/>
                    <a:pt x="42621" y="2290"/>
                    <a:pt x="42621" y="2195"/>
                  </a:cubicBezTo>
                  <a:lnTo>
                    <a:pt x="42621" y="1384"/>
                  </a:lnTo>
                  <a:cubicBezTo>
                    <a:pt x="42621" y="1265"/>
                    <a:pt x="42717" y="1193"/>
                    <a:pt x="42812" y="1193"/>
                  </a:cubicBezTo>
                  <a:close/>
                  <a:moveTo>
                    <a:pt x="0" y="1"/>
                  </a:moveTo>
                  <a:lnTo>
                    <a:pt x="0" y="35180"/>
                  </a:lnTo>
                  <a:lnTo>
                    <a:pt x="47391" y="35180"/>
                  </a:lnTo>
                  <a:lnTo>
                    <a:pt x="47391" y="1"/>
                  </a:lnTo>
                  <a:close/>
                </a:path>
              </a:pathLst>
            </a:custGeom>
            <a:solidFill>
              <a:srgbClr val="E1A47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30" name="Google Shape;630;p35"/>
            <p:cNvPicPr preferRelativeResize="0"/>
            <p:nvPr/>
          </p:nvPicPr>
          <p:blipFill rotWithShape="1">
            <a:blip r:embed="rId5">
              <a:alphaModFix amt="76000"/>
            </a:blip>
            <a:srcRect b="0" l="0" r="0" t="0"/>
            <a:stretch/>
          </p:blipFill>
          <p:spPr>
            <a:xfrm>
              <a:off x="6449853" y="1258513"/>
              <a:ext cx="1570099" cy="341108"/>
            </a:xfrm>
            <a:prstGeom prst="rect">
              <a:avLst/>
            </a:prstGeom>
            <a:noFill/>
            <a:ln>
              <a:noFill/>
            </a:ln>
          </p:spPr>
        </p:pic>
      </p:grpSp>
      <p:pic>
        <p:nvPicPr>
          <p:cNvPr id="631" name="Google Shape;631;p35"/>
          <p:cNvPicPr preferRelativeResize="0"/>
          <p:nvPr/>
        </p:nvPicPr>
        <p:blipFill rotWithShape="1">
          <a:blip r:embed="rId6">
            <a:alphaModFix amt="65000"/>
          </a:blip>
          <a:srcRect b="0" l="0" r="0" t="0"/>
          <a:stretch/>
        </p:blipFill>
        <p:spPr>
          <a:xfrm>
            <a:off x="4170584" y="1591572"/>
            <a:ext cx="784352" cy="713964"/>
          </a:xfrm>
          <a:prstGeom prst="rect">
            <a:avLst/>
          </a:prstGeom>
          <a:noFill/>
          <a:ln>
            <a:noFill/>
          </a:ln>
        </p:spPr>
      </p:pic>
      <p:pic>
        <p:nvPicPr>
          <p:cNvPr id="632" name="Google Shape;632;p35"/>
          <p:cNvPicPr preferRelativeResize="0"/>
          <p:nvPr/>
        </p:nvPicPr>
        <p:blipFill rotWithShape="1">
          <a:blip r:embed="rId7">
            <a:alphaModFix amt="89000"/>
          </a:blip>
          <a:srcRect b="0" l="0" r="0" t="0"/>
          <a:stretch/>
        </p:blipFill>
        <p:spPr>
          <a:xfrm>
            <a:off x="6886268" y="1591572"/>
            <a:ext cx="784352" cy="713964"/>
          </a:xfrm>
          <a:prstGeom prst="rect">
            <a:avLst/>
          </a:prstGeom>
          <a:noFill/>
          <a:ln>
            <a:noFill/>
          </a:ln>
        </p:spPr>
      </p:pic>
      <p:pic>
        <p:nvPicPr>
          <p:cNvPr id="633" name="Google Shape;633;p35"/>
          <p:cNvPicPr preferRelativeResize="0"/>
          <p:nvPr/>
        </p:nvPicPr>
        <p:blipFill rotWithShape="1">
          <a:blip r:embed="rId7">
            <a:alphaModFix amt="89000"/>
          </a:blip>
          <a:srcRect b="0" l="0" r="0" t="0"/>
          <a:stretch/>
        </p:blipFill>
        <p:spPr>
          <a:xfrm>
            <a:off x="1622597" y="1610989"/>
            <a:ext cx="784352" cy="713964"/>
          </a:xfrm>
          <a:prstGeom prst="rect">
            <a:avLst/>
          </a:prstGeom>
          <a:noFill/>
          <a:ln>
            <a:noFill/>
          </a:ln>
        </p:spPr>
      </p:pic>
      <p:sp>
        <p:nvSpPr>
          <p:cNvPr id="634" name="Google Shape;634;p35"/>
          <p:cNvSpPr txBox="1"/>
          <p:nvPr>
            <p:ph idx="2" type="title"/>
          </p:nvPr>
        </p:nvSpPr>
        <p:spPr>
          <a:xfrm>
            <a:off x="1596238" y="1704271"/>
            <a:ext cx="885900" cy="527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b="1" lang="vi-VN" sz="2600"/>
              <a:t>01</a:t>
            </a:r>
            <a:endParaRPr b="1" sz="2600"/>
          </a:p>
        </p:txBody>
      </p:sp>
      <p:sp>
        <p:nvSpPr>
          <p:cNvPr id="635" name="Google Shape;635;p35"/>
          <p:cNvSpPr txBox="1"/>
          <p:nvPr>
            <p:ph idx="4" type="title"/>
          </p:nvPr>
        </p:nvSpPr>
        <p:spPr>
          <a:xfrm>
            <a:off x="4098928" y="1704271"/>
            <a:ext cx="885900" cy="527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b="1" lang="vi-VN" sz="2600"/>
              <a:t>02</a:t>
            </a:r>
            <a:endParaRPr b="1" sz="2600"/>
          </a:p>
        </p:txBody>
      </p:sp>
      <p:sp>
        <p:nvSpPr>
          <p:cNvPr id="636" name="Google Shape;636;p35"/>
          <p:cNvSpPr txBox="1"/>
          <p:nvPr>
            <p:ph idx="7" type="title"/>
          </p:nvPr>
        </p:nvSpPr>
        <p:spPr>
          <a:xfrm>
            <a:off x="6835495" y="1679846"/>
            <a:ext cx="885900" cy="527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b="1" lang="vi-VN" sz="2600"/>
              <a:t>03</a:t>
            </a:r>
            <a:endParaRPr b="1" sz="2600"/>
          </a:p>
        </p:txBody>
      </p:sp>
      <p:sp>
        <p:nvSpPr>
          <p:cNvPr id="637" name="Google Shape;637;p35"/>
          <p:cNvSpPr txBox="1"/>
          <p:nvPr>
            <p:ph type="title"/>
          </p:nvPr>
        </p:nvSpPr>
        <p:spPr>
          <a:xfrm>
            <a:off x="832457" y="306602"/>
            <a:ext cx="8092858" cy="648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200"/>
              <a:buNone/>
            </a:pPr>
            <a:r>
              <a:rPr b="1" lang="vi-VN" sz="3000">
                <a:solidFill>
                  <a:srgbClr val="235C6B"/>
                </a:solidFill>
                <a:latin typeface="Arial"/>
                <a:ea typeface="Arial"/>
                <a:cs typeface="Arial"/>
                <a:sym typeface="Arial"/>
              </a:rPr>
              <a:t>HƯỚNG DẪN VỀ NHÀ</a:t>
            </a:r>
            <a:endParaRPr b="1" sz="3000">
              <a:solidFill>
                <a:srgbClr val="235C6B"/>
              </a:solidFill>
              <a:latin typeface="Arial"/>
              <a:ea typeface="Arial"/>
              <a:cs typeface="Arial"/>
              <a:sym typeface="Arial"/>
            </a:endParaRPr>
          </a:p>
        </p:txBody>
      </p:sp>
      <p:sp>
        <p:nvSpPr>
          <p:cNvPr id="638" name="Google Shape;638;p35"/>
          <p:cNvSpPr txBox="1"/>
          <p:nvPr/>
        </p:nvSpPr>
        <p:spPr>
          <a:xfrm>
            <a:off x="988889" y="2437652"/>
            <a:ext cx="2100597" cy="95866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Ghi nhớ kiến thức trong bài.</a:t>
            </a:r>
            <a:endParaRPr b="0" i="1" sz="2000" u="none" cap="none" strike="noStrike">
              <a:solidFill>
                <a:srgbClr val="000000"/>
              </a:solidFill>
              <a:latin typeface="Arial"/>
              <a:ea typeface="Arial"/>
              <a:cs typeface="Arial"/>
              <a:sym typeface="Arial"/>
            </a:endParaRPr>
          </a:p>
        </p:txBody>
      </p:sp>
      <p:sp>
        <p:nvSpPr>
          <p:cNvPr id="639" name="Google Shape;639;p35"/>
          <p:cNvSpPr txBox="1"/>
          <p:nvPr/>
        </p:nvSpPr>
        <p:spPr>
          <a:xfrm>
            <a:off x="3623353" y="2433159"/>
            <a:ext cx="1837051" cy="1477328"/>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Hoàn thành bài tập phần Vận dụng.</a:t>
            </a:r>
            <a:endParaRPr b="0" i="1" sz="2000" u="none" cap="none" strike="noStrike">
              <a:solidFill>
                <a:srgbClr val="000000"/>
              </a:solidFill>
              <a:latin typeface="Arial"/>
              <a:ea typeface="Arial"/>
              <a:cs typeface="Arial"/>
              <a:sym typeface="Arial"/>
            </a:endParaRPr>
          </a:p>
        </p:txBody>
      </p:sp>
      <p:sp>
        <p:nvSpPr>
          <p:cNvPr id="640" name="Google Shape;640;p35"/>
          <p:cNvSpPr txBox="1"/>
          <p:nvPr/>
        </p:nvSpPr>
        <p:spPr>
          <a:xfrm>
            <a:off x="5979690" y="2381280"/>
            <a:ext cx="2597510" cy="188199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Đọc trước bài mới </a:t>
            </a:r>
            <a:r>
              <a:rPr b="1" i="1" lang="vi-VN" sz="2000" u="none" cap="none" strike="noStrike">
                <a:solidFill>
                  <a:srgbClr val="000000"/>
                </a:solidFill>
                <a:latin typeface="Arial"/>
                <a:ea typeface="Arial"/>
                <a:cs typeface="Arial"/>
                <a:sym typeface="Arial"/>
              </a:rPr>
              <a:t>Bài 19: Các bước cơ bản trong thiết kế kĩ thuật</a:t>
            </a:r>
            <a:r>
              <a:rPr b="0" i="0" lang="vi-VN" sz="2000" u="none" cap="none" strike="noStrike">
                <a:solidFill>
                  <a:srgbClr val="000000"/>
                </a:solidFill>
                <a:latin typeface="Arial"/>
                <a:ea typeface="Arial"/>
                <a:cs typeface="Arial"/>
                <a:sym typeface="Arial"/>
              </a:rPr>
              <a:t>.</a:t>
            </a:r>
            <a:endParaRPr b="0" i="1" sz="20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med">
        <p14:doors dir="vert"/>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2"/>
                                        </p:tgtEl>
                                        <p:attrNameLst>
                                          <p:attrName>style.visibility</p:attrName>
                                        </p:attrNameLst>
                                      </p:cBhvr>
                                      <p:to>
                                        <p:strVal val="visible"/>
                                      </p:to>
                                    </p:set>
                                    <p:animEffect filter="fade" transition="in">
                                      <p:cBhvr>
                                        <p:cTn dur="500"/>
                                        <p:tgtEl>
                                          <p:spTgt spid="622"/>
                                        </p:tgtEl>
                                      </p:cBhvr>
                                    </p:animEffect>
                                  </p:childTnLst>
                                </p:cTn>
                              </p:par>
                              <p:par>
                                <p:cTn fill="hold" nodeType="withEffect" presetClass="entr" presetID="10" presetSubtype="0">
                                  <p:stCondLst>
                                    <p:cond delay="0"/>
                                  </p:stCondLst>
                                  <p:childTnLst>
                                    <p:set>
                                      <p:cBhvr>
                                        <p:cTn dur="1" fill="hold">
                                          <p:stCondLst>
                                            <p:cond delay="0"/>
                                          </p:stCondLst>
                                        </p:cTn>
                                        <p:tgtEl>
                                          <p:spTgt spid="633"/>
                                        </p:tgtEl>
                                        <p:attrNameLst>
                                          <p:attrName>style.visibility</p:attrName>
                                        </p:attrNameLst>
                                      </p:cBhvr>
                                      <p:to>
                                        <p:strVal val="visible"/>
                                      </p:to>
                                    </p:set>
                                    <p:animEffect filter="fade" transition="in">
                                      <p:cBhvr>
                                        <p:cTn dur="500"/>
                                        <p:tgtEl>
                                          <p:spTgt spid="633"/>
                                        </p:tgtEl>
                                      </p:cBhvr>
                                    </p:animEffect>
                                  </p:childTnLst>
                                </p:cTn>
                              </p:par>
                              <p:par>
                                <p:cTn fill="hold" nodeType="withEffect" presetClass="entr" presetID="10" presetSubtype="0">
                                  <p:stCondLst>
                                    <p:cond delay="0"/>
                                  </p:stCondLst>
                                  <p:childTnLst>
                                    <p:set>
                                      <p:cBhvr>
                                        <p:cTn dur="1" fill="hold">
                                          <p:stCondLst>
                                            <p:cond delay="0"/>
                                          </p:stCondLst>
                                        </p:cTn>
                                        <p:tgtEl>
                                          <p:spTgt spid="634"/>
                                        </p:tgtEl>
                                        <p:attrNameLst>
                                          <p:attrName>style.visibility</p:attrName>
                                        </p:attrNameLst>
                                      </p:cBhvr>
                                      <p:to>
                                        <p:strVal val="visible"/>
                                      </p:to>
                                    </p:set>
                                    <p:animEffect filter="fade" transition="in">
                                      <p:cBhvr>
                                        <p:cTn dur="500"/>
                                        <p:tgtEl>
                                          <p:spTgt spid="634"/>
                                        </p:tgtEl>
                                      </p:cBhvr>
                                    </p:animEffect>
                                  </p:childTnLst>
                                </p:cTn>
                              </p:par>
                              <p:par>
                                <p:cTn fill="hold" nodeType="withEffect" presetClass="entr" presetID="10" presetSubtype="0">
                                  <p:stCondLst>
                                    <p:cond delay="0"/>
                                  </p:stCondLst>
                                  <p:childTnLst>
                                    <p:set>
                                      <p:cBhvr>
                                        <p:cTn dur="1" fill="hold">
                                          <p:stCondLst>
                                            <p:cond delay="0"/>
                                          </p:stCondLst>
                                        </p:cTn>
                                        <p:tgtEl>
                                          <p:spTgt spid="638"/>
                                        </p:tgtEl>
                                        <p:attrNameLst>
                                          <p:attrName>style.visibility</p:attrName>
                                        </p:attrNameLst>
                                      </p:cBhvr>
                                      <p:to>
                                        <p:strVal val="visible"/>
                                      </p:to>
                                    </p:set>
                                    <p:animEffect filter="fade" transition="in">
                                      <p:cBhvr>
                                        <p:cTn dur="500"/>
                                        <p:tgtEl>
                                          <p:spTgt spid="6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5"/>
                                        </p:tgtEl>
                                        <p:attrNameLst>
                                          <p:attrName>style.visibility</p:attrName>
                                        </p:attrNameLst>
                                      </p:cBhvr>
                                      <p:to>
                                        <p:strVal val="visible"/>
                                      </p:to>
                                    </p:set>
                                    <p:animEffect filter="fade" transition="in">
                                      <p:cBhvr>
                                        <p:cTn dur="500"/>
                                        <p:tgtEl>
                                          <p:spTgt spid="625"/>
                                        </p:tgtEl>
                                      </p:cBhvr>
                                    </p:animEffect>
                                  </p:childTnLst>
                                </p:cTn>
                              </p:par>
                              <p:par>
                                <p:cTn fill="hold" nodeType="withEffect" presetClass="entr" presetID="10" presetSubtype="0">
                                  <p:stCondLst>
                                    <p:cond delay="0"/>
                                  </p:stCondLst>
                                  <p:childTnLst>
                                    <p:set>
                                      <p:cBhvr>
                                        <p:cTn dur="1" fill="hold">
                                          <p:stCondLst>
                                            <p:cond delay="0"/>
                                          </p:stCondLst>
                                        </p:cTn>
                                        <p:tgtEl>
                                          <p:spTgt spid="631"/>
                                        </p:tgtEl>
                                        <p:attrNameLst>
                                          <p:attrName>style.visibility</p:attrName>
                                        </p:attrNameLst>
                                      </p:cBhvr>
                                      <p:to>
                                        <p:strVal val="visible"/>
                                      </p:to>
                                    </p:set>
                                    <p:animEffect filter="fade" transition="in">
                                      <p:cBhvr>
                                        <p:cTn dur="500"/>
                                        <p:tgtEl>
                                          <p:spTgt spid="631"/>
                                        </p:tgtEl>
                                      </p:cBhvr>
                                    </p:animEffect>
                                  </p:childTnLst>
                                </p:cTn>
                              </p:par>
                              <p:par>
                                <p:cTn fill="hold" nodeType="withEffect" presetClass="entr" presetID="10" presetSubtype="0">
                                  <p:stCondLst>
                                    <p:cond delay="0"/>
                                  </p:stCondLst>
                                  <p:childTnLst>
                                    <p:set>
                                      <p:cBhvr>
                                        <p:cTn dur="1" fill="hold">
                                          <p:stCondLst>
                                            <p:cond delay="0"/>
                                          </p:stCondLst>
                                        </p:cTn>
                                        <p:tgtEl>
                                          <p:spTgt spid="635"/>
                                        </p:tgtEl>
                                        <p:attrNameLst>
                                          <p:attrName>style.visibility</p:attrName>
                                        </p:attrNameLst>
                                      </p:cBhvr>
                                      <p:to>
                                        <p:strVal val="visible"/>
                                      </p:to>
                                    </p:set>
                                    <p:animEffect filter="fade" transition="in">
                                      <p:cBhvr>
                                        <p:cTn dur="500"/>
                                        <p:tgtEl>
                                          <p:spTgt spid="635"/>
                                        </p:tgtEl>
                                      </p:cBhvr>
                                    </p:animEffect>
                                  </p:childTnLst>
                                </p:cTn>
                              </p:par>
                              <p:par>
                                <p:cTn fill="hold" nodeType="withEffect" presetClass="entr" presetID="10" presetSubtype="0">
                                  <p:stCondLst>
                                    <p:cond delay="0"/>
                                  </p:stCondLst>
                                  <p:childTnLst>
                                    <p:set>
                                      <p:cBhvr>
                                        <p:cTn dur="1" fill="hold">
                                          <p:stCondLst>
                                            <p:cond delay="0"/>
                                          </p:stCondLst>
                                        </p:cTn>
                                        <p:tgtEl>
                                          <p:spTgt spid="639"/>
                                        </p:tgtEl>
                                        <p:attrNameLst>
                                          <p:attrName>style.visibility</p:attrName>
                                        </p:attrNameLst>
                                      </p:cBhvr>
                                      <p:to>
                                        <p:strVal val="visible"/>
                                      </p:to>
                                    </p:set>
                                    <p:animEffect filter="fade" transition="in">
                                      <p:cBhvr>
                                        <p:cTn dur="500"/>
                                        <p:tgtEl>
                                          <p:spTgt spid="6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8"/>
                                        </p:tgtEl>
                                        <p:attrNameLst>
                                          <p:attrName>style.visibility</p:attrName>
                                        </p:attrNameLst>
                                      </p:cBhvr>
                                      <p:to>
                                        <p:strVal val="visible"/>
                                      </p:to>
                                    </p:set>
                                    <p:animEffect filter="fade" transition="in">
                                      <p:cBhvr>
                                        <p:cTn dur="500"/>
                                        <p:tgtEl>
                                          <p:spTgt spid="628"/>
                                        </p:tgtEl>
                                      </p:cBhvr>
                                    </p:animEffect>
                                  </p:childTnLst>
                                </p:cTn>
                              </p:par>
                              <p:par>
                                <p:cTn fill="hold" nodeType="withEffect" presetClass="entr" presetID="10" presetSubtype="0">
                                  <p:stCondLst>
                                    <p:cond delay="0"/>
                                  </p:stCondLst>
                                  <p:childTnLst>
                                    <p:set>
                                      <p:cBhvr>
                                        <p:cTn dur="1" fill="hold">
                                          <p:stCondLst>
                                            <p:cond delay="0"/>
                                          </p:stCondLst>
                                        </p:cTn>
                                        <p:tgtEl>
                                          <p:spTgt spid="632"/>
                                        </p:tgtEl>
                                        <p:attrNameLst>
                                          <p:attrName>style.visibility</p:attrName>
                                        </p:attrNameLst>
                                      </p:cBhvr>
                                      <p:to>
                                        <p:strVal val="visible"/>
                                      </p:to>
                                    </p:set>
                                    <p:animEffect filter="fade" transition="in">
                                      <p:cBhvr>
                                        <p:cTn dur="500"/>
                                        <p:tgtEl>
                                          <p:spTgt spid="632"/>
                                        </p:tgtEl>
                                      </p:cBhvr>
                                    </p:animEffect>
                                  </p:childTnLst>
                                </p:cTn>
                              </p:par>
                              <p:par>
                                <p:cTn fill="hold" nodeType="withEffect" presetClass="entr" presetID="10" presetSubtype="0">
                                  <p:stCondLst>
                                    <p:cond delay="0"/>
                                  </p:stCondLst>
                                  <p:childTnLst>
                                    <p:set>
                                      <p:cBhvr>
                                        <p:cTn dur="1" fill="hold">
                                          <p:stCondLst>
                                            <p:cond delay="0"/>
                                          </p:stCondLst>
                                        </p:cTn>
                                        <p:tgtEl>
                                          <p:spTgt spid="636"/>
                                        </p:tgtEl>
                                        <p:attrNameLst>
                                          <p:attrName>style.visibility</p:attrName>
                                        </p:attrNameLst>
                                      </p:cBhvr>
                                      <p:to>
                                        <p:strVal val="visible"/>
                                      </p:to>
                                    </p:set>
                                    <p:animEffect filter="fade" transition="in">
                                      <p:cBhvr>
                                        <p:cTn dur="500"/>
                                        <p:tgtEl>
                                          <p:spTgt spid="636"/>
                                        </p:tgtEl>
                                      </p:cBhvr>
                                    </p:animEffect>
                                  </p:childTnLst>
                                </p:cTn>
                              </p:par>
                              <p:par>
                                <p:cTn fill="hold" nodeType="withEffect" presetClass="entr" presetID="10" presetSubtype="0">
                                  <p:stCondLst>
                                    <p:cond delay="0"/>
                                  </p:stCondLst>
                                  <p:childTnLst>
                                    <p:set>
                                      <p:cBhvr>
                                        <p:cTn dur="1" fill="hold">
                                          <p:stCondLst>
                                            <p:cond delay="0"/>
                                          </p:stCondLst>
                                        </p:cTn>
                                        <p:tgtEl>
                                          <p:spTgt spid="640"/>
                                        </p:tgtEl>
                                        <p:attrNameLst>
                                          <p:attrName>style.visibility</p:attrName>
                                        </p:attrNameLst>
                                      </p:cBhvr>
                                      <p:to>
                                        <p:strVal val="visible"/>
                                      </p:to>
                                    </p:set>
                                    <p:animEffect filter="fade" transition="in">
                                      <p:cBhvr>
                                        <p:cTn dur="500"/>
                                        <p:tgtEl>
                                          <p:spTgt spid="6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p36"/>
          <p:cNvSpPr/>
          <p:nvPr/>
        </p:nvSpPr>
        <p:spPr>
          <a:xfrm>
            <a:off x="1608400" y="937525"/>
            <a:ext cx="6423000" cy="3268500"/>
          </a:xfrm>
          <a:prstGeom prst="rect">
            <a:avLst/>
          </a:prstGeom>
          <a:solidFill>
            <a:srgbClr val="E1A47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46" name="Google Shape;646;p36"/>
          <p:cNvPicPr preferRelativeResize="0"/>
          <p:nvPr/>
        </p:nvPicPr>
        <p:blipFill rotWithShape="1">
          <a:blip r:embed="rId3">
            <a:alphaModFix amt="85000"/>
          </a:blip>
          <a:srcRect b="0" l="0" r="0" t="0"/>
          <a:stretch/>
        </p:blipFill>
        <p:spPr>
          <a:xfrm>
            <a:off x="7259411" y="610236"/>
            <a:ext cx="975850" cy="888275"/>
          </a:xfrm>
          <a:prstGeom prst="rect">
            <a:avLst/>
          </a:prstGeom>
          <a:noFill/>
          <a:ln>
            <a:noFill/>
          </a:ln>
        </p:spPr>
      </p:pic>
      <p:pic>
        <p:nvPicPr>
          <p:cNvPr id="647" name="Google Shape;647;p36"/>
          <p:cNvPicPr preferRelativeResize="0"/>
          <p:nvPr/>
        </p:nvPicPr>
        <p:blipFill rotWithShape="1">
          <a:blip r:embed="rId4">
            <a:alphaModFix amt="85000"/>
          </a:blip>
          <a:srcRect b="0" l="0" r="0" t="0"/>
          <a:stretch/>
        </p:blipFill>
        <p:spPr>
          <a:xfrm flipH="1" rot="-900001">
            <a:off x="1087688" y="696461"/>
            <a:ext cx="1880375" cy="715825"/>
          </a:xfrm>
          <a:prstGeom prst="rect">
            <a:avLst/>
          </a:prstGeom>
          <a:noFill/>
          <a:ln>
            <a:noFill/>
          </a:ln>
        </p:spPr>
      </p:pic>
      <p:grpSp>
        <p:nvGrpSpPr>
          <p:cNvPr id="648" name="Google Shape;648;p36"/>
          <p:cNvGrpSpPr/>
          <p:nvPr/>
        </p:nvGrpSpPr>
        <p:grpSpPr>
          <a:xfrm>
            <a:off x="6574891" y="2571841"/>
            <a:ext cx="2040091" cy="2111506"/>
            <a:chOff x="6498691" y="2571841"/>
            <a:chExt cx="2040091" cy="2111506"/>
          </a:xfrm>
        </p:grpSpPr>
        <p:grpSp>
          <p:nvGrpSpPr>
            <p:cNvPr id="649" name="Google Shape;649;p36"/>
            <p:cNvGrpSpPr/>
            <p:nvPr/>
          </p:nvGrpSpPr>
          <p:grpSpPr>
            <a:xfrm>
              <a:off x="7727414" y="2571841"/>
              <a:ext cx="456366" cy="1224831"/>
              <a:chOff x="5857095" y="2155899"/>
              <a:chExt cx="346967" cy="931147"/>
            </a:xfrm>
          </p:grpSpPr>
          <p:sp>
            <p:nvSpPr>
              <p:cNvPr id="650" name="Google Shape;650;p36"/>
              <p:cNvSpPr/>
              <p:nvPr/>
            </p:nvSpPr>
            <p:spPr>
              <a:xfrm>
                <a:off x="5857095" y="2228314"/>
                <a:ext cx="346967" cy="858732"/>
              </a:xfrm>
              <a:custGeom>
                <a:rect b="b" l="l" r="r" t="t"/>
                <a:pathLst>
                  <a:path extrusionOk="0" h="53932" w="21791">
                    <a:moveTo>
                      <a:pt x="740" y="8308"/>
                    </a:moveTo>
                    <a:lnTo>
                      <a:pt x="827" y="8743"/>
                    </a:lnTo>
                    <a:cubicBezTo>
                      <a:pt x="1219" y="10613"/>
                      <a:pt x="2262" y="12135"/>
                      <a:pt x="3176" y="13788"/>
                    </a:cubicBezTo>
                    <a:cubicBezTo>
                      <a:pt x="4350" y="15788"/>
                      <a:pt x="5133" y="18007"/>
                      <a:pt x="6090" y="20138"/>
                    </a:cubicBezTo>
                    <a:cubicBezTo>
                      <a:pt x="6133" y="20312"/>
                      <a:pt x="6090" y="20442"/>
                      <a:pt x="6090" y="20616"/>
                    </a:cubicBezTo>
                    <a:cubicBezTo>
                      <a:pt x="5959" y="20486"/>
                      <a:pt x="5829" y="20399"/>
                      <a:pt x="5698" y="20268"/>
                    </a:cubicBezTo>
                    <a:cubicBezTo>
                      <a:pt x="3263" y="17441"/>
                      <a:pt x="1306" y="14310"/>
                      <a:pt x="740" y="10482"/>
                    </a:cubicBezTo>
                    <a:cubicBezTo>
                      <a:pt x="653" y="9873"/>
                      <a:pt x="653" y="9264"/>
                      <a:pt x="653" y="8656"/>
                    </a:cubicBezTo>
                    <a:cubicBezTo>
                      <a:pt x="653" y="8525"/>
                      <a:pt x="697" y="8438"/>
                      <a:pt x="740" y="8308"/>
                    </a:cubicBezTo>
                    <a:close/>
                    <a:moveTo>
                      <a:pt x="12570" y="17963"/>
                    </a:moveTo>
                    <a:lnTo>
                      <a:pt x="12570" y="17963"/>
                    </a:lnTo>
                    <a:cubicBezTo>
                      <a:pt x="12744" y="18268"/>
                      <a:pt x="12875" y="18572"/>
                      <a:pt x="13005" y="18876"/>
                    </a:cubicBezTo>
                    <a:cubicBezTo>
                      <a:pt x="13092" y="19181"/>
                      <a:pt x="13397" y="19572"/>
                      <a:pt x="13484" y="19877"/>
                    </a:cubicBezTo>
                    <a:cubicBezTo>
                      <a:pt x="14223" y="21051"/>
                      <a:pt x="14701" y="22269"/>
                      <a:pt x="15484" y="23487"/>
                    </a:cubicBezTo>
                    <a:cubicBezTo>
                      <a:pt x="15528" y="23574"/>
                      <a:pt x="15571" y="23704"/>
                      <a:pt x="15571" y="23835"/>
                    </a:cubicBezTo>
                    <a:cubicBezTo>
                      <a:pt x="15484" y="23835"/>
                      <a:pt x="15354" y="23791"/>
                      <a:pt x="15267" y="23704"/>
                    </a:cubicBezTo>
                    <a:cubicBezTo>
                      <a:pt x="14353" y="22530"/>
                      <a:pt x="13397" y="21573"/>
                      <a:pt x="12831" y="19703"/>
                    </a:cubicBezTo>
                    <a:cubicBezTo>
                      <a:pt x="12701" y="19268"/>
                      <a:pt x="12701" y="18224"/>
                      <a:pt x="12570" y="17963"/>
                    </a:cubicBezTo>
                    <a:close/>
                    <a:moveTo>
                      <a:pt x="20964" y="21660"/>
                    </a:moveTo>
                    <a:cubicBezTo>
                      <a:pt x="20964" y="21834"/>
                      <a:pt x="20964" y="22008"/>
                      <a:pt x="21008" y="22312"/>
                    </a:cubicBezTo>
                    <a:cubicBezTo>
                      <a:pt x="20790" y="22965"/>
                      <a:pt x="20703" y="23878"/>
                      <a:pt x="20312" y="24487"/>
                    </a:cubicBezTo>
                    <a:cubicBezTo>
                      <a:pt x="19138" y="26227"/>
                      <a:pt x="17789" y="27880"/>
                      <a:pt x="16528" y="29576"/>
                    </a:cubicBezTo>
                    <a:cubicBezTo>
                      <a:pt x="16398" y="29663"/>
                      <a:pt x="16267" y="29750"/>
                      <a:pt x="16137" y="29837"/>
                    </a:cubicBezTo>
                    <a:cubicBezTo>
                      <a:pt x="16137" y="29663"/>
                      <a:pt x="16137" y="29489"/>
                      <a:pt x="16180" y="29358"/>
                    </a:cubicBezTo>
                    <a:cubicBezTo>
                      <a:pt x="16789" y="28141"/>
                      <a:pt x="17398" y="26923"/>
                      <a:pt x="18050" y="25792"/>
                    </a:cubicBezTo>
                    <a:cubicBezTo>
                      <a:pt x="18833" y="24531"/>
                      <a:pt x="19703" y="23313"/>
                      <a:pt x="20573" y="22051"/>
                    </a:cubicBezTo>
                    <a:cubicBezTo>
                      <a:pt x="20660" y="21921"/>
                      <a:pt x="20790" y="21791"/>
                      <a:pt x="20964" y="21660"/>
                    </a:cubicBezTo>
                    <a:close/>
                    <a:moveTo>
                      <a:pt x="7830" y="0"/>
                    </a:moveTo>
                    <a:cubicBezTo>
                      <a:pt x="7351" y="1914"/>
                      <a:pt x="7047" y="3828"/>
                      <a:pt x="6873" y="5785"/>
                    </a:cubicBezTo>
                    <a:cubicBezTo>
                      <a:pt x="6612" y="10091"/>
                      <a:pt x="6655" y="14397"/>
                      <a:pt x="6568" y="18703"/>
                    </a:cubicBezTo>
                    <a:lnTo>
                      <a:pt x="6568" y="19311"/>
                    </a:lnTo>
                    <a:cubicBezTo>
                      <a:pt x="6438" y="19137"/>
                      <a:pt x="6307" y="18920"/>
                      <a:pt x="6220" y="18746"/>
                    </a:cubicBezTo>
                    <a:cubicBezTo>
                      <a:pt x="5437" y="17093"/>
                      <a:pt x="4915" y="15310"/>
                      <a:pt x="3915" y="13831"/>
                    </a:cubicBezTo>
                    <a:cubicBezTo>
                      <a:pt x="2088" y="11222"/>
                      <a:pt x="914" y="8482"/>
                      <a:pt x="1045" y="5220"/>
                    </a:cubicBezTo>
                    <a:cubicBezTo>
                      <a:pt x="1001" y="5002"/>
                      <a:pt x="914" y="4785"/>
                      <a:pt x="827" y="4611"/>
                    </a:cubicBezTo>
                    <a:cubicBezTo>
                      <a:pt x="697" y="4828"/>
                      <a:pt x="523" y="5002"/>
                      <a:pt x="479" y="5176"/>
                    </a:cubicBezTo>
                    <a:cubicBezTo>
                      <a:pt x="305" y="6003"/>
                      <a:pt x="175" y="6872"/>
                      <a:pt x="1" y="7742"/>
                    </a:cubicBezTo>
                    <a:lnTo>
                      <a:pt x="1" y="9351"/>
                    </a:lnTo>
                    <a:cubicBezTo>
                      <a:pt x="131" y="9917"/>
                      <a:pt x="218" y="10439"/>
                      <a:pt x="305" y="11048"/>
                    </a:cubicBezTo>
                    <a:cubicBezTo>
                      <a:pt x="958" y="14310"/>
                      <a:pt x="2480" y="17311"/>
                      <a:pt x="4655" y="19790"/>
                    </a:cubicBezTo>
                    <a:cubicBezTo>
                      <a:pt x="5959" y="21312"/>
                      <a:pt x="6786" y="23095"/>
                      <a:pt x="7134" y="25053"/>
                    </a:cubicBezTo>
                    <a:cubicBezTo>
                      <a:pt x="8221" y="31272"/>
                      <a:pt x="10352" y="37187"/>
                      <a:pt x="12744" y="43015"/>
                    </a:cubicBezTo>
                    <a:cubicBezTo>
                      <a:pt x="12875" y="43363"/>
                      <a:pt x="12918" y="43755"/>
                      <a:pt x="12831" y="44146"/>
                    </a:cubicBezTo>
                    <a:cubicBezTo>
                      <a:pt x="12309" y="46451"/>
                      <a:pt x="11744" y="48713"/>
                      <a:pt x="11222" y="50974"/>
                    </a:cubicBezTo>
                    <a:cubicBezTo>
                      <a:pt x="11178" y="51192"/>
                      <a:pt x="11222" y="51453"/>
                      <a:pt x="11265" y="51670"/>
                    </a:cubicBezTo>
                    <a:cubicBezTo>
                      <a:pt x="11396" y="51496"/>
                      <a:pt x="11526" y="51279"/>
                      <a:pt x="11613" y="51061"/>
                    </a:cubicBezTo>
                    <a:cubicBezTo>
                      <a:pt x="12179" y="49104"/>
                      <a:pt x="12657" y="47104"/>
                      <a:pt x="13136" y="45146"/>
                    </a:cubicBezTo>
                    <a:cubicBezTo>
                      <a:pt x="13223" y="44972"/>
                      <a:pt x="13266" y="44798"/>
                      <a:pt x="13353" y="44624"/>
                    </a:cubicBezTo>
                    <a:cubicBezTo>
                      <a:pt x="13484" y="44711"/>
                      <a:pt x="13614" y="44885"/>
                      <a:pt x="13701" y="45016"/>
                    </a:cubicBezTo>
                    <a:cubicBezTo>
                      <a:pt x="15267" y="47843"/>
                      <a:pt x="16833" y="50713"/>
                      <a:pt x="18398" y="53541"/>
                    </a:cubicBezTo>
                    <a:cubicBezTo>
                      <a:pt x="18485" y="53671"/>
                      <a:pt x="18616" y="53801"/>
                      <a:pt x="18790" y="53932"/>
                    </a:cubicBezTo>
                    <a:cubicBezTo>
                      <a:pt x="18833" y="53715"/>
                      <a:pt x="18964" y="53454"/>
                      <a:pt x="18877" y="53323"/>
                    </a:cubicBezTo>
                    <a:cubicBezTo>
                      <a:pt x="18485" y="52410"/>
                      <a:pt x="18007" y="51540"/>
                      <a:pt x="17572" y="50670"/>
                    </a:cubicBezTo>
                    <a:cubicBezTo>
                      <a:pt x="16311" y="48408"/>
                      <a:pt x="15049" y="46147"/>
                      <a:pt x="13832" y="43842"/>
                    </a:cubicBezTo>
                    <a:cubicBezTo>
                      <a:pt x="13701" y="43537"/>
                      <a:pt x="13658" y="43233"/>
                      <a:pt x="13701" y="42885"/>
                    </a:cubicBezTo>
                    <a:cubicBezTo>
                      <a:pt x="14353" y="39318"/>
                      <a:pt x="15006" y="35708"/>
                      <a:pt x="15702" y="32098"/>
                    </a:cubicBezTo>
                    <a:cubicBezTo>
                      <a:pt x="15832" y="31403"/>
                      <a:pt x="15789" y="30663"/>
                      <a:pt x="16528" y="30098"/>
                    </a:cubicBezTo>
                    <a:cubicBezTo>
                      <a:pt x="17311" y="29532"/>
                      <a:pt x="17963" y="28836"/>
                      <a:pt x="18572" y="28097"/>
                    </a:cubicBezTo>
                    <a:cubicBezTo>
                      <a:pt x="19964" y="26314"/>
                      <a:pt x="21269" y="24531"/>
                      <a:pt x="21443" y="22138"/>
                    </a:cubicBezTo>
                    <a:cubicBezTo>
                      <a:pt x="21486" y="21225"/>
                      <a:pt x="21660" y="20312"/>
                      <a:pt x="21791" y="19442"/>
                    </a:cubicBezTo>
                    <a:lnTo>
                      <a:pt x="21791" y="19224"/>
                    </a:lnTo>
                    <a:cubicBezTo>
                      <a:pt x="21673" y="19142"/>
                      <a:pt x="21575" y="19108"/>
                      <a:pt x="21492" y="19108"/>
                    </a:cubicBezTo>
                    <a:cubicBezTo>
                      <a:pt x="21265" y="19108"/>
                      <a:pt x="21147" y="19362"/>
                      <a:pt x="21051" y="19616"/>
                    </a:cubicBezTo>
                    <a:cubicBezTo>
                      <a:pt x="20182" y="22443"/>
                      <a:pt x="18355" y="24618"/>
                      <a:pt x="16572" y="26879"/>
                    </a:cubicBezTo>
                    <a:cubicBezTo>
                      <a:pt x="16528" y="26966"/>
                      <a:pt x="16441" y="27010"/>
                      <a:pt x="16398" y="27097"/>
                    </a:cubicBezTo>
                    <a:cubicBezTo>
                      <a:pt x="16354" y="27010"/>
                      <a:pt x="16267" y="26879"/>
                      <a:pt x="16267" y="26792"/>
                    </a:cubicBezTo>
                    <a:cubicBezTo>
                      <a:pt x="16311" y="26140"/>
                      <a:pt x="16441" y="25487"/>
                      <a:pt x="16485" y="24835"/>
                    </a:cubicBezTo>
                    <a:cubicBezTo>
                      <a:pt x="16528" y="21573"/>
                      <a:pt x="16659" y="18311"/>
                      <a:pt x="16659" y="15093"/>
                    </a:cubicBezTo>
                    <a:cubicBezTo>
                      <a:pt x="16659" y="14919"/>
                      <a:pt x="16702" y="14745"/>
                      <a:pt x="16833" y="14614"/>
                    </a:cubicBezTo>
                    <a:cubicBezTo>
                      <a:pt x="16572" y="14614"/>
                      <a:pt x="16311" y="14571"/>
                      <a:pt x="16050" y="14571"/>
                    </a:cubicBezTo>
                    <a:lnTo>
                      <a:pt x="16050" y="18137"/>
                    </a:lnTo>
                    <a:cubicBezTo>
                      <a:pt x="16050" y="19398"/>
                      <a:pt x="16050" y="20660"/>
                      <a:pt x="16006" y="21921"/>
                    </a:cubicBezTo>
                    <a:cubicBezTo>
                      <a:pt x="15963" y="22182"/>
                      <a:pt x="15876" y="22399"/>
                      <a:pt x="15832" y="22617"/>
                    </a:cubicBezTo>
                    <a:cubicBezTo>
                      <a:pt x="15658" y="22443"/>
                      <a:pt x="15528" y="22269"/>
                      <a:pt x="15397" y="22095"/>
                    </a:cubicBezTo>
                    <a:cubicBezTo>
                      <a:pt x="14658" y="20747"/>
                      <a:pt x="13919" y="19355"/>
                      <a:pt x="13136" y="18007"/>
                    </a:cubicBezTo>
                    <a:cubicBezTo>
                      <a:pt x="13012" y="17800"/>
                      <a:pt x="12810" y="17438"/>
                      <a:pt x="12567" y="17438"/>
                    </a:cubicBezTo>
                    <a:cubicBezTo>
                      <a:pt x="12554" y="17438"/>
                      <a:pt x="12540" y="17439"/>
                      <a:pt x="12527" y="17441"/>
                    </a:cubicBezTo>
                    <a:cubicBezTo>
                      <a:pt x="12222" y="17485"/>
                      <a:pt x="12179" y="17920"/>
                      <a:pt x="12179" y="18181"/>
                    </a:cubicBezTo>
                    <a:cubicBezTo>
                      <a:pt x="12135" y="18616"/>
                      <a:pt x="12222" y="19050"/>
                      <a:pt x="12353" y="19485"/>
                    </a:cubicBezTo>
                    <a:cubicBezTo>
                      <a:pt x="12788" y="21182"/>
                      <a:pt x="13658" y="22704"/>
                      <a:pt x="14875" y="23965"/>
                    </a:cubicBezTo>
                    <a:cubicBezTo>
                      <a:pt x="15354" y="24444"/>
                      <a:pt x="15702" y="25053"/>
                      <a:pt x="15789" y="25705"/>
                    </a:cubicBezTo>
                    <a:cubicBezTo>
                      <a:pt x="15702" y="27793"/>
                      <a:pt x="15484" y="29880"/>
                      <a:pt x="15180" y="31924"/>
                    </a:cubicBezTo>
                    <a:cubicBezTo>
                      <a:pt x="14614" y="35186"/>
                      <a:pt x="14006" y="38448"/>
                      <a:pt x="13397" y="41710"/>
                    </a:cubicBezTo>
                    <a:cubicBezTo>
                      <a:pt x="13310" y="41884"/>
                      <a:pt x="13266" y="42058"/>
                      <a:pt x="13179" y="42189"/>
                    </a:cubicBezTo>
                    <a:cubicBezTo>
                      <a:pt x="13049" y="42058"/>
                      <a:pt x="12918" y="41884"/>
                      <a:pt x="12831" y="41710"/>
                    </a:cubicBezTo>
                    <a:cubicBezTo>
                      <a:pt x="12353" y="40406"/>
                      <a:pt x="11918" y="39101"/>
                      <a:pt x="11396" y="37796"/>
                    </a:cubicBezTo>
                    <a:cubicBezTo>
                      <a:pt x="9439" y="32446"/>
                      <a:pt x="7656" y="27053"/>
                      <a:pt x="7264" y="21356"/>
                    </a:cubicBezTo>
                    <a:cubicBezTo>
                      <a:pt x="6742" y="14440"/>
                      <a:pt x="7003" y="7525"/>
                      <a:pt x="8047" y="696"/>
                    </a:cubicBezTo>
                    <a:lnTo>
                      <a:pt x="8047" y="609"/>
                    </a:lnTo>
                    <a:cubicBezTo>
                      <a:pt x="8003" y="392"/>
                      <a:pt x="7917" y="218"/>
                      <a:pt x="783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1" name="Google Shape;651;p36"/>
              <p:cNvSpPr/>
              <p:nvPr/>
            </p:nvSpPr>
            <p:spPr>
              <a:xfrm>
                <a:off x="6053085" y="2386632"/>
                <a:ext cx="132969" cy="90790"/>
              </a:xfrm>
              <a:custGeom>
                <a:rect b="b" l="l" r="r" t="t"/>
                <a:pathLst>
                  <a:path extrusionOk="0" h="5702" w="8351">
                    <a:moveTo>
                      <a:pt x="4632" y="450"/>
                    </a:moveTo>
                    <a:cubicBezTo>
                      <a:pt x="5613" y="450"/>
                      <a:pt x="5640" y="1027"/>
                      <a:pt x="5219" y="1279"/>
                    </a:cubicBezTo>
                    <a:cubicBezTo>
                      <a:pt x="4974" y="1467"/>
                      <a:pt x="4688" y="1533"/>
                      <a:pt x="4393" y="1533"/>
                    </a:cubicBezTo>
                    <a:cubicBezTo>
                      <a:pt x="4008" y="1533"/>
                      <a:pt x="3607" y="1421"/>
                      <a:pt x="3262" y="1322"/>
                    </a:cubicBezTo>
                    <a:cubicBezTo>
                      <a:pt x="3236" y="1314"/>
                      <a:pt x="3212" y="1310"/>
                      <a:pt x="3190" y="1310"/>
                    </a:cubicBezTo>
                    <a:cubicBezTo>
                      <a:pt x="3150" y="1310"/>
                      <a:pt x="3116" y="1322"/>
                      <a:pt x="3089" y="1344"/>
                    </a:cubicBezTo>
                    <a:lnTo>
                      <a:pt x="3089" y="1344"/>
                    </a:lnTo>
                    <a:cubicBezTo>
                      <a:pt x="3337" y="797"/>
                      <a:pt x="3911" y="452"/>
                      <a:pt x="4524" y="452"/>
                    </a:cubicBezTo>
                    <a:cubicBezTo>
                      <a:pt x="4561" y="451"/>
                      <a:pt x="4597" y="450"/>
                      <a:pt x="4632" y="450"/>
                    </a:cubicBezTo>
                    <a:close/>
                    <a:moveTo>
                      <a:pt x="5823" y="1484"/>
                    </a:moveTo>
                    <a:cubicBezTo>
                      <a:pt x="6286" y="1863"/>
                      <a:pt x="6710" y="2204"/>
                      <a:pt x="7133" y="2627"/>
                    </a:cubicBezTo>
                    <a:cubicBezTo>
                      <a:pt x="7598" y="3015"/>
                      <a:pt x="8098" y="4024"/>
                      <a:pt x="7247" y="4024"/>
                    </a:cubicBezTo>
                    <a:cubicBezTo>
                      <a:pt x="7143" y="4024"/>
                      <a:pt x="7019" y="4008"/>
                      <a:pt x="6872" y="3975"/>
                    </a:cubicBezTo>
                    <a:cubicBezTo>
                      <a:pt x="6655" y="3801"/>
                      <a:pt x="6481" y="3584"/>
                      <a:pt x="6350" y="3366"/>
                    </a:cubicBezTo>
                    <a:cubicBezTo>
                      <a:pt x="6141" y="3067"/>
                      <a:pt x="5972" y="2726"/>
                      <a:pt x="5845" y="2372"/>
                    </a:cubicBezTo>
                    <a:lnTo>
                      <a:pt x="5845" y="2372"/>
                    </a:lnTo>
                    <a:cubicBezTo>
                      <a:pt x="5792" y="2187"/>
                      <a:pt x="5741" y="2022"/>
                      <a:pt x="5698" y="1888"/>
                    </a:cubicBezTo>
                    <a:cubicBezTo>
                      <a:pt x="5662" y="1804"/>
                      <a:pt x="5597" y="1754"/>
                      <a:pt x="5523" y="1731"/>
                    </a:cubicBezTo>
                    <a:lnTo>
                      <a:pt x="5523" y="1731"/>
                    </a:lnTo>
                    <a:cubicBezTo>
                      <a:pt x="5617" y="1671"/>
                      <a:pt x="5731" y="1585"/>
                      <a:pt x="5823" y="1484"/>
                    </a:cubicBezTo>
                    <a:close/>
                    <a:moveTo>
                      <a:pt x="3018" y="1492"/>
                    </a:moveTo>
                    <a:cubicBezTo>
                      <a:pt x="3014" y="1580"/>
                      <a:pt x="3062" y="1676"/>
                      <a:pt x="3175" y="1714"/>
                    </a:cubicBezTo>
                    <a:lnTo>
                      <a:pt x="3175" y="1757"/>
                    </a:lnTo>
                    <a:cubicBezTo>
                      <a:pt x="3523" y="1931"/>
                      <a:pt x="3915" y="2018"/>
                      <a:pt x="4312" y="2018"/>
                    </a:cubicBezTo>
                    <a:cubicBezTo>
                      <a:pt x="4580" y="2018"/>
                      <a:pt x="4852" y="1978"/>
                      <a:pt x="5114" y="1898"/>
                    </a:cubicBezTo>
                    <a:lnTo>
                      <a:pt x="5114" y="1898"/>
                    </a:lnTo>
                    <a:cubicBezTo>
                      <a:pt x="5091" y="1945"/>
                      <a:pt x="5081" y="2000"/>
                      <a:pt x="5089" y="2062"/>
                    </a:cubicBezTo>
                    <a:cubicBezTo>
                      <a:pt x="5161" y="2287"/>
                      <a:pt x="5244" y="2537"/>
                      <a:pt x="5344" y="2789"/>
                    </a:cubicBezTo>
                    <a:lnTo>
                      <a:pt x="5344" y="2789"/>
                    </a:lnTo>
                    <a:cubicBezTo>
                      <a:pt x="5492" y="3432"/>
                      <a:pt x="5543" y="4085"/>
                      <a:pt x="5480" y="4715"/>
                    </a:cubicBezTo>
                    <a:cubicBezTo>
                      <a:pt x="5424" y="5008"/>
                      <a:pt x="5333" y="5117"/>
                      <a:pt x="5228" y="5117"/>
                    </a:cubicBezTo>
                    <a:cubicBezTo>
                      <a:pt x="4929" y="5117"/>
                      <a:pt x="4524" y="4225"/>
                      <a:pt x="4524" y="4193"/>
                    </a:cubicBezTo>
                    <a:cubicBezTo>
                      <a:pt x="4480" y="3888"/>
                      <a:pt x="4393" y="3627"/>
                      <a:pt x="4393" y="3323"/>
                    </a:cubicBezTo>
                    <a:cubicBezTo>
                      <a:pt x="4375" y="3196"/>
                      <a:pt x="4364" y="3061"/>
                      <a:pt x="4358" y="2925"/>
                    </a:cubicBezTo>
                    <a:lnTo>
                      <a:pt x="4358" y="2925"/>
                    </a:lnTo>
                    <a:cubicBezTo>
                      <a:pt x="4362" y="2715"/>
                      <a:pt x="4357" y="2524"/>
                      <a:pt x="4350" y="2366"/>
                    </a:cubicBezTo>
                    <a:cubicBezTo>
                      <a:pt x="4328" y="2192"/>
                      <a:pt x="4187" y="2105"/>
                      <a:pt x="4045" y="2105"/>
                    </a:cubicBezTo>
                    <a:cubicBezTo>
                      <a:pt x="3904" y="2105"/>
                      <a:pt x="3762" y="2192"/>
                      <a:pt x="3741" y="2366"/>
                    </a:cubicBezTo>
                    <a:cubicBezTo>
                      <a:pt x="3741" y="2499"/>
                      <a:pt x="3742" y="2676"/>
                      <a:pt x="3749" y="2879"/>
                    </a:cubicBezTo>
                    <a:lnTo>
                      <a:pt x="3749" y="2879"/>
                    </a:lnTo>
                    <a:cubicBezTo>
                      <a:pt x="3733" y="3330"/>
                      <a:pt x="3661" y="3784"/>
                      <a:pt x="3567" y="4193"/>
                    </a:cubicBezTo>
                    <a:cubicBezTo>
                      <a:pt x="3515" y="4506"/>
                      <a:pt x="3337" y="4897"/>
                      <a:pt x="3138" y="4897"/>
                    </a:cubicBezTo>
                    <a:cubicBezTo>
                      <a:pt x="3005" y="4897"/>
                      <a:pt x="2862" y="4723"/>
                      <a:pt x="2740" y="4236"/>
                    </a:cubicBezTo>
                    <a:cubicBezTo>
                      <a:pt x="2740" y="3932"/>
                      <a:pt x="2784" y="3627"/>
                      <a:pt x="2914" y="3323"/>
                    </a:cubicBezTo>
                    <a:cubicBezTo>
                      <a:pt x="3001" y="2975"/>
                      <a:pt x="3132" y="2670"/>
                      <a:pt x="3306" y="2323"/>
                    </a:cubicBezTo>
                    <a:cubicBezTo>
                      <a:pt x="3425" y="2083"/>
                      <a:pt x="3216" y="1864"/>
                      <a:pt x="3017" y="1864"/>
                    </a:cubicBezTo>
                    <a:cubicBezTo>
                      <a:pt x="2926" y="1864"/>
                      <a:pt x="2838" y="1909"/>
                      <a:pt x="2784" y="2018"/>
                    </a:cubicBezTo>
                    <a:cubicBezTo>
                      <a:pt x="2479" y="2540"/>
                      <a:pt x="2131" y="3018"/>
                      <a:pt x="1740" y="3453"/>
                    </a:cubicBezTo>
                    <a:cubicBezTo>
                      <a:pt x="1390" y="3698"/>
                      <a:pt x="1134" y="3793"/>
                      <a:pt x="956" y="3793"/>
                    </a:cubicBezTo>
                    <a:cubicBezTo>
                      <a:pt x="470" y="3793"/>
                      <a:pt x="564" y="3087"/>
                      <a:pt x="914" y="2801"/>
                    </a:cubicBezTo>
                    <a:cubicBezTo>
                      <a:pt x="1088" y="2627"/>
                      <a:pt x="1262" y="2496"/>
                      <a:pt x="1436" y="2366"/>
                    </a:cubicBezTo>
                    <a:cubicBezTo>
                      <a:pt x="1871" y="2062"/>
                      <a:pt x="2349" y="1801"/>
                      <a:pt x="2871" y="1583"/>
                    </a:cubicBezTo>
                    <a:cubicBezTo>
                      <a:pt x="2907" y="1547"/>
                      <a:pt x="2972" y="1541"/>
                      <a:pt x="3018" y="1492"/>
                    </a:cubicBezTo>
                    <a:close/>
                    <a:moveTo>
                      <a:pt x="4439" y="0"/>
                    </a:moveTo>
                    <a:cubicBezTo>
                      <a:pt x="3795" y="0"/>
                      <a:pt x="3120" y="350"/>
                      <a:pt x="2697" y="974"/>
                    </a:cubicBezTo>
                    <a:cubicBezTo>
                      <a:pt x="2131" y="1757"/>
                      <a:pt x="87" y="1975"/>
                      <a:pt x="0" y="3279"/>
                    </a:cubicBezTo>
                    <a:cubicBezTo>
                      <a:pt x="0" y="3730"/>
                      <a:pt x="425" y="4374"/>
                      <a:pt x="947" y="4374"/>
                    </a:cubicBezTo>
                    <a:cubicBezTo>
                      <a:pt x="979" y="4374"/>
                      <a:pt x="1012" y="4372"/>
                      <a:pt x="1044" y="4367"/>
                    </a:cubicBezTo>
                    <a:cubicBezTo>
                      <a:pt x="1476" y="4332"/>
                      <a:pt x="1833" y="4146"/>
                      <a:pt x="2139" y="3880"/>
                    </a:cubicBezTo>
                    <a:lnTo>
                      <a:pt x="2139" y="3880"/>
                    </a:lnTo>
                    <a:cubicBezTo>
                      <a:pt x="2017" y="4611"/>
                      <a:pt x="2137" y="5278"/>
                      <a:pt x="2914" y="5367"/>
                    </a:cubicBezTo>
                    <a:cubicBezTo>
                      <a:pt x="2968" y="5374"/>
                      <a:pt x="3020" y="5377"/>
                      <a:pt x="3070" y="5377"/>
                    </a:cubicBezTo>
                    <a:cubicBezTo>
                      <a:pt x="3528" y="5377"/>
                      <a:pt x="3827" y="5111"/>
                      <a:pt x="4021" y="4726"/>
                    </a:cubicBezTo>
                    <a:lnTo>
                      <a:pt x="4021" y="4726"/>
                    </a:lnTo>
                    <a:cubicBezTo>
                      <a:pt x="4206" y="5280"/>
                      <a:pt x="4512" y="5701"/>
                      <a:pt x="5019" y="5701"/>
                    </a:cubicBezTo>
                    <a:cubicBezTo>
                      <a:pt x="5095" y="5701"/>
                      <a:pt x="5177" y="5692"/>
                      <a:pt x="5263" y="5671"/>
                    </a:cubicBezTo>
                    <a:cubicBezTo>
                      <a:pt x="5958" y="5508"/>
                      <a:pt x="6163" y="4874"/>
                      <a:pt x="6154" y="4148"/>
                    </a:cubicBezTo>
                    <a:lnTo>
                      <a:pt x="6154" y="4148"/>
                    </a:lnTo>
                    <a:cubicBezTo>
                      <a:pt x="6434" y="4424"/>
                      <a:pt x="6774" y="4604"/>
                      <a:pt x="7193" y="4604"/>
                    </a:cubicBezTo>
                    <a:cubicBezTo>
                      <a:pt x="7272" y="4604"/>
                      <a:pt x="7353" y="4597"/>
                      <a:pt x="7438" y="4584"/>
                    </a:cubicBezTo>
                    <a:cubicBezTo>
                      <a:pt x="7960" y="4497"/>
                      <a:pt x="8351" y="3932"/>
                      <a:pt x="8220" y="3410"/>
                    </a:cubicBezTo>
                    <a:cubicBezTo>
                      <a:pt x="7916" y="2323"/>
                      <a:pt x="7003" y="1583"/>
                      <a:pt x="6089" y="1018"/>
                    </a:cubicBezTo>
                    <a:cubicBezTo>
                      <a:pt x="6053" y="1000"/>
                      <a:pt x="6016" y="992"/>
                      <a:pt x="5980" y="992"/>
                    </a:cubicBezTo>
                    <a:cubicBezTo>
                      <a:pt x="5969" y="992"/>
                      <a:pt x="5958" y="992"/>
                      <a:pt x="5948" y="994"/>
                    </a:cubicBezTo>
                    <a:lnTo>
                      <a:pt x="5948" y="994"/>
                    </a:lnTo>
                    <a:cubicBezTo>
                      <a:pt x="5627" y="310"/>
                      <a:pt x="5046" y="0"/>
                      <a:pt x="443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2" name="Google Shape;652;p36"/>
              <p:cNvSpPr/>
              <p:nvPr/>
            </p:nvSpPr>
            <p:spPr>
              <a:xfrm>
                <a:off x="5909735" y="2155899"/>
                <a:ext cx="138510" cy="98751"/>
              </a:xfrm>
              <a:custGeom>
                <a:rect b="b" l="l" r="r" t="t"/>
                <a:pathLst>
                  <a:path extrusionOk="0" h="6202" w="8699">
                    <a:moveTo>
                      <a:pt x="6660" y="1954"/>
                    </a:moveTo>
                    <a:cubicBezTo>
                      <a:pt x="7072" y="2453"/>
                      <a:pt x="7407" y="2917"/>
                      <a:pt x="7742" y="3461"/>
                    </a:cubicBezTo>
                    <a:cubicBezTo>
                      <a:pt x="8133" y="3959"/>
                      <a:pt x="8408" y="4980"/>
                      <a:pt x="7759" y="4980"/>
                    </a:cubicBezTo>
                    <a:cubicBezTo>
                      <a:pt x="7614" y="4980"/>
                      <a:pt x="7423" y="4929"/>
                      <a:pt x="7177" y="4809"/>
                    </a:cubicBezTo>
                    <a:cubicBezTo>
                      <a:pt x="7003" y="4592"/>
                      <a:pt x="6829" y="4331"/>
                      <a:pt x="6742" y="4027"/>
                    </a:cubicBezTo>
                    <a:cubicBezTo>
                      <a:pt x="6578" y="3534"/>
                      <a:pt x="6491" y="3003"/>
                      <a:pt x="6445" y="2470"/>
                    </a:cubicBezTo>
                    <a:lnTo>
                      <a:pt x="6445" y="2470"/>
                    </a:lnTo>
                    <a:cubicBezTo>
                      <a:pt x="6442" y="2437"/>
                      <a:pt x="6440" y="2404"/>
                      <a:pt x="6437" y="2374"/>
                    </a:cubicBezTo>
                    <a:cubicBezTo>
                      <a:pt x="6426" y="2263"/>
                      <a:pt x="6375" y="2180"/>
                      <a:pt x="6307" y="2126"/>
                    </a:cubicBezTo>
                    <a:lnTo>
                      <a:pt x="6307" y="2126"/>
                    </a:lnTo>
                    <a:cubicBezTo>
                      <a:pt x="6416" y="2085"/>
                      <a:pt x="6547" y="2028"/>
                      <a:pt x="6660" y="1954"/>
                    </a:cubicBezTo>
                    <a:close/>
                    <a:moveTo>
                      <a:pt x="5134" y="537"/>
                    </a:moveTo>
                    <a:cubicBezTo>
                      <a:pt x="5278" y="537"/>
                      <a:pt x="5424" y="555"/>
                      <a:pt x="5567" y="591"/>
                    </a:cubicBezTo>
                    <a:cubicBezTo>
                      <a:pt x="6698" y="808"/>
                      <a:pt x="6611" y="1373"/>
                      <a:pt x="6089" y="1591"/>
                    </a:cubicBezTo>
                    <a:cubicBezTo>
                      <a:pt x="5913" y="1668"/>
                      <a:pt x="5735" y="1700"/>
                      <a:pt x="5556" y="1700"/>
                    </a:cubicBezTo>
                    <a:cubicBezTo>
                      <a:pt x="5028" y="1700"/>
                      <a:pt x="4500" y="1416"/>
                      <a:pt x="4045" y="1156"/>
                    </a:cubicBezTo>
                    <a:cubicBezTo>
                      <a:pt x="4009" y="1138"/>
                      <a:pt x="3974" y="1130"/>
                      <a:pt x="3940" y="1130"/>
                    </a:cubicBezTo>
                    <a:cubicBezTo>
                      <a:pt x="3733" y="1130"/>
                      <a:pt x="3603" y="1441"/>
                      <a:pt x="3828" y="1591"/>
                    </a:cubicBezTo>
                    <a:lnTo>
                      <a:pt x="3828" y="1634"/>
                    </a:lnTo>
                    <a:cubicBezTo>
                      <a:pt x="4310" y="2021"/>
                      <a:pt x="4936" y="2240"/>
                      <a:pt x="5563" y="2240"/>
                    </a:cubicBezTo>
                    <a:cubicBezTo>
                      <a:pt x="5642" y="2240"/>
                      <a:pt x="5721" y="2237"/>
                      <a:pt x="5799" y="2230"/>
                    </a:cubicBezTo>
                    <a:lnTo>
                      <a:pt x="5799" y="2230"/>
                    </a:lnTo>
                    <a:cubicBezTo>
                      <a:pt x="5785" y="2271"/>
                      <a:pt x="5779" y="2319"/>
                      <a:pt x="5785" y="2374"/>
                    </a:cubicBezTo>
                    <a:cubicBezTo>
                      <a:pt x="5793" y="2601"/>
                      <a:pt x="5810" y="2853"/>
                      <a:pt x="5842" y="3113"/>
                    </a:cubicBezTo>
                    <a:lnTo>
                      <a:pt x="5842" y="3113"/>
                    </a:lnTo>
                    <a:cubicBezTo>
                      <a:pt x="5857" y="3836"/>
                      <a:pt x="5751" y="4564"/>
                      <a:pt x="5524" y="5244"/>
                    </a:cubicBezTo>
                    <a:cubicBezTo>
                      <a:pt x="5413" y="5507"/>
                      <a:pt x="5306" y="5608"/>
                      <a:pt x="5209" y="5608"/>
                    </a:cubicBezTo>
                    <a:cubicBezTo>
                      <a:pt x="4885" y="5608"/>
                      <a:pt x="4654" y="4505"/>
                      <a:pt x="4654" y="4505"/>
                    </a:cubicBezTo>
                    <a:cubicBezTo>
                      <a:pt x="4654" y="4157"/>
                      <a:pt x="4697" y="3853"/>
                      <a:pt x="4741" y="3548"/>
                    </a:cubicBezTo>
                    <a:cubicBezTo>
                      <a:pt x="4768" y="3332"/>
                      <a:pt x="4795" y="3117"/>
                      <a:pt x="4832" y="2911"/>
                    </a:cubicBezTo>
                    <a:lnTo>
                      <a:pt x="4832" y="2911"/>
                    </a:lnTo>
                    <a:cubicBezTo>
                      <a:pt x="4864" y="2778"/>
                      <a:pt x="4892" y="2655"/>
                      <a:pt x="4915" y="2548"/>
                    </a:cubicBezTo>
                    <a:cubicBezTo>
                      <a:pt x="4940" y="2320"/>
                      <a:pt x="4760" y="2181"/>
                      <a:pt x="4579" y="2181"/>
                    </a:cubicBezTo>
                    <a:cubicBezTo>
                      <a:pt x="4459" y="2181"/>
                      <a:pt x="4339" y="2242"/>
                      <a:pt x="4278" y="2378"/>
                    </a:cubicBezTo>
                    <a:lnTo>
                      <a:pt x="4278" y="2378"/>
                    </a:lnTo>
                    <a:lnTo>
                      <a:pt x="4263" y="2374"/>
                    </a:lnTo>
                    <a:cubicBezTo>
                      <a:pt x="4258" y="2409"/>
                      <a:pt x="4253" y="2443"/>
                      <a:pt x="4248" y="2478"/>
                    </a:cubicBezTo>
                    <a:lnTo>
                      <a:pt x="4248" y="2478"/>
                    </a:lnTo>
                    <a:cubicBezTo>
                      <a:pt x="4210" y="2634"/>
                      <a:pt x="4163" y="2842"/>
                      <a:pt x="4119" y="3081"/>
                    </a:cubicBezTo>
                    <a:lnTo>
                      <a:pt x="4119" y="3081"/>
                    </a:lnTo>
                    <a:cubicBezTo>
                      <a:pt x="4007" y="3493"/>
                      <a:pt x="3848" y="3899"/>
                      <a:pt x="3654" y="4287"/>
                    </a:cubicBezTo>
                    <a:cubicBezTo>
                      <a:pt x="3531" y="4558"/>
                      <a:pt x="3268" y="4899"/>
                      <a:pt x="3056" y="4899"/>
                    </a:cubicBezTo>
                    <a:cubicBezTo>
                      <a:pt x="2893" y="4899"/>
                      <a:pt x="2759" y="4699"/>
                      <a:pt x="2740" y="4114"/>
                    </a:cubicBezTo>
                    <a:cubicBezTo>
                      <a:pt x="2827" y="3766"/>
                      <a:pt x="2958" y="3461"/>
                      <a:pt x="3175" y="3200"/>
                    </a:cubicBezTo>
                    <a:cubicBezTo>
                      <a:pt x="3349" y="2852"/>
                      <a:pt x="3567" y="2548"/>
                      <a:pt x="3828" y="2243"/>
                    </a:cubicBezTo>
                    <a:cubicBezTo>
                      <a:pt x="4026" y="2012"/>
                      <a:pt x="3822" y="1705"/>
                      <a:pt x="3579" y="1705"/>
                    </a:cubicBezTo>
                    <a:cubicBezTo>
                      <a:pt x="3503" y="1705"/>
                      <a:pt x="3422" y="1735"/>
                      <a:pt x="3349" y="1808"/>
                    </a:cubicBezTo>
                    <a:cubicBezTo>
                      <a:pt x="3342" y="1816"/>
                      <a:pt x="3335" y="1823"/>
                      <a:pt x="3327" y="1830"/>
                    </a:cubicBezTo>
                    <a:lnTo>
                      <a:pt x="3327" y="1830"/>
                    </a:lnTo>
                    <a:lnTo>
                      <a:pt x="3306" y="1808"/>
                    </a:lnTo>
                    <a:cubicBezTo>
                      <a:pt x="3262" y="1862"/>
                      <a:pt x="3213" y="1925"/>
                      <a:pt x="3159" y="1996"/>
                    </a:cubicBezTo>
                    <a:lnTo>
                      <a:pt x="3159" y="1996"/>
                    </a:lnTo>
                    <a:cubicBezTo>
                      <a:pt x="2776" y="2367"/>
                      <a:pt x="2361" y="2728"/>
                      <a:pt x="1914" y="3026"/>
                    </a:cubicBezTo>
                    <a:cubicBezTo>
                      <a:pt x="1591" y="3161"/>
                      <a:pt x="1346" y="3216"/>
                      <a:pt x="1166" y="3216"/>
                    </a:cubicBezTo>
                    <a:cubicBezTo>
                      <a:pt x="470" y="3216"/>
                      <a:pt x="735" y="2398"/>
                      <a:pt x="1218" y="2156"/>
                    </a:cubicBezTo>
                    <a:cubicBezTo>
                      <a:pt x="1436" y="2026"/>
                      <a:pt x="1653" y="1939"/>
                      <a:pt x="1870" y="1852"/>
                    </a:cubicBezTo>
                    <a:cubicBezTo>
                      <a:pt x="2392" y="1634"/>
                      <a:pt x="2958" y="1460"/>
                      <a:pt x="3523" y="1373"/>
                    </a:cubicBezTo>
                    <a:cubicBezTo>
                      <a:pt x="3610" y="1373"/>
                      <a:pt x="3697" y="1330"/>
                      <a:pt x="3741" y="1243"/>
                    </a:cubicBezTo>
                    <a:cubicBezTo>
                      <a:pt x="4051" y="794"/>
                      <a:pt x="4581" y="537"/>
                      <a:pt x="5134" y="537"/>
                    </a:cubicBezTo>
                    <a:close/>
                    <a:moveTo>
                      <a:pt x="5109" y="1"/>
                    </a:moveTo>
                    <a:cubicBezTo>
                      <a:pt x="4544" y="1"/>
                      <a:pt x="3949" y="217"/>
                      <a:pt x="3480" y="634"/>
                    </a:cubicBezTo>
                    <a:cubicBezTo>
                      <a:pt x="2740" y="1373"/>
                      <a:pt x="522" y="1069"/>
                      <a:pt x="174" y="2417"/>
                    </a:cubicBezTo>
                    <a:cubicBezTo>
                      <a:pt x="0" y="3026"/>
                      <a:pt x="348" y="3635"/>
                      <a:pt x="957" y="3853"/>
                    </a:cubicBezTo>
                    <a:cubicBezTo>
                      <a:pt x="1033" y="3861"/>
                      <a:pt x="1108" y="3865"/>
                      <a:pt x="1182" y="3865"/>
                    </a:cubicBezTo>
                    <a:cubicBezTo>
                      <a:pt x="1558" y="3865"/>
                      <a:pt x="1902" y="3759"/>
                      <a:pt x="2222" y="3590"/>
                    </a:cubicBezTo>
                    <a:lnTo>
                      <a:pt x="2222" y="3590"/>
                    </a:lnTo>
                    <a:cubicBezTo>
                      <a:pt x="1926" y="4341"/>
                      <a:pt x="1896" y="5086"/>
                      <a:pt x="2697" y="5375"/>
                    </a:cubicBezTo>
                    <a:cubicBezTo>
                      <a:pt x="2837" y="5426"/>
                      <a:pt x="2970" y="5450"/>
                      <a:pt x="3094" y="5450"/>
                    </a:cubicBezTo>
                    <a:cubicBezTo>
                      <a:pt x="3457" y="5450"/>
                      <a:pt x="3753" y="5249"/>
                      <a:pt x="3995" y="4946"/>
                    </a:cubicBezTo>
                    <a:lnTo>
                      <a:pt x="3995" y="4946"/>
                    </a:lnTo>
                    <a:cubicBezTo>
                      <a:pt x="4070" y="5645"/>
                      <a:pt x="4351" y="6202"/>
                      <a:pt x="5053" y="6202"/>
                    </a:cubicBezTo>
                    <a:cubicBezTo>
                      <a:pt x="5065" y="6202"/>
                      <a:pt x="5077" y="6202"/>
                      <a:pt x="5089" y="6201"/>
                    </a:cubicBezTo>
                    <a:cubicBezTo>
                      <a:pt x="5843" y="6201"/>
                      <a:pt x="6206" y="5590"/>
                      <a:pt x="6369" y="4832"/>
                    </a:cubicBezTo>
                    <a:lnTo>
                      <a:pt x="6369" y="4832"/>
                    </a:lnTo>
                    <a:cubicBezTo>
                      <a:pt x="6636" y="5259"/>
                      <a:pt x="7019" y="5559"/>
                      <a:pt x="7568" y="5592"/>
                    </a:cubicBezTo>
                    <a:cubicBezTo>
                      <a:pt x="7594" y="5594"/>
                      <a:pt x="7619" y="5595"/>
                      <a:pt x="7644" y="5595"/>
                    </a:cubicBezTo>
                    <a:cubicBezTo>
                      <a:pt x="8257" y="5595"/>
                      <a:pt x="8699" y="5090"/>
                      <a:pt x="8699" y="4505"/>
                    </a:cubicBezTo>
                    <a:cubicBezTo>
                      <a:pt x="8655" y="3331"/>
                      <a:pt x="7872" y="2330"/>
                      <a:pt x="7090" y="1547"/>
                    </a:cubicBezTo>
                    <a:cubicBezTo>
                      <a:pt x="7035" y="1502"/>
                      <a:pt x="6973" y="1479"/>
                      <a:pt x="6910" y="1474"/>
                    </a:cubicBezTo>
                    <a:lnTo>
                      <a:pt x="6910" y="1474"/>
                    </a:lnTo>
                    <a:cubicBezTo>
                      <a:pt x="6718" y="477"/>
                      <a:pt x="5947" y="1"/>
                      <a:pt x="510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653" name="Google Shape;653;p36"/>
            <p:cNvPicPr preferRelativeResize="0"/>
            <p:nvPr/>
          </p:nvPicPr>
          <p:blipFill rotWithShape="1">
            <a:blip r:embed="rId5">
              <a:alphaModFix amt="85000"/>
            </a:blip>
            <a:srcRect b="0" l="0" r="0" t="0"/>
            <a:stretch/>
          </p:blipFill>
          <p:spPr>
            <a:xfrm rot="-899999">
              <a:off x="6558611" y="3731209"/>
              <a:ext cx="1920250" cy="715835"/>
            </a:xfrm>
            <a:prstGeom prst="rect">
              <a:avLst/>
            </a:prstGeom>
            <a:noFill/>
            <a:ln>
              <a:noFill/>
            </a:ln>
          </p:spPr>
        </p:pic>
      </p:grpSp>
      <p:grpSp>
        <p:nvGrpSpPr>
          <p:cNvPr id="654" name="Google Shape;654;p36"/>
          <p:cNvGrpSpPr/>
          <p:nvPr/>
        </p:nvGrpSpPr>
        <p:grpSpPr>
          <a:xfrm>
            <a:off x="1387550" y="2895763"/>
            <a:ext cx="975850" cy="1637501"/>
            <a:chOff x="1311350" y="2895763"/>
            <a:chExt cx="975850" cy="1637501"/>
          </a:xfrm>
        </p:grpSpPr>
        <p:sp>
          <p:nvSpPr>
            <p:cNvPr id="655" name="Google Shape;655;p36"/>
            <p:cNvSpPr/>
            <p:nvPr/>
          </p:nvSpPr>
          <p:spPr>
            <a:xfrm>
              <a:off x="1479250" y="2895763"/>
              <a:ext cx="640066" cy="1224787"/>
            </a:xfrm>
            <a:custGeom>
              <a:rect b="b" l="l" r="r" t="t"/>
              <a:pathLst>
                <a:path extrusionOk="0" h="61897" w="32347">
                  <a:moveTo>
                    <a:pt x="12818" y="615"/>
                  </a:moveTo>
                  <a:cubicBezTo>
                    <a:pt x="14558" y="3703"/>
                    <a:pt x="11513" y="11662"/>
                    <a:pt x="8208" y="12314"/>
                  </a:cubicBezTo>
                  <a:cubicBezTo>
                    <a:pt x="8643" y="10357"/>
                    <a:pt x="9078" y="8574"/>
                    <a:pt x="9469" y="6834"/>
                  </a:cubicBezTo>
                  <a:lnTo>
                    <a:pt x="9469" y="6834"/>
                  </a:lnTo>
                  <a:cubicBezTo>
                    <a:pt x="8730" y="6878"/>
                    <a:pt x="8469" y="7443"/>
                    <a:pt x="7686" y="12054"/>
                  </a:cubicBezTo>
                  <a:cubicBezTo>
                    <a:pt x="6164" y="10401"/>
                    <a:pt x="6338" y="8574"/>
                    <a:pt x="6947" y="6747"/>
                  </a:cubicBezTo>
                  <a:cubicBezTo>
                    <a:pt x="7860" y="3920"/>
                    <a:pt x="10035" y="1659"/>
                    <a:pt x="12818" y="615"/>
                  </a:cubicBezTo>
                  <a:close/>
                  <a:moveTo>
                    <a:pt x="2032" y="10792"/>
                  </a:moveTo>
                  <a:lnTo>
                    <a:pt x="2032" y="10792"/>
                  </a:lnTo>
                  <a:cubicBezTo>
                    <a:pt x="4815" y="12097"/>
                    <a:pt x="7903" y="17751"/>
                    <a:pt x="7903" y="20013"/>
                  </a:cubicBezTo>
                  <a:cubicBezTo>
                    <a:pt x="5990" y="19186"/>
                    <a:pt x="4337" y="16707"/>
                    <a:pt x="3163" y="13184"/>
                  </a:cubicBezTo>
                  <a:lnTo>
                    <a:pt x="3163" y="13184"/>
                  </a:lnTo>
                  <a:cubicBezTo>
                    <a:pt x="2989" y="14663"/>
                    <a:pt x="3598" y="16011"/>
                    <a:pt x="4424" y="17142"/>
                  </a:cubicBezTo>
                  <a:cubicBezTo>
                    <a:pt x="5294" y="18317"/>
                    <a:pt x="6251" y="19404"/>
                    <a:pt x="7121" y="20491"/>
                  </a:cubicBezTo>
                  <a:cubicBezTo>
                    <a:pt x="2510" y="20274"/>
                    <a:pt x="553" y="14707"/>
                    <a:pt x="2032" y="10792"/>
                  </a:cubicBezTo>
                  <a:close/>
                  <a:moveTo>
                    <a:pt x="15950" y="14315"/>
                  </a:moveTo>
                  <a:lnTo>
                    <a:pt x="15950" y="14315"/>
                  </a:lnTo>
                  <a:cubicBezTo>
                    <a:pt x="16689" y="16968"/>
                    <a:pt x="15732" y="19143"/>
                    <a:pt x="14253" y="21144"/>
                  </a:cubicBezTo>
                  <a:cubicBezTo>
                    <a:pt x="13324" y="22356"/>
                    <a:pt x="12282" y="23380"/>
                    <a:pt x="10500" y="23380"/>
                  </a:cubicBezTo>
                  <a:cubicBezTo>
                    <a:pt x="10364" y="23380"/>
                    <a:pt x="10223" y="23374"/>
                    <a:pt x="10078" y="23362"/>
                  </a:cubicBezTo>
                  <a:lnTo>
                    <a:pt x="13731" y="18186"/>
                  </a:lnTo>
                  <a:lnTo>
                    <a:pt x="13731" y="18186"/>
                  </a:lnTo>
                  <a:cubicBezTo>
                    <a:pt x="11818" y="19143"/>
                    <a:pt x="11165" y="21100"/>
                    <a:pt x="9948" y="22666"/>
                  </a:cubicBezTo>
                  <a:cubicBezTo>
                    <a:pt x="9687" y="19317"/>
                    <a:pt x="12340" y="15576"/>
                    <a:pt x="15950" y="14315"/>
                  </a:cubicBezTo>
                  <a:close/>
                  <a:moveTo>
                    <a:pt x="27301" y="16142"/>
                  </a:moveTo>
                  <a:cubicBezTo>
                    <a:pt x="28389" y="16751"/>
                    <a:pt x="29258" y="17577"/>
                    <a:pt x="29389" y="18925"/>
                  </a:cubicBezTo>
                  <a:cubicBezTo>
                    <a:pt x="29606" y="20491"/>
                    <a:pt x="29085" y="22013"/>
                    <a:pt x="28041" y="23144"/>
                  </a:cubicBezTo>
                  <a:cubicBezTo>
                    <a:pt x="27954" y="21839"/>
                    <a:pt x="27867" y="20578"/>
                    <a:pt x="27780" y="19360"/>
                  </a:cubicBezTo>
                  <a:cubicBezTo>
                    <a:pt x="27606" y="19317"/>
                    <a:pt x="27432" y="19273"/>
                    <a:pt x="27258" y="19273"/>
                  </a:cubicBezTo>
                  <a:lnTo>
                    <a:pt x="27258" y="23623"/>
                  </a:lnTo>
                  <a:cubicBezTo>
                    <a:pt x="25605" y="21361"/>
                    <a:pt x="25692" y="18795"/>
                    <a:pt x="27301" y="16142"/>
                  </a:cubicBezTo>
                  <a:close/>
                  <a:moveTo>
                    <a:pt x="20821" y="23231"/>
                  </a:moveTo>
                  <a:cubicBezTo>
                    <a:pt x="22604" y="23405"/>
                    <a:pt x="24866" y="25232"/>
                    <a:pt x="25605" y="27320"/>
                  </a:cubicBezTo>
                  <a:cubicBezTo>
                    <a:pt x="24474" y="26406"/>
                    <a:pt x="23430" y="25623"/>
                    <a:pt x="22387" y="24797"/>
                  </a:cubicBezTo>
                  <a:cubicBezTo>
                    <a:pt x="22343" y="24797"/>
                    <a:pt x="22256" y="24884"/>
                    <a:pt x="21995" y="25014"/>
                  </a:cubicBezTo>
                  <a:lnTo>
                    <a:pt x="25388" y="27798"/>
                  </a:lnTo>
                  <a:cubicBezTo>
                    <a:pt x="25367" y="27798"/>
                    <a:pt x="25347" y="27799"/>
                    <a:pt x="25327" y="27799"/>
                  </a:cubicBezTo>
                  <a:cubicBezTo>
                    <a:pt x="23302" y="27799"/>
                    <a:pt x="21208" y="25643"/>
                    <a:pt x="20821" y="23231"/>
                  </a:cubicBezTo>
                  <a:close/>
                  <a:moveTo>
                    <a:pt x="28502" y="29189"/>
                  </a:moveTo>
                  <a:cubicBezTo>
                    <a:pt x="29672" y="29189"/>
                    <a:pt x="30952" y="29745"/>
                    <a:pt x="31564" y="30756"/>
                  </a:cubicBezTo>
                  <a:cubicBezTo>
                    <a:pt x="30650" y="31038"/>
                    <a:pt x="29748" y="31245"/>
                    <a:pt x="28818" y="31245"/>
                  </a:cubicBezTo>
                  <a:cubicBezTo>
                    <a:pt x="27888" y="31245"/>
                    <a:pt x="26932" y="31038"/>
                    <a:pt x="25910" y="30495"/>
                  </a:cubicBezTo>
                  <a:lnTo>
                    <a:pt x="29476" y="30495"/>
                  </a:lnTo>
                  <a:cubicBezTo>
                    <a:pt x="29519" y="30408"/>
                    <a:pt x="29519" y="30277"/>
                    <a:pt x="29519" y="30190"/>
                  </a:cubicBezTo>
                  <a:lnTo>
                    <a:pt x="26605" y="29886"/>
                  </a:lnTo>
                  <a:cubicBezTo>
                    <a:pt x="27061" y="29413"/>
                    <a:pt x="27760" y="29189"/>
                    <a:pt x="28502" y="29189"/>
                  </a:cubicBezTo>
                  <a:close/>
                  <a:moveTo>
                    <a:pt x="2291" y="24278"/>
                  </a:moveTo>
                  <a:cubicBezTo>
                    <a:pt x="6224" y="24278"/>
                    <a:pt x="11371" y="27203"/>
                    <a:pt x="13123" y="30625"/>
                  </a:cubicBezTo>
                  <a:cubicBezTo>
                    <a:pt x="9904" y="29625"/>
                    <a:pt x="6903" y="28494"/>
                    <a:pt x="4467" y="25841"/>
                  </a:cubicBezTo>
                  <a:lnTo>
                    <a:pt x="4467" y="25841"/>
                  </a:lnTo>
                  <a:cubicBezTo>
                    <a:pt x="4859" y="27929"/>
                    <a:pt x="9382" y="30495"/>
                    <a:pt x="13166" y="31060"/>
                  </a:cubicBezTo>
                  <a:cubicBezTo>
                    <a:pt x="12521" y="31931"/>
                    <a:pt x="11253" y="32491"/>
                    <a:pt x="9984" y="32491"/>
                  </a:cubicBezTo>
                  <a:cubicBezTo>
                    <a:pt x="9543" y="32491"/>
                    <a:pt x="9101" y="32424"/>
                    <a:pt x="8686" y="32278"/>
                  </a:cubicBezTo>
                  <a:cubicBezTo>
                    <a:pt x="4815" y="31017"/>
                    <a:pt x="2641" y="28189"/>
                    <a:pt x="1510" y="24319"/>
                  </a:cubicBezTo>
                  <a:cubicBezTo>
                    <a:pt x="1764" y="24291"/>
                    <a:pt x="2024" y="24278"/>
                    <a:pt x="2291" y="24278"/>
                  </a:cubicBezTo>
                  <a:close/>
                  <a:moveTo>
                    <a:pt x="15645" y="25928"/>
                  </a:moveTo>
                  <a:cubicBezTo>
                    <a:pt x="18081" y="26232"/>
                    <a:pt x="21865" y="29494"/>
                    <a:pt x="22474" y="33713"/>
                  </a:cubicBezTo>
                  <a:lnTo>
                    <a:pt x="22213" y="33931"/>
                  </a:lnTo>
                  <a:lnTo>
                    <a:pt x="17733" y="28103"/>
                  </a:lnTo>
                  <a:lnTo>
                    <a:pt x="17733" y="28103"/>
                  </a:lnTo>
                  <a:cubicBezTo>
                    <a:pt x="18559" y="30538"/>
                    <a:pt x="20168" y="32452"/>
                    <a:pt x="21995" y="34279"/>
                  </a:cubicBezTo>
                  <a:cubicBezTo>
                    <a:pt x="18255" y="33191"/>
                    <a:pt x="15732" y="29277"/>
                    <a:pt x="15645" y="25928"/>
                  </a:cubicBezTo>
                  <a:close/>
                  <a:moveTo>
                    <a:pt x="24967" y="36049"/>
                  </a:moveTo>
                  <a:cubicBezTo>
                    <a:pt x="25539" y="36049"/>
                    <a:pt x="26129" y="36139"/>
                    <a:pt x="26736" y="36279"/>
                  </a:cubicBezTo>
                  <a:lnTo>
                    <a:pt x="25779" y="36714"/>
                  </a:lnTo>
                  <a:cubicBezTo>
                    <a:pt x="25431" y="36540"/>
                    <a:pt x="25083" y="36497"/>
                    <a:pt x="24735" y="36453"/>
                  </a:cubicBezTo>
                  <a:cubicBezTo>
                    <a:pt x="23909" y="36627"/>
                    <a:pt x="23082" y="36888"/>
                    <a:pt x="22082" y="37149"/>
                  </a:cubicBezTo>
                  <a:cubicBezTo>
                    <a:pt x="22976" y="36339"/>
                    <a:pt x="23942" y="36049"/>
                    <a:pt x="24967" y="36049"/>
                  </a:cubicBezTo>
                  <a:close/>
                  <a:moveTo>
                    <a:pt x="25779" y="36714"/>
                  </a:moveTo>
                  <a:cubicBezTo>
                    <a:pt x="25257" y="37975"/>
                    <a:pt x="24083" y="37975"/>
                    <a:pt x="23039" y="38236"/>
                  </a:cubicBezTo>
                  <a:cubicBezTo>
                    <a:pt x="22778" y="38258"/>
                    <a:pt x="22506" y="38269"/>
                    <a:pt x="22234" y="38269"/>
                  </a:cubicBezTo>
                  <a:cubicBezTo>
                    <a:pt x="21963" y="38269"/>
                    <a:pt x="21691" y="38258"/>
                    <a:pt x="21430" y="38236"/>
                  </a:cubicBezTo>
                  <a:cubicBezTo>
                    <a:pt x="22822" y="37106"/>
                    <a:pt x="24344" y="37106"/>
                    <a:pt x="25779" y="36714"/>
                  </a:cubicBezTo>
                  <a:close/>
                  <a:moveTo>
                    <a:pt x="15471" y="36366"/>
                  </a:moveTo>
                  <a:lnTo>
                    <a:pt x="15471" y="36366"/>
                  </a:lnTo>
                  <a:cubicBezTo>
                    <a:pt x="14601" y="37410"/>
                    <a:pt x="13775" y="38410"/>
                    <a:pt x="12949" y="39411"/>
                  </a:cubicBezTo>
                  <a:lnTo>
                    <a:pt x="13210" y="39628"/>
                  </a:lnTo>
                  <a:lnTo>
                    <a:pt x="15645" y="36975"/>
                  </a:lnTo>
                  <a:lnTo>
                    <a:pt x="15645" y="36975"/>
                  </a:lnTo>
                  <a:cubicBezTo>
                    <a:pt x="15558" y="38367"/>
                    <a:pt x="13862" y="40150"/>
                    <a:pt x="11861" y="40976"/>
                  </a:cubicBezTo>
                  <a:cubicBezTo>
                    <a:pt x="12383" y="38802"/>
                    <a:pt x="13166" y="37019"/>
                    <a:pt x="15471" y="36366"/>
                  </a:cubicBezTo>
                  <a:close/>
                  <a:moveTo>
                    <a:pt x="13076" y="0"/>
                  </a:moveTo>
                  <a:cubicBezTo>
                    <a:pt x="12880" y="0"/>
                    <a:pt x="12639" y="63"/>
                    <a:pt x="12340" y="180"/>
                  </a:cubicBezTo>
                  <a:cubicBezTo>
                    <a:pt x="9426" y="1311"/>
                    <a:pt x="7251" y="3703"/>
                    <a:pt x="6338" y="6660"/>
                  </a:cubicBezTo>
                  <a:cubicBezTo>
                    <a:pt x="5598" y="8835"/>
                    <a:pt x="5642" y="10966"/>
                    <a:pt x="7425" y="12749"/>
                  </a:cubicBezTo>
                  <a:cubicBezTo>
                    <a:pt x="7599" y="12923"/>
                    <a:pt x="7686" y="13184"/>
                    <a:pt x="7686" y="13445"/>
                  </a:cubicBezTo>
                  <a:cubicBezTo>
                    <a:pt x="7642" y="14446"/>
                    <a:pt x="7555" y="15359"/>
                    <a:pt x="7468" y="16533"/>
                  </a:cubicBezTo>
                  <a:cubicBezTo>
                    <a:pt x="7294" y="16142"/>
                    <a:pt x="7207" y="15924"/>
                    <a:pt x="7077" y="15750"/>
                  </a:cubicBezTo>
                  <a:cubicBezTo>
                    <a:pt x="6077" y="13576"/>
                    <a:pt x="4511" y="11749"/>
                    <a:pt x="2597" y="10357"/>
                  </a:cubicBezTo>
                  <a:cubicBezTo>
                    <a:pt x="2372" y="10200"/>
                    <a:pt x="2124" y="10031"/>
                    <a:pt x="1894" y="10031"/>
                  </a:cubicBezTo>
                  <a:cubicBezTo>
                    <a:pt x="1680" y="10031"/>
                    <a:pt x="1483" y="10178"/>
                    <a:pt x="1336" y="10618"/>
                  </a:cubicBezTo>
                  <a:cubicBezTo>
                    <a:pt x="1" y="14710"/>
                    <a:pt x="1608" y="21189"/>
                    <a:pt x="7974" y="21189"/>
                  </a:cubicBezTo>
                  <a:cubicBezTo>
                    <a:pt x="8037" y="21189"/>
                    <a:pt x="8100" y="21188"/>
                    <a:pt x="8164" y="21187"/>
                  </a:cubicBezTo>
                  <a:cubicBezTo>
                    <a:pt x="8991" y="23057"/>
                    <a:pt x="9774" y="24971"/>
                    <a:pt x="10600" y="26841"/>
                  </a:cubicBezTo>
                  <a:lnTo>
                    <a:pt x="10556" y="26841"/>
                  </a:lnTo>
                  <a:cubicBezTo>
                    <a:pt x="10426" y="26754"/>
                    <a:pt x="10252" y="26624"/>
                    <a:pt x="10122" y="26537"/>
                  </a:cubicBezTo>
                  <a:cubicBezTo>
                    <a:pt x="7807" y="24854"/>
                    <a:pt x="5330" y="23618"/>
                    <a:pt x="2415" y="23618"/>
                  </a:cubicBezTo>
                  <a:cubicBezTo>
                    <a:pt x="2317" y="23618"/>
                    <a:pt x="2218" y="23620"/>
                    <a:pt x="2119" y="23623"/>
                  </a:cubicBezTo>
                  <a:cubicBezTo>
                    <a:pt x="988" y="23623"/>
                    <a:pt x="727" y="23971"/>
                    <a:pt x="1031" y="25058"/>
                  </a:cubicBezTo>
                  <a:cubicBezTo>
                    <a:pt x="1597" y="27276"/>
                    <a:pt x="2858" y="29277"/>
                    <a:pt x="4598" y="30799"/>
                  </a:cubicBezTo>
                  <a:cubicBezTo>
                    <a:pt x="5903" y="32060"/>
                    <a:pt x="7599" y="32887"/>
                    <a:pt x="9426" y="33104"/>
                  </a:cubicBezTo>
                  <a:cubicBezTo>
                    <a:pt x="9573" y="33116"/>
                    <a:pt x="9720" y="33122"/>
                    <a:pt x="9866" y="33122"/>
                  </a:cubicBezTo>
                  <a:cubicBezTo>
                    <a:pt x="11368" y="33122"/>
                    <a:pt x="12832" y="32517"/>
                    <a:pt x="13862" y="31408"/>
                  </a:cubicBezTo>
                  <a:lnTo>
                    <a:pt x="16385" y="35670"/>
                  </a:lnTo>
                  <a:cubicBezTo>
                    <a:pt x="13557" y="36062"/>
                    <a:pt x="12253" y="37323"/>
                    <a:pt x="11557" y="40281"/>
                  </a:cubicBezTo>
                  <a:cubicBezTo>
                    <a:pt x="11470" y="40585"/>
                    <a:pt x="11470" y="41107"/>
                    <a:pt x="11600" y="41194"/>
                  </a:cubicBezTo>
                  <a:cubicBezTo>
                    <a:pt x="11774" y="41259"/>
                    <a:pt x="11948" y="41292"/>
                    <a:pt x="12117" y="41292"/>
                  </a:cubicBezTo>
                  <a:cubicBezTo>
                    <a:pt x="12285" y="41292"/>
                    <a:pt x="12448" y="41259"/>
                    <a:pt x="12601" y="41194"/>
                  </a:cubicBezTo>
                  <a:cubicBezTo>
                    <a:pt x="14645" y="40281"/>
                    <a:pt x="16167" y="38454"/>
                    <a:pt x="16732" y="36279"/>
                  </a:cubicBezTo>
                  <a:cubicBezTo>
                    <a:pt x="20864" y="44760"/>
                    <a:pt x="19603" y="53285"/>
                    <a:pt x="18211" y="61897"/>
                  </a:cubicBezTo>
                  <a:cubicBezTo>
                    <a:pt x="18429" y="61679"/>
                    <a:pt x="18559" y="61375"/>
                    <a:pt x="18646" y="61070"/>
                  </a:cubicBezTo>
                  <a:cubicBezTo>
                    <a:pt x="18951" y="59374"/>
                    <a:pt x="19299" y="57721"/>
                    <a:pt x="19473" y="56069"/>
                  </a:cubicBezTo>
                  <a:cubicBezTo>
                    <a:pt x="19734" y="53242"/>
                    <a:pt x="19907" y="50415"/>
                    <a:pt x="20038" y="47587"/>
                  </a:cubicBezTo>
                  <a:cubicBezTo>
                    <a:pt x="20125" y="45848"/>
                    <a:pt x="19951" y="44108"/>
                    <a:pt x="20125" y="42368"/>
                  </a:cubicBezTo>
                  <a:cubicBezTo>
                    <a:pt x="20212" y="41150"/>
                    <a:pt x="20516" y="39976"/>
                    <a:pt x="21082" y="38889"/>
                  </a:cubicBezTo>
                  <a:cubicBezTo>
                    <a:pt x="21169" y="38693"/>
                    <a:pt x="21528" y="38650"/>
                    <a:pt x="21963" y="38650"/>
                  </a:cubicBezTo>
                  <a:cubicBezTo>
                    <a:pt x="22310" y="38650"/>
                    <a:pt x="22707" y="38677"/>
                    <a:pt x="23052" y="38677"/>
                  </a:cubicBezTo>
                  <a:cubicBezTo>
                    <a:pt x="23139" y="38677"/>
                    <a:pt x="23222" y="38676"/>
                    <a:pt x="23300" y="38671"/>
                  </a:cubicBezTo>
                  <a:cubicBezTo>
                    <a:pt x="24822" y="38541"/>
                    <a:pt x="26823" y="37106"/>
                    <a:pt x="27258" y="35801"/>
                  </a:cubicBezTo>
                  <a:cubicBezTo>
                    <a:pt x="26656" y="35500"/>
                    <a:pt x="26065" y="35378"/>
                    <a:pt x="25476" y="35378"/>
                  </a:cubicBezTo>
                  <a:cubicBezTo>
                    <a:pt x="24447" y="35378"/>
                    <a:pt x="23422" y="35750"/>
                    <a:pt x="22343" y="36192"/>
                  </a:cubicBezTo>
                  <a:cubicBezTo>
                    <a:pt x="23474" y="34322"/>
                    <a:pt x="24474" y="32582"/>
                    <a:pt x="25518" y="30756"/>
                  </a:cubicBezTo>
                  <a:cubicBezTo>
                    <a:pt x="26589" y="31533"/>
                    <a:pt x="27671" y="31833"/>
                    <a:pt x="28767" y="31833"/>
                  </a:cubicBezTo>
                  <a:cubicBezTo>
                    <a:pt x="29941" y="31833"/>
                    <a:pt x="31132" y="31489"/>
                    <a:pt x="32346" y="31017"/>
                  </a:cubicBezTo>
                  <a:cubicBezTo>
                    <a:pt x="31999" y="29842"/>
                    <a:pt x="30998" y="28972"/>
                    <a:pt x="29780" y="28798"/>
                  </a:cubicBezTo>
                  <a:cubicBezTo>
                    <a:pt x="29382" y="28782"/>
                    <a:pt x="28984" y="28772"/>
                    <a:pt x="28586" y="28772"/>
                  </a:cubicBezTo>
                  <a:cubicBezTo>
                    <a:pt x="27897" y="28772"/>
                    <a:pt x="27208" y="28803"/>
                    <a:pt x="26518" y="28885"/>
                  </a:cubicBezTo>
                  <a:cubicBezTo>
                    <a:pt x="26866" y="27798"/>
                    <a:pt x="27171" y="26537"/>
                    <a:pt x="27606" y="25275"/>
                  </a:cubicBezTo>
                  <a:cubicBezTo>
                    <a:pt x="27867" y="24623"/>
                    <a:pt x="28171" y="24014"/>
                    <a:pt x="28563" y="23449"/>
                  </a:cubicBezTo>
                  <a:cubicBezTo>
                    <a:pt x="29041" y="22622"/>
                    <a:pt x="29519" y="21796"/>
                    <a:pt x="29867" y="20926"/>
                  </a:cubicBezTo>
                  <a:cubicBezTo>
                    <a:pt x="30520" y="18795"/>
                    <a:pt x="29606" y="16577"/>
                    <a:pt x="27780" y="15837"/>
                  </a:cubicBezTo>
                  <a:cubicBezTo>
                    <a:pt x="27668" y="15796"/>
                    <a:pt x="27552" y="15776"/>
                    <a:pt x="27437" y="15776"/>
                  </a:cubicBezTo>
                  <a:cubicBezTo>
                    <a:pt x="27194" y="15776"/>
                    <a:pt x="26957" y="15864"/>
                    <a:pt x="26779" y="16011"/>
                  </a:cubicBezTo>
                  <a:cubicBezTo>
                    <a:pt x="25257" y="18360"/>
                    <a:pt x="24909" y="21231"/>
                    <a:pt x="26692" y="23753"/>
                  </a:cubicBezTo>
                  <a:cubicBezTo>
                    <a:pt x="26910" y="24014"/>
                    <a:pt x="26997" y="24319"/>
                    <a:pt x="26997" y="24667"/>
                  </a:cubicBezTo>
                  <a:cubicBezTo>
                    <a:pt x="26866" y="25449"/>
                    <a:pt x="26649" y="26189"/>
                    <a:pt x="26388" y="27146"/>
                  </a:cubicBezTo>
                  <a:cubicBezTo>
                    <a:pt x="24953" y="24580"/>
                    <a:pt x="23126" y="22840"/>
                    <a:pt x="20125" y="22535"/>
                  </a:cubicBezTo>
                  <a:lnTo>
                    <a:pt x="20125" y="22535"/>
                  </a:lnTo>
                  <a:cubicBezTo>
                    <a:pt x="20864" y="26363"/>
                    <a:pt x="22778" y="28276"/>
                    <a:pt x="25953" y="28450"/>
                  </a:cubicBezTo>
                  <a:cubicBezTo>
                    <a:pt x="24996" y="30190"/>
                    <a:pt x="24126" y="31799"/>
                    <a:pt x="23256" y="33452"/>
                  </a:cubicBezTo>
                  <a:cubicBezTo>
                    <a:pt x="22517" y="29929"/>
                    <a:pt x="19690" y="26537"/>
                    <a:pt x="16385" y="25362"/>
                  </a:cubicBezTo>
                  <a:cubicBezTo>
                    <a:pt x="16106" y="25277"/>
                    <a:pt x="15867" y="25233"/>
                    <a:pt x="15668" y="25233"/>
                  </a:cubicBezTo>
                  <a:cubicBezTo>
                    <a:pt x="15058" y="25233"/>
                    <a:pt x="14818" y="25641"/>
                    <a:pt x="14949" y="26493"/>
                  </a:cubicBezTo>
                  <a:cubicBezTo>
                    <a:pt x="15297" y="28581"/>
                    <a:pt x="16211" y="30582"/>
                    <a:pt x="17602" y="32191"/>
                  </a:cubicBezTo>
                  <a:cubicBezTo>
                    <a:pt x="18820" y="33452"/>
                    <a:pt x="20342" y="34409"/>
                    <a:pt x="22039" y="34931"/>
                  </a:cubicBezTo>
                  <a:lnTo>
                    <a:pt x="19299" y="41803"/>
                  </a:lnTo>
                  <a:cubicBezTo>
                    <a:pt x="19038" y="40933"/>
                    <a:pt x="18733" y="39715"/>
                    <a:pt x="18298" y="38584"/>
                  </a:cubicBezTo>
                  <a:cubicBezTo>
                    <a:pt x="16863" y="34800"/>
                    <a:pt x="14645" y="31451"/>
                    <a:pt x="12383" y="28146"/>
                  </a:cubicBezTo>
                  <a:cubicBezTo>
                    <a:pt x="11513" y="26885"/>
                    <a:pt x="10817" y="25536"/>
                    <a:pt x="10035" y="24232"/>
                  </a:cubicBezTo>
                  <a:cubicBezTo>
                    <a:pt x="10904" y="24058"/>
                    <a:pt x="11774" y="23840"/>
                    <a:pt x="12557" y="23536"/>
                  </a:cubicBezTo>
                  <a:cubicBezTo>
                    <a:pt x="15297" y="22100"/>
                    <a:pt x="17341" y="17795"/>
                    <a:pt x="16776" y="14750"/>
                  </a:cubicBezTo>
                  <a:cubicBezTo>
                    <a:pt x="16651" y="14095"/>
                    <a:pt x="16437" y="13776"/>
                    <a:pt x="16005" y="13776"/>
                  </a:cubicBezTo>
                  <a:cubicBezTo>
                    <a:pt x="15835" y="13776"/>
                    <a:pt x="15630" y="13825"/>
                    <a:pt x="15384" y="13924"/>
                  </a:cubicBezTo>
                  <a:cubicBezTo>
                    <a:pt x="11774" y="15272"/>
                    <a:pt x="9991" y="18056"/>
                    <a:pt x="9252" y="21796"/>
                  </a:cubicBezTo>
                  <a:cubicBezTo>
                    <a:pt x="8251" y="18882"/>
                    <a:pt x="8208" y="15968"/>
                    <a:pt x="8425" y="13010"/>
                  </a:cubicBezTo>
                  <a:cubicBezTo>
                    <a:pt x="10556" y="12271"/>
                    <a:pt x="11774" y="10575"/>
                    <a:pt x="12644" y="8661"/>
                  </a:cubicBezTo>
                  <a:cubicBezTo>
                    <a:pt x="13775" y="6312"/>
                    <a:pt x="14471" y="3833"/>
                    <a:pt x="13905" y="1137"/>
                  </a:cubicBezTo>
                  <a:cubicBezTo>
                    <a:pt x="13753" y="344"/>
                    <a:pt x="13536" y="0"/>
                    <a:pt x="1307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56" name="Google Shape;656;p36"/>
            <p:cNvPicPr preferRelativeResize="0"/>
            <p:nvPr/>
          </p:nvPicPr>
          <p:blipFill rotWithShape="1">
            <a:blip r:embed="rId3">
              <a:alphaModFix amt="85000"/>
            </a:blip>
            <a:srcRect b="0" l="0" r="0" t="0"/>
            <a:stretch/>
          </p:blipFill>
          <p:spPr>
            <a:xfrm>
              <a:off x="1311350" y="3644989"/>
              <a:ext cx="975850" cy="888275"/>
            </a:xfrm>
            <a:prstGeom prst="rect">
              <a:avLst/>
            </a:prstGeom>
            <a:noFill/>
            <a:ln>
              <a:noFill/>
            </a:ln>
          </p:spPr>
        </p:pic>
      </p:grpSp>
      <p:sp>
        <p:nvSpPr>
          <p:cNvPr id="657" name="Google Shape;657;p36"/>
          <p:cNvSpPr txBox="1"/>
          <p:nvPr/>
        </p:nvSpPr>
        <p:spPr>
          <a:xfrm>
            <a:off x="1608400" y="1556840"/>
            <a:ext cx="6423000" cy="1828800"/>
          </a:xfrm>
          <a:prstGeom prst="rect">
            <a:avLst/>
          </a:prstGeom>
          <a:noFill/>
          <a:ln>
            <a:noFill/>
          </a:ln>
        </p:spPr>
        <p:txBody>
          <a:bodyPr anchorCtr="0" anchor="b" bIns="91425" lIns="91425" spcFirstLastPara="1" rIns="91425" wrap="square" tIns="91425">
            <a:noAutofit/>
          </a:bodyPr>
          <a:lstStyle/>
          <a:p>
            <a:pPr indent="0" lvl="0" marL="0" marR="0" rtl="0" algn="ctr">
              <a:lnSpc>
                <a:spcPct val="150000"/>
              </a:lnSpc>
              <a:spcBef>
                <a:spcPts val="0"/>
              </a:spcBef>
              <a:spcAft>
                <a:spcPts val="0"/>
              </a:spcAft>
              <a:buNone/>
            </a:pPr>
            <a:r>
              <a:rPr b="1" i="0" lang="vi-VN" sz="3600" u="none" cap="none" strike="noStrike">
                <a:solidFill>
                  <a:srgbClr val="1E3229"/>
                </a:solidFill>
                <a:latin typeface="Arial"/>
                <a:ea typeface="Arial"/>
                <a:cs typeface="Arial"/>
                <a:sym typeface="Arial"/>
              </a:rPr>
              <a:t>CẢM ƠN SỰ QUAN TÂM THEO DÕI CỦA CÁC EM!</a:t>
            </a:r>
            <a:endParaRPr b="1" i="0" sz="3600" u="none" cap="none" strike="noStrike">
              <a:solidFill>
                <a:srgbClr val="1E3229"/>
              </a:solidFill>
              <a:latin typeface="Arial"/>
              <a:ea typeface="Arial"/>
              <a:cs typeface="Arial"/>
              <a:sym typeface="Arial"/>
            </a:endParaRPr>
          </a:p>
        </p:txBody>
      </p:sp>
    </p:spTree>
  </p:cSld>
  <p:clrMapOvr>
    <a:masterClrMapping/>
  </p:clrMapOvr>
  <p:transition spd="med">
    <p:blinds dir="ver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657"/>
                                        </p:tgtEl>
                                        <p:attrNameLst>
                                          <p:attrName>style.visibility</p:attrName>
                                        </p:attrNameLst>
                                      </p:cBhvr>
                                      <p:to>
                                        <p:strVal val="visible"/>
                                      </p:to>
                                    </p:set>
                                    <p:anim calcmode="lin" valueType="num">
                                      <p:cBhvr additive="base">
                                        <p:cTn dur="500"/>
                                        <p:tgtEl>
                                          <p:spTgt spid="657"/>
                                        </p:tgtEl>
                                        <p:attrNameLst>
                                          <p:attrName>ppt_w</p:attrName>
                                        </p:attrNameLst>
                                      </p:cBhvr>
                                      <p:tavLst>
                                        <p:tav fmla="" tm="0">
                                          <p:val>
                                            <p:strVal val="0"/>
                                          </p:val>
                                        </p:tav>
                                        <p:tav fmla="" tm="100000">
                                          <p:val>
                                            <p:strVal val="#ppt_w"/>
                                          </p:val>
                                        </p:tav>
                                      </p:tavLst>
                                    </p:anim>
                                    <p:anim calcmode="lin" valueType="num">
                                      <p:cBhvr additive="base">
                                        <p:cTn dur="500"/>
                                        <p:tgtEl>
                                          <p:spTgt spid="65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grpSp>
        <p:nvGrpSpPr>
          <p:cNvPr id="151" name="Google Shape;151;p4"/>
          <p:cNvGrpSpPr/>
          <p:nvPr/>
        </p:nvGrpSpPr>
        <p:grpSpPr>
          <a:xfrm>
            <a:off x="1361650" y="888900"/>
            <a:ext cx="7059901" cy="3366000"/>
            <a:chOff x="1361650" y="888900"/>
            <a:chExt cx="7059901" cy="3366000"/>
          </a:xfrm>
        </p:grpSpPr>
        <p:sp>
          <p:nvSpPr>
            <p:cNvPr id="152" name="Google Shape;152;p4"/>
            <p:cNvSpPr/>
            <p:nvPr/>
          </p:nvSpPr>
          <p:spPr>
            <a:xfrm>
              <a:off x="3713050" y="888900"/>
              <a:ext cx="4708500" cy="33660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4"/>
            <p:cNvSpPr/>
            <p:nvPr/>
          </p:nvSpPr>
          <p:spPr>
            <a:xfrm rot="-5400000">
              <a:off x="2388743" y="-137683"/>
              <a:ext cx="3364980" cy="5419167"/>
            </a:xfrm>
            <a:custGeom>
              <a:rect b="b" l="l" r="r" t="t"/>
              <a:pathLst>
                <a:path extrusionOk="0" h="99672" w="61916">
                  <a:moveTo>
                    <a:pt x="6153" y="644"/>
                  </a:moveTo>
                  <a:cubicBezTo>
                    <a:pt x="6161" y="644"/>
                    <a:pt x="6169" y="644"/>
                    <a:pt x="6177" y="644"/>
                  </a:cubicBezTo>
                  <a:cubicBezTo>
                    <a:pt x="6249" y="644"/>
                    <a:pt x="6320" y="668"/>
                    <a:pt x="6392" y="668"/>
                  </a:cubicBezTo>
                  <a:lnTo>
                    <a:pt x="6416" y="668"/>
                  </a:lnTo>
                  <a:cubicBezTo>
                    <a:pt x="7602" y="988"/>
                    <a:pt x="7304" y="2682"/>
                    <a:pt x="6170" y="2682"/>
                  </a:cubicBezTo>
                  <a:cubicBezTo>
                    <a:pt x="6118" y="2682"/>
                    <a:pt x="6065" y="2679"/>
                    <a:pt x="6010" y="2672"/>
                  </a:cubicBezTo>
                  <a:cubicBezTo>
                    <a:pt x="4754" y="2506"/>
                    <a:pt x="4888" y="644"/>
                    <a:pt x="6153" y="644"/>
                  </a:cubicBezTo>
                  <a:close/>
                  <a:moveTo>
                    <a:pt x="16777" y="654"/>
                  </a:moveTo>
                  <a:cubicBezTo>
                    <a:pt x="17271" y="654"/>
                    <a:pt x="17721" y="986"/>
                    <a:pt x="17816" y="1503"/>
                  </a:cubicBezTo>
                  <a:cubicBezTo>
                    <a:pt x="17936" y="2123"/>
                    <a:pt x="17435" y="2719"/>
                    <a:pt x="16791" y="2719"/>
                  </a:cubicBezTo>
                  <a:cubicBezTo>
                    <a:pt x="16671" y="2719"/>
                    <a:pt x="16528" y="2696"/>
                    <a:pt x="16409" y="2648"/>
                  </a:cubicBezTo>
                  <a:cubicBezTo>
                    <a:pt x="16290" y="2576"/>
                    <a:pt x="16171" y="2505"/>
                    <a:pt x="16075" y="2385"/>
                  </a:cubicBezTo>
                  <a:lnTo>
                    <a:pt x="16075" y="2433"/>
                  </a:lnTo>
                  <a:cubicBezTo>
                    <a:pt x="15646" y="2028"/>
                    <a:pt x="15646" y="1336"/>
                    <a:pt x="16075" y="931"/>
                  </a:cubicBezTo>
                  <a:lnTo>
                    <a:pt x="16075" y="954"/>
                  </a:lnTo>
                  <a:lnTo>
                    <a:pt x="16075" y="1002"/>
                  </a:lnTo>
                  <a:cubicBezTo>
                    <a:pt x="16171" y="883"/>
                    <a:pt x="16290" y="811"/>
                    <a:pt x="16409" y="740"/>
                  </a:cubicBezTo>
                  <a:lnTo>
                    <a:pt x="16409" y="716"/>
                  </a:lnTo>
                  <a:cubicBezTo>
                    <a:pt x="16531" y="674"/>
                    <a:pt x="16656" y="654"/>
                    <a:pt x="16777" y="654"/>
                  </a:cubicBezTo>
                  <a:close/>
                  <a:moveTo>
                    <a:pt x="38065" y="644"/>
                  </a:moveTo>
                  <a:cubicBezTo>
                    <a:pt x="38113" y="644"/>
                    <a:pt x="38161" y="644"/>
                    <a:pt x="38208" y="668"/>
                  </a:cubicBezTo>
                  <a:cubicBezTo>
                    <a:pt x="39449" y="883"/>
                    <a:pt x="39282" y="2696"/>
                    <a:pt x="38041" y="2719"/>
                  </a:cubicBezTo>
                  <a:lnTo>
                    <a:pt x="37875" y="2719"/>
                  </a:lnTo>
                  <a:cubicBezTo>
                    <a:pt x="36706" y="2529"/>
                    <a:pt x="36706" y="859"/>
                    <a:pt x="37875" y="668"/>
                  </a:cubicBezTo>
                  <a:cubicBezTo>
                    <a:pt x="37922" y="668"/>
                    <a:pt x="37994" y="644"/>
                    <a:pt x="38065" y="644"/>
                  </a:cubicBezTo>
                  <a:close/>
                  <a:moveTo>
                    <a:pt x="45125" y="621"/>
                  </a:moveTo>
                  <a:lnTo>
                    <a:pt x="45125" y="644"/>
                  </a:lnTo>
                  <a:cubicBezTo>
                    <a:pt x="45244" y="644"/>
                    <a:pt x="45364" y="668"/>
                    <a:pt x="45483" y="716"/>
                  </a:cubicBezTo>
                  <a:cubicBezTo>
                    <a:pt x="46437" y="1074"/>
                    <a:pt x="46341" y="2457"/>
                    <a:pt x="45340" y="2696"/>
                  </a:cubicBezTo>
                  <a:lnTo>
                    <a:pt x="45316" y="2696"/>
                  </a:lnTo>
                  <a:cubicBezTo>
                    <a:pt x="45244" y="2696"/>
                    <a:pt x="45197" y="2719"/>
                    <a:pt x="45125" y="2719"/>
                  </a:cubicBezTo>
                  <a:cubicBezTo>
                    <a:pt x="43718" y="2719"/>
                    <a:pt x="43718" y="621"/>
                    <a:pt x="45125" y="621"/>
                  </a:cubicBezTo>
                  <a:close/>
                  <a:moveTo>
                    <a:pt x="52209" y="644"/>
                  </a:moveTo>
                  <a:cubicBezTo>
                    <a:pt x="52256" y="644"/>
                    <a:pt x="52328" y="668"/>
                    <a:pt x="52399" y="668"/>
                  </a:cubicBezTo>
                  <a:cubicBezTo>
                    <a:pt x="52519" y="692"/>
                    <a:pt x="52638" y="740"/>
                    <a:pt x="52757" y="811"/>
                  </a:cubicBezTo>
                  <a:cubicBezTo>
                    <a:pt x="53425" y="1217"/>
                    <a:pt x="53401" y="2218"/>
                    <a:pt x="52709" y="2600"/>
                  </a:cubicBezTo>
                  <a:cubicBezTo>
                    <a:pt x="52662" y="2624"/>
                    <a:pt x="52638" y="2624"/>
                    <a:pt x="52590" y="2648"/>
                  </a:cubicBezTo>
                  <a:cubicBezTo>
                    <a:pt x="52566" y="2648"/>
                    <a:pt x="52543" y="2648"/>
                    <a:pt x="52519" y="2672"/>
                  </a:cubicBezTo>
                  <a:cubicBezTo>
                    <a:pt x="52495" y="2696"/>
                    <a:pt x="52447" y="2696"/>
                    <a:pt x="52399" y="2719"/>
                  </a:cubicBezTo>
                  <a:lnTo>
                    <a:pt x="52185" y="2719"/>
                  </a:lnTo>
                  <a:cubicBezTo>
                    <a:pt x="50801" y="2719"/>
                    <a:pt x="50801" y="644"/>
                    <a:pt x="52185" y="644"/>
                  </a:cubicBezTo>
                  <a:close/>
                  <a:moveTo>
                    <a:pt x="41571" y="644"/>
                  </a:moveTo>
                  <a:cubicBezTo>
                    <a:pt x="42406" y="644"/>
                    <a:pt x="42907" y="1551"/>
                    <a:pt x="42454" y="2242"/>
                  </a:cubicBezTo>
                  <a:cubicBezTo>
                    <a:pt x="42253" y="2565"/>
                    <a:pt x="41918" y="2722"/>
                    <a:pt x="41583" y="2722"/>
                  </a:cubicBezTo>
                  <a:cubicBezTo>
                    <a:pt x="41201" y="2722"/>
                    <a:pt x="40819" y="2517"/>
                    <a:pt x="40641" y="2123"/>
                  </a:cubicBezTo>
                  <a:lnTo>
                    <a:pt x="40641" y="2099"/>
                  </a:lnTo>
                  <a:cubicBezTo>
                    <a:pt x="40593" y="1980"/>
                    <a:pt x="40570" y="1837"/>
                    <a:pt x="40570" y="1694"/>
                  </a:cubicBezTo>
                  <a:cubicBezTo>
                    <a:pt x="40570" y="1551"/>
                    <a:pt x="40593" y="1408"/>
                    <a:pt x="40641" y="1288"/>
                  </a:cubicBezTo>
                  <a:lnTo>
                    <a:pt x="40641" y="1241"/>
                  </a:lnTo>
                  <a:cubicBezTo>
                    <a:pt x="40808" y="883"/>
                    <a:pt x="41166" y="644"/>
                    <a:pt x="41571" y="644"/>
                  </a:cubicBezTo>
                  <a:close/>
                  <a:moveTo>
                    <a:pt x="2624" y="644"/>
                  </a:moveTo>
                  <a:cubicBezTo>
                    <a:pt x="3387" y="644"/>
                    <a:pt x="3888" y="1408"/>
                    <a:pt x="3601" y="2099"/>
                  </a:cubicBezTo>
                  <a:cubicBezTo>
                    <a:pt x="3418" y="2509"/>
                    <a:pt x="3033" y="2726"/>
                    <a:pt x="2641" y="2726"/>
                  </a:cubicBezTo>
                  <a:cubicBezTo>
                    <a:pt x="2371" y="2726"/>
                    <a:pt x="2098" y="2623"/>
                    <a:pt x="1884" y="2409"/>
                  </a:cubicBezTo>
                  <a:lnTo>
                    <a:pt x="1884" y="2338"/>
                  </a:lnTo>
                  <a:cubicBezTo>
                    <a:pt x="1741" y="2171"/>
                    <a:pt x="1646" y="1932"/>
                    <a:pt x="1646" y="1694"/>
                  </a:cubicBezTo>
                  <a:cubicBezTo>
                    <a:pt x="1646" y="1455"/>
                    <a:pt x="1717" y="1217"/>
                    <a:pt x="1884" y="1050"/>
                  </a:cubicBezTo>
                  <a:lnTo>
                    <a:pt x="1884" y="978"/>
                  </a:lnTo>
                  <a:cubicBezTo>
                    <a:pt x="2075" y="764"/>
                    <a:pt x="2337" y="644"/>
                    <a:pt x="2624" y="644"/>
                  </a:cubicBezTo>
                  <a:close/>
                  <a:moveTo>
                    <a:pt x="48655" y="644"/>
                  </a:moveTo>
                  <a:cubicBezTo>
                    <a:pt x="49394" y="644"/>
                    <a:pt x="49919" y="1408"/>
                    <a:pt x="49609" y="2099"/>
                  </a:cubicBezTo>
                  <a:cubicBezTo>
                    <a:pt x="49439" y="2509"/>
                    <a:pt x="49052" y="2726"/>
                    <a:pt x="48661" y="2726"/>
                  </a:cubicBezTo>
                  <a:cubicBezTo>
                    <a:pt x="48391" y="2726"/>
                    <a:pt x="48120" y="2623"/>
                    <a:pt x="47916" y="2409"/>
                  </a:cubicBezTo>
                  <a:cubicBezTo>
                    <a:pt x="47534" y="2004"/>
                    <a:pt x="47534" y="1384"/>
                    <a:pt x="47916" y="1002"/>
                  </a:cubicBezTo>
                  <a:cubicBezTo>
                    <a:pt x="48106" y="787"/>
                    <a:pt x="48369" y="668"/>
                    <a:pt x="48655" y="644"/>
                  </a:cubicBezTo>
                  <a:close/>
                  <a:moveTo>
                    <a:pt x="13261" y="644"/>
                  </a:moveTo>
                  <a:cubicBezTo>
                    <a:pt x="14167" y="644"/>
                    <a:pt x="14644" y="1765"/>
                    <a:pt x="14000" y="2409"/>
                  </a:cubicBezTo>
                  <a:cubicBezTo>
                    <a:pt x="13781" y="2629"/>
                    <a:pt x="13512" y="2727"/>
                    <a:pt x="13250" y="2727"/>
                  </a:cubicBezTo>
                  <a:cubicBezTo>
                    <a:pt x="12716" y="2727"/>
                    <a:pt x="12211" y="2318"/>
                    <a:pt x="12211" y="1694"/>
                  </a:cubicBezTo>
                  <a:cubicBezTo>
                    <a:pt x="12211" y="1121"/>
                    <a:pt x="12688" y="644"/>
                    <a:pt x="13261" y="644"/>
                  </a:cubicBezTo>
                  <a:close/>
                  <a:moveTo>
                    <a:pt x="20344" y="644"/>
                  </a:moveTo>
                  <a:cubicBezTo>
                    <a:pt x="21251" y="644"/>
                    <a:pt x="21728" y="1765"/>
                    <a:pt x="21060" y="2409"/>
                  </a:cubicBezTo>
                  <a:cubicBezTo>
                    <a:pt x="20848" y="2629"/>
                    <a:pt x="20585" y="2727"/>
                    <a:pt x="20326" y="2727"/>
                  </a:cubicBezTo>
                  <a:cubicBezTo>
                    <a:pt x="19800" y="2727"/>
                    <a:pt x="19295" y="2318"/>
                    <a:pt x="19295" y="1694"/>
                  </a:cubicBezTo>
                  <a:cubicBezTo>
                    <a:pt x="19295" y="1121"/>
                    <a:pt x="19748" y="644"/>
                    <a:pt x="20344" y="644"/>
                  </a:cubicBezTo>
                  <a:close/>
                  <a:moveTo>
                    <a:pt x="27428" y="644"/>
                  </a:moveTo>
                  <a:cubicBezTo>
                    <a:pt x="28334" y="644"/>
                    <a:pt x="28811" y="1765"/>
                    <a:pt x="28167" y="2409"/>
                  </a:cubicBezTo>
                  <a:cubicBezTo>
                    <a:pt x="27956" y="2629"/>
                    <a:pt x="27692" y="2727"/>
                    <a:pt x="27434" y="2727"/>
                  </a:cubicBezTo>
                  <a:cubicBezTo>
                    <a:pt x="26907" y="2727"/>
                    <a:pt x="26402" y="2318"/>
                    <a:pt x="26402" y="1694"/>
                  </a:cubicBezTo>
                  <a:cubicBezTo>
                    <a:pt x="26379" y="1121"/>
                    <a:pt x="26856" y="644"/>
                    <a:pt x="27428" y="644"/>
                  </a:cubicBezTo>
                  <a:close/>
                  <a:moveTo>
                    <a:pt x="34488" y="644"/>
                  </a:moveTo>
                  <a:cubicBezTo>
                    <a:pt x="35418" y="644"/>
                    <a:pt x="35895" y="1765"/>
                    <a:pt x="35227" y="2409"/>
                  </a:cubicBezTo>
                  <a:cubicBezTo>
                    <a:pt x="35015" y="2629"/>
                    <a:pt x="34752" y="2727"/>
                    <a:pt x="34494" y="2727"/>
                  </a:cubicBezTo>
                  <a:cubicBezTo>
                    <a:pt x="33967" y="2727"/>
                    <a:pt x="33462" y="2318"/>
                    <a:pt x="33462" y="1694"/>
                  </a:cubicBezTo>
                  <a:cubicBezTo>
                    <a:pt x="33462" y="1121"/>
                    <a:pt x="33915" y="644"/>
                    <a:pt x="34488" y="644"/>
                  </a:cubicBezTo>
                  <a:close/>
                  <a:moveTo>
                    <a:pt x="59268" y="644"/>
                  </a:moveTo>
                  <a:cubicBezTo>
                    <a:pt x="59411" y="644"/>
                    <a:pt x="59531" y="668"/>
                    <a:pt x="59674" y="740"/>
                  </a:cubicBezTo>
                  <a:cubicBezTo>
                    <a:pt x="59793" y="787"/>
                    <a:pt x="59912" y="859"/>
                    <a:pt x="60008" y="954"/>
                  </a:cubicBezTo>
                  <a:cubicBezTo>
                    <a:pt x="60413" y="1360"/>
                    <a:pt x="60413" y="2004"/>
                    <a:pt x="60008" y="2409"/>
                  </a:cubicBezTo>
                  <a:cubicBezTo>
                    <a:pt x="59912" y="2529"/>
                    <a:pt x="59793" y="2600"/>
                    <a:pt x="59674" y="2648"/>
                  </a:cubicBezTo>
                  <a:cubicBezTo>
                    <a:pt x="59539" y="2705"/>
                    <a:pt x="59401" y="2732"/>
                    <a:pt x="59268" y="2732"/>
                  </a:cubicBezTo>
                  <a:cubicBezTo>
                    <a:pt x="58788" y="2732"/>
                    <a:pt x="58355" y="2388"/>
                    <a:pt x="58243" y="1885"/>
                  </a:cubicBezTo>
                  <a:cubicBezTo>
                    <a:pt x="58126" y="1253"/>
                    <a:pt x="58605" y="668"/>
                    <a:pt x="59231" y="668"/>
                  </a:cubicBezTo>
                  <a:cubicBezTo>
                    <a:pt x="59243" y="668"/>
                    <a:pt x="59256" y="668"/>
                    <a:pt x="59268" y="668"/>
                  </a:cubicBezTo>
                  <a:lnTo>
                    <a:pt x="59268" y="644"/>
                  </a:lnTo>
                  <a:close/>
                  <a:moveTo>
                    <a:pt x="9707" y="644"/>
                  </a:moveTo>
                  <a:cubicBezTo>
                    <a:pt x="11114" y="644"/>
                    <a:pt x="11114" y="2743"/>
                    <a:pt x="9707" y="2743"/>
                  </a:cubicBezTo>
                  <a:cubicBezTo>
                    <a:pt x="9516" y="2743"/>
                    <a:pt x="9326" y="2672"/>
                    <a:pt x="9159" y="2576"/>
                  </a:cubicBezTo>
                  <a:lnTo>
                    <a:pt x="9159" y="2529"/>
                  </a:lnTo>
                  <a:cubicBezTo>
                    <a:pt x="8992" y="2409"/>
                    <a:pt x="8872" y="2266"/>
                    <a:pt x="8801" y="2075"/>
                  </a:cubicBezTo>
                  <a:lnTo>
                    <a:pt x="8801" y="2171"/>
                  </a:lnTo>
                  <a:cubicBezTo>
                    <a:pt x="8729" y="2028"/>
                    <a:pt x="8682" y="1861"/>
                    <a:pt x="8682" y="1694"/>
                  </a:cubicBezTo>
                  <a:cubicBezTo>
                    <a:pt x="8682" y="1527"/>
                    <a:pt x="8729" y="1360"/>
                    <a:pt x="8801" y="1217"/>
                  </a:cubicBezTo>
                  <a:lnTo>
                    <a:pt x="8801" y="1312"/>
                  </a:lnTo>
                  <a:cubicBezTo>
                    <a:pt x="8872" y="1121"/>
                    <a:pt x="8992" y="978"/>
                    <a:pt x="9159" y="859"/>
                  </a:cubicBezTo>
                  <a:lnTo>
                    <a:pt x="9159" y="811"/>
                  </a:lnTo>
                  <a:cubicBezTo>
                    <a:pt x="9326" y="716"/>
                    <a:pt x="9516" y="644"/>
                    <a:pt x="9707" y="644"/>
                  </a:cubicBezTo>
                  <a:close/>
                  <a:moveTo>
                    <a:pt x="23874" y="644"/>
                  </a:moveTo>
                  <a:cubicBezTo>
                    <a:pt x="25258" y="644"/>
                    <a:pt x="25258" y="2743"/>
                    <a:pt x="23874" y="2743"/>
                  </a:cubicBezTo>
                  <a:cubicBezTo>
                    <a:pt x="23803" y="2743"/>
                    <a:pt x="23755" y="2719"/>
                    <a:pt x="23683" y="2719"/>
                  </a:cubicBezTo>
                  <a:cubicBezTo>
                    <a:pt x="23564" y="2696"/>
                    <a:pt x="23445" y="2648"/>
                    <a:pt x="23326" y="2576"/>
                  </a:cubicBezTo>
                  <a:lnTo>
                    <a:pt x="23326" y="2600"/>
                  </a:lnTo>
                  <a:cubicBezTo>
                    <a:pt x="22682" y="2195"/>
                    <a:pt x="22682" y="1217"/>
                    <a:pt x="23326" y="835"/>
                  </a:cubicBezTo>
                  <a:cubicBezTo>
                    <a:pt x="23445" y="764"/>
                    <a:pt x="23564" y="692"/>
                    <a:pt x="23683" y="668"/>
                  </a:cubicBezTo>
                  <a:cubicBezTo>
                    <a:pt x="23755" y="668"/>
                    <a:pt x="23803" y="644"/>
                    <a:pt x="23874" y="644"/>
                  </a:cubicBezTo>
                  <a:close/>
                  <a:moveTo>
                    <a:pt x="30958" y="644"/>
                  </a:moveTo>
                  <a:cubicBezTo>
                    <a:pt x="32341" y="644"/>
                    <a:pt x="32341" y="2743"/>
                    <a:pt x="30958" y="2743"/>
                  </a:cubicBezTo>
                  <a:cubicBezTo>
                    <a:pt x="30839" y="2743"/>
                    <a:pt x="30719" y="2719"/>
                    <a:pt x="30600" y="2672"/>
                  </a:cubicBezTo>
                  <a:cubicBezTo>
                    <a:pt x="29694" y="2338"/>
                    <a:pt x="29694" y="1050"/>
                    <a:pt x="30600" y="716"/>
                  </a:cubicBezTo>
                  <a:cubicBezTo>
                    <a:pt x="30719" y="668"/>
                    <a:pt x="30839" y="644"/>
                    <a:pt x="30958" y="644"/>
                  </a:cubicBezTo>
                  <a:close/>
                  <a:moveTo>
                    <a:pt x="55739" y="664"/>
                  </a:moveTo>
                  <a:cubicBezTo>
                    <a:pt x="56178" y="664"/>
                    <a:pt x="56591" y="944"/>
                    <a:pt x="56740" y="1408"/>
                  </a:cubicBezTo>
                  <a:cubicBezTo>
                    <a:pt x="56931" y="2075"/>
                    <a:pt x="56430" y="2743"/>
                    <a:pt x="55738" y="2743"/>
                  </a:cubicBezTo>
                  <a:cubicBezTo>
                    <a:pt x="55548" y="2743"/>
                    <a:pt x="55333" y="2672"/>
                    <a:pt x="55166" y="2552"/>
                  </a:cubicBezTo>
                  <a:cubicBezTo>
                    <a:pt x="55095" y="2505"/>
                    <a:pt x="55047" y="2457"/>
                    <a:pt x="54975" y="2409"/>
                  </a:cubicBezTo>
                  <a:lnTo>
                    <a:pt x="54951" y="2362"/>
                  </a:lnTo>
                  <a:cubicBezTo>
                    <a:pt x="54904" y="2314"/>
                    <a:pt x="54880" y="2266"/>
                    <a:pt x="54832" y="2195"/>
                  </a:cubicBezTo>
                  <a:cubicBezTo>
                    <a:pt x="54665" y="1908"/>
                    <a:pt x="54665" y="1527"/>
                    <a:pt x="54832" y="1217"/>
                  </a:cubicBezTo>
                  <a:cubicBezTo>
                    <a:pt x="54904" y="1050"/>
                    <a:pt x="55023" y="931"/>
                    <a:pt x="55166" y="835"/>
                  </a:cubicBezTo>
                  <a:cubicBezTo>
                    <a:pt x="55348" y="718"/>
                    <a:pt x="55546" y="664"/>
                    <a:pt x="55739" y="664"/>
                  </a:cubicBezTo>
                  <a:close/>
                  <a:moveTo>
                    <a:pt x="0" y="0"/>
                  </a:moveTo>
                  <a:lnTo>
                    <a:pt x="0" y="99671"/>
                  </a:lnTo>
                  <a:lnTo>
                    <a:pt x="61916" y="99671"/>
                  </a:lnTo>
                  <a:lnTo>
                    <a:pt x="6191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4" name="Google Shape;154;p4"/>
          <p:cNvSpPr/>
          <p:nvPr/>
        </p:nvSpPr>
        <p:spPr>
          <a:xfrm>
            <a:off x="12812293" y="872774"/>
            <a:ext cx="144983" cy="272315"/>
          </a:xfrm>
          <a:custGeom>
            <a:rect b="b" l="l" r="r" t="t"/>
            <a:pathLst>
              <a:path extrusionOk="0" h="1388" w="739">
                <a:moveTo>
                  <a:pt x="36" y="1"/>
                </a:moveTo>
                <a:cubicBezTo>
                  <a:pt x="27" y="1"/>
                  <a:pt x="18" y="7"/>
                  <a:pt x="12" y="18"/>
                </a:cubicBezTo>
                <a:cubicBezTo>
                  <a:pt x="1" y="30"/>
                  <a:pt x="1" y="42"/>
                  <a:pt x="12" y="54"/>
                </a:cubicBezTo>
                <a:cubicBezTo>
                  <a:pt x="405" y="590"/>
                  <a:pt x="679" y="1352"/>
                  <a:pt x="703" y="1364"/>
                </a:cubicBezTo>
                <a:cubicBezTo>
                  <a:pt x="679" y="1388"/>
                  <a:pt x="715" y="1388"/>
                  <a:pt x="727" y="1388"/>
                </a:cubicBezTo>
                <a:cubicBezTo>
                  <a:pt x="739" y="1364"/>
                  <a:pt x="739" y="1352"/>
                  <a:pt x="739" y="1340"/>
                </a:cubicBezTo>
                <a:cubicBezTo>
                  <a:pt x="739" y="1328"/>
                  <a:pt x="453" y="554"/>
                  <a:pt x="60" y="18"/>
                </a:cubicBezTo>
                <a:cubicBezTo>
                  <a:pt x="54" y="7"/>
                  <a:pt x="45" y="1"/>
                  <a:pt x="3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4"/>
          <p:cNvSpPr/>
          <p:nvPr/>
        </p:nvSpPr>
        <p:spPr>
          <a:xfrm>
            <a:off x="12634741" y="984406"/>
            <a:ext cx="165975" cy="226210"/>
          </a:xfrm>
          <a:custGeom>
            <a:rect b="b" l="l" r="r" t="t"/>
            <a:pathLst>
              <a:path extrusionOk="0" h="1153" w="846">
                <a:moveTo>
                  <a:pt x="804" y="0"/>
                </a:moveTo>
                <a:cubicBezTo>
                  <a:pt x="798" y="0"/>
                  <a:pt x="792" y="3"/>
                  <a:pt x="786" y="9"/>
                </a:cubicBezTo>
                <a:cubicBezTo>
                  <a:pt x="751" y="21"/>
                  <a:pt x="179" y="497"/>
                  <a:pt x="1" y="1116"/>
                </a:cubicBezTo>
                <a:cubicBezTo>
                  <a:pt x="1" y="1128"/>
                  <a:pt x="1" y="1140"/>
                  <a:pt x="24" y="1152"/>
                </a:cubicBezTo>
                <a:cubicBezTo>
                  <a:pt x="24" y="1140"/>
                  <a:pt x="36" y="1140"/>
                  <a:pt x="60" y="1140"/>
                </a:cubicBezTo>
                <a:lnTo>
                  <a:pt x="72" y="1128"/>
                </a:lnTo>
                <a:cubicBezTo>
                  <a:pt x="251" y="533"/>
                  <a:pt x="822" y="57"/>
                  <a:pt x="822" y="57"/>
                </a:cubicBezTo>
                <a:cubicBezTo>
                  <a:pt x="846" y="45"/>
                  <a:pt x="846" y="21"/>
                  <a:pt x="822" y="9"/>
                </a:cubicBezTo>
                <a:cubicBezTo>
                  <a:pt x="816" y="3"/>
                  <a:pt x="810" y="0"/>
                  <a:pt x="804"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4"/>
          <p:cNvSpPr/>
          <p:nvPr/>
        </p:nvSpPr>
        <p:spPr>
          <a:xfrm>
            <a:off x="12359096" y="2644566"/>
            <a:ext cx="116928" cy="53953"/>
          </a:xfrm>
          <a:custGeom>
            <a:rect b="b" l="l" r="r" t="t"/>
            <a:pathLst>
              <a:path extrusionOk="0" fill="none" h="275" w="596">
                <a:moveTo>
                  <a:pt x="1" y="274"/>
                </a:moveTo>
                <a:cubicBezTo>
                  <a:pt x="191" y="179"/>
                  <a:pt x="394" y="96"/>
                  <a:pt x="596" y="0"/>
                </a:cubicBezTo>
              </a:path>
            </a:pathLst>
          </a:custGeom>
          <a:noFill/>
          <a:ln cap="rnd" cmpd="sng" w="9525">
            <a:solidFill>
              <a:srgbClr val="2AB59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7" name="Google Shape;157;p4"/>
          <p:cNvPicPr preferRelativeResize="0"/>
          <p:nvPr/>
        </p:nvPicPr>
        <p:blipFill rotWithShape="1">
          <a:blip r:embed="rId3">
            <a:alphaModFix amt="90000"/>
          </a:blip>
          <a:srcRect b="0" l="0" r="0" t="0"/>
          <a:stretch/>
        </p:blipFill>
        <p:spPr>
          <a:xfrm rot="-900003">
            <a:off x="6979416" y="3859696"/>
            <a:ext cx="1750623" cy="381546"/>
          </a:xfrm>
          <a:prstGeom prst="rect">
            <a:avLst/>
          </a:prstGeom>
          <a:noFill/>
          <a:ln>
            <a:noFill/>
          </a:ln>
        </p:spPr>
      </p:pic>
      <p:sp>
        <p:nvSpPr>
          <p:cNvPr id="158" name="Google Shape;158;p4"/>
          <p:cNvSpPr txBox="1"/>
          <p:nvPr/>
        </p:nvSpPr>
        <p:spPr>
          <a:xfrm>
            <a:off x="1538514" y="2158446"/>
            <a:ext cx="6883036" cy="1828800"/>
          </a:xfrm>
          <a:prstGeom prst="rect">
            <a:avLst/>
          </a:prstGeom>
          <a:noFill/>
          <a:ln>
            <a:noFill/>
          </a:ln>
        </p:spPr>
        <p:txBody>
          <a:bodyPr anchorCtr="0" anchor="b" bIns="91425" lIns="91425" spcFirstLastPara="1" rIns="91425" wrap="square" tIns="91425">
            <a:noAutofit/>
          </a:bodyPr>
          <a:lstStyle/>
          <a:p>
            <a:pPr indent="0" lvl="0" marL="0" marR="0" rtl="0" algn="ctr">
              <a:lnSpc>
                <a:spcPct val="150000"/>
              </a:lnSpc>
              <a:spcBef>
                <a:spcPts val="0"/>
              </a:spcBef>
              <a:spcAft>
                <a:spcPts val="0"/>
              </a:spcAft>
              <a:buNone/>
            </a:pPr>
            <a:r>
              <a:rPr b="1" i="0" lang="vi-VN" sz="4400" u="none" cap="none" strike="noStrike">
                <a:solidFill>
                  <a:srgbClr val="1E3229"/>
                </a:solidFill>
                <a:latin typeface="Arial"/>
                <a:ea typeface="Arial"/>
                <a:cs typeface="Arial"/>
                <a:sym typeface="Arial"/>
              </a:rPr>
              <a:t>BÀI 18: GIỚI THIỆU VỀ THIẾT KẾ KĨ THUẬT</a:t>
            </a:r>
            <a:endParaRPr b="1" i="0" sz="4400" u="none" cap="none" strike="noStrike">
              <a:solidFill>
                <a:srgbClr val="1E3229"/>
              </a:solidFill>
              <a:latin typeface="Arial"/>
              <a:ea typeface="Arial"/>
              <a:cs typeface="Arial"/>
              <a:sym typeface="Arial"/>
            </a:endParaRPr>
          </a:p>
        </p:txBody>
      </p:sp>
      <p:sp>
        <p:nvSpPr>
          <p:cNvPr id="159" name="Google Shape;159;p4"/>
          <p:cNvSpPr txBox="1"/>
          <p:nvPr/>
        </p:nvSpPr>
        <p:spPr>
          <a:xfrm>
            <a:off x="1751910" y="1223718"/>
            <a:ext cx="6319685" cy="622982"/>
          </a:xfrm>
          <a:prstGeom prst="rect">
            <a:avLst/>
          </a:prstGeom>
          <a:solidFill>
            <a:srgbClr val="E9AD79"/>
          </a:solid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None/>
            </a:pPr>
            <a:r>
              <a:rPr b="1" i="0" lang="vi-VN" sz="3000" u="none" cap="none" strike="noStrike">
                <a:solidFill>
                  <a:srgbClr val="1E3229"/>
                </a:solidFill>
                <a:latin typeface="Arial"/>
                <a:ea typeface="Arial"/>
                <a:cs typeface="Arial"/>
                <a:sym typeface="Arial"/>
              </a:rPr>
              <a:t>CHƯƠNG V: THIẾT KẾ KĨ THUẬT</a:t>
            </a:r>
            <a:endParaRPr b="1" i="0" sz="3000" u="none" cap="none" strike="noStrike">
              <a:solidFill>
                <a:srgbClr val="1E3229"/>
              </a:solidFill>
              <a:latin typeface="Arial"/>
              <a:ea typeface="Arial"/>
              <a:cs typeface="Arial"/>
              <a:sym typeface="Arial"/>
            </a:endParaRPr>
          </a:p>
        </p:txBody>
      </p:sp>
      <p:pic>
        <p:nvPicPr>
          <p:cNvPr id="160" name="Google Shape;160;p4"/>
          <p:cNvPicPr preferRelativeResize="0"/>
          <p:nvPr/>
        </p:nvPicPr>
        <p:blipFill rotWithShape="1">
          <a:blip r:embed="rId4">
            <a:alphaModFix amt="86000"/>
          </a:blip>
          <a:srcRect b="0" l="0" r="0" t="0"/>
          <a:stretch/>
        </p:blipFill>
        <p:spPr>
          <a:xfrm rot="-1693493">
            <a:off x="889300" y="1020452"/>
            <a:ext cx="1750623" cy="380329"/>
          </a:xfrm>
          <a:prstGeom prst="rect">
            <a:avLst/>
          </a:prstGeom>
          <a:noFill/>
          <a:ln>
            <a:noFill/>
          </a:ln>
        </p:spPr>
      </p:pic>
    </p:spTree>
  </p:cSld>
  <p:clrMapOvr>
    <a:masterClrMapping/>
  </p:clrMapOvr>
  <mc:AlternateContent>
    <mc:Choice Requires="p14">
      <p:transition spd="med">
        <p14:prism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500"/>
                                        <p:tgtEl>
                                          <p:spTgt spid="158"/>
                                        </p:tgtEl>
                                      </p:cBhvr>
                                    </p:animEffect>
                                  </p:childTnLst>
                                </p:cTn>
                              </p:par>
                              <p:par>
                                <p:cTn fill="hold" nodeType="with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500"/>
                                        <p:tgtEl>
                                          <p:spTgt spid="1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5"/>
          <p:cNvSpPr/>
          <p:nvPr/>
        </p:nvSpPr>
        <p:spPr>
          <a:xfrm>
            <a:off x="1135743" y="1250274"/>
            <a:ext cx="7502100" cy="3225900"/>
          </a:xfrm>
          <a:prstGeom prst="roundRect">
            <a:avLst>
              <a:gd fmla="val 0" name="adj"/>
            </a:avLst>
          </a:prstGeom>
          <a:solidFill>
            <a:srgbClr val="E1A47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6" name="Google Shape;166;p5"/>
          <p:cNvPicPr preferRelativeResize="0"/>
          <p:nvPr/>
        </p:nvPicPr>
        <p:blipFill rotWithShape="1">
          <a:blip r:embed="rId3">
            <a:alphaModFix amt="80000"/>
          </a:blip>
          <a:srcRect b="0" l="0" r="0" t="0"/>
          <a:stretch/>
        </p:blipFill>
        <p:spPr>
          <a:xfrm>
            <a:off x="2084143" y="3146459"/>
            <a:ext cx="1042975" cy="949378"/>
          </a:xfrm>
          <a:prstGeom prst="rect">
            <a:avLst/>
          </a:prstGeom>
          <a:noFill/>
          <a:ln>
            <a:noFill/>
          </a:ln>
        </p:spPr>
      </p:pic>
      <p:pic>
        <p:nvPicPr>
          <p:cNvPr id="167" name="Google Shape;167;p5"/>
          <p:cNvPicPr preferRelativeResize="0"/>
          <p:nvPr/>
        </p:nvPicPr>
        <p:blipFill rotWithShape="1">
          <a:blip r:embed="rId4">
            <a:alphaModFix amt="87000"/>
          </a:blip>
          <a:srcRect b="0" l="0" r="0" t="0"/>
          <a:stretch/>
        </p:blipFill>
        <p:spPr>
          <a:xfrm>
            <a:off x="2084143" y="1676699"/>
            <a:ext cx="1042975" cy="949378"/>
          </a:xfrm>
          <a:prstGeom prst="rect">
            <a:avLst/>
          </a:prstGeom>
          <a:noFill/>
          <a:ln>
            <a:noFill/>
          </a:ln>
        </p:spPr>
      </p:pic>
      <p:sp>
        <p:nvSpPr>
          <p:cNvPr id="168" name="Google Shape;168;p5"/>
          <p:cNvSpPr txBox="1"/>
          <p:nvPr>
            <p:ph type="title"/>
          </p:nvPr>
        </p:nvSpPr>
        <p:spPr>
          <a:xfrm>
            <a:off x="2221630" y="1911818"/>
            <a:ext cx="768000" cy="527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b="1" lang="vi-VN"/>
              <a:t>01</a:t>
            </a:r>
            <a:endParaRPr b="1"/>
          </a:p>
        </p:txBody>
      </p:sp>
      <p:sp>
        <p:nvSpPr>
          <p:cNvPr id="169" name="Google Shape;169;p5"/>
          <p:cNvSpPr txBox="1"/>
          <p:nvPr>
            <p:ph idx="3" type="title"/>
          </p:nvPr>
        </p:nvSpPr>
        <p:spPr>
          <a:xfrm>
            <a:off x="2221630" y="3391199"/>
            <a:ext cx="768000" cy="527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b="1" lang="vi-VN"/>
              <a:t>02</a:t>
            </a:r>
            <a:endParaRPr b="1"/>
          </a:p>
        </p:txBody>
      </p:sp>
      <p:grpSp>
        <p:nvGrpSpPr>
          <p:cNvPr id="170" name="Google Shape;170;p5"/>
          <p:cNvGrpSpPr/>
          <p:nvPr/>
        </p:nvGrpSpPr>
        <p:grpSpPr>
          <a:xfrm>
            <a:off x="7925300" y="387597"/>
            <a:ext cx="840250" cy="1302178"/>
            <a:chOff x="7782900" y="353947"/>
            <a:chExt cx="840250" cy="1302178"/>
          </a:xfrm>
        </p:grpSpPr>
        <p:sp>
          <p:nvSpPr>
            <p:cNvPr id="171" name="Google Shape;171;p5"/>
            <p:cNvSpPr/>
            <p:nvPr/>
          </p:nvSpPr>
          <p:spPr>
            <a:xfrm>
              <a:off x="7973800" y="353947"/>
              <a:ext cx="458457" cy="1056792"/>
            </a:xfrm>
            <a:custGeom>
              <a:rect b="b" l="l" r="r" t="t"/>
              <a:pathLst>
                <a:path extrusionOk="0" h="66371" w="28793">
                  <a:moveTo>
                    <a:pt x="24574" y="696"/>
                  </a:moveTo>
                  <a:lnTo>
                    <a:pt x="24574" y="696"/>
                  </a:lnTo>
                  <a:cubicBezTo>
                    <a:pt x="25052" y="3436"/>
                    <a:pt x="21312" y="9221"/>
                    <a:pt x="17311" y="9916"/>
                  </a:cubicBezTo>
                  <a:lnTo>
                    <a:pt x="21355" y="5089"/>
                  </a:lnTo>
                  <a:lnTo>
                    <a:pt x="21138" y="4871"/>
                  </a:lnTo>
                  <a:cubicBezTo>
                    <a:pt x="19529" y="5872"/>
                    <a:pt x="18572" y="7568"/>
                    <a:pt x="17311" y="9003"/>
                  </a:cubicBezTo>
                  <a:cubicBezTo>
                    <a:pt x="17571" y="5872"/>
                    <a:pt x="20138" y="2044"/>
                    <a:pt x="24574" y="696"/>
                  </a:cubicBezTo>
                  <a:close/>
                  <a:moveTo>
                    <a:pt x="9699" y="7611"/>
                  </a:moveTo>
                  <a:lnTo>
                    <a:pt x="9699" y="7611"/>
                  </a:lnTo>
                  <a:cubicBezTo>
                    <a:pt x="12396" y="8655"/>
                    <a:pt x="14310" y="13657"/>
                    <a:pt x="13092" y="17093"/>
                  </a:cubicBezTo>
                  <a:cubicBezTo>
                    <a:pt x="12048" y="14744"/>
                    <a:pt x="11656" y="12178"/>
                    <a:pt x="10352" y="10003"/>
                  </a:cubicBezTo>
                  <a:lnTo>
                    <a:pt x="10047" y="10090"/>
                  </a:lnTo>
                  <a:cubicBezTo>
                    <a:pt x="10830" y="12439"/>
                    <a:pt x="11613" y="14788"/>
                    <a:pt x="12439" y="17310"/>
                  </a:cubicBezTo>
                  <a:cubicBezTo>
                    <a:pt x="9960" y="16092"/>
                    <a:pt x="8829" y="11091"/>
                    <a:pt x="9699" y="7611"/>
                  </a:cubicBezTo>
                  <a:close/>
                  <a:moveTo>
                    <a:pt x="22235" y="13376"/>
                  </a:moveTo>
                  <a:cubicBezTo>
                    <a:pt x="22838" y="13376"/>
                    <a:pt x="23446" y="13425"/>
                    <a:pt x="24052" y="13526"/>
                  </a:cubicBezTo>
                  <a:cubicBezTo>
                    <a:pt x="22195" y="16097"/>
                    <a:pt x="18726" y="17671"/>
                    <a:pt x="15907" y="17671"/>
                  </a:cubicBezTo>
                  <a:cubicBezTo>
                    <a:pt x="15292" y="17671"/>
                    <a:pt x="14709" y="17597"/>
                    <a:pt x="14179" y="17441"/>
                  </a:cubicBezTo>
                  <a:cubicBezTo>
                    <a:pt x="14179" y="17354"/>
                    <a:pt x="14136" y="17267"/>
                    <a:pt x="14136" y="17136"/>
                  </a:cubicBezTo>
                  <a:lnTo>
                    <a:pt x="20877" y="14527"/>
                  </a:lnTo>
                  <a:cubicBezTo>
                    <a:pt x="18659" y="14527"/>
                    <a:pt x="16745" y="15571"/>
                    <a:pt x="14701" y="16353"/>
                  </a:cubicBezTo>
                  <a:cubicBezTo>
                    <a:pt x="16773" y="14424"/>
                    <a:pt x="19461" y="13376"/>
                    <a:pt x="22235" y="13376"/>
                  </a:cubicBezTo>
                  <a:close/>
                  <a:moveTo>
                    <a:pt x="4611" y="15484"/>
                  </a:moveTo>
                  <a:lnTo>
                    <a:pt x="4611" y="15484"/>
                  </a:lnTo>
                  <a:cubicBezTo>
                    <a:pt x="7786" y="17876"/>
                    <a:pt x="9917" y="20920"/>
                    <a:pt x="10439" y="24965"/>
                  </a:cubicBezTo>
                  <a:cubicBezTo>
                    <a:pt x="8829" y="23791"/>
                    <a:pt x="7916" y="22051"/>
                    <a:pt x="6959" y="20224"/>
                  </a:cubicBezTo>
                  <a:lnTo>
                    <a:pt x="6959" y="20224"/>
                  </a:lnTo>
                  <a:cubicBezTo>
                    <a:pt x="6655" y="21355"/>
                    <a:pt x="7916" y="23486"/>
                    <a:pt x="10178" y="25661"/>
                  </a:cubicBezTo>
                  <a:cubicBezTo>
                    <a:pt x="6437" y="25574"/>
                    <a:pt x="3001" y="18659"/>
                    <a:pt x="4611" y="15484"/>
                  </a:cubicBezTo>
                  <a:close/>
                  <a:moveTo>
                    <a:pt x="19886" y="20533"/>
                  </a:moveTo>
                  <a:cubicBezTo>
                    <a:pt x="20843" y="20533"/>
                    <a:pt x="21748" y="20702"/>
                    <a:pt x="22530" y="21051"/>
                  </a:cubicBezTo>
                  <a:cubicBezTo>
                    <a:pt x="21500" y="23785"/>
                    <a:pt x="17282" y="25968"/>
                    <a:pt x="13922" y="25968"/>
                  </a:cubicBezTo>
                  <a:cubicBezTo>
                    <a:pt x="13166" y="25968"/>
                    <a:pt x="12454" y="25857"/>
                    <a:pt x="11830" y="25617"/>
                  </a:cubicBezTo>
                  <a:cubicBezTo>
                    <a:pt x="14223" y="24922"/>
                    <a:pt x="16484" y="24139"/>
                    <a:pt x="18224" y="22225"/>
                  </a:cubicBezTo>
                  <a:lnTo>
                    <a:pt x="18224" y="22225"/>
                  </a:lnTo>
                  <a:cubicBezTo>
                    <a:pt x="16136" y="23399"/>
                    <a:pt x="14049" y="24574"/>
                    <a:pt x="11526" y="25139"/>
                  </a:cubicBezTo>
                  <a:cubicBezTo>
                    <a:pt x="13403" y="22175"/>
                    <a:pt x="16900" y="20533"/>
                    <a:pt x="19886" y="20533"/>
                  </a:cubicBezTo>
                  <a:close/>
                  <a:moveTo>
                    <a:pt x="23055" y="28424"/>
                  </a:moveTo>
                  <a:cubicBezTo>
                    <a:pt x="23537" y="28424"/>
                    <a:pt x="24016" y="28473"/>
                    <a:pt x="24487" y="28575"/>
                  </a:cubicBezTo>
                  <a:cubicBezTo>
                    <a:pt x="24008" y="29923"/>
                    <a:pt x="23313" y="31228"/>
                    <a:pt x="22443" y="32359"/>
                  </a:cubicBezTo>
                  <a:cubicBezTo>
                    <a:pt x="20964" y="34316"/>
                    <a:pt x="19050" y="35882"/>
                    <a:pt x="16832" y="36926"/>
                  </a:cubicBezTo>
                  <a:cubicBezTo>
                    <a:pt x="15949" y="37352"/>
                    <a:pt x="15002" y="37565"/>
                    <a:pt x="14036" y="37565"/>
                  </a:cubicBezTo>
                  <a:cubicBezTo>
                    <a:pt x="13622" y="37565"/>
                    <a:pt x="13205" y="37526"/>
                    <a:pt x="12787" y="37448"/>
                  </a:cubicBezTo>
                  <a:lnTo>
                    <a:pt x="19442" y="31402"/>
                  </a:lnTo>
                  <a:lnTo>
                    <a:pt x="19094" y="31011"/>
                  </a:lnTo>
                  <a:cubicBezTo>
                    <a:pt x="16963" y="32924"/>
                    <a:pt x="14831" y="34838"/>
                    <a:pt x="12613" y="36926"/>
                  </a:cubicBezTo>
                  <a:cubicBezTo>
                    <a:pt x="13480" y="32907"/>
                    <a:pt x="18416" y="28424"/>
                    <a:pt x="23055" y="28424"/>
                  </a:cubicBezTo>
                  <a:close/>
                  <a:moveTo>
                    <a:pt x="740" y="25791"/>
                  </a:moveTo>
                  <a:cubicBezTo>
                    <a:pt x="4393" y="26400"/>
                    <a:pt x="11265" y="34012"/>
                    <a:pt x="11221" y="37404"/>
                  </a:cubicBezTo>
                  <a:lnTo>
                    <a:pt x="11178" y="37404"/>
                  </a:lnTo>
                  <a:cubicBezTo>
                    <a:pt x="9960" y="36621"/>
                    <a:pt x="8742" y="35925"/>
                    <a:pt x="7742" y="35142"/>
                  </a:cubicBezTo>
                  <a:cubicBezTo>
                    <a:pt x="6698" y="34316"/>
                    <a:pt x="5785" y="33403"/>
                    <a:pt x="4698" y="32315"/>
                  </a:cubicBezTo>
                  <a:lnTo>
                    <a:pt x="4698" y="32315"/>
                  </a:lnTo>
                  <a:cubicBezTo>
                    <a:pt x="5306" y="33838"/>
                    <a:pt x="6568" y="35273"/>
                    <a:pt x="10830" y="37709"/>
                  </a:cubicBezTo>
                  <a:cubicBezTo>
                    <a:pt x="10529" y="37818"/>
                    <a:pt x="10193" y="37868"/>
                    <a:pt x="9837" y="37868"/>
                  </a:cubicBezTo>
                  <a:cubicBezTo>
                    <a:pt x="8498" y="37868"/>
                    <a:pt x="6875" y="37158"/>
                    <a:pt x="5741" y="36230"/>
                  </a:cubicBezTo>
                  <a:cubicBezTo>
                    <a:pt x="2697" y="33925"/>
                    <a:pt x="870" y="30402"/>
                    <a:pt x="653" y="26574"/>
                  </a:cubicBezTo>
                  <a:cubicBezTo>
                    <a:pt x="696" y="26313"/>
                    <a:pt x="696" y="26052"/>
                    <a:pt x="740" y="25791"/>
                  </a:cubicBezTo>
                  <a:close/>
                  <a:moveTo>
                    <a:pt x="27226" y="40776"/>
                  </a:moveTo>
                  <a:cubicBezTo>
                    <a:pt x="27428" y="40776"/>
                    <a:pt x="27632" y="40783"/>
                    <a:pt x="27836" y="40797"/>
                  </a:cubicBezTo>
                  <a:cubicBezTo>
                    <a:pt x="27836" y="45189"/>
                    <a:pt x="22134" y="50771"/>
                    <a:pt x="17702" y="50771"/>
                  </a:cubicBezTo>
                  <a:cubicBezTo>
                    <a:pt x="17571" y="50771"/>
                    <a:pt x="17440" y="50767"/>
                    <a:pt x="17311" y="50757"/>
                  </a:cubicBezTo>
                  <a:cubicBezTo>
                    <a:pt x="19746" y="48886"/>
                    <a:pt x="21834" y="46973"/>
                    <a:pt x="23226" y="44407"/>
                  </a:cubicBezTo>
                  <a:lnTo>
                    <a:pt x="23095" y="44189"/>
                  </a:lnTo>
                  <a:cubicBezTo>
                    <a:pt x="22878" y="44363"/>
                    <a:pt x="22573" y="44450"/>
                    <a:pt x="22486" y="44667"/>
                  </a:cubicBezTo>
                  <a:cubicBezTo>
                    <a:pt x="21181" y="46668"/>
                    <a:pt x="19529" y="48451"/>
                    <a:pt x="17615" y="49887"/>
                  </a:cubicBezTo>
                  <a:cubicBezTo>
                    <a:pt x="17485" y="49974"/>
                    <a:pt x="17354" y="50061"/>
                    <a:pt x="17180" y="50191"/>
                  </a:cubicBezTo>
                  <a:cubicBezTo>
                    <a:pt x="17138" y="45828"/>
                    <a:pt x="21710" y="40776"/>
                    <a:pt x="27226" y="40776"/>
                  </a:cubicBezTo>
                  <a:close/>
                  <a:moveTo>
                    <a:pt x="3045" y="42667"/>
                  </a:moveTo>
                  <a:lnTo>
                    <a:pt x="3045" y="42667"/>
                  </a:lnTo>
                  <a:cubicBezTo>
                    <a:pt x="8481" y="43493"/>
                    <a:pt x="12657" y="46233"/>
                    <a:pt x="16006" y="50409"/>
                  </a:cubicBezTo>
                  <a:lnTo>
                    <a:pt x="15875" y="50713"/>
                  </a:lnTo>
                  <a:cubicBezTo>
                    <a:pt x="14266" y="50191"/>
                    <a:pt x="12700" y="49582"/>
                    <a:pt x="11178" y="48886"/>
                  </a:cubicBezTo>
                  <a:cubicBezTo>
                    <a:pt x="9699" y="48016"/>
                    <a:pt x="8307" y="47103"/>
                    <a:pt x="6916" y="46103"/>
                  </a:cubicBezTo>
                  <a:lnTo>
                    <a:pt x="6916" y="46103"/>
                  </a:lnTo>
                  <a:cubicBezTo>
                    <a:pt x="7177" y="46929"/>
                    <a:pt x="8873" y="48451"/>
                    <a:pt x="10917" y="49365"/>
                  </a:cubicBezTo>
                  <a:cubicBezTo>
                    <a:pt x="12570" y="50104"/>
                    <a:pt x="14266" y="50670"/>
                    <a:pt x="15875" y="51322"/>
                  </a:cubicBezTo>
                  <a:cubicBezTo>
                    <a:pt x="14895" y="51714"/>
                    <a:pt x="13851" y="51902"/>
                    <a:pt x="12799" y="51902"/>
                  </a:cubicBezTo>
                  <a:cubicBezTo>
                    <a:pt x="8251" y="51902"/>
                    <a:pt x="3539" y="48389"/>
                    <a:pt x="3045" y="42667"/>
                  </a:cubicBezTo>
                  <a:close/>
                  <a:moveTo>
                    <a:pt x="24269" y="0"/>
                  </a:moveTo>
                  <a:cubicBezTo>
                    <a:pt x="24095" y="130"/>
                    <a:pt x="23921" y="217"/>
                    <a:pt x="23748" y="304"/>
                  </a:cubicBezTo>
                  <a:cubicBezTo>
                    <a:pt x="19746" y="1870"/>
                    <a:pt x="17311" y="4784"/>
                    <a:pt x="16571" y="9003"/>
                  </a:cubicBezTo>
                  <a:cubicBezTo>
                    <a:pt x="16441" y="9612"/>
                    <a:pt x="16528" y="10264"/>
                    <a:pt x="16267" y="10786"/>
                  </a:cubicBezTo>
                  <a:cubicBezTo>
                    <a:pt x="15658" y="12091"/>
                    <a:pt x="14918" y="13265"/>
                    <a:pt x="14223" y="14527"/>
                  </a:cubicBezTo>
                  <a:cubicBezTo>
                    <a:pt x="14136" y="14440"/>
                    <a:pt x="14092" y="14353"/>
                    <a:pt x="14049" y="14266"/>
                  </a:cubicBezTo>
                  <a:cubicBezTo>
                    <a:pt x="14005" y="14005"/>
                    <a:pt x="13962" y="13700"/>
                    <a:pt x="13962" y="13439"/>
                  </a:cubicBezTo>
                  <a:cubicBezTo>
                    <a:pt x="13744" y="10873"/>
                    <a:pt x="12396" y="8568"/>
                    <a:pt x="10265" y="7133"/>
                  </a:cubicBezTo>
                  <a:cubicBezTo>
                    <a:pt x="10015" y="6950"/>
                    <a:pt x="9797" y="6856"/>
                    <a:pt x="9616" y="6856"/>
                  </a:cubicBezTo>
                  <a:cubicBezTo>
                    <a:pt x="9324" y="6856"/>
                    <a:pt x="9127" y="7101"/>
                    <a:pt x="9047" y="7611"/>
                  </a:cubicBezTo>
                  <a:cubicBezTo>
                    <a:pt x="8829" y="8873"/>
                    <a:pt x="8786" y="10177"/>
                    <a:pt x="8873" y="11439"/>
                  </a:cubicBezTo>
                  <a:cubicBezTo>
                    <a:pt x="9134" y="14179"/>
                    <a:pt x="9873" y="16745"/>
                    <a:pt x="12613" y="18180"/>
                  </a:cubicBezTo>
                  <a:lnTo>
                    <a:pt x="10830" y="23443"/>
                  </a:lnTo>
                  <a:cubicBezTo>
                    <a:pt x="9830" y="19789"/>
                    <a:pt x="7394" y="16658"/>
                    <a:pt x="4089" y="14831"/>
                  </a:cubicBezTo>
                  <a:cubicBezTo>
                    <a:pt x="3741" y="15745"/>
                    <a:pt x="3567" y="16745"/>
                    <a:pt x="3567" y="17745"/>
                  </a:cubicBezTo>
                  <a:cubicBezTo>
                    <a:pt x="3654" y="19746"/>
                    <a:pt x="4350" y="21703"/>
                    <a:pt x="5567" y="23312"/>
                  </a:cubicBezTo>
                  <a:cubicBezTo>
                    <a:pt x="6706" y="24914"/>
                    <a:pt x="8089" y="26230"/>
                    <a:pt x="10193" y="26230"/>
                  </a:cubicBezTo>
                  <a:cubicBezTo>
                    <a:pt x="10260" y="26230"/>
                    <a:pt x="10327" y="26229"/>
                    <a:pt x="10395" y="26226"/>
                  </a:cubicBezTo>
                  <a:cubicBezTo>
                    <a:pt x="10482" y="28836"/>
                    <a:pt x="10569" y="31446"/>
                    <a:pt x="10656" y="33925"/>
                  </a:cubicBezTo>
                  <a:cubicBezTo>
                    <a:pt x="10613" y="33881"/>
                    <a:pt x="10569" y="33794"/>
                    <a:pt x="10482" y="33751"/>
                  </a:cubicBezTo>
                  <a:cubicBezTo>
                    <a:pt x="9177" y="32054"/>
                    <a:pt x="7916" y="30315"/>
                    <a:pt x="6481" y="28749"/>
                  </a:cubicBezTo>
                  <a:cubicBezTo>
                    <a:pt x="5002" y="27227"/>
                    <a:pt x="3262" y="26052"/>
                    <a:pt x="1349" y="25226"/>
                  </a:cubicBezTo>
                  <a:cubicBezTo>
                    <a:pt x="1120" y="25112"/>
                    <a:pt x="891" y="25031"/>
                    <a:pt x="681" y="25031"/>
                  </a:cubicBezTo>
                  <a:cubicBezTo>
                    <a:pt x="411" y="25031"/>
                    <a:pt x="171" y="25164"/>
                    <a:pt x="0" y="25530"/>
                  </a:cubicBezTo>
                  <a:lnTo>
                    <a:pt x="0" y="27357"/>
                  </a:lnTo>
                  <a:cubicBezTo>
                    <a:pt x="44" y="27488"/>
                    <a:pt x="131" y="27618"/>
                    <a:pt x="174" y="27749"/>
                  </a:cubicBezTo>
                  <a:cubicBezTo>
                    <a:pt x="392" y="29967"/>
                    <a:pt x="1218" y="32098"/>
                    <a:pt x="2610" y="33925"/>
                  </a:cubicBezTo>
                  <a:cubicBezTo>
                    <a:pt x="4524" y="36514"/>
                    <a:pt x="6859" y="38424"/>
                    <a:pt x="10062" y="38424"/>
                  </a:cubicBezTo>
                  <a:cubicBezTo>
                    <a:pt x="10571" y="38424"/>
                    <a:pt x="11102" y="38375"/>
                    <a:pt x="11656" y="38274"/>
                  </a:cubicBezTo>
                  <a:cubicBezTo>
                    <a:pt x="12831" y="41623"/>
                    <a:pt x="14005" y="44972"/>
                    <a:pt x="15266" y="48538"/>
                  </a:cubicBezTo>
                  <a:cubicBezTo>
                    <a:pt x="14918" y="48234"/>
                    <a:pt x="14744" y="48060"/>
                    <a:pt x="14614" y="47929"/>
                  </a:cubicBezTo>
                  <a:cubicBezTo>
                    <a:pt x="11961" y="45276"/>
                    <a:pt x="8655" y="43406"/>
                    <a:pt x="5045" y="42493"/>
                  </a:cubicBezTo>
                  <a:cubicBezTo>
                    <a:pt x="4350" y="42319"/>
                    <a:pt x="3654" y="42232"/>
                    <a:pt x="2914" y="42145"/>
                  </a:cubicBezTo>
                  <a:cubicBezTo>
                    <a:pt x="2878" y="42141"/>
                    <a:pt x="2844" y="42139"/>
                    <a:pt x="2812" y="42139"/>
                  </a:cubicBezTo>
                  <a:cubicBezTo>
                    <a:pt x="2452" y="42139"/>
                    <a:pt x="2313" y="42362"/>
                    <a:pt x="2392" y="42841"/>
                  </a:cubicBezTo>
                  <a:cubicBezTo>
                    <a:pt x="2827" y="46190"/>
                    <a:pt x="4263" y="48930"/>
                    <a:pt x="7090" y="50757"/>
                  </a:cubicBezTo>
                  <a:cubicBezTo>
                    <a:pt x="8754" y="51919"/>
                    <a:pt x="10708" y="52520"/>
                    <a:pt x="12677" y="52520"/>
                  </a:cubicBezTo>
                  <a:cubicBezTo>
                    <a:pt x="13949" y="52520"/>
                    <a:pt x="15229" y="52269"/>
                    <a:pt x="16441" y="51757"/>
                  </a:cubicBezTo>
                  <a:cubicBezTo>
                    <a:pt x="17006" y="54149"/>
                    <a:pt x="17832" y="56628"/>
                    <a:pt x="17658" y="59064"/>
                  </a:cubicBezTo>
                  <a:cubicBezTo>
                    <a:pt x="17441" y="61499"/>
                    <a:pt x="17006" y="63935"/>
                    <a:pt x="16702" y="66371"/>
                  </a:cubicBezTo>
                  <a:cubicBezTo>
                    <a:pt x="18746" y="61499"/>
                    <a:pt x="18702" y="56541"/>
                    <a:pt x="16963" y="51496"/>
                  </a:cubicBezTo>
                  <a:cubicBezTo>
                    <a:pt x="17528" y="51452"/>
                    <a:pt x="17963" y="51452"/>
                    <a:pt x="18398" y="51409"/>
                  </a:cubicBezTo>
                  <a:cubicBezTo>
                    <a:pt x="23487" y="50626"/>
                    <a:pt x="26227" y="47234"/>
                    <a:pt x="28053" y="42797"/>
                  </a:cubicBezTo>
                  <a:cubicBezTo>
                    <a:pt x="28314" y="42101"/>
                    <a:pt x="28532" y="41405"/>
                    <a:pt x="28793" y="40753"/>
                  </a:cubicBezTo>
                  <a:lnTo>
                    <a:pt x="28793" y="40318"/>
                  </a:lnTo>
                  <a:cubicBezTo>
                    <a:pt x="28271" y="40275"/>
                    <a:pt x="27749" y="40253"/>
                    <a:pt x="27227" y="40253"/>
                  </a:cubicBezTo>
                  <a:cubicBezTo>
                    <a:pt x="26705" y="40253"/>
                    <a:pt x="26183" y="40275"/>
                    <a:pt x="25661" y="40318"/>
                  </a:cubicBezTo>
                  <a:cubicBezTo>
                    <a:pt x="21921" y="40840"/>
                    <a:pt x="18746" y="43319"/>
                    <a:pt x="17354" y="46799"/>
                  </a:cubicBezTo>
                  <a:cubicBezTo>
                    <a:pt x="17006" y="47625"/>
                    <a:pt x="16702" y="48451"/>
                    <a:pt x="16310" y="49495"/>
                  </a:cubicBezTo>
                  <a:lnTo>
                    <a:pt x="12265" y="37926"/>
                  </a:lnTo>
                  <a:lnTo>
                    <a:pt x="12265" y="37926"/>
                  </a:lnTo>
                  <a:cubicBezTo>
                    <a:pt x="12857" y="38051"/>
                    <a:pt x="13424" y="38108"/>
                    <a:pt x="13969" y="38108"/>
                  </a:cubicBezTo>
                  <a:cubicBezTo>
                    <a:pt x="16467" y="38108"/>
                    <a:pt x="18506" y="36895"/>
                    <a:pt x="20399" y="35360"/>
                  </a:cubicBezTo>
                  <a:cubicBezTo>
                    <a:pt x="22704" y="33490"/>
                    <a:pt x="24400" y="31011"/>
                    <a:pt x="25270" y="28227"/>
                  </a:cubicBezTo>
                  <a:cubicBezTo>
                    <a:pt x="24498" y="27936"/>
                    <a:pt x="23692" y="27797"/>
                    <a:pt x="22872" y="27797"/>
                  </a:cubicBezTo>
                  <a:cubicBezTo>
                    <a:pt x="18792" y="27797"/>
                    <a:pt x="14358" y="31233"/>
                    <a:pt x="12004" y="36447"/>
                  </a:cubicBezTo>
                  <a:cubicBezTo>
                    <a:pt x="11048" y="33055"/>
                    <a:pt x="11004" y="29662"/>
                    <a:pt x="11178" y="26139"/>
                  </a:cubicBezTo>
                  <a:lnTo>
                    <a:pt x="11178" y="26139"/>
                  </a:lnTo>
                  <a:cubicBezTo>
                    <a:pt x="12101" y="26433"/>
                    <a:pt x="13064" y="26575"/>
                    <a:pt x="14033" y="26575"/>
                  </a:cubicBezTo>
                  <a:cubicBezTo>
                    <a:pt x="15075" y="26575"/>
                    <a:pt x="16123" y="26411"/>
                    <a:pt x="17137" y="26096"/>
                  </a:cubicBezTo>
                  <a:cubicBezTo>
                    <a:pt x="19442" y="25400"/>
                    <a:pt x="21486" y="24182"/>
                    <a:pt x="22834" y="21964"/>
                  </a:cubicBezTo>
                  <a:cubicBezTo>
                    <a:pt x="23530" y="20877"/>
                    <a:pt x="23400" y="20442"/>
                    <a:pt x="22095" y="20137"/>
                  </a:cubicBezTo>
                  <a:cubicBezTo>
                    <a:pt x="21338" y="19944"/>
                    <a:pt x="20567" y="19850"/>
                    <a:pt x="19800" y="19850"/>
                  </a:cubicBezTo>
                  <a:cubicBezTo>
                    <a:pt x="18669" y="19850"/>
                    <a:pt x="17546" y="20053"/>
                    <a:pt x="16484" y="20442"/>
                  </a:cubicBezTo>
                  <a:cubicBezTo>
                    <a:pt x="14483" y="21138"/>
                    <a:pt x="12744" y="22399"/>
                    <a:pt x="11439" y="24095"/>
                  </a:cubicBezTo>
                  <a:cubicBezTo>
                    <a:pt x="11569" y="23486"/>
                    <a:pt x="11613" y="23095"/>
                    <a:pt x="11743" y="22747"/>
                  </a:cubicBezTo>
                  <a:cubicBezTo>
                    <a:pt x="12091" y="21660"/>
                    <a:pt x="12439" y="20572"/>
                    <a:pt x="12831" y="19485"/>
                  </a:cubicBezTo>
                  <a:cubicBezTo>
                    <a:pt x="13202" y="18438"/>
                    <a:pt x="13311" y="18230"/>
                    <a:pt x="14013" y="18230"/>
                  </a:cubicBezTo>
                  <a:cubicBezTo>
                    <a:pt x="14215" y="18230"/>
                    <a:pt x="14467" y="18248"/>
                    <a:pt x="14788" y="18267"/>
                  </a:cubicBezTo>
                  <a:cubicBezTo>
                    <a:pt x="15057" y="18286"/>
                    <a:pt x="15326" y="18295"/>
                    <a:pt x="15595" y="18295"/>
                  </a:cubicBezTo>
                  <a:cubicBezTo>
                    <a:pt x="19048" y="18295"/>
                    <a:pt x="22351" y="16749"/>
                    <a:pt x="24530" y="14005"/>
                  </a:cubicBezTo>
                  <a:cubicBezTo>
                    <a:pt x="25096" y="13352"/>
                    <a:pt x="25009" y="13135"/>
                    <a:pt x="24095" y="12917"/>
                  </a:cubicBezTo>
                  <a:cubicBezTo>
                    <a:pt x="23379" y="12760"/>
                    <a:pt x="22656" y="12680"/>
                    <a:pt x="21936" y="12680"/>
                  </a:cubicBezTo>
                  <a:cubicBezTo>
                    <a:pt x="20866" y="12680"/>
                    <a:pt x="19804" y="12858"/>
                    <a:pt x="18789" y="13222"/>
                  </a:cubicBezTo>
                  <a:cubicBezTo>
                    <a:pt x="17398" y="13700"/>
                    <a:pt x="16136" y="14440"/>
                    <a:pt x="14744" y="15092"/>
                  </a:cubicBezTo>
                  <a:cubicBezTo>
                    <a:pt x="15049" y="14396"/>
                    <a:pt x="15353" y="13744"/>
                    <a:pt x="15658" y="13091"/>
                  </a:cubicBezTo>
                  <a:cubicBezTo>
                    <a:pt x="16267" y="11700"/>
                    <a:pt x="17398" y="10612"/>
                    <a:pt x="18833" y="10090"/>
                  </a:cubicBezTo>
                  <a:cubicBezTo>
                    <a:pt x="22182" y="8786"/>
                    <a:pt x="24095" y="5915"/>
                    <a:pt x="25052" y="2479"/>
                  </a:cubicBezTo>
                  <a:cubicBezTo>
                    <a:pt x="25270" y="1696"/>
                    <a:pt x="25052" y="826"/>
                    <a:pt x="2505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2" name="Google Shape;172;p5"/>
            <p:cNvPicPr preferRelativeResize="0"/>
            <p:nvPr/>
          </p:nvPicPr>
          <p:blipFill rotWithShape="1">
            <a:blip r:embed="rId5">
              <a:alphaModFix amt="86000"/>
            </a:blip>
            <a:srcRect b="0" l="0" r="0" t="0"/>
            <a:stretch/>
          </p:blipFill>
          <p:spPr>
            <a:xfrm>
              <a:off x="7782900" y="1216375"/>
              <a:ext cx="840250" cy="439750"/>
            </a:xfrm>
            <a:prstGeom prst="rect">
              <a:avLst/>
            </a:prstGeom>
            <a:noFill/>
            <a:ln>
              <a:noFill/>
            </a:ln>
          </p:spPr>
        </p:pic>
      </p:grpSp>
      <p:sp>
        <p:nvSpPr>
          <p:cNvPr id="173" name="Google Shape;173;p5"/>
          <p:cNvSpPr txBox="1"/>
          <p:nvPr>
            <p:ph type="title"/>
          </p:nvPr>
        </p:nvSpPr>
        <p:spPr>
          <a:xfrm>
            <a:off x="824459" y="399957"/>
            <a:ext cx="8124669" cy="648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200"/>
              <a:buNone/>
            </a:pPr>
            <a:r>
              <a:rPr b="1" lang="vi-VN" sz="3000">
                <a:solidFill>
                  <a:srgbClr val="235C6B"/>
                </a:solidFill>
              </a:rPr>
              <a:t>NỘI DUNG BÀI HỌC</a:t>
            </a:r>
            <a:endParaRPr b="1" sz="3000">
              <a:solidFill>
                <a:srgbClr val="235C6B"/>
              </a:solidFill>
              <a:latin typeface="Arial"/>
              <a:ea typeface="Arial"/>
              <a:cs typeface="Arial"/>
              <a:sym typeface="Arial"/>
            </a:endParaRPr>
          </a:p>
        </p:txBody>
      </p:sp>
      <p:sp>
        <p:nvSpPr>
          <p:cNvPr id="174" name="Google Shape;174;p5"/>
          <p:cNvSpPr txBox="1"/>
          <p:nvPr/>
        </p:nvSpPr>
        <p:spPr>
          <a:xfrm>
            <a:off x="3269481" y="1505389"/>
            <a:ext cx="4375881" cy="124649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vi-VN" sz="2500" u="none" cap="none" strike="noStrike">
                <a:solidFill>
                  <a:srgbClr val="000000"/>
                </a:solidFill>
                <a:latin typeface="Arial"/>
                <a:ea typeface="Arial"/>
                <a:cs typeface="Arial"/>
                <a:sym typeface="Arial"/>
              </a:rPr>
              <a:t>Mục đích và vai trò của thiết kế kĩ thuật</a:t>
            </a:r>
            <a:endParaRPr b="1" i="1" sz="2500" u="none" cap="none" strike="noStrike">
              <a:solidFill>
                <a:srgbClr val="000000"/>
              </a:solidFill>
              <a:latin typeface="Arial"/>
              <a:ea typeface="Arial"/>
              <a:cs typeface="Arial"/>
              <a:sym typeface="Arial"/>
            </a:endParaRPr>
          </a:p>
        </p:txBody>
      </p:sp>
      <p:sp>
        <p:nvSpPr>
          <p:cNvPr id="175" name="Google Shape;175;p5"/>
          <p:cNvSpPr txBox="1"/>
          <p:nvPr/>
        </p:nvSpPr>
        <p:spPr>
          <a:xfrm>
            <a:off x="3264606" y="2972703"/>
            <a:ext cx="4660694" cy="124649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vi-VN" sz="2500" u="none" cap="none" strike="noStrike">
                <a:solidFill>
                  <a:srgbClr val="000000"/>
                </a:solidFill>
                <a:latin typeface="Arial"/>
                <a:ea typeface="Arial"/>
                <a:cs typeface="Arial"/>
                <a:sym typeface="Arial"/>
              </a:rPr>
              <a:t>Một số ngành nghề chính liên quan đến thiết kế kĩ thuật</a:t>
            </a:r>
            <a:endParaRPr b="1" i="1" sz="2500" u="none" cap="none" strike="noStrike">
              <a:solidFill>
                <a:srgbClr val="000000"/>
              </a:solidFill>
              <a:latin typeface="Arial"/>
              <a:ea typeface="Arial"/>
              <a:cs typeface="Arial"/>
              <a:sym typeface="Arial"/>
            </a:endParaRPr>
          </a:p>
        </p:txBody>
      </p:sp>
      <p:grpSp>
        <p:nvGrpSpPr>
          <p:cNvPr id="176" name="Google Shape;176;p5"/>
          <p:cNvGrpSpPr/>
          <p:nvPr/>
        </p:nvGrpSpPr>
        <p:grpSpPr>
          <a:xfrm>
            <a:off x="628215" y="3063906"/>
            <a:ext cx="1057967" cy="1709385"/>
            <a:chOff x="1693026" y="1752924"/>
            <a:chExt cx="1057967" cy="1709385"/>
          </a:xfrm>
        </p:grpSpPr>
        <p:sp>
          <p:nvSpPr>
            <p:cNvPr id="177" name="Google Shape;177;p5"/>
            <p:cNvSpPr/>
            <p:nvPr/>
          </p:nvSpPr>
          <p:spPr>
            <a:xfrm>
              <a:off x="1989861" y="1752924"/>
              <a:ext cx="464290" cy="1488789"/>
            </a:xfrm>
            <a:custGeom>
              <a:rect b="b" l="l" r="r" t="t"/>
              <a:pathLst>
                <a:path extrusionOk="0" h="82299" w="25662">
                  <a:moveTo>
                    <a:pt x="18232" y="952"/>
                  </a:moveTo>
                  <a:cubicBezTo>
                    <a:pt x="18757" y="952"/>
                    <a:pt x="18334" y="4099"/>
                    <a:pt x="18181" y="4750"/>
                  </a:cubicBezTo>
                  <a:cubicBezTo>
                    <a:pt x="18181" y="4750"/>
                    <a:pt x="17050" y="2271"/>
                    <a:pt x="17963" y="1140"/>
                  </a:cubicBezTo>
                  <a:cubicBezTo>
                    <a:pt x="18072" y="1010"/>
                    <a:pt x="18161" y="952"/>
                    <a:pt x="18232" y="952"/>
                  </a:cubicBezTo>
                  <a:close/>
                  <a:moveTo>
                    <a:pt x="15868" y="2007"/>
                  </a:moveTo>
                  <a:cubicBezTo>
                    <a:pt x="16363" y="2007"/>
                    <a:pt x="17381" y="4777"/>
                    <a:pt x="17528" y="5402"/>
                  </a:cubicBezTo>
                  <a:cubicBezTo>
                    <a:pt x="17528" y="5402"/>
                    <a:pt x="15354" y="3706"/>
                    <a:pt x="15658" y="2314"/>
                  </a:cubicBezTo>
                  <a:cubicBezTo>
                    <a:pt x="15705" y="2099"/>
                    <a:pt x="15778" y="2007"/>
                    <a:pt x="15868" y="2007"/>
                  </a:cubicBezTo>
                  <a:close/>
                  <a:moveTo>
                    <a:pt x="20679" y="1907"/>
                  </a:moveTo>
                  <a:cubicBezTo>
                    <a:pt x="20799" y="1907"/>
                    <a:pt x="20885" y="2029"/>
                    <a:pt x="20921" y="2314"/>
                  </a:cubicBezTo>
                  <a:cubicBezTo>
                    <a:pt x="21095" y="4010"/>
                    <a:pt x="18311" y="5794"/>
                    <a:pt x="18311" y="5794"/>
                  </a:cubicBezTo>
                  <a:cubicBezTo>
                    <a:pt x="18566" y="5066"/>
                    <a:pt x="20066" y="1907"/>
                    <a:pt x="20679" y="1907"/>
                  </a:cubicBezTo>
                  <a:close/>
                  <a:moveTo>
                    <a:pt x="14438" y="3724"/>
                  </a:moveTo>
                  <a:cubicBezTo>
                    <a:pt x="15010" y="3724"/>
                    <a:pt x="16970" y="5556"/>
                    <a:pt x="17354" y="6011"/>
                  </a:cubicBezTo>
                  <a:cubicBezTo>
                    <a:pt x="17354" y="6011"/>
                    <a:pt x="14658" y="5489"/>
                    <a:pt x="14310" y="4097"/>
                  </a:cubicBezTo>
                  <a:cubicBezTo>
                    <a:pt x="14241" y="3833"/>
                    <a:pt x="14299" y="3724"/>
                    <a:pt x="14438" y="3724"/>
                  </a:cubicBezTo>
                  <a:close/>
                  <a:moveTo>
                    <a:pt x="23530" y="8186"/>
                  </a:moveTo>
                  <a:cubicBezTo>
                    <a:pt x="23401" y="10075"/>
                    <a:pt x="22001" y="11244"/>
                    <a:pt x="21170" y="12696"/>
                  </a:cubicBezTo>
                  <a:lnTo>
                    <a:pt x="21170" y="12696"/>
                  </a:lnTo>
                  <a:cubicBezTo>
                    <a:pt x="20813" y="10880"/>
                    <a:pt x="21894" y="8702"/>
                    <a:pt x="23530" y="8186"/>
                  </a:cubicBezTo>
                  <a:close/>
                  <a:moveTo>
                    <a:pt x="16423" y="14303"/>
                  </a:moveTo>
                  <a:cubicBezTo>
                    <a:pt x="17244" y="14303"/>
                    <a:pt x="19703" y="17271"/>
                    <a:pt x="19703" y="18885"/>
                  </a:cubicBezTo>
                  <a:lnTo>
                    <a:pt x="19877" y="18885"/>
                  </a:lnTo>
                  <a:lnTo>
                    <a:pt x="19703" y="18929"/>
                  </a:lnTo>
                  <a:lnTo>
                    <a:pt x="19703" y="18885"/>
                  </a:lnTo>
                  <a:cubicBezTo>
                    <a:pt x="18746" y="17798"/>
                    <a:pt x="17789" y="16710"/>
                    <a:pt x="16876" y="15580"/>
                  </a:cubicBezTo>
                  <a:cubicBezTo>
                    <a:pt x="16615" y="15232"/>
                    <a:pt x="15919" y="14797"/>
                    <a:pt x="16223" y="14405"/>
                  </a:cubicBezTo>
                  <a:cubicBezTo>
                    <a:pt x="16269" y="14335"/>
                    <a:pt x="16337" y="14303"/>
                    <a:pt x="16423" y="14303"/>
                  </a:cubicBezTo>
                  <a:close/>
                  <a:moveTo>
                    <a:pt x="7024" y="19689"/>
                  </a:moveTo>
                  <a:lnTo>
                    <a:pt x="7046" y="19711"/>
                  </a:lnTo>
                  <a:lnTo>
                    <a:pt x="7003" y="19711"/>
                  </a:lnTo>
                  <a:cubicBezTo>
                    <a:pt x="7010" y="19704"/>
                    <a:pt x="7017" y="19696"/>
                    <a:pt x="7024" y="19689"/>
                  </a:cubicBezTo>
                  <a:close/>
                  <a:moveTo>
                    <a:pt x="7177" y="17841"/>
                  </a:moveTo>
                  <a:lnTo>
                    <a:pt x="7177" y="17885"/>
                  </a:lnTo>
                  <a:cubicBezTo>
                    <a:pt x="7871" y="17885"/>
                    <a:pt x="7397" y="19399"/>
                    <a:pt x="5669" y="20140"/>
                  </a:cubicBezTo>
                  <a:lnTo>
                    <a:pt x="5669" y="20140"/>
                  </a:lnTo>
                  <a:cubicBezTo>
                    <a:pt x="5777" y="19800"/>
                    <a:pt x="6495" y="17841"/>
                    <a:pt x="7177" y="17841"/>
                  </a:cubicBezTo>
                  <a:close/>
                  <a:moveTo>
                    <a:pt x="4673" y="16878"/>
                  </a:moveTo>
                  <a:cubicBezTo>
                    <a:pt x="5261" y="16878"/>
                    <a:pt x="5922" y="18455"/>
                    <a:pt x="5176" y="20320"/>
                  </a:cubicBezTo>
                  <a:lnTo>
                    <a:pt x="5220" y="20407"/>
                  </a:lnTo>
                  <a:cubicBezTo>
                    <a:pt x="5176" y="20320"/>
                    <a:pt x="3784" y="17624"/>
                    <a:pt x="4393" y="16971"/>
                  </a:cubicBezTo>
                  <a:lnTo>
                    <a:pt x="4393" y="16971"/>
                  </a:lnTo>
                  <a:lnTo>
                    <a:pt x="4393" y="17015"/>
                  </a:lnTo>
                  <a:cubicBezTo>
                    <a:pt x="4480" y="16922"/>
                    <a:pt x="4576" y="16878"/>
                    <a:pt x="4673" y="16878"/>
                  </a:cubicBezTo>
                  <a:close/>
                  <a:moveTo>
                    <a:pt x="2509" y="18350"/>
                  </a:moveTo>
                  <a:cubicBezTo>
                    <a:pt x="3103" y="18350"/>
                    <a:pt x="4203" y="19319"/>
                    <a:pt x="4566" y="21052"/>
                  </a:cubicBezTo>
                  <a:lnTo>
                    <a:pt x="4566" y="21052"/>
                  </a:lnTo>
                  <a:cubicBezTo>
                    <a:pt x="4101" y="20774"/>
                    <a:pt x="2014" y="19454"/>
                    <a:pt x="2132" y="18668"/>
                  </a:cubicBezTo>
                  <a:cubicBezTo>
                    <a:pt x="2174" y="18454"/>
                    <a:pt x="2315" y="18350"/>
                    <a:pt x="2509" y="18350"/>
                  </a:cubicBezTo>
                  <a:close/>
                  <a:moveTo>
                    <a:pt x="7900" y="20029"/>
                  </a:moveTo>
                  <a:cubicBezTo>
                    <a:pt x="8066" y="20029"/>
                    <a:pt x="8206" y="20064"/>
                    <a:pt x="8308" y="20146"/>
                  </a:cubicBezTo>
                  <a:cubicBezTo>
                    <a:pt x="8909" y="20571"/>
                    <a:pt x="7898" y="21427"/>
                    <a:pt x="6283" y="21427"/>
                  </a:cubicBezTo>
                  <a:cubicBezTo>
                    <a:pt x="5913" y="21427"/>
                    <a:pt x="5511" y="21383"/>
                    <a:pt x="5089" y="21277"/>
                  </a:cubicBezTo>
                  <a:lnTo>
                    <a:pt x="5002" y="21277"/>
                  </a:lnTo>
                  <a:cubicBezTo>
                    <a:pt x="5076" y="21240"/>
                    <a:pt x="6928" y="20029"/>
                    <a:pt x="7900" y="20029"/>
                  </a:cubicBezTo>
                  <a:close/>
                  <a:moveTo>
                    <a:pt x="20355" y="25061"/>
                  </a:moveTo>
                  <a:lnTo>
                    <a:pt x="20312" y="25105"/>
                  </a:lnTo>
                  <a:lnTo>
                    <a:pt x="20312" y="25061"/>
                  </a:lnTo>
                  <a:close/>
                  <a:moveTo>
                    <a:pt x="24241" y="21367"/>
                  </a:moveTo>
                  <a:cubicBezTo>
                    <a:pt x="24339" y="21367"/>
                    <a:pt x="24424" y="21405"/>
                    <a:pt x="24487" y="21495"/>
                  </a:cubicBezTo>
                  <a:cubicBezTo>
                    <a:pt x="25096" y="22364"/>
                    <a:pt x="22356" y="24148"/>
                    <a:pt x="21138" y="25322"/>
                  </a:cubicBezTo>
                  <a:lnTo>
                    <a:pt x="21138" y="25279"/>
                  </a:lnTo>
                  <a:cubicBezTo>
                    <a:pt x="21790" y="24278"/>
                    <a:pt x="22356" y="23191"/>
                    <a:pt x="23095" y="22234"/>
                  </a:cubicBezTo>
                  <a:cubicBezTo>
                    <a:pt x="23302" y="21924"/>
                    <a:pt x="23865" y="21367"/>
                    <a:pt x="24241" y="21367"/>
                  </a:cubicBezTo>
                  <a:close/>
                  <a:moveTo>
                    <a:pt x="8188" y="24107"/>
                  </a:moveTo>
                  <a:cubicBezTo>
                    <a:pt x="8280" y="24107"/>
                    <a:pt x="8364" y="24147"/>
                    <a:pt x="8438" y="24235"/>
                  </a:cubicBezTo>
                  <a:cubicBezTo>
                    <a:pt x="9004" y="24887"/>
                    <a:pt x="7177" y="27018"/>
                    <a:pt x="6133" y="28149"/>
                  </a:cubicBezTo>
                  <a:lnTo>
                    <a:pt x="6133" y="28193"/>
                  </a:lnTo>
                  <a:lnTo>
                    <a:pt x="6003" y="28193"/>
                  </a:lnTo>
                  <a:lnTo>
                    <a:pt x="6133" y="28149"/>
                  </a:lnTo>
                  <a:cubicBezTo>
                    <a:pt x="6133" y="26944"/>
                    <a:pt x="7418" y="24107"/>
                    <a:pt x="8188" y="24107"/>
                  </a:cubicBezTo>
                  <a:close/>
                  <a:moveTo>
                    <a:pt x="15635" y="28088"/>
                  </a:moveTo>
                  <a:cubicBezTo>
                    <a:pt x="17475" y="28088"/>
                    <a:pt x="16299" y="31609"/>
                    <a:pt x="16006" y="33281"/>
                  </a:cubicBezTo>
                  <a:cubicBezTo>
                    <a:pt x="15658" y="31629"/>
                    <a:pt x="14179" y="28280"/>
                    <a:pt x="15397" y="28106"/>
                  </a:cubicBezTo>
                  <a:cubicBezTo>
                    <a:pt x="15481" y="28094"/>
                    <a:pt x="15560" y="28088"/>
                    <a:pt x="15635" y="28088"/>
                  </a:cubicBezTo>
                  <a:close/>
                  <a:moveTo>
                    <a:pt x="1191" y="31250"/>
                  </a:moveTo>
                  <a:cubicBezTo>
                    <a:pt x="2039" y="31250"/>
                    <a:pt x="4365" y="32987"/>
                    <a:pt x="5611" y="34934"/>
                  </a:cubicBezTo>
                  <a:cubicBezTo>
                    <a:pt x="3697" y="34412"/>
                    <a:pt x="0" y="32281"/>
                    <a:pt x="957" y="31324"/>
                  </a:cubicBezTo>
                  <a:cubicBezTo>
                    <a:pt x="1012" y="31274"/>
                    <a:pt x="1091" y="31250"/>
                    <a:pt x="1191" y="31250"/>
                  </a:cubicBezTo>
                  <a:close/>
                  <a:moveTo>
                    <a:pt x="15136" y="38066"/>
                  </a:moveTo>
                  <a:cubicBezTo>
                    <a:pt x="15136" y="38109"/>
                    <a:pt x="15136" y="38109"/>
                    <a:pt x="15093" y="38152"/>
                  </a:cubicBezTo>
                  <a:cubicBezTo>
                    <a:pt x="15093" y="38152"/>
                    <a:pt x="15093" y="38196"/>
                    <a:pt x="15049" y="38196"/>
                  </a:cubicBezTo>
                  <a:lnTo>
                    <a:pt x="15093" y="38109"/>
                  </a:lnTo>
                  <a:lnTo>
                    <a:pt x="15136" y="38066"/>
                  </a:lnTo>
                  <a:close/>
                  <a:moveTo>
                    <a:pt x="10917" y="33629"/>
                  </a:moveTo>
                  <a:cubicBezTo>
                    <a:pt x="12439" y="33629"/>
                    <a:pt x="9830" y="37631"/>
                    <a:pt x="9134" y="38413"/>
                  </a:cubicBezTo>
                  <a:cubicBezTo>
                    <a:pt x="9221" y="37805"/>
                    <a:pt x="10134" y="33629"/>
                    <a:pt x="10917" y="33629"/>
                  </a:cubicBezTo>
                  <a:close/>
                  <a:moveTo>
                    <a:pt x="19625" y="35589"/>
                  </a:moveTo>
                  <a:cubicBezTo>
                    <a:pt x="19730" y="35589"/>
                    <a:pt x="19802" y="35629"/>
                    <a:pt x="19833" y="35717"/>
                  </a:cubicBezTo>
                  <a:cubicBezTo>
                    <a:pt x="20225" y="36761"/>
                    <a:pt x="16963" y="38457"/>
                    <a:pt x="15049" y="39196"/>
                  </a:cubicBezTo>
                  <a:lnTo>
                    <a:pt x="15049" y="39153"/>
                  </a:lnTo>
                  <a:cubicBezTo>
                    <a:pt x="16199" y="37811"/>
                    <a:pt x="18838" y="35589"/>
                    <a:pt x="19625" y="35589"/>
                  </a:cubicBezTo>
                  <a:close/>
                  <a:moveTo>
                    <a:pt x="12263" y="37756"/>
                  </a:moveTo>
                  <a:cubicBezTo>
                    <a:pt x="12896" y="37756"/>
                    <a:pt x="12708" y="41823"/>
                    <a:pt x="12135" y="42806"/>
                  </a:cubicBezTo>
                  <a:cubicBezTo>
                    <a:pt x="12135" y="42806"/>
                    <a:pt x="11352" y="38370"/>
                    <a:pt x="12135" y="37805"/>
                  </a:cubicBezTo>
                  <a:cubicBezTo>
                    <a:pt x="12181" y="37772"/>
                    <a:pt x="12223" y="37756"/>
                    <a:pt x="12263" y="37756"/>
                  </a:cubicBezTo>
                  <a:close/>
                  <a:moveTo>
                    <a:pt x="14818" y="45718"/>
                  </a:moveTo>
                  <a:cubicBezTo>
                    <a:pt x="15011" y="45718"/>
                    <a:pt x="15204" y="45811"/>
                    <a:pt x="15397" y="46025"/>
                  </a:cubicBezTo>
                  <a:lnTo>
                    <a:pt x="15397" y="46068"/>
                  </a:lnTo>
                  <a:cubicBezTo>
                    <a:pt x="15745" y="46416"/>
                    <a:pt x="13614" y="48678"/>
                    <a:pt x="12266" y="49722"/>
                  </a:cubicBezTo>
                  <a:cubicBezTo>
                    <a:pt x="12815" y="48367"/>
                    <a:pt x="13795" y="45718"/>
                    <a:pt x="14818" y="45718"/>
                  </a:cubicBezTo>
                  <a:close/>
                  <a:moveTo>
                    <a:pt x="6234" y="50239"/>
                  </a:moveTo>
                  <a:cubicBezTo>
                    <a:pt x="7103" y="50239"/>
                    <a:pt x="7390" y="53108"/>
                    <a:pt x="7177" y="54810"/>
                  </a:cubicBezTo>
                  <a:lnTo>
                    <a:pt x="7133" y="54810"/>
                  </a:lnTo>
                  <a:cubicBezTo>
                    <a:pt x="6350" y="53332"/>
                    <a:pt x="5089" y="50374"/>
                    <a:pt x="6176" y="50244"/>
                  </a:cubicBezTo>
                  <a:cubicBezTo>
                    <a:pt x="6196" y="50241"/>
                    <a:pt x="6215" y="50239"/>
                    <a:pt x="6234" y="50239"/>
                  </a:cubicBezTo>
                  <a:close/>
                  <a:moveTo>
                    <a:pt x="10917" y="47591"/>
                  </a:moveTo>
                  <a:lnTo>
                    <a:pt x="10917" y="47591"/>
                  </a:lnTo>
                  <a:cubicBezTo>
                    <a:pt x="11483" y="53549"/>
                    <a:pt x="8960" y="58986"/>
                    <a:pt x="7786" y="64640"/>
                  </a:cubicBezTo>
                  <a:lnTo>
                    <a:pt x="7786" y="64683"/>
                  </a:lnTo>
                  <a:cubicBezTo>
                    <a:pt x="7351" y="58681"/>
                    <a:pt x="8786" y="53071"/>
                    <a:pt x="10917" y="47591"/>
                  </a:cubicBezTo>
                  <a:close/>
                  <a:moveTo>
                    <a:pt x="18031" y="1"/>
                  </a:moveTo>
                  <a:cubicBezTo>
                    <a:pt x="17982" y="1"/>
                    <a:pt x="17930" y="3"/>
                    <a:pt x="17876" y="9"/>
                  </a:cubicBezTo>
                  <a:cubicBezTo>
                    <a:pt x="16528" y="183"/>
                    <a:pt x="17006" y="2184"/>
                    <a:pt x="17267" y="3227"/>
                  </a:cubicBezTo>
                  <a:cubicBezTo>
                    <a:pt x="16765" y="2653"/>
                    <a:pt x="16351" y="1130"/>
                    <a:pt x="15708" y="1130"/>
                  </a:cubicBezTo>
                  <a:cubicBezTo>
                    <a:pt x="15572" y="1130"/>
                    <a:pt x="15426" y="1198"/>
                    <a:pt x="15267" y="1357"/>
                  </a:cubicBezTo>
                  <a:cubicBezTo>
                    <a:pt x="14962" y="1662"/>
                    <a:pt x="15049" y="2097"/>
                    <a:pt x="15093" y="2488"/>
                  </a:cubicBezTo>
                  <a:cubicBezTo>
                    <a:pt x="15180" y="2923"/>
                    <a:pt x="15354" y="3358"/>
                    <a:pt x="15614" y="3706"/>
                  </a:cubicBezTo>
                  <a:cubicBezTo>
                    <a:pt x="15175" y="3506"/>
                    <a:pt x="14736" y="3087"/>
                    <a:pt x="14263" y="3087"/>
                  </a:cubicBezTo>
                  <a:cubicBezTo>
                    <a:pt x="14221" y="3087"/>
                    <a:pt x="14178" y="3090"/>
                    <a:pt x="14136" y="3097"/>
                  </a:cubicBezTo>
                  <a:cubicBezTo>
                    <a:pt x="14005" y="3141"/>
                    <a:pt x="13918" y="3227"/>
                    <a:pt x="13875" y="3358"/>
                  </a:cubicBezTo>
                  <a:cubicBezTo>
                    <a:pt x="13831" y="3749"/>
                    <a:pt x="13918" y="4141"/>
                    <a:pt x="14092" y="4445"/>
                  </a:cubicBezTo>
                  <a:cubicBezTo>
                    <a:pt x="14919" y="5968"/>
                    <a:pt x="16354" y="6316"/>
                    <a:pt x="17789" y="6446"/>
                  </a:cubicBezTo>
                  <a:cubicBezTo>
                    <a:pt x="20094" y="10143"/>
                    <a:pt x="20399" y="14144"/>
                    <a:pt x="20399" y="18189"/>
                  </a:cubicBezTo>
                  <a:cubicBezTo>
                    <a:pt x="20094" y="17711"/>
                    <a:pt x="19920" y="17102"/>
                    <a:pt x="19616" y="16710"/>
                  </a:cubicBezTo>
                  <a:cubicBezTo>
                    <a:pt x="18833" y="15710"/>
                    <a:pt x="18007" y="14797"/>
                    <a:pt x="17137" y="13927"/>
                  </a:cubicBezTo>
                  <a:cubicBezTo>
                    <a:pt x="16932" y="13738"/>
                    <a:pt x="16664" y="13640"/>
                    <a:pt x="16412" y="13640"/>
                  </a:cubicBezTo>
                  <a:cubicBezTo>
                    <a:pt x="15969" y="13640"/>
                    <a:pt x="15575" y="13942"/>
                    <a:pt x="15658" y="14579"/>
                  </a:cubicBezTo>
                  <a:cubicBezTo>
                    <a:pt x="15701" y="15101"/>
                    <a:pt x="16223" y="15667"/>
                    <a:pt x="16658" y="16188"/>
                  </a:cubicBezTo>
                  <a:cubicBezTo>
                    <a:pt x="17746" y="17493"/>
                    <a:pt x="18920" y="18668"/>
                    <a:pt x="19964" y="19972"/>
                  </a:cubicBezTo>
                  <a:cubicBezTo>
                    <a:pt x="20268" y="20364"/>
                    <a:pt x="20442" y="20842"/>
                    <a:pt x="20399" y="21364"/>
                  </a:cubicBezTo>
                  <a:cubicBezTo>
                    <a:pt x="19659" y="24278"/>
                    <a:pt x="18833" y="27192"/>
                    <a:pt x="18050" y="30063"/>
                  </a:cubicBezTo>
                  <a:cubicBezTo>
                    <a:pt x="17920" y="30541"/>
                    <a:pt x="17746" y="30976"/>
                    <a:pt x="17528" y="31368"/>
                  </a:cubicBezTo>
                  <a:cubicBezTo>
                    <a:pt x="17311" y="31802"/>
                    <a:pt x="17093" y="32194"/>
                    <a:pt x="16919" y="32629"/>
                  </a:cubicBezTo>
                  <a:cubicBezTo>
                    <a:pt x="17050" y="30715"/>
                    <a:pt x="17659" y="27584"/>
                    <a:pt x="15484" y="27540"/>
                  </a:cubicBezTo>
                  <a:cubicBezTo>
                    <a:pt x="14310" y="27540"/>
                    <a:pt x="14397" y="29106"/>
                    <a:pt x="14571" y="29976"/>
                  </a:cubicBezTo>
                  <a:cubicBezTo>
                    <a:pt x="14832" y="31237"/>
                    <a:pt x="15310" y="32455"/>
                    <a:pt x="15527" y="33716"/>
                  </a:cubicBezTo>
                  <a:cubicBezTo>
                    <a:pt x="15658" y="34456"/>
                    <a:pt x="15614" y="35151"/>
                    <a:pt x="15397" y="35847"/>
                  </a:cubicBezTo>
                  <a:cubicBezTo>
                    <a:pt x="14832" y="37326"/>
                    <a:pt x="14092" y="38674"/>
                    <a:pt x="13396" y="40110"/>
                  </a:cubicBezTo>
                  <a:cubicBezTo>
                    <a:pt x="13353" y="40284"/>
                    <a:pt x="13266" y="40414"/>
                    <a:pt x="13179" y="40545"/>
                  </a:cubicBezTo>
                  <a:cubicBezTo>
                    <a:pt x="13092" y="40675"/>
                    <a:pt x="13048" y="40762"/>
                    <a:pt x="12918" y="40849"/>
                  </a:cubicBezTo>
                  <a:cubicBezTo>
                    <a:pt x="12918" y="39588"/>
                    <a:pt x="13744" y="38066"/>
                    <a:pt x="12918" y="37239"/>
                  </a:cubicBezTo>
                  <a:cubicBezTo>
                    <a:pt x="12740" y="37041"/>
                    <a:pt x="12555" y="36956"/>
                    <a:pt x="12376" y="36956"/>
                  </a:cubicBezTo>
                  <a:cubicBezTo>
                    <a:pt x="11767" y="36956"/>
                    <a:pt x="11222" y="37941"/>
                    <a:pt x="11222" y="38848"/>
                  </a:cubicBezTo>
                  <a:cubicBezTo>
                    <a:pt x="11222" y="40371"/>
                    <a:pt x="11439" y="41893"/>
                    <a:pt x="11526" y="43415"/>
                  </a:cubicBezTo>
                  <a:cubicBezTo>
                    <a:pt x="11526" y="43807"/>
                    <a:pt x="11483" y="44198"/>
                    <a:pt x="11439" y="44589"/>
                  </a:cubicBezTo>
                  <a:lnTo>
                    <a:pt x="11309" y="44589"/>
                  </a:lnTo>
                  <a:lnTo>
                    <a:pt x="9482" y="39588"/>
                  </a:lnTo>
                  <a:cubicBezTo>
                    <a:pt x="9743" y="37457"/>
                    <a:pt x="13570" y="34282"/>
                    <a:pt x="11396" y="33064"/>
                  </a:cubicBezTo>
                  <a:cubicBezTo>
                    <a:pt x="11185" y="32942"/>
                    <a:pt x="11001" y="32888"/>
                    <a:pt x="10839" y="32888"/>
                  </a:cubicBezTo>
                  <a:cubicBezTo>
                    <a:pt x="9963" y="32888"/>
                    <a:pt x="9725" y="34447"/>
                    <a:pt x="9395" y="35108"/>
                  </a:cubicBezTo>
                  <a:cubicBezTo>
                    <a:pt x="9047" y="36108"/>
                    <a:pt x="8786" y="37152"/>
                    <a:pt x="8612" y="38152"/>
                  </a:cubicBezTo>
                  <a:cubicBezTo>
                    <a:pt x="8482" y="37979"/>
                    <a:pt x="8395" y="37892"/>
                    <a:pt x="8351" y="37761"/>
                  </a:cubicBezTo>
                  <a:cubicBezTo>
                    <a:pt x="7090" y="35586"/>
                    <a:pt x="6263" y="33238"/>
                    <a:pt x="5785" y="30802"/>
                  </a:cubicBezTo>
                  <a:cubicBezTo>
                    <a:pt x="5568" y="30063"/>
                    <a:pt x="5785" y="29280"/>
                    <a:pt x="6307" y="28758"/>
                  </a:cubicBezTo>
                  <a:cubicBezTo>
                    <a:pt x="6872" y="28193"/>
                    <a:pt x="7351" y="27627"/>
                    <a:pt x="7829" y="26975"/>
                  </a:cubicBezTo>
                  <a:cubicBezTo>
                    <a:pt x="8569" y="26018"/>
                    <a:pt x="9960" y="24539"/>
                    <a:pt x="8786" y="23582"/>
                  </a:cubicBezTo>
                  <a:cubicBezTo>
                    <a:pt x="8593" y="23436"/>
                    <a:pt x="8413" y="23373"/>
                    <a:pt x="8243" y="23373"/>
                  </a:cubicBezTo>
                  <a:cubicBezTo>
                    <a:pt x="7459" y="23373"/>
                    <a:pt x="6918" y="24729"/>
                    <a:pt x="6524" y="25409"/>
                  </a:cubicBezTo>
                  <a:cubicBezTo>
                    <a:pt x="6046" y="26409"/>
                    <a:pt x="5611" y="27410"/>
                    <a:pt x="5220" y="28410"/>
                  </a:cubicBezTo>
                  <a:cubicBezTo>
                    <a:pt x="5133" y="27149"/>
                    <a:pt x="5046" y="26018"/>
                    <a:pt x="5046" y="24887"/>
                  </a:cubicBezTo>
                  <a:cubicBezTo>
                    <a:pt x="5046" y="23756"/>
                    <a:pt x="5133" y="23017"/>
                    <a:pt x="5176" y="21930"/>
                  </a:cubicBezTo>
                  <a:cubicBezTo>
                    <a:pt x="6655" y="21712"/>
                    <a:pt x="9177" y="22147"/>
                    <a:pt x="9091" y="20190"/>
                  </a:cubicBezTo>
                  <a:cubicBezTo>
                    <a:pt x="9134" y="19885"/>
                    <a:pt x="8960" y="19537"/>
                    <a:pt x="8699" y="19363"/>
                  </a:cubicBezTo>
                  <a:cubicBezTo>
                    <a:pt x="8589" y="19318"/>
                    <a:pt x="8478" y="19299"/>
                    <a:pt x="8364" y="19299"/>
                  </a:cubicBezTo>
                  <a:cubicBezTo>
                    <a:pt x="7953" y="19299"/>
                    <a:pt x="7516" y="19546"/>
                    <a:pt x="7054" y="19656"/>
                  </a:cubicBezTo>
                  <a:lnTo>
                    <a:pt x="7054" y="19656"/>
                  </a:lnTo>
                  <a:cubicBezTo>
                    <a:pt x="8363" y="18253"/>
                    <a:pt x="8816" y="17356"/>
                    <a:pt x="7786" y="16841"/>
                  </a:cubicBezTo>
                  <a:cubicBezTo>
                    <a:pt x="7643" y="16767"/>
                    <a:pt x="7515" y="16734"/>
                    <a:pt x="7398" y="16734"/>
                  </a:cubicBezTo>
                  <a:cubicBezTo>
                    <a:pt x="6693" y="16734"/>
                    <a:pt x="6394" y="17928"/>
                    <a:pt x="5872" y="18450"/>
                  </a:cubicBezTo>
                  <a:cubicBezTo>
                    <a:pt x="5872" y="18450"/>
                    <a:pt x="5872" y="18494"/>
                    <a:pt x="5872" y="18494"/>
                  </a:cubicBezTo>
                  <a:lnTo>
                    <a:pt x="5829" y="18537"/>
                  </a:lnTo>
                  <a:cubicBezTo>
                    <a:pt x="5829" y="18494"/>
                    <a:pt x="5829" y="18494"/>
                    <a:pt x="5829" y="18494"/>
                  </a:cubicBezTo>
                  <a:cubicBezTo>
                    <a:pt x="5698" y="17841"/>
                    <a:pt x="5611" y="17189"/>
                    <a:pt x="5437" y="16493"/>
                  </a:cubicBezTo>
                  <a:cubicBezTo>
                    <a:pt x="5315" y="16248"/>
                    <a:pt x="5096" y="16017"/>
                    <a:pt x="4804" y="16017"/>
                  </a:cubicBezTo>
                  <a:cubicBezTo>
                    <a:pt x="4577" y="16017"/>
                    <a:pt x="4306" y="16156"/>
                    <a:pt x="4002" y="16536"/>
                  </a:cubicBezTo>
                  <a:cubicBezTo>
                    <a:pt x="3480" y="17189"/>
                    <a:pt x="4176" y="18102"/>
                    <a:pt x="4002" y="18711"/>
                  </a:cubicBezTo>
                  <a:cubicBezTo>
                    <a:pt x="3556" y="18468"/>
                    <a:pt x="3073" y="17697"/>
                    <a:pt x="2447" y="17697"/>
                  </a:cubicBezTo>
                  <a:cubicBezTo>
                    <a:pt x="2401" y="17697"/>
                    <a:pt x="2354" y="17702"/>
                    <a:pt x="2306" y="17711"/>
                  </a:cubicBezTo>
                  <a:cubicBezTo>
                    <a:pt x="2045" y="17754"/>
                    <a:pt x="1871" y="17928"/>
                    <a:pt x="1740" y="18146"/>
                  </a:cubicBezTo>
                  <a:cubicBezTo>
                    <a:pt x="957" y="19929"/>
                    <a:pt x="3349" y="20842"/>
                    <a:pt x="4611" y="21930"/>
                  </a:cubicBezTo>
                  <a:cubicBezTo>
                    <a:pt x="3871" y="26148"/>
                    <a:pt x="5002" y="30150"/>
                    <a:pt x="5916" y="33890"/>
                  </a:cubicBezTo>
                  <a:cubicBezTo>
                    <a:pt x="4828" y="33020"/>
                    <a:pt x="3610" y="31976"/>
                    <a:pt x="2306" y="31063"/>
                  </a:cubicBezTo>
                  <a:cubicBezTo>
                    <a:pt x="2029" y="30846"/>
                    <a:pt x="1511" y="30683"/>
                    <a:pt x="1061" y="30683"/>
                  </a:cubicBezTo>
                  <a:cubicBezTo>
                    <a:pt x="517" y="30683"/>
                    <a:pt x="71" y="30920"/>
                    <a:pt x="261" y="31585"/>
                  </a:cubicBezTo>
                  <a:cubicBezTo>
                    <a:pt x="1827" y="34195"/>
                    <a:pt x="4698" y="34977"/>
                    <a:pt x="6916" y="36500"/>
                  </a:cubicBezTo>
                  <a:cubicBezTo>
                    <a:pt x="7220" y="37022"/>
                    <a:pt x="7481" y="37500"/>
                    <a:pt x="7742" y="37979"/>
                  </a:cubicBezTo>
                  <a:cubicBezTo>
                    <a:pt x="9047" y="40153"/>
                    <a:pt x="10178" y="42371"/>
                    <a:pt x="10656" y="44894"/>
                  </a:cubicBezTo>
                  <a:cubicBezTo>
                    <a:pt x="10787" y="45329"/>
                    <a:pt x="10787" y="45807"/>
                    <a:pt x="10700" y="46242"/>
                  </a:cubicBezTo>
                  <a:cubicBezTo>
                    <a:pt x="9786" y="48939"/>
                    <a:pt x="8830" y="51679"/>
                    <a:pt x="8003" y="54027"/>
                  </a:cubicBezTo>
                  <a:cubicBezTo>
                    <a:pt x="7829" y="53071"/>
                    <a:pt x="7612" y="51766"/>
                    <a:pt x="7264" y="50461"/>
                  </a:cubicBezTo>
                  <a:cubicBezTo>
                    <a:pt x="7138" y="49989"/>
                    <a:pt x="6716" y="49358"/>
                    <a:pt x="6245" y="49358"/>
                  </a:cubicBezTo>
                  <a:cubicBezTo>
                    <a:pt x="6065" y="49358"/>
                    <a:pt x="5878" y="49450"/>
                    <a:pt x="5698" y="49678"/>
                  </a:cubicBezTo>
                  <a:cubicBezTo>
                    <a:pt x="5481" y="50026"/>
                    <a:pt x="5394" y="50461"/>
                    <a:pt x="5437" y="50896"/>
                  </a:cubicBezTo>
                  <a:cubicBezTo>
                    <a:pt x="5394" y="52766"/>
                    <a:pt x="6220" y="54375"/>
                    <a:pt x="7177" y="55898"/>
                  </a:cubicBezTo>
                  <a:cubicBezTo>
                    <a:pt x="7438" y="56289"/>
                    <a:pt x="7525" y="56724"/>
                    <a:pt x="7481" y="57159"/>
                  </a:cubicBezTo>
                  <a:cubicBezTo>
                    <a:pt x="6959" y="60508"/>
                    <a:pt x="6872" y="63900"/>
                    <a:pt x="7307" y="67293"/>
                  </a:cubicBezTo>
                  <a:cubicBezTo>
                    <a:pt x="7916" y="72338"/>
                    <a:pt x="10047" y="76861"/>
                    <a:pt x="12744" y="81124"/>
                  </a:cubicBezTo>
                  <a:cubicBezTo>
                    <a:pt x="13092" y="81559"/>
                    <a:pt x="13440" y="81950"/>
                    <a:pt x="13875" y="82298"/>
                  </a:cubicBezTo>
                  <a:lnTo>
                    <a:pt x="14092" y="82081"/>
                  </a:lnTo>
                  <a:cubicBezTo>
                    <a:pt x="13701" y="81602"/>
                    <a:pt x="13309" y="81124"/>
                    <a:pt x="13005" y="80558"/>
                  </a:cubicBezTo>
                  <a:cubicBezTo>
                    <a:pt x="11613" y="77775"/>
                    <a:pt x="10134" y="75035"/>
                    <a:pt x="9047" y="72164"/>
                  </a:cubicBezTo>
                  <a:cubicBezTo>
                    <a:pt x="7873" y="69424"/>
                    <a:pt x="7699" y="66380"/>
                    <a:pt x="8569" y="63509"/>
                  </a:cubicBezTo>
                  <a:cubicBezTo>
                    <a:pt x="9656" y="60117"/>
                    <a:pt x="10526" y="56681"/>
                    <a:pt x="11265" y="53201"/>
                  </a:cubicBezTo>
                  <a:cubicBezTo>
                    <a:pt x="11483" y="51635"/>
                    <a:pt x="12352" y="50287"/>
                    <a:pt x="13614" y="49374"/>
                  </a:cubicBezTo>
                  <a:cubicBezTo>
                    <a:pt x="14701" y="48547"/>
                    <a:pt x="16006" y="47112"/>
                    <a:pt x="16136" y="45851"/>
                  </a:cubicBezTo>
                  <a:cubicBezTo>
                    <a:pt x="16093" y="45503"/>
                    <a:pt x="15832" y="45242"/>
                    <a:pt x="15484" y="45155"/>
                  </a:cubicBezTo>
                  <a:cubicBezTo>
                    <a:pt x="15316" y="45107"/>
                    <a:pt x="15157" y="45085"/>
                    <a:pt x="15007" y="45085"/>
                  </a:cubicBezTo>
                  <a:cubicBezTo>
                    <a:pt x="13377" y="45085"/>
                    <a:pt x="12779" y="47726"/>
                    <a:pt x="11744" y="49200"/>
                  </a:cubicBezTo>
                  <a:cubicBezTo>
                    <a:pt x="11744" y="47764"/>
                    <a:pt x="11526" y="46503"/>
                    <a:pt x="11787" y="45329"/>
                  </a:cubicBezTo>
                  <a:cubicBezTo>
                    <a:pt x="12092" y="44068"/>
                    <a:pt x="12874" y="42850"/>
                    <a:pt x="13353" y="41588"/>
                  </a:cubicBezTo>
                  <a:cubicBezTo>
                    <a:pt x="13701" y="40806"/>
                    <a:pt x="14266" y="40197"/>
                    <a:pt x="15049" y="39849"/>
                  </a:cubicBezTo>
                  <a:cubicBezTo>
                    <a:pt x="16702" y="38892"/>
                    <a:pt x="17833" y="38761"/>
                    <a:pt x="19224" y="37457"/>
                  </a:cubicBezTo>
                  <a:cubicBezTo>
                    <a:pt x="19833" y="36848"/>
                    <a:pt x="20660" y="36065"/>
                    <a:pt x="20573" y="35543"/>
                  </a:cubicBezTo>
                  <a:lnTo>
                    <a:pt x="20355" y="35151"/>
                  </a:lnTo>
                  <a:cubicBezTo>
                    <a:pt x="20094" y="35082"/>
                    <a:pt x="19833" y="35047"/>
                    <a:pt x="19578" y="35047"/>
                  </a:cubicBezTo>
                  <a:cubicBezTo>
                    <a:pt x="19195" y="35047"/>
                    <a:pt x="18824" y="35125"/>
                    <a:pt x="18485" y="35282"/>
                  </a:cubicBezTo>
                  <a:cubicBezTo>
                    <a:pt x="17224" y="36065"/>
                    <a:pt x="16093" y="36978"/>
                    <a:pt x="15136" y="38066"/>
                  </a:cubicBezTo>
                  <a:cubicBezTo>
                    <a:pt x="15223" y="37805"/>
                    <a:pt x="15310" y="37544"/>
                    <a:pt x="15440" y="37326"/>
                  </a:cubicBezTo>
                  <a:cubicBezTo>
                    <a:pt x="16745" y="34369"/>
                    <a:pt x="18094" y="31455"/>
                    <a:pt x="19311" y="28454"/>
                  </a:cubicBezTo>
                  <a:cubicBezTo>
                    <a:pt x="19746" y="27323"/>
                    <a:pt x="20486" y="26322"/>
                    <a:pt x="21486" y="25626"/>
                  </a:cubicBezTo>
                  <a:cubicBezTo>
                    <a:pt x="22573" y="24844"/>
                    <a:pt x="23574" y="23974"/>
                    <a:pt x="24487" y="23017"/>
                  </a:cubicBezTo>
                  <a:cubicBezTo>
                    <a:pt x="24922" y="22625"/>
                    <a:pt x="25661" y="21973"/>
                    <a:pt x="25357" y="21277"/>
                  </a:cubicBezTo>
                  <a:cubicBezTo>
                    <a:pt x="25228" y="20942"/>
                    <a:pt x="24931" y="20851"/>
                    <a:pt x="24656" y="20851"/>
                  </a:cubicBezTo>
                  <a:cubicBezTo>
                    <a:pt x="24467" y="20851"/>
                    <a:pt x="24289" y="20894"/>
                    <a:pt x="24183" y="20929"/>
                  </a:cubicBezTo>
                  <a:cubicBezTo>
                    <a:pt x="22312" y="21495"/>
                    <a:pt x="21617" y="23278"/>
                    <a:pt x="20442" y="24844"/>
                  </a:cubicBezTo>
                  <a:cubicBezTo>
                    <a:pt x="20442" y="24496"/>
                    <a:pt x="20442" y="24365"/>
                    <a:pt x="20486" y="24191"/>
                  </a:cubicBezTo>
                  <a:cubicBezTo>
                    <a:pt x="20703" y="22147"/>
                    <a:pt x="21182" y="20103"/>
                    <a:pt x="21095" y="18102"/>
                  </a:cubicBezTo>
                  <a:cubicBezTo>
                    <a:pt x="20921" y="15406"/>
                    <a:pt x="21051" y="13579"/>
                    <a:pt x="23095" y="11491"/>
                  </a:cubicBezTo>
                  <a:cubicBezTo>
                    <a:pt x="23791" y="10795"/>
                    <a:pt x="24965" y="8664"/>
                    <a:pt x="24226" y="7751"/>
                  </a:cubicBezTo>
                  <a:cubicBezTo>
                    <a:pt x="24047" y="7534"/>
                    <a:pt x="23827" y="7433"/>
                    <a:pt x="23582" y="7433"/>
                  </a:cubicBezTo>
                  <a:cubicBezTo>
                    <a:pt x="22994" y="7433"/>
                    <a:pt x="22262" y="8016"/>
                    <a:pt x="21617" y="8969"/>
                  </a:cubicBezTo>
                  <a:cubicBezTo>
                    <a:pt x="21182" y="9708"/>
                    <a:pt x="20834" y="10491"/>
                    <a:pt x="20573" y="11274"/>
                  </a:cubicBezTo>
                  <a:cubicBezTo>
                    <a:pt x="19964" y="9751"/>
                    <a:pt x="19268" y="8012"/>
                    <a:pt x="18529" y="6142"/>
                  </a:cubicBezTo>
                  <a:cubicBezTo>
                    <a:pt x="20051" y="5228"/>
                    <a:pt x="21356" y="4097"/>
                    <a:pt x="21660" y="2097"/>
                  </a:cubicBezTo>
                  <a:cubicBezTo>
                    <a:pt x="21703" y="1836"/>
                    <a:pt x="21530" y="1531"/>
                    <a:pt x="21269" y="1401"/>
                  </a:cubicBezTo>
                  <a:cubicBezTo>
                    <a:pt x="21030" y="1231"/>
                    <a:pt x="20823" y="1159"/>
                    <a:pt x="20639" y="1159"/>
                  </a:cubicBezTo>
                  <a:cubicBezTo>
                    <a:pt x="19786" y="1159"/>
                    <a:pt x="19449" y="2729"/>
                    <a:pt x="18876" y="3445"/>
                  </a:cubicBezTo>
                  <a:cubicBezTo>
                    <a:pt x="19129" y="2435"/>
                    <a:pt x="19503" y="1"/>
                    <a:pt x="1803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8" name="Google Shape;178;p5"/>
            <p:cNvPicPr preferRelativeResize="0"/>
            <p:nvPr/>
          </p:nvPicPr>
          <p:blipFill rotWithShape="1">
            <a:blip r:embed="rId6">
              <a:alphaModFix amt="91000"/>
            </a:blip>
            <a:srcRect b="0" l="0" r="0" t="0"/>
            <a:stretch/>
          </p:blipFill>
          <p:spPr>
            <a:xfrm>
              <a:off x="1693026" y="2900264"/>
              <a:ext cx="1057967" cy="562045"/>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4"/>
                                        </p:tgtEl>
                                        <p:attrNameLst>
                                          <p:attrName>style.visibility</p:attrName>
                                        </p:attrNameLst>
                                      </p:cBhvr>
                                      <p:to>
                                        <p:strVal val="visible"/>
                                      </p:to>
                                    </p:set>
                                    <p:anim calcmode="lin" valueType="num">
                                      <p:cBhvr additive="base">
                                        <p:cTn dur="500"/>
                                        <p:tgtEl>
                                          <p:spTgt spid="17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67"/>
                                        </p:tgtEl>
                                        <p:attrNameLst>
                                          <p:attrName>style.visibility</p:attrName>
                                        </p:attrNameLst>
                                      </p:cBhvr>
                                      <p:to>
                                        <p:strVal val="visible"/>
                                      </p:to>
                                    </p:set>
                                    <p:anim calcmode="lin" valueType="num">
                                      <p:cBhvr additive="base">
                                        <p:cTn dur="500"/>
                                        <p:tgtEl>
                                          <p:spTgt spid="16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68"/>
                                        </p:tgtEl>
                                        <p:attrNameLst>
                                          <p:attrName>style.visibility</p:attrName>
                                        </p:attrNameLst>
                                      </p:cBhvr>
                                      <p:to>
                                        <p:strVal val="visible"/>
                                      </p:to>
                                    </p:set>
                                    <p:anim calcmode="lin" valueType="num">
                                      <p:cBhvr additive="base">
                                        <p:cTn dur="500"/>
                                        <p:tgtEl>
                                          <p:spTgt spid="16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6"/>
                                        </p:tgtEl>
                                        <p:attrNameLst>
                                          <p:attrName>style.visibility</p:attrName>
                                        </p:attrNameLst>
                                      </p:cBhvr>
                                      <p:to>
                                        <p:strVal val="visible"/>
                                      </p:to>
                                    </p:set>
                                    <p:anim calcmode="lin" valueType="num">
                                      <p:cBhvr additive="base">
                                        <p:cTn dur="500"/>
                                        <p:tgtEl>
                                          <p:spTgt spid="16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69"/>
                                        </p:tgtEl>
                                        <p:attrNameLst>
                                          <p:attrName>style.visibility</p:attrName>
                                        </p:attrNameLst>
                                      </p:cBhvr>
                                      <p:to>
                                        <p:strVal val="visible"/>
                                      </p:to>
                                    </p:set>
                                    <p:anim calcmode="lin" valueType="num">
                                      <p:cBhvr additive="base">
                                        <p:cTn dur="500"/>
                                        <p:tgtEl>
                                          <p:spTgt spid="16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75"/>
                                        </p:tgtEl>
                                        <p:attrNameLst>
                                          <p:attrName>style.visibility</p:attrName>
                                        </p:attrNameLst>
                                      </p:cBhvr>
                                      <p:to>
                                        <p:strVal val="visible"/>
                                      </p:to>
                                    </p:set>
                                    <p:anim calcmode="lin" valueType="num">
                                      <p:cBhvr additive="base">
                                        <p:cTn dur="500"/>
                                        <p:tgtEl>
                                          <p:spTgt spid="17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6"/>
          <p:cNvSpPr/>
          <p:nvPr/>
        </p:nvSpPr>
        <p:spPr>
          <a:xfrm rot="-5400000">
            <a:off x="3196839" y="-144312"/>
            <a:ext cx="3374422" cy="5432124"/>
          </a:xfrm>
          <a:custGeom>
            <a:rect b="b" l="l" r="r" t="t"/>
            <a:pathLst>
              <a:path extrusionOk="0" h="99672" w="61916">
                <a:moveTo>
                  <a:pt x="6153" y="644"/>
                </a:moveTo>
                <a:cubicBezTo>
                  <a:pt x="6161" y="644"/>
                  <a:pt x="6169" y="644"/>
                  <a:pt x="6177" y="644"/>
                </a:cubicBezTo>
                <a:cubicBezTo>
                  <a:pt x="6249" y="644"/>
                  <a:pt x="6320" y="668"/>
                  <a:pt x="6392" y="668"/>
                </a:cubicBezTo>
                <a:lnTo>
                  <a:pt x="6416" y="668"/>
                </a:lnTo>
                <a:cubicBezTo>
                  <a:pt x="7602" y="988"/>
                  <a:pt x="7304" y="2682"/>
                  <a:pt x="6170" y="2682"/>
                </a:cubicBezTo>
                <a:cubicBezTo>
                  <a:pt x="6118" y="2682"/>
                  <a:pt x="6065" y="2679"/>
                  <a:pt x="6010" y="2672"/>
                </a:cubicBezTo>
                <a:cubicBezTo>
                  <a:pt x="4754" y="2506"/>
                  <a:pt x="4888" y="644"/>
                  <a:pt x="6153" y="644"/>
                </a:cubicBezTo>
                <a:close/>
                <a:moveTo>
                  <a:pt x="16777" y="654"/>
                </a:moveTo>
                <a:cubicBezTo>
                  <a:pt x="17271" y="654"/>
                  <a:pt x="17721" y="986"/>
                  <a:pt x="17816" y="1503"/>
                </a:cubicBezTo>
                <a:cubicBezTo>
                  <a:pt x="17936" y="2123"/>
                  <a:pt x="17435" y="2719"/>
                  <a:pt x="16791" y="2719"/>
                </a:cubicBezTo>
                <a:cubicBezTo>
                  <a:pt x="16671" y="2719"/>
                  <a:pt x="16528" y="2696"/>
                  <a:pt x="16409" y="2648"/>
                </a:cubicBezTo>
                <a:cubicBezTo>
                  <a:pt x="16290" y="2576"/>
                  <a:pt x="16171" y="2505"/>
                  <a:pt x="16075" y="2385"/>
                </a:cubicBezTo>
                <a:lnTo>
                  <a:pt x="16075" y="2433"/>
                </a:lnTo>
                <a:cubicBezTo>
                  <a:pt x="15646" y="2028"/>
                  <a:pt x="15646" y="1336"/>
                  <a:pt x="16075" y="931"/>
                </a:cubicBezTo>
                <a:lnTo>
                  <a:pt x="16075" y="954"/>
                </a:lnTo>
                <a:lnTo>
                  <a:pt x="16075" y="1002"/>
                </a:lnTo>
                <a:cubicBezTo>
                  <a:pt x="16171" y="883"/>
                  <a:pt x="16290" y="811"/>
                  <a:pt x="16409" y="740"/>
                </a:cubicBezTo>
                <a:lnTo>
                  <a:pt x="16409" y="716"/>
                </a:lnTo>
                <a:cubicBezTo>
                  <a:pt x="16531" y="674"/>
                  <a:pt x="16656" y="654"/>
                  <a:pt x="16777" y="654"/>
                </a:cubicBezTo>
                <a:close/>
                <a:moveTo>
                  <a:pt x="38065" y="644"/>
                </a:moveTo>
                <a:cubicBezTo>
                  <a:pt x="38113" y="644"/>
                  <a:pt x="38161" y="644"/>
                  <a:pt x="38208" y="668"/>
                </a:cubicBezTo>
                <a:cubicBezTo>
                  <a:pt x="39449" y="883"/>
                  <a:pt x="39282" y="2696"/>
                  <a:pt x="38041" y="2719"/>
                </a:cubicBezTo>
                <a:lnTo>
                  <a:pt x="37875" y="2719"/>
                </a:lnTo>
                <a:cubicBezTo>
                  <a:pt x="36706" y="2529"/>
                  <a:pt x="36706" y="859"/>
                  <a:pt x="37875" y="668"/>
                </a:cubicBezTo>
                <a:cubicBezTo>
                  <a:pt x="37922" y="668"/>
                  <a:pt x="37994" y="644"/>
                  <a:pt x="38065" y="644"/>
                </a:cubicBezTo>
                <a:close/>
                <a:moveTo>
                  <a:pt x="45125" y="621"/>
                </a:moveTo>
                <a:lnTo>
                  <a:pt x="45125" y="644"/>
                </a:lnTo>
                <a:cubicBezTo>
                  <a:pt x="45244" y="644"/>
                  <a:pt x="45364" y="668"/>
                  <a:pt x="45483" y="716"/>
                </a:cubicBezTo>
                <a:cubicBezTo>
                  <a:pt x="46437" y="1074"/>
                  <a:pt x="46341" y="2457"/>
                  <a:pt x="45340" y="2696"/>
                </a:cubicBezTo>
                <a:lnTo>
                  <a:pt x="45316" y="2696"/>
                </a:lnTo>
                <a:cubicBezTo>
                  <a:pt x="45244" y="2696"/>
                  <a:pt x="45197" y="2719"/>
                  <a:pt x="45125" y="2719"/>
                </a:cubicBezTo>
                <a:cubicBezTo>
                  <a:pt x="43718" y="2719"/>
                  <a:pt x="43718" y="621"/>
                  <a:pt x="45125" y="621"/>
                </a:cubicBezTo>
                <a:close/>
                <a:moveTo>
                  <a:pt x="52209" y="644"/>
                </a:moveTo>
                <a:cubicBezTo>
                  <a:pt x="52256" y="644"/>
                  <a:pt x="52328" y="668"/>
                  <a:pt x="52399" y="668"/>
                </a:cubicBezTo>
                <a:cubicBezTo>
                  <a:pt x="52519" y="692"/>
                  <a:pt x="52638" y="740"/>
                  <a:pt x="52757" y="811"/>
                </a:cubicBezTo>
                <a:cubicBezTo>
                  <a:pt x="53425" y="1217"/>
                  <a:pt x="53401" y="2218"/>
                  <a:pt x="52709" y="2600"/>
                </a:cubicBezTo>
                <a:cubicBezTo>
                  <a:pt x="52662" y="2624"/>
                  <a:pt x="52638" y="2624"/>
                  <a:pt x="52590" y="2648"/>
                </a:cubicBezTo>
                <a:cubicBezTo>
                  <a:pt x="52566" y="2648"/>
                  <a:pt x="52543" y="2648"/>
                  <a:pt x="52519" y="2672"/>
                </a:cubicBezTo>
                <a:cubicBezTo>
                  <a:pt x="52495" y="2696"/>
                  <a:pt x="52447" y="2696"/>
                  <a:pt x="52399" y="2719"/>
                </a:cubicBezTo>
                <a:lnTo>
                  <a:pt x="52185" y="2719"/>
                </a:lnTo>
                <a:cubicBezTo>
                  <a:pt x="50801" y="2719"/>
                  <a:pt x="50801" y="644"/>
                  <a:pt x="52185" y="644"/>
                </a:cubicBezTo>
                <a:close/>
                <a:moveTo>
                  <a:pt x="41571" y="644"/>
                </a:moveTo>
                <a:cubicBezTo>
                  <a:pt x="42406" y="644"/>
                  <a:pt x="42907" y="1551"/>
                  <a:pt x="42454" y="2242"/>
                </a:cubicBezTo>
                <a:cubicBezTo>
                  <a:pt x="42253" y="2565"/>
                  <a:pt x="41918" y="2722"/>
                  <a:pt x="41583" y="2722"/>
                </a:cubicBezTo>
                <a:cubicBezTo>
                  <a:pt x="41201" y="2722"/>
                  <a:pt x="40819" y="2517"/>
                  <a:pt x="40641" y="2123"/>
                </a:cubicBezTo>
                <a:lnTo>
                  <a:pt x="40641" y="2099"/>
                </a:lnTo>
                <a:cubicBezTo>
                  <a:pt x="40593" y="1980"/>
                  <a:pt x="40570" y="1837"/>
                  <a:pt x="40570" y="1694"/>
                </a:cubicBezTo>
                <a:cubicBezTo>
                  <a:pt x="40570" y="1551"/>
                  <a:pt x="40593" y="1408"/>
                  <a:pt x="40641" y="1288"/>
                </a:cubicBezTo>
                <a:lnTo>
                  <a:pt x="40641" y="1241"/>
                </a:lnTo>
                <a:cubicBezTo>
                  <a:pt x="40808" y="883"/>
                  <a:pt x="41166" y="644"/>
                  <a:pt x="41571" y="644"/>
                </a:cubicBezTo>
                <a:close/>
                <a:moveTo>
                  <a:pt x="2624" y="644"/>
                </a:moveTo>
                <a:cubicBezTo>
                  <a:pt x="3387" y="644"/>
                  <a:pt x="3888" y="1408"/>
                  <a:pt x="3601" y="2099"/>
                </a:cubicBezTo>
                <a:cubicBezTo>
                  <a:pt x="3418" y="2509"/>
                  <a:pt x="3033" y="2726"/>
                  <a:pt x="2641" y="2726"/>
                </a:cubicBezTo>
                <a:cubicBezTo>
                  <a:pt x="2371" y="2726"/>
                  <a:pt x="2098" y="2623"/>
                  <a:pt x="1884" y="2409"/>
                </a:cubicBezTo>
                <a:lnTo>
                  <a:pt x="1884" y="2338"/>
                </a:lnTo>
                <a:cubicBezTo>
                  <a:pt x="1741" y="2171"/>
                  <a:pt x="1646" y="1932"/>
                  <a:pt x="1646" y="1694"/>
                </a:cubicBezTo>
                <a:cubicBezTo>
                  <a:pt x="1646" y="1455"/>
                  <a:pt x="1717" y="1217"/>
                  <a:pt x="1884" y="1050"/>
                </a:cubicBezTo>
                <a:lnTo>
                  <a:pt x="1884" y="978"/>
                </a:lnTo>
                <a:cubicBezTo>
                  <a:pt x="2075" y="764"/>
                  <a:pt x="2337" y="644"/>
                  <a:pt x="2624" y="644"/>
                </a:cubicBezTo>
                <a:close/>
                <a:moveTo>
                  <a:pt x="48655" y="644"/>
                </a:moveTo>
                <a:cubicBezTo>
                  <a:pt x="49394" y="644"/>
                  <a:pt x="49919" y="1408"/>
                  <a:pt x="49609" y="2099"/>
                </a:cubicBezTo>
                <a:cubicBezTo>
                  <a:pt x="49439" y="2509"/>
                  <a:pt x="49052" y="2726"/>
                  <a:pt x="48661" y="2726"/>
                </a:cubicBezTo>
                <a:cubicBezTo>
                  <a:pt x="48391" y="2726"/>
                  <a:pt x="48120" y="2623"/>
                  <a:pt x="47916" y="2409"/>
                </a:cubicBezTo>
                <a:cubicBezTo>
                  <a:pt x="47534" y="2004"/>
                  <a:pt x="47534" y="1384"/>
                  <a:pt x="47916" y="1002"/>
                </a:cubicBezTo>
                <a:cubicBezTo>
                  <a:pt x="48106" y="787"/>
                  <a:pt x="48369" y="668"/>
                  <a:pt x="48655" y="644"/>
                </a:cubicBezTo>
                <a:close/>
                <a:moveTo>
                  <a:pt x="13261" y="644"/>
                </a:moveTo>
                <a:cubicBezTo>
                  <a:pt x="14167" y="644"/>
                  <a:pt x="14644" y="1765"/>
                  <a:pt x="14000" y="2409"/>
                </a:cubicBezTo>
                <a:cubicBezTo>
                  <a:pt x="13781" y="2629"/>
                  <a:pt x="13512" y="2727"/>
                  <a:pt x="13250" y="2727"/>
                </a:cubicBezTo>
                <a:cubicBezTo>
                  <a:pt x="12716" y="2727"/>
                  <a:pt x="12211" y="2318"/>
                  <a:pt x="12211" y="1694"/>
                </a:cubicBezTo>
                <a:cubicBezTo>
                  <a:pt x="12211" y="1121"/>
                  <a:pt x="12688" y="644"/>
                  <a:pt x="13261" y="644"/>
                </a:cubicBezTo>
                <a:close/>
                <a:moveTo>
                  <a:pt x="20344" y="644"/>
                </a:moveTo>
                <a:cubicBezTo>
                  <a:pt x="21251" y="644"/>
                  <a:pt x="21728" y="1765"/>
                  <a:pt x="21060" y="2409"/>
                </a:cubicBezTo>
                <a:cubicBezTo>
                  <a:pt x="20848" y="2629"/>
                  <a:pt x="20585" y="2727"/>
                  <a:pt x="20326" y="2727"/>
                </a:cubicBezTo>
                <a:cubicBezTo>
                  <a:pt x="19800" y="2727"/>
                  <a:pt x="19295" y="2318"/>
                  <a:pt x="19295" y="1694"/>
                </a:cubicBezTo>
                <a:cubicBezTo>
                  <a:pt x="19295" y="1121"/>
                  <a:pt x="19748" y="644"/>
                  <a:pt x="20344" y="644"/>
                </a:cubicBezTo>
                <a:close/>
                <a:moveTo>
                  <a:pt x="27428" y="644"/>
                </a:moveTo>
                <a:cubicBezTo>
                  <a:pt x="28334" y="644"/>
                  <a:pt x="28811" y="1765"/>
                  <a:pt x="28167" y="2409"/>
                </a:cubicBezTo>
                <a:cubicBezTo>
                  <a:pt x="27956" y="2629"/>
                  <a:pt x="27692" y="2727"/>
                  <a:pt x="27434" y="2727"/>
                </a:cubicBezTo>
                <a:cubicBezTo>
                  <a:pt x="26907" y="2727"/>
                  <a:pt x="26402" y="2318"/>
                  <a:pt x="26402" y="1694"/>
                </a:cubicBezTo>
                <a:cubicBezTo>
                  <a:pt x="26379" y="1121"/>
                  <a:pt x="26856" y="644"/>
                  <a:pt x="27428" y="644"/>
                </a:cubicBezTo>
                <a:close/>
                <a:moveTo>
                  <a:pt x="34488" y="644"/>
                </a:moveTo>
                <a:cubicBezTo>
                  <a:pt x="35418" y="644"/>
                  <a:pt x="35895" y="1765"/>
                  <a:pt x="35227" y="2409"/>
                </a:cubicBezTo>
                <a:cubicBezTo>
                  <a:pt x="35015" y="2629"/>
                  <a:pt x="34752" y="2727"/>
                  <a:pt x="34494" y="2727"/>
                </a:cubicBezTo>
                <a:cubicBezTo>
                  <a:pt x="33967" y="2727"/>
                  <a:pt x="33462" y="2318"/>
                  <a:pt x="33462" y="1694"/>
                </a:cubicBezTo>
                <a:cubicBezTo>
                  <a:pt x="33462" y="1121"/>
                  <a:pt x="33915" y="644"/>
                  <a:pt x="34488" y="644"/>
                </a:cubicBezTo>
                <a:close/>
                <a:moveTo>
                  <a:pt x="59268" y="644"/>
                </a:moveTo>
                <a:cubicBezTo>
                  <a:pt x="59411" y="644"/>
                  <a:pt x="59531" y="668"/>
                  <a:pt x="59674" y="740"/>
                </a:cubicBezTo>
                <a:cubicBezTo>
                  <a:pt x="59793" y="787"/>
                  <a:pt x="59912" y="859"/>
                  <a:pt x="60008" y="954"/>
                </a:cubicBezTo>
                <a:cubicBezTo>
                  <a:pt x="60413" y="1360"/>
                  <a:pt x="60413" y="2004"/>
                  <a:pt x="60008" y="2409"/>
                </a:cubicBezTo>
                <a:cubicBezTo>
                  <a:pt x="59912" y="2529"/>
                  <a:pt x="59793" y="2600"/>
                  <a:pt x="59674" y="2648"/>
                </a:cubicBezTo>
                <a:cubicBezTo>
                  <a:pt x="59539" y="2705"/>
                  <a:pt x="59401" y="2732"/>
                  <a:pt x="59268" y="2732"/>
                </a:cubicBezTo>
                <a:cubicBezTo>
                  <a:pt x="58788" y="2732"/>
                  <a:pt x="58355" y="2388"/>
                  <a:pt x="58243" y="1885"/>
                </a:cubicBezTo>
                <a:cubicBezTo>
                  <a:pt x="58126" y="1253"/>
                  <a:pt x="58605" y="668"/>
                  <a:pt x="59231" y="668"/>
                </a:cubicBezTo>
                <a:cubicBezTo>
                  <a:pt x="59243" y="668"/>
                  <a:pt x="59256" y="668"/>
                  <a:pt x="59268" y="668"/>
                </a:cubicBezTo>
                <a:lnTo>
                  <a:pt x="59268" y="644"/>
                </a:lnTo>
                <a:close/>
                <a:moveTo>
                  <a:pt x="9707" y="644"/>
                </a:moveTo>
                <a:cubicBezTo>
                  <a:pt x="11114" y="644"/>
                  <a:pt x="11114" y="2743"/>
                  <a:pt x="9707" y="2743"/>
                </a:cubicBezTo>
                <a:cubicBezTo>
                  <a:pt x="9516" y="2743"/>
                  <a:pt x="9326" y="2672"/>
                  <a:pt x="9159" y="2576"/>
                </a:cubicBezTo>
                <a:lnTo>
                  <a:pt x="9159" y="2529"/>
                </a:lnTo>
                <a:cubicBezTo>
                  <a:pt x="8992" y="2409"/>
                  <a:pt x="8872" y="2266"/>
                  <a:pt x="8801" y="2075"/>
                </a:cubicBezTo>
                <a:lnTo>
                  <a:pt x="8801" y="2171"/>
                </a:lnTo>
                <a:cubicBezTo>
                  <a:pt x="8729" y="2028"/>
                  <a:pt x="8682" y="1861"/>
                  <a:pt x="8682" y="1694"/>
                </a:cubicBezTo>
                <a:cubicBezTo>
                  <a:pt x="8682" y="1527"/>
                  <a:pt x="8729" y="1360"/>
                  <a:pt x="8801" y="1217"/>
                </a:cubicBezTo>
                <a:lnTo>
                  <a:pt x="8801" y="1312"/>
                </a:lnTo>
                <a:cubicBezTo>
                  <a:pt x="8872" y="1121"/>
                  <a:pt x="8992" y="978"/>
                  <a:pt x="9159" y="859"/>
                </a:cubicBezTo>
                <a:lnTo>
                  <a:pt x="9159" y="811"/>
                </a:lnTo>
                <a:cubicBezTo>
                  <a:pt x="9326" y="716"/>
                  <a:pt x="9516" y="644"/>
                  <a:pt x="9707" y="644"/>
                </a:cubicBezTo>
                <a:close/>
                <a:moveTo>
                  <a:pt x="23874" y="644"/>
                </a:moveTo>
                <a:cubicBezTo>
                  <a:pt x="25258" y="644"/>
                  <a:pt x="25258" y="2743"/>
                  <a:pt x="23874" y="2743"/>
                </a:cubicBezTo>
                <a:cubicBezTo>
                  <a:pt x="23803" y="2743"/>
                  <a:pt x="23755" y="2719"/>
                  <a:pt x="23683" y="2719"/>
                </a:cubicBezTo>
                <a:cubicBezTo>
                  <a:pt x="23564" y="2696"/>
                  <a:pt x="23445" y="2648"/>
                  <a:pt x="23326" y="2576"/>
                </a:cubicBezTo>
                <a:lnTo>
                  <a:pt x="23326" y="2600"/>
                </a:lnTo>
                <a:cubicBezTo>
                  <a:pt x="22682" y="2195"/>
                  <a:pt x="22682" y="1217"/>
                  <a:pt x="23326" y="835"/>
                </a:cubicBezTo>
                <a:cubicBezTo>
                  <a:pt x="23445" y="764"/>
                  <a:pt x="23564" y="692"/>
                  <a:pt x="23683" y="668"/>
                </a:cubicBezTo>
                <a:cubicBezTo>
                  <a:pt x="23755" y="668"/>
                  <a:pt x="23803" y="644"/>
                  <a:pt x="23874" y="644"/>
                </a:cubicBezTo>
                <a:close/>
                <a:moveTo>
                  <a:pt x="30958" y="644"/>
                </a:moveTo>
                <a:cubicBezTo>
                  <a:pt x="32341" y="644"/>
                  <a:pt x="32341" y="2743"/>
                  <a:pt x="30958" y="2743"/>
                </a:cubicBezTo>
                <a:cubicBezTo>
                  <a:pt x="30839" y="2743"/>
                  <a:pt x="30719" y="2719"/>
                  <a:pt x="30600" y="2672"/>
                </a:cubicBezTo>
                <a:cubicBezTo>
                  <a:pt x="29694" y="2338"/>
                  <a:pt x="29694" y="1050"/>
                  <a:pt x="30600" y="716"/>
                </a:cubicBezTo>
                <a:cubicBezTo>
                  <a:pt x="30719" y="668"/>
                  <a:pt x="30839" y="644"/>
                  <a:pt x="30958" y="644"/>
                </a:cubicBezTo>
                <a:close/>
                <a:moveTo>
                  <a:pt x="55739" y="664"/>
                </a:moveTo>
                <a:cubicBezTo>
                  <a:pt x="56178" y="664"/>
                  <a:pt x="56591" y="944"/>
                  <a:pt x="56740" y="1408"/>
                </a:cubicBezTo>
                <a:cubicBezTo>
                  <a:pt x="56931" y="2075"/>
                  <a:pt x="56430" y="2743"/>
                  <a:pt x="55738" y="2743"/>
                </a:cubicBezTo>
                <a:cubicBezTo>
                  <a:pt x="55548" y="2743"/>
                  <a:pt x="55333" y="2672"/>
                  <a:pt x="55166" y="2552"/>
                </a:cubicBezTo>
                <a:cubicBezTo>
                  <a:pt x="55095" y="2505"/>
                  <a:pt x="55047" y="2457"/>
                  <a:pt x="54975" y="2409"/>
                </a:cubicBezTo>
                <a:lnTo>
                  <a:pt x="54951" y="2362"/>
                </a:lnTo>
                <a:cubicBezTo>
                  <a:pt x="54904" y="2314"/>
                  <a:pt x="54880" y="2266"/>
                  <a:pt x="54832" y="2195"/>
                </a:cubicBezTo>
                <a:cubicBezTo>
                  <a:pt x="54665" y="1908"/>
                  <a:pt x="54665" y="1527"/>
                  <a:pt x="54832" y="1217"/>
                </a:cubicBezTo>
                <a:cubicBezTo>
                  <a:pt x="54904" y="1050"/>
                  <a:pt x="55023" y="931"/>
                  <a:pt x="55166" y="835"/>
                </a:cubicBezTo>
                <a:cubicBezTo>
                  <a:pt x="55348" y="718"/>
                  <a:pt x="55546" y="664"/>
                  <a:pt x="55739" y="664"/>
                </a:cubicBezTo>
                <a:close/>
                <a:moveTo>
                  <a:pt x="0" y="0"/>
                </a:moveTo>
                <a:lnTo>
                  <a:pt x="0" y="99671"/>
                </a:lnTo>
                <a:lnTo>
                  <a:pt x="61916" y="99671"/>
                </a:lnTo>
                <a:lnTo>
                  <a:pt x="61916" y="0"/>
                </a:lnTo>
                <a:close/>
              </a:path>
            </a:pathLst>
          </a:custGeom>
          <a:solidFill>
            <a:srgbClr val="E1A47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84" name="Google Shape;184;p6"/>
          <p:cNvGrpSpPr/>
          <p:nvPr/>
        </p:nvGrpSpPr>
        <p:grpSpPr>
          <a:xfrm>
            <a:off x="6836122" y="2960925"/>
            <a:ext cx="1191755" cy="1450437"/>
            <a:chOff x="6836122" y="2960925"/>
            <a:chExt cx="1191755" cy="1450437"/>
          </a:xfrm>
        </p:grpSpPr>
        <p:sp>
          <p:nvSpPr>
            <p:cNvPr id="185" name="Google Shape;185;p6"/>
            <p:cNvSpPr/>
            <p:nvPr/>
          </p:nvSpPr>
          <p:spPr>
            <a:xfrm>
              <a:off x="7328767" y="2960925"/>
              <a:ext cx="580467" cy="1110896"/>
            </a:xfrm>
            <a:custGeom>
              <a:rect b="b" l="l" r="r" t="t"/>
              <a:pathLst>
                <a:path extrusionOk="0" h="61897" w="32347">
                  <a:moveTo>
                    <a:pt x="12818" y="615"/>
                  </a:moveTo>
                  <a:cubicBezTo>
                    <a:pt x="14558" y="3703"/>
                    <a:pt x="11513" y="11662"/>
                    <a:pt x="8208" y="12314"/>
                  </a:cubicBezTo>
                  <a:cubicBezTo>
                    <a:pt x="8643" y="10357"/>
                    <a:pt x="9078" y="8574"/>
                    <a:pt x="9469" y="6834"/>
                  </a:cubicBezTo>
                  <a:lnTo>
                    <a:pt x="9469" y="6834"/>
                  </a:lnTo>
                  <a:cubicBezTo>
                    <a:pt x="8730" y="6878"/>
                    <a:pt x="8469" y="7443"/>
                    <a:pt x="7686" y="12054"/>
                  </a:cubicBezTo>
                  <a:cubicBezTo>
                    <a:pt x="6164" y="10401"/>
                    <a:pt x="6338" y="8574"/>
                    <a:pt x="6947" y="6747"/>
                  </a:cubicBezTo>
                  <a:cubicBezTo>
                    <a:pt x="7860" y="3920"/>
                    <a:pt x="10035" y="1659"/>
                    <a:pt x="12818" y="615"/>
                  </a:cubicBezTo>
                  <a:close/>
                  <a:moveTo>
                    <a:pt x="2032" y="10792"/>
                  </a:moveTo>
                  <a:lnTo>
                    <a:pt x="2032" y="10792"/>
                  </a:lnTo>
                  <a:cubicBezTo>
                    <a:pt x="4815" y="12097"/>
                    <a:pt x="7903" y="17751"/>
                    <a:pt x="7903" y="20013"/>
                  </a:cubicBezTo>
                  <a:cubicBezTo>
                    <a:pt x="5990" y="19186"/>
                    <a:pt x="4337" y="16707"/>
                    <a:pt x="3163" y="13184"/>
                  </a:cubicBezTo>
                  <a:lnTo>
                    <a:pt x="3163" y="13184"/>
                  </a:lnTo>
                  <a:cubicBezTo>
                    <a:pt x="2989" y="14663"/>
                    <a:pt x="3598" y="16011"/>
                    <a:pt x="4424" y="17142"/>
                  </a:cubicBezTo>
                  <a:cubicBezTo>
                    <a:pt x="5294" y="18317"/>
                    <a:pt x="6251" y="19404"/>
                    <a:pt x="7121" y="20491"/>
                  </a:cubicBezTo>
                  <a:cubicBezTo>
                    <a:pt x="2510" y="20274"/>
                    <a:pt x="553" y="14707"/>
                    <a:pt x="2032" y="10792"/>
                  </a:cubicBezTo>
                  <a:close/>
                  <a:moveTo>
                    <a:pt x="15950" y="14315"/>
                  </a:moveTo>
                  <a:lnTo>
                    <a:pt x="15950" y="14315"/>
                  </a:lnTo>
                  <a:cubicBezTo>
                    <a:pt x="16689" y="16968"/>
                    <a:pt x="15732" y="19143"/>
                    <a:pt x="14253" y="21144"/>
                  </a:cubicBezTo>
                  <a:cubicBezTo>
                    <a:pt x="13324" y="22356"/>
                    <a:pt x="12282" y="23380"/>
                    <a:pt x="10500" y="23380"/>
                  </a:cubicBezTo>
                  <a:cubicBezTo>
                    <a:pt x="10364" y="23380"/>
                    <a:pt x="10223" y="23374"/>
                    <a:pt x="10078" y="23362"/>
                  </a:cubicBezTo>
                  <a:lnTo>
                    <a:pt x="13731" y="18186"/>
                  </a:lnTo>
                  <a:lnTo>
                    <a:pt x="13731" y="18186"/>
                  </a:lnTo>
                  <a:cubicBezTo>
                    <a:pt x="11818" y="19143"/>
                    <a:pt x="11165" y="21100"/>
                    <a:pt x="9948" y="22666"/>
                  </a:cubicBezTo>
                  <a:cubicBezTo>
                    <a:pt x="9687" y="19317"/>
                    <a:pt x="12340" y="15576"/>
                    <a:pt x="15950" y="14315"/>
                  </a:cubicBezTo>
                  <a:close/>
                  <a:moveTo>
                    <a:pt x="27301" y="16142"/>
                  </a:moveTo>
                  <a:cubicBezTo>
                    <a:pt x="28389" y="16751"/>
                    <a:pt x="29258" y="17577"/>
                    <a:pt x="29389" y="18925"/>
                  </a:cubicBezTo>
                  <a:cubicBezTo>
                    <a:pt x="29606" y="20491"/>
                    <a:pt x="29085" y="22013"/>
                    <a:pt x="28041" y="23144"/>
                  </a:cubicBezTo>
                  <a:cubicBezTo>
                    <a:pt x="27954" y="21839"/>
                    <a:pt x="27867" y="20578"/>
                    <a:pt x="27780" y="19360"/>
                  </a:cubicBezTo>
                  <a:cubicBezTo>
                    <a:pt x="27606" y="19317"/>
                    <a:pt x="27432" y="19273"/>
                    <a:pt x="27258" y="19273"/>
                  </a:cubicBezTo>
                  <a:lnTo>
                    <a:pt x="27258" y="23623"/>
                  </a:lnTo>
                  <a:cubicBezTo>
                    <a:pt x="25605" y="21361"/>
                    <a:pt x="25692" y="18795"/>
                    <a:pt x="27301" y="16142"/>
                  </a:cubicBezTo>
                  <a:close/>
                  <a:moveTo>
                    <a:pt x="20821" y="23231"/>
                  </a:moveTo>
                  <a:cubicBezTo>
                    <a:pt x="22604" y="23405"/>
                    <a:pt x="24866" y="25232"/>
                    <a:pt x="25605" y="27320"/>
                  </a:cubicBezTo>
                  <a:cubicBezTo>
                    <a:pt x="24474" y="26406"/>
                    <a:pt x="23430" y="25623"/>
                    <a:pt x="22387" y="24797"/>
                  </a:cubicBezTo>
                  <a:cubicBezTo>
                    <a:pt x="22343" y="24797"/>
                    <a:pt x="22256" y="24884"/>
                    <a:pt x="21995" y="25014"/>
                  </a:cubicBezTo>
                  <a:lnTo>
                    <a:pt x="25388" y="27798"/>
                  </a:lnTo>
                  <a:cubicBezTo>
                    <a:pt x="25367" y="27798"/>
                    <a:pt x="25347" y="27799"/>
                    <a:pt x="25327" y="27799"/>
                  </a:cubicBezTo>
                  <a:cubicBezTo>
                    <a:pt x="23302" y="27799"/>
                    <a:pt x="21208" y="25643"/>
                    <a:pt x="20821" y="23231"/>
                  </a:cubicBezTo>
                  <a:close/>
                  <a:moveTo>
                    <a:pt x="28502" y="29189"/>
                  </a:moveTo>
                  <a:cubicBezTo>
                    <a:pt x="29672" y="29189"/>
                    <a:pt x="30952" y="29745"/>
                    <a:pt x="31564" y="30756"/>
                  </a:cubicBezTo>
                  <a:cubicBezTo>
                    <a:pt x="30650" y="31038"/>
                    <a:pt x="29748" y="31245"/>
                    <a:pt x="28818" y="31245"/>
                  </a:cubicBezTo>
                  <a:cubicBezTo>
                    <a:pt x="27888" y="31245"/>
                    <a:pt x="26932" y="31038"/>
                    <a:pt x="25910" y="30495"/>
                  </a:cubicBezTo>
                  <a:lnTo>
                    <a:pt x="29476" y="30495"/>
                  </a:lnTo>
                  <a:cubicBezTo>
                    <a:pt x="29519" y="30408"/>
                    <a:pt x="29519" y="30277"/>
                    <a:pt x="29519" y="30190"/>
                  </a:cubicBezTo>
                  <a:lnTo>
                    <a:pt x="26605" y="29886"/>
                  </a:lnTo>
                  <a:cubicBezTo>
                    <a:pt x="27061" y="29413"/>
                    <a:pt x="27760" y="29189"/>
                    <a:pt x="28502" y="29189"/>
                  </a:cubicBezTo>
                  <a:close/>
                  <a:moveTo>
                    <a:pt x="2291" y="24278"/>
                  </a:moveTo>
                  <a:cubicBezTo>
                    <a:pt x="6224" y="24278"/>
                    <a:pt x="11371" y="27203"/>
                    <a:pt x="13123" y="30625"/>
                  </a:cubicBezTo>
                  <a:cubicBezTo>
                    <a:pt x="9904" y="29625"/>
                    <a:pt x="6903" y="28494"/>
                    <a:pt x="4467" y="25841"/>
                  </a:cubicBezTo>
                  <a:lnTo>
                    <a:pt x="4467" y="25841"/>
                  </a:lnTo>
                  <a:cubicBezTo>
                    <a:pt x="4859" y="27929"/>
                    <a:pt x="9382" y="30495"/>
                    <a:pt x="13166" y="31060"/>
                  </a:cubicBezTo>
                  <a:cubicBezTo>
                    <a:pt x="12521" y="31931"/>
                    <a:pt x="11253" y="32491"/>
                    <a:pt x="9984" y="32491"/>
                  </a:cubicBezTo>
                  <a:cubicBezTo>
                    <a:pt x="9543" y="32491"/>
                    <a:pt x="9101" y="32424"/>
                    <a:pt x="8686" y="32278"/>
                  </a:cubicBezTo>
                  <a:cubicBezTo>
                    <a:pt x="4815" y="31017"/>
                    <a:pt x="2641" y="28189"/>
                    <a:pt x="1510" y="24319"/>
                  </a:cubicBezTo>
                  <a:cubicBezTo>
                    <a:pt x="1764" y="24291"/>
                    <a:pt x="2024" y="24278"/>
                    <a:pt x="2291" y="24278"/>
                  </a:cubicBezTo>
                  <a:close/>
                  <a:moveTo>
                    <a:pt x="15645" y="25928"/>
                  </a:moveTo>
                  <a:cubicBezTo>
                    <a:pt x="18081" y="26232"/>
                    <a:pt x="21865" y="29494"/>
                    <a:pt x="22474" y="33713"/>
                  </a:cubicBezTo>
                  <a:lnTo>
                    <a:pt x="22213" y="33931"/>
                  </a:lnTo>
                  <a:lnTo>
                    <a:pt x="17733" y="28103"/>
                  </a:lnTo>
                  <a:lnTo>
                    <a:pt x="17733" y="28103"/>
                  </a:lnTo>
                  <a:cubicBezTo>
                    <a:pt x="18559" y="30538"/>
                    <a:pt x="20168" y="32452"/>
                    <a:pt x="21995" y="34279"/>
                  </a:cubicBezTo>
                  <a:cubicBezTo>
                    <a:pt x="18255" y="33191"/>
                    <a:pt x="15732" y="29277"/>
                    <a:pt x="15645" y="25928"/>
                  </a:cubicBezTo>
                  <a:close/>
                  <a:moveTo>
                    <a:pt x="24967" y="36049"/>
                  </a:moveTo>
                  <a:cubicBezTo>
                    <a:pt x="25539" y="36049"/>
                    <a:pt x="26129" y="36139"/>
                    <a:pt x="26736" y="36279"/>
                  </a:cubicBezTo>
                  <a:lnTo>
                    <a:pt x="25779" y="36714"/>
                  </a:lnTo>
                  <a:cubicBezTo>
                    <a:pt x="25431" y="36540"/>
                    <a:pt x="25083" y="36497"/>
                    <a:pt x="24735" y="36453"/>
                  </a:cubicBezTo>
                  <a:cubicBezTo>
                    <a:pt x="23909" y="36627"/>
                    <a:pt x="23082" y="36888"/>
                    <a:pt x="22082" y="37149"/>
                  </a:cubicBezTo>
                  <a:cubicBezTo>
                    <a:pt x="22976" y="36339"/>
                    <a:pt x="23942" y="36049"/>
                    <a:pt x="24967" y="36049"/>
                  </a:cubicBezTo>
                  <a:close/>
                  <a:moveTo>
                    <a:pt x="25779" y="36714"/>
                  </a:moveTo>
                  <a:cubicBezTo>
                    <a:pt x="25257" y="37975"/>
                    <a:pt x="24083" y="37975"/>
                    <a:pt x="23039" y="38236"/>
                  </a:cubicBezTo>
                  <a:cubicBezTo>
                    <a:pt x="22778" y="38258"/>
                    <a:pt x="22506" y="38269"/>
                    <a:pt x="22234" y="38269"/>
                  </a:cubicBezTo>
                  <a:cubicBezTo>
                    <a:pt x="21963" y="38269"/>
                    <a:pt x="21691" y="38258"/>
                    <a:pt x="21430" y="38236"/>
                  </a:cubicBezTo>
                  <a:cubicBezTo>
                    <a:pt x="22822" y="37106"/>
                    <a:pt x="24344" y="37106"/>
                    <a:pt x="25779" y="36714"/>
                  </a:cubicBezTo>
                  <a:close/>
                  <a:moveTo>
                    <a:pt x="15471" y="36366"/>
                  </a:moveTo>
                  <a:lnTo>
                    <a:pt x="15471" y="36366"/>
                  </a:lnTo>
                  <a:cubicBezTo>
                    <a:pt x="14601" y="37410"/>
                    <a:pt x="13775" y="38410"/>
                    <a:pt x="12949" y="39411"/>
                  </a:cubicBezTo>
                  <a:lnTo>
                    <a:pt x="13210" y="39628"/>
                  </a:lnTo>
                  <a:lnTo>
                    <a:pt x="15645" y="36975"/>
                  </a:lnTo>
                  <a:lnTo>
                    <a:pt x="15645" y="36975"/>
                  </a:lnTo>
                  <a:cubicBezTo>
                    <a:pt x="15558" y="38367"/>
                    <a:pt x="13862" y="40150"/>
                    <a:pt x="11861" y="40976"/>
                  </a:cubicBezTo>
                  <a:cubicBezTo>
                    <a:pt x="12383" y="38802"/>
                    <a:pt x="13166" y="37019"/>
                    <a:pt x="15471" y="36366"/>
                  </a:cubicBezTo>
                  <a:close/>
                  <a:moveTo>
                    <a:pt x="13076" y="0"/>
                  </a:moveTo>
                  <a:cubicBezTo>
                    <a:pt x="12880" y="0"/>
                    <a:pt x="12639" y="63"/>
                    <a:pt x="12340" y="180"/>
                  </a:cubicBezTo>
                  <a:cubicBezTo>
                    <a:pt x="9426" y="1311"/>
                    <a:pt x="7251" y="3703"/>
                    <a:pt x="6338" y="6660"/>
                  </a:cubicBezTo>
                  <a:cubicBezTo>
                    <a:pt x="5598" y="8835"/>
                    <a:pt x="5642" y="10966"/>
                    <a:pt x="7425" y="12749"/>
                  </a:cubicBezTo>
                  <a:cubicBezTo>
                    <a:pt x="7599" y="12923"/>
                    <a:pt x="7686" y="13184"/>
                    <a:pt x="7686" y="13445"/>
                  </a:cubicBezTo>
                  <a:cubicBezTo>
                    <a:pt x="7642" y="14446"/>
                    <a:pt x="7555" y="15359"/>
                    <a:pt x="7468" y="16533"/>
                  </a:cubicBezTo>
                  <a:cubicBezTo>
                    <a:pt x="7294" y="16142"/>
                    <a:pt x="7207" y="15924"/>
                    <a:pt x="7077" y="15750"/>
                  </a:cubicBezTo>
                  <a:cubicBezTo>
                    <a:pt x="6077" y="13576"/>
                    <a:pt x="4511" y="11749"/>
                    <a:pt x="2597" y="10357"/>
                  </a:cubicBezTo>
                  <a:cubicBezTo>
                    <a:pt x="2372" y="10200"/>
                    <a:pt x="2124" y="10031"/>
                    <a:pt x="1894" y="10031"/>
                  </a:cubicBezTo>
                  <a:cubicBezTo>
                    <a:pt x="1680" y="10031"/>
                    <a:pt x="1483" y="10178"/>
                    <a:pt x="1336" y="10618"/>
                  </a:cubicBezTo>
                  <a:cubicBezTo>
                    <a:pt x="1" y="14710"/>
                    <a:pt x="1608" y="21189"/>
                    <a:pt x="7974" y="21189"/>
                  </a:cubicBezTo>
                  <a:cubicBezTo>
                    <a:pt x="8037" y="21189"/>
                    <a:pt x="8100" y="21188"/>
                    <a:pt x="8164" y="21187"/>
                  </a:cubicBezTo>
                  <a:cubicBezTo>
                    <a:pt x="8991" y="23057"/>
                    <a:pt x="9774" y="24971"/>
                    <a:pt x="10600" y="26841"/>
                  </a:cubicBezTo>
                  <a:lnTo>
                    <a:pt x="10556" y="26841"/>
                  </a:lnTo>
                  <a:cubicBezTo>
                    <a:pt x="10426" y="26754"/>
                    <a:pt x="10252" y="26624"/>
                    <a:pt x="10122" y="26537"/>
                  </a:cubicBezTo>
                  <a:cubicBezTo>
                    <a:pt x="7807" y="24854"/>
                    <a:pt x="5330" y="23618"/>
                    <a:pt x="2415" y="23618"/>
                  </a:cubicBezTo>
                  <a:cubicBezTo>
                    <a:pt x="2317" y="23618"/>
                    <a:pt x="2218" y="23620"/>
                    <a:pt x="2119" y="23623"/>
                  </a:cubicBezTo>
                  <a:cubicBezTo>
                    <a:pt x="988" y="23623"/>
                    <a:pt x="727" y="23971"/>
                    <a:pt x="1031" y="25058"/>
                  </a:cubicBezTo>
                  <a:cubicBezTo>
                    <a:pt x="1597" y="27276"/>
                    <a:pt x="2858" y="29277"/>
                    <a:pt x="4598" y="30799"/>
                  </a:cubicBezTo>
                  <a:cubicBezTo>
                    <a:pt x="5903" y="32060"/>
                    <a:pt x="7599" y="32887"/>
                    <a:pt x="9426" y="33104"/>
                  </a:cubicBezTo>
                  <a:cubicBezTo>
                    <a:pt x="9573" y="33116"/>
                    <a:pt x="9720" y="33122"/>
                    <a:pt x="9866" y="33122"/>
                  </a:cubicBezTo>
                  <a:cubicBezTo>
                    <a:pt x="11368" y="33122"/>
                    <a:pt x="12832" y="32517"/>
                    <a:pt x="13862" y="31408"/>
                  </a:cubicBezTo>
                  <a:lnTo>
                    <a:pt x="16385" y="35670"/>
                  </a:lnTo>
                  <a:cubicBezTo>
                    <a:pt x="13557" y="36062"/>
                    <a:pt x="12253" y="37323"/>
                    <a:pt x="11557" y="40281"/>
                  </a:cubicBezTo>
                  <a:cubicBezTo>
                    <a:pt x="11470" y="40585"/>
                    <a:pt x="11470" y="41107"/>
                    <a:pt x="11600" y="41194"/>
                  </a:cubicBezTo>
                  <a:cubicBezTo>
                    <a:pt x="11774" y="41259"/>
                    <a:pt x="11948" y="41292"/>
                    <a:pt x="12117" y="41292"/>
                  </a:cubicBezTo>
                  <a:cubicBezTo>
                    <a:pt x="12285" y="41292"/>
                    <a:pt x="12448" y="41259"/>
                    <a:pt x="12601" y="41194"/>
                  </a:cubicBezTo>
                  <a:cubicBezTo>
                    <a:pt x="14645" y="40281"/>
                    <a:pt x="16167" y="38454"/>
                    <a:pt x="16732" y="36279"/>
                  </a:cubicBezTo>
                  <a:cubicBezTo>
                    <a:pt x="20864" y="44760"/>
                    <a:pt x="19603" y="53285"/>
                    <a:pt x="18211" y="61897"/>
                  </a:cubicBezTo>
                  <a:cubicBezTo>
                    <a:pt x="18429" y="61679"/>
                    <a:pt x="18559" y="61375"/>
                    <a:pt x="18646" y="61070"/>
                  </a:cubicBezTo>
                  <a:cubicBezTo>
                    <a:pt x="18951" y="59374"/>
                    <a:pt x="19299" y="57721"/>
                    <a:pt x="19473" y="56069"/>
                  </a:cubicBezTo>
                  <a:cubicBezTo>
                    <a:pt x="19734" y="53242"/>
                    <a:pt x="19907" y="50415"/>
                    <a:pt x="20038" y="47587"/>
                  </a:cubicBezTo>
                  <a:cubicBezTo>
                    <a:pt x="20125" y="45848"/>
                    <a:pt x="19951" y="44108"/>
                    <a:pt x="20125" y="42368"/>
                  </a:cubicBezTo>
                  <a:cubicBezTo>
                    <a:pt x="20212" y="41150"/>
                    <a:pt x="20516" y="39976"/>
                    <a:pt x="21082" y="38889"/>
                  </a:cubicBezTo>
                  <a:cubicBezTo>
                    <a:pt x="21169" y="38693"/>
                    <a:pt x="21528" y="38650"/>
                    <a:pt x="21963" y="38650"/>
                  </a:cubicBezTo>
                  <a:cubicBezTo>
                    <a:pt x="22310" y="38650"/>
                    <a:pt x="22707" y="38677"/>
                    <a:pt x="23052" y="38677"/>
                  </a:cubicBezTo>
                  <a:cubicBezTo>
                    <a:pt x="23139" y="38677"/>
                    <a:pt x="23222" y="38676"/>
                    <a:pt x="23300" y="38671"/>
                  </a:cubicBezTo>
                  <a:cubicBezTo>
                    <a:pt x="24822" y="38541"/>
                    <a:pt x="26823" y="37106"/>
                    <a:pt x="27258" y="35801"/>
                  </a:cubicBezTo>
                  <a:cubicBezTo>
                    <a:pt x="26656" y="35500"/>
                    <a:pt x="26065" y="35378"/>
                    <a:pt x="25476" y="35378"/>
                  </a:cubicBezTo>
                  <a:cubicBezTo>
                    <a:pt x="24447" y="35378"/>
                    <a:pt x="23422" y="35750"/>
                    <a:pt x="22343" y="36192"/>
                  </a:cubicBezTo>
                  <a:cubicBezTo>
                    <a:pt x="23474" y="34322"/>
                    <a:pt x="24474" y="32582"/>
                    <a:pt x="25518" y="30756"/>
                  </a:cubicBezTo>
                  <a:cubicBezTo>
                    <a:pt x="26589" y="31533"/>
                    <a:pt x="27671" y="31833"/>
                    <a:pt x="28767" y="31833"/>
                  </a:cubicBezTo>
                  <a:cubicBezTo>
                    <a:pt x="29941" y="31833"/>
                    <a:pt x="31132" y="31489"/>
                    <a:pt x="32346" y="31017"/>
                  </a:cubicBezTo>
                  <a:cubicBezTo>
                    <a:pt x="31999" y="29842"/>
                    <a:pt x="30998" y="28972"/>
                    <a:pt x="29780" y="28798"/>
                  </a:cubicBezTo>
                  <a:cubicBezTo>
                    <a:pt x="29382" y="28782"/>
                    <a:pt x="28984" y="28772"/>
                    <a:pt x="28586" y="28772"/>
                  </a:cubicBezTo>
                  <a:cubicBezTo>
                    <a:pt x="27897" y="28772"/>
                    <a:pt x="27208" y="28803"/>
                    <a:pt x="26518" y="28885"/>
                  </a:cubicBezTo>
                  <a:cubicBezTo>
                    <a:pt x="26866" y="27798"/>
                    <a:pt x="27171" y="26537"/>
                    <a:pt x="27606" y="25275"/>
                  </a:cubicBezTo>
                  <a:cubicBezTo>
                    <a:pt x="27867" y="24623"/>
                    <a:pt x="28171" y="24014"/>
                    <a:pt x="28563" y="23449"/>
                  </a:cubicBezTo>
                  <a:cubicBezTo>
                    <a:pt x="29041" y="22622"/>
                    <a:pt x="29519" y="21796"/>
                    <a:pt x="29867" y="20926"/>
                  </a:cubicBezTo>
                  <a:cubicBezTo>
                    <a:pt x="30520" y="18795"/>
                    <a:pt x="29606" y="16577"/>
                    <a:pt x="27780" y="15837"/>
                  </a:cubicBezTo>
                  <a:cubicBezTo>
                    <a:pt x="27668" y="15796"/>
                    <a:pt x="27552" y="15776"/>
                    <a:pt x="27437" y="15776"/>
                  </a:cubicBezTo>
                  <a:cubicBezTo>
                    <a:pt x="27194" y="15776"/>
                    <a:pt x="26957" y="15864"/>
                    <a:pt x="26779" y="16011"/>
                  </a:cubicBezTo>
                  <a:cubicBezTo>
                    <a:pt x="25257" y="18360"/>
                    <a:pt x="24909" y="21231"/>
                    <a:pt x="26692" y="23753"/>
                  </a:cubicBezTo>
                  <a:cubicBezTo>
                    <a:pt x="26910" y="24014"/>
                    <a:pt x="26997" y="24319"/>
                    <a:pt x="26997" y="24667"/>
                  </a:cubicBezTo>
                  <a:cubicBezTo>
                    <a:pt x="26866" y="25449"/>
                    <a:pt x="26649" y="26189"/>
                    <a:pt x="26388" y="27146"/>
                  </a:cubicBezTo>
                  <a:cubicBezTo>
                    <a:pt x="24953" y="24580"/>
                    <a:pt x="23126" y="22840"/>
                    <a:pt x="20125" y="22535"/>
                  </a:cubicBezTo>
                  <a:lnTo>
                    <a:pt x="20125" y="22535"/>
                  </a:lnTo>
                  <a:cubicBezTo>
                    <a:pt x="20864" y="26363"/>
                    <a:pt x="22778" y="28276"/>
                    <a:pt x="25953" y="28450"/>
                  </a:cubicBezTo>
                  <a:cubicBezTo>
                    <a:pt x="24996" y="30190"/>
                    <a:pt x="24126" y="31799"/>
                    <a:pt x="23256" y="33452"/>
                  </a:cubicBezTo>
                  <a:cubicBezTo>
                    <a:pt x="22517" y="29929"/>
                    <a:pt x="19690" y="26537"/>
                    <a:pt x="16385" y="25362"/>
                  </a:cubicBezTo>
                  <a:cubicBezTo>
                    <a:pt x="16106" y="25277"/>
                    <a:pt x="15867" y="25233"/>
                    <a:pt x="15668" y="25233"/>
                  </a:cubicBezTo>
                  <a:cubicBezTo>
                    <a:pt x="15058" y="25233"/>
                    <a:pt x="14818" y="25641"/>
                    <a:pt x="14949" y="26493"/>
                  </a:cubicBezTo>
                  <a:cubicBezTo>
                    <a:pt x="15297" y="28581"/>
                    <a:pt x="16211" y="30582"/>
                    <a:pt x="17602" y="32191"/>
                  </a:cubicBezTo>
                  <a:cubicBezTo>
                    <a:pt x="18820" y="33452"/>
                    <a:pt x="20342" y="34409"/>
                    <a:pt x="22039" y="34931"/>
                  </a:cubicBezTo>
                  <a:lnTo>
                    <a:pt x="19299" y="41803"/>
                  </a:lnTo>
                  <a:cubicBezTo>
                    <a:pt x="19038" y="40933"/>
                    <a:pt x="18733" y="39715"/>
                    <a:pt x="18298" y="38584"/>
                  </a:cubicBezTo>
                  <a:cubicBezTo>
                    <a:pt x="16863" y="34800"/>
                    <a:pt x="14645" y="31451"/>
                    <a:pt x="12383" y="28146"/>
                  </a:cubicBezTo>
                  <a:cubicBezTo>
                    <a:pt x="11513" y="26885"/>
                    <a:pt x="10817" y="25536"/>
                    <a:pt x="10035" y="24232"/>
                  </a:cubicBezTo>
                  <a:cubicBezTo>
                    <a:pt x="10904" y="24058"/>
                    <a:pt x="11774" y="23840"/>
                    <a:pt x="12557" y="23536"/>
                  </a:cubicBezTo>
                  <a:cubicBezTo>
                    <a:pt x="15297" y="22100"/>
                    <a:pt x="17341" y="17795"/>
                    <a:pt x="16776" y="14750"/>
                  </a:cubicBezTo>
                  <a:cubicBezTo>
                    <a:pt x="16651" y="14095"/>
                    <a:pt x="16437" y="13776"/>
                    <a:pt x="16005" y="13776"/>
                  </a:cubicBezTo>
                  <a:cubicBezTo>
                    <a:pt x="15835" y="13776"/>
                    <a:pt x="15630" y="13825"/>
                    <a:pt x="15384" y="13924"/>
                  </a:cubicBezTo>
                  <a:cubicBezTo>
                    <a:pt x="11774" y="15272"/>
                    <a:pt x="9991" y="18056"/>
                    <a:pt x="9252" y="21796"/>
                  </a:cubicBezTo>
                  <a:cubicBezTo>
                    <a:pt x="8251" y="18882"/>
                    <a:pt x="8208" y="15968"/>
                    <a:pt x="8425" y="13010"/>
                  </a:cubicBezTo>
                  <a:cubicBezTo>
                    <a:pt x="10556" y="12271"/>
                    <a:pt x="11774" y="10575"/>
                    <a:pt x="12644" y="8661"/>
                  </a:cubicBezTo>
                  <a:cubicBezTo>
                    <a:pt x="13775" y="6312"/>
                    <a:pt x="14471" y="3833"/>
                    <a:pt x="13905" y="1137"/>
                  </a:cubicBezTo>
                  <a:cubicBezTo>
                    <a:pt x="13753" y="344"/>
                    <a:pt x="13536" y="0"/>
                    <a:pt x="1307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6" name="Google Shape;186;p6"/>
            <p:cNvPicPr preferRelativeResize="0"/>
            <p:nvPr/>
          </p:nvPicPr>
          <p:blipFill rotWithShape="1">
            <a:blip r:embed="rId3">
              <a:alphaModFix amt="79000"/>
            </a:blip>
            <a:srcRect b="0" l="0" r="0" t="0"/>
            <a:stretch/>
          </p:blipFill>
          <p:spPr>
            <a:xfrm rot="-1229404">
              <a:off x="6863862" y="3860134"/>
              <a:ext cx="1136275" cy="363865"/>
            </a:xfrm>
            <a:prstGeom prst="rect">
              <a:avLst/>
            </a:prstGeom>
            <a:noFill/>
            <a:ln>
              <a:noFill/>
            </a:ln>
          </p:spPr>
        </p:pic>
      </p:grpSp>
      <p:pic>
        <p:nvPicPr>
          <p:cNvPr id="187" name="Google Shape;187;p6"/>
          <p:cNvPicPr preferRelativeResize="0"/>
          <p:nvPr/>
        </p:nvPicPr>
        <p:blipFill rotWithShape="1">
          <a:blip r:embed="rId4">
            <a:alphaModFix amt="85000"/>
          </a:blip>
          <a:srcRect b="0" l="0" r="0" t="0"/>
          <a:stretch/>
        </p:blipFill>
        <p:spPr>
          <a:xfrm rot="-1800000">
            <a:off x="1773050" y="992114"/>
            <a:ext cx="1126105" cy="322075"/>
          </a:xfrm>
          <a:prstGeom prst="rect">
            <a:avLst/>
          </a:prstGeom>
          <a:noFill/>
          <a:ln>
            <a:noFill/>
          </a:ln>
        </p:spPr>
      </p:pic>
      <p:pic>
        <p:nvPicPr>
          <p:cNvPr id="188" name="Google Shape;188;p6"/>
          <p:cNvPicPr preferRelativeResize="0"/>
          <p:nvPr/>
        </p:nvPicPr>
        <p:blipFill rotWithShape="1">
          <a:blip r:embed="rId5">
            <a:alphaModFix amt="64000"/>
          </a:blip>
          <a:srcRect b="0" l="0" r="0" t="0"/>
          <a:stretch/>
        </p:blipFill>
        <p:spPr>
          <a:xfrm flipH="1">
            <a:off x="1939412" y="3819142"/>
            <a:ext cx="793399" cy="592200"/>
          </a:xfrm>
          <a:prstGeom prst="rect">
            <a:avLst/>
          </a:prstGeom>
          <a:noFill/>
          <a:ln>
            <a:noFill/>
          </a:ln>
        </p:spPr>
      </p:pic>
      <p:pic>
        <p:nvPicPr>
          <p:cNvPr id="189" name="Google Shape;189;p6"/>
          <p:cNvPicPr preferRelativeResize="0"/>
          <p:nvPr/>
        </p:nvPicPr>
        <p:blipFill rotWithShape="1">
          <a:blip r:embed="rId5">
            <a:alphaModFix amt="64000"/>
          </a:blip>
          <a:srcRect b="0" l="0" r="0" t="0"/>
          <a:stretch/>
        </p:blipFill>
        <p:spPr>
          <a:xfrm flipH="1">
            <a:off x="7035312" y="732142"/>
            <a:ext cx="793399" cy="592200"/>
          </a:xfrm>
          <a:prstGeom prst="rect">
            <a:avLst/>
          </a:prstGeom>
          <a:noFill/>
          <a:ln>
            <a:noFill/>
          </a:ln>
        </p:spPr>
      </p:pic>
      <p:sp>
        <p:nvSpPr>
          <p:cNvPr id="190" name="Google Shape;190;p6"/>
          <p:cNvSpPr txBox="1"/>
          <p:nvPr/>
        </p:nvSpPr>
        <p:spPr>
          <a:xfrm>
            <a:off x="2317315" y="1823214"/>
            <a:ext cx="5282797" cy="1828800"/>
          </a:xfrm>
          <a:prstGeom prst="rect">
            <a:avLst/>
          </a:prstGeom>
          <a:noFill/>
          <a:ln>
            <a:noFill/>
          </a:ln>
        </p:spPr>
        <p:txBody>
          <a:bodyPr anchorCtr="0" anchor="b" bIns="91425" lIns="91425" spcFirstLastPara="1" rIns="91425" wrap="square" tIns="91425">
            <a:noAutofit/>
          </a:bodyPr>
          <a:lstStyle/>
          <a:p>
            <a:pPr indent="0" lvl="0" marL="0" marR="0" rtl="0" algn="ctr">
              <a:lnSpc>
                <a:spcPct val="150000"/>
              </a:lnSpc>
              <a:spcBef>
                <a:spcPts val="0"/>
              </a:spcBef>
              <a:spcAft>
                <a:spcPts val="0"/>
              </a:spcAft>
              <a:buNone/>
            </a:pPr>
            <a:r>
              <a:rPr b="1" i="0" lang="vi-VN" sz="3000" u="none" cap="none" strike="noStrike">
                <a:solidFill>
                  <a:srgbClr val="1E3229"/>
                </a:solidFill>
                <a:latin typeface="Arial"/>
                <a:ea typeface="Arial"/>
                <a:cs typeface="Arial"/>
                <a:sym typeface="Arial"/>
              </a:rPr>
              <a:t>Mục đích và vai trò </a:t>
            </a:r>
            <a:endParaRPr b="1" i="0" sz="3000" u="none" cap="none" strike="noStrike">
              <a:solidFill>
                <a:srgbClr val="1E3229"/>
              </a:solidFill>
              <a:latin typeface="Arial"/>
              <a:ea typeface="Arial"/>
              <a:cs typeface="Arial"/>
              <a:sym typeface="Arial"/>
            </a:endParaRPr>
          </a:p>
          <a:p>
            <a:pPr indent="0" lvl="0" marL="0" marR="0" rtl="0" algn="ctr">
              <a:lnSpc>
                <a:spcPct val="150000"/>
              </a:lnSpc>
              <a:spcBef>
                <a:spcPts val="0"/>
              </a:spcBef>
              <a:spcAft>
                <a:spcPts val="0"/>
              </a:spcAft>
              <a:buNone/>
            </a:pPr>
            <a:r>
              <a:rPr b="1" i="0" lang="vi-VN" sz="3000" u="none" cap="none" strike="noStrike">
                <a:solidFill>
                  <a:srgbClr val="1E3229"/>
                </a:solidFill>
                <a:latin typeface="Arial"/>
                <a:ea typeface="Arial"/>
                <a:cs typeface="Arial"/>
                <a:sym typeface="Arial"/>
              </a:rPr>
              <a:t>của thiết kế kĩ thuật</a:t>
            </a:r>
            <a:endParaRPr/>
          </a:p>
        </p:txBody>
      </p:sp>
      <p:pic>
        <p:nvPicPr>
          <p:cNvPr id="191" name="Google Shape;191;p6"/>
          <p:cNvPicPr preferRelativeResize="0"/>
          <p:nvPr/>
        </p:nvPicPr>
        <p:blipFill rotWithShape="1">
          <a:blip r:embed="rId6">
            <a:alphaModFix amt="87000"/>
          </a:blip>
          <a:srcRect b="0" l="0" r="0" t="0"/>
          <a:stretch/>
        </p:blipFill>
        <p:spPr>
          <a:xfrm>
            <a:off x="4517032" y="1286564"/>
            <a:ext cx="905487" cy="824228"/>
          </a:xfrm>
          <a:prstGeom prst="rect">
            <a:avLst/>
          </a:prstGeom>
          <a:noFill/>
          <a:ln>
            <a:noFill/>
          </a:ln>
        </p:spPr>
      </p:pic>
      <p:sp>
        <p:nvSpPr>
          <p:cNvPr id="192" name="Google Shape;192;p6"/>
          <p:cNvSpPr txBox="1"/>
          <p:nvPr/>
        </p:nvSpPr>
        <p:spPr>
          <a:xfrm>
            <a:off x="4585776" y="1434978"/>
            <a:ext cx="768000" cy="527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lt2"/>
              </a:buClr>
              <a:buSzPts val="8500"/>
              <a:buFont typeface="Vibur"/>
              <a:buNone/>
            </a:pPr>
            <a:r>
              <a:rPr b="1" i="0" lang="vi-VN" sz="3400" u="none" cap="none" strike="noStrike">
                <a:solidFill>
                  <a:schemeClr val="lt2"/>
                </a:solidFill>
                <a:latin typeface="Arial"/>
                <a:ea typeface="Arial"/>
                <a:cs typeface="Arial"/>
                <a:sym typeface="Arial"/>
              </a:rPr>
              <a:t>01</a:t>
            </a:r>
            <a:endParaRPr b="1" i="0" sz="3400" u="none" cap="none" strike="noStrike">
              <a:solidFill>
                <a:schemeClr val="lt2"/>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90"/>
                                        </p:tgtEl>
                                        <p:attrNameLst>
                                          <p:attrName>style.visibility</p:attrName>
                                        </p:attrNameLst>
                                      </p:cBhvr>
                                      <p:to>
                                        <p:strVal val="visible"/>
                                      </p:to>
                                    </p:set>
                                    <p:anim calcmode="lin" valueType="num">
                                      <p:cBhvr additive="base">
                                        <p:cTn dur="500"/>
                                        <p:tgtEl>
                                          <p:spTgt spid="190"/>
                                        </p:tgtEl>
                                        <p:attrNameLst>
                                          <p:attrName>ppt_w</p:attrName>
                                        </p:attrNameLst>
                                      </p:cBhvr>
                                      <p:tavLst>
                                        <p:tav fmla="" tm="0">
                                          <p:val>
                                            <p:strVal val="0"/>
                                          </p:val>
                                        </p:tav>
                                        <p:tav fmla="" tm="100000">
                                          <p:val>
                                            <p:strVal val="#ppt_w"/>
                                          </p:val>
                                        </p:tav>
                                      </p:tavLst>
                                    </p:anim>
                                    <p:anim calcmode="lin" valueType="num">
                                      <p:cBhvr additive="base">
                                        <p:cTn dur="500"/>
                                        <p:tgtEl>
                                          <p:spTgt spid="19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91"/>
                                        </p:tgtEl>
                                        <p:attrNameLst>
                                          <p:attrName>style.visibility</p:attrName>
                                        </p:attrNameLst>
                                      </p:cBhvr>
                                      <p:to>
                                        <p:strVal val="visible"/>
                                      </p:to>
                                    </p:set>
                                    <p:anim calcmode="lin" valueType="num">
                                      <p:cBhvr additive="base">
                                        <p:cTn dur="500"/>
                                        <p:tgtEl>
                                          <p:spTgt spid="191"/>
                                        </p:tgtEl>
                                        <p:attrNameLst>
                                          <p:attrName>ppt_w</p:attrName>
                                        </p:attrNameLst>
                                      </p:cBhvr>
                                      <p:tavLst>
                                        <p:tav fmla="" tm="0">
                                          <p:val>
                                            <p:strVal val="0"/>
                                          </p:val>
                                        </p:tav>
                                        <p:tav fmla="" tm="100000">
                                          <p:val>
                                            <p:strVal val="#ppt_w"/>
                                          </p:val>
                                        </p:tav>
                                      </p:tavLst>
                                    </p:anim>
                                    <p:anim calcmode="lin" valueType="num">
                                      <p:cBhvr additive="base">
                                        <p:cTn dur="500"/>
                                        <p:tgtEl>
                                          <p:spTgt spid="19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92"/>
                                        </p:tgtEl>
                                        <p:attrNameLst>
                                          <p:attrName>style.visibility</p:attrName>
                                        </p:attrNameLst>
                                      </p:cBhvr>
                                      <p:to>
                                        <p:strVal val="visible"/>
                                      </p:to>
                                    </p:set>
                                    <p:anim calcmode="lin" valueType="num">
                                      <p:cBhvr additive="base">
                                        <p:cTn dur="500"/>
                                        <p:tgtEl>
                                          <p:spTgt spid="192"/>
                                        </p:tgtEl>
                                        <p:attrNameLst>
                                          <p:attrName>ppt_w</p:attrName>
                                        </p:attrNameLst>
                                      </p:cBhvr>
                                      <p:tavLst>
                                        <p:tav fmla="" tm="0">
                                          <p:val>
                                            <p:strVal val="0"/>
                                          </p:val>
                                        </p:tav>
                                        <p:tav fmla="" tm="100000">
                                          <p:val>
                                            <p:strVal val="#ppt_w"/>
                                          </p:val>
                                        </p:tav>
                                      </p:tavLst>
                                    </p:anim>
                                    <p:anim calcmode="lin" valueType="num">
                                      <p:cBhvr additive="base">
                                        <p:cTn dur="500"/>
                                        <p:tgtEl>
                                          <p:spTgt spid="19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pic>
        <p:nvPicPr>
          <p:cNvPr id="197" name="Google Shape;197;p7"/>
          <p:cNvPicPr preferRelativeResize="0"/>
          <p:nvPr/>
        </p:nvPicPr>
        <p:blipFill rotWithShape="1">
          <a:blip r:embed="rId3">
            <a:alphaModFix/>
          </a:blip>
          <a:srcRect b="0" l="3870" r="0" t="0"/>
          <a:stretch/>
        </p:blipFill>
        <p:spPr>
          <a:xfrm>
            <a:off x="566056" y="204787"/>
            <a:ext cx="8374743" cy="4722813"/>
          </a:xfrm>
          <a:prstGeom prst="rect">
            <a:avLst/>
          </a:prstGeom>
          <a:noFill/>
          <a:ln>
            <a:noFill/>
          </a:ln>
        </p:spPr>
      </p:pic>
      <p:sp>
        <p:nvSpPr>
          <p:cNvPr id="198" name="Google Shape;198;p7"/>
          <p:cNvSpPr txBox="1"/>
          <p:nvPr>
            <p:ph type="title"/>
          </p:nvPr>
        </p:nvSpPr>
        <p:spPr>
          <a:xfrm>
            <a:off x="566056" y="204787"/>
            <a:ext cx="8374743" cy="6489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SzPts val="3200"/>
              <a:buNone/>
            </a:pPr>
            <a:r>
              <a:rPr b="1" lang="vi-VN" sz="2600">
                <a:solidFill>
                  <a:srgbClr val="C00000"/>
                </a:solidFill>
                <a:latin typeface="Arial"/>
                <a:ea typeface="Arial"/>
                <a:cs typeface="Arial"/>
                <a:sym typeface="Arial"/>
              </a:rPr>
              <a:t>I. Mục đích và vai trò của thiết kế kĩ thuật</a:t>
            </a:r>
            <a:endParaRPr b="1" sz="2600">
              <a:solidFill>
                <a:srgbClr val="C00000"/>
              </a:solidFill>
              <a:latin typeface="Arial"/>
              <a:ea typeface="Arial"/>
              <a:cs typeface="Arial"/>
              <a:sym typeface="Arial"/>
            </a:endParaRPr>
          </a:p>
        </p:txBody>
      </p:sp>
      <p:grpSp>
        <p:nvGrpSpPr>
          <p:cNvPr id="199" name="Google Shape;199;p7"/>
          <p:cNvGrpSpPr/>
          <p:nvPr/>
        </p:nvGrpSpPr>
        <p:grpSpPr>
          <a:xfrm rot="-721844">
            <a:off x="7780355" y="3551669"/>
            <a:ext cx="1030105" cy="1364108"/>
            <a:chOff x="4476879" y="3598123"/>
            <a:chExt cx="877070" cy="1161452"/>
          </a:xfrm>
        </p:grpSpPr>
        <p:sp>
          <p:nvSpPr>
            <p:cNvPr id="200" name="Google Shape;200;p7"/>
            <p:cNvSpPr/>
            <p:nvPr/>
          </p:nvSpPr>
          <p:spPr>
            <a:xfrm rot="294764">
              <a:off x="4762575" y="3620397"/>
              <a:ext cx="556328" cy="842329"/>
            </a:xfrm>
            <a:custGeom>
              <a:rect b="b" l="l" r="r" t="t"/>
              <a:pathLst>
                <a:path extrusionOk="0" h="38696" w="23751">
                  <a:moveTo>
                    <a:pt x="14094" y="1100"/>
                  </a:moveTo>
                  <a:cubicBezTo>
                    <a:pt x="14089" y="1100"/>
                    <a:pt x="14084" y="1103"/>
                    <a:pt x="14077" y="1109"/>
                  </a:cubicBezTo>
                  <a:cubicBezTo>
                    <a:pt x="13910" y="1143"/>
                    <a:pt x="13777" y="1276"/>
                    <a:pt x="13677" y="1409"/>
                  </a:cubicBezTo>
                  <a:cubicBezTo>
                    <a:pt x="13577" y="1576"/>
                    <a:pt x="13510" y="1743"/>
                    <a:pt x="13510" y="1943"/>
                  </a:cubicBezTo>
                  <a:cubicBezTo>
                    <a:pt x="13510" y="1960"/>
                    <a:pt x="13535" y="1968"/>
                    <a:pt x="13560" y="1968"/>
                  </a:cubicBezTo>
                  <a:cubicBezTo>
                    <a:pt x="13585" y="1968"/>
                    <a:pt x="13610" y="1960"/>
                    <a:pt x="13610" y="1943"/>
                  </a:cubicBezTo>
                  <a:cubicBezTo>
                    <a:pt x="13610" y="1776"/>
                    <a:pt x="13677" y="1610"/>
                    <a:pt x="13744" y="1476"/>
                  </a:cubicBezTo>
                  <a:cubicBezTo>
                    <a:pt x="13844" y="1343"/>
                    <a:pt x="13977" y="1209"/>
                    <a:pt x="14111" y="1143"/>
                  </a:cubicBezTo>
                  <a:cubicBezTo>
                    <a:pt x="14111" y="1143"/>
                    <a:pt x="14111" y="1100"/>
                    <a:pt x="14094" y="1100"/>
                  </a:cubicBezTo>
                  <a:close/>
                  <a:moveTo>
                    <a:pt x="15237" y="1570"/>
                  </a:moveTo>
                  <a:cubicBezTo>
                    <a:pt x="15229" y="1570"/>
                    <a:pt x="15221" y="1572"/>
                    <a:pt x="15211" y="1576"/>
                  </a:cubicBezTo>
                  <a:cubicBezTo>
                    <a:pt x="15145" y="1610"/>
                    <a:pt x="15111" y="1643"/>
                    <a:pt x="15045" y="1676"/>
                  </a:cubicBezTo>
                  <a:cubicBezTo>
                    <a:pt x="15011" y="1743"/>
                    <a:pt x="14945" y="1776"/>
                    <a:pt x="14911" y="1843"/>
                  </a:cubicBezTo>
                  <a:cubicBezTo>
                    <a:pt x="14878" y="1876"/>
                    <a:pt x="14844" y="1910"/>
                    <a:pt x="14778" y="1977"/>
                  </a:cubicBezTo>
                  <a:cubicBezTo>
                    <a:pt x="14744" y="2043"/>
                    <a:pt x="14711" y="2077"/>
                    <a:pt x="14678" y="2143"/>
                  </a:cubicBezTo>
                  <a:cubicBezTo>
                    <a:pt x="14678" y="2192"/>
                    <a:pt x="14731" y="2223"/>
                    <a:pt x="14760" y="2223"/>
                  </a:cubicBezTo>
                  <a:cubicBezTo>
                    <a:pt x="14771" y="2223"/>
                    <a:pt x="14778" y="2219"/>
                    <a:pt x="14778" y="2210"/>
                  </a:cubicBezTo>
                  <a:lnTo>
                    <a:pt x="14778" y="2177"/>
                  </a:lnTo>
                  <a:cubicBezTo>
                    <a:pt x="14811" y="2143"/>
                    <a:pt x="14844" y="2077"/>
                    <a:pt x="14878" y="2010"/>
                  </a:cubicBezTo>
                  <a:cubicBezTo>
                    <a:pt x="14878" y="1977"/>
                    <a:pt x="14945" y="1910"/>
                    <a:pt x="14978" y="1876"/>
                  </a:cubicBezTo>
                  <a:cubicBezTo>
                    <a:pt x="15011" y="1843"/>
                    <a:pt x="15078" y="1810"/>
                    <a:pt x="15111" y="1776"/>
                  </a:cubicBezTo>
                  <a:cubicBezTo>
                    <a:pt x="15178" y="1743"/>
                    <a:pt x="15211" y="1710"/>
                    <a:pt x="15278" y="1676"/>
                  </a:cubicBezTo>
                  <a:cubicBezTo>
                    <a:pt x="15307" y="1648"/>
                    <a:pt x="15286" y="1570"/>
                    <a:pt x="15237" y="1570"/>
                  </a:cubicBezTo>
                  <a:close/>
                  <a:moveTo>
                    <a:pt x="13510" y="2243"/>
                  </a:moveTo>
                  <a:cubicBezTo>
                    <a:pt x="13477" y="2243"/>
                    <a:pt x="13443" y="2277"/>
                    <a:pt x="13443" y="2310"/>
                  </a:cubicBezTo>
                  <a:lnTo>
                    <a:pt x="13443" y="2510"/>
                  </a:lnTo>
                  <a:cubicBezTo>
                    <a:pt x="13443" y="2510"/>
                    <a:pt x="13477" y="2544"/>
                    <a:pt x="13510" y="2544"/>
                  </a:cubicBezTo>
                  <a:cubicBezTo>
                    <a:pt x="13544" y="2544"/>
                    <a:pt x="13544" y="2510"/>
                    <a:pt x="13544" y="2510"/>
                  </a:cubicBezTo>
                  <a:lnTo>
                    <a:pt x="13544" y="2310"/>
                  </a:lnTo>
                  <a:cubicBezTo>
                    <a:pt x="13544" y="2277"/>
                    <a:pt x="13544" y="2243"/>
                    <a:pt x="13510" y="2243"/>
                  </a:cubicBezTo>
                  <a:close/>
                  <a:moveTo>
                    <a:pt x="12229" y="341"/>
                  </a:moveTo>
                  <a:cubicBezTo>
                    <a:pt x="12244" y="341"/>
                    <a:pt x="12260" y="341"/>
                    <a:pt x="12276" y="342"/>
                  </a:cubicBezTo>
                  <a:cubicBezTo>
                    <a:pt x="12776" y="375"/>
                    <a:pt x="13143" y="742"/>
                    <a:pt x="13243" y="1209"/>
                  </a:cubicBezTo>
                  <a:cubicBezTo>
                    <a:pt x="13243" y="1243"/>
                    <a:pt x="13277" y="1243"/>
                    <a:pt x="13277" y="1276"/>
                  </a:cubicBezTo>
                  <a:cubicBezTo>
                    <a:pt x="13143" y="1543"/>
                    <a:pt x="13110" y="1876"/>
                    <a:pt x="13143" y="2177"/>
                  </a:cubicBezTo>
                  <a:cubicBezTo>
                    <a:pt x="13143" y="2343"/>
                    <a:pt x="13177" y="2477"/>
                    <a:pt x="13177" y="2610"/>
                  </a:cubicBezTo>
                  <a:lnTo>
                    <a:pt x="13143" y="2510"/>
                  </a:lnTo>
                  <a:cubicBezTo>
                    <a:pt x="13043" y="2343"/>
                    <a:pt x="12943" y="2143"/>
                    <a:pt x="12876" y="1977"/>
                  </a:cubicBezTo>
                  <a:cubicBezTo>
                    <a:pt x="12866" y="1956"/>
                    <a:pt x="12849" y="1948"/>
                    <a:pt x="12832" y="1948"/>
                  </a:cubicBezTo>
                  <a:cubicBezTo>
                    <a:pt x="12794" y="1948"/>
                    <a:pt x="12753" y="1987"/>
                    <a:pt x="12776" y="2010"/>
                  </a:cubicBezTo>
                  <a:cubicBezTo>
                    <a:pt x="12843" y="2210"/>
                    <a:pt x="12943" y="2377"/>
                    <a:pt x="13043" y="2544"/>
                  </a:cubicBezTo>
                  <a:cubicBezTo>
                    <a:pt x="13077" y="2644"/>
                    <a:pt x="13110" y="2710"/>
                    <a:pt x="13143" y="2810"/>
                  </a:cubicBezTo>
                  <a:cubicBezTo>
                    <a:pt x="13143" y="2877"/>
                    <a:pt x="13177" y="2944"/>
                    <a:pt x="13177" y="3011"/>
                  </a:cubicBezTo>
                  <a:cubicBezTo>
                    <a:pt x="13077" y="2844"/>
                    <a:pt x="12943" y="2677"/>
                    <a:pt x="12810" y="2544"/>
                  </a:cubicBezTo>
                  <a:cubicBezTo>
                    <a:pt x="12476" y="2177"/>
                    <a:pt x="12176" y="1810"/>
                    <a:pt x="11909" y="1409"/>
                  </a:cubicBezTo>
                  <a:cubicBezTo>
                    <a:pt x="11681" y="1018"/>
                    <a:pt x="11580" y="341"/>
                    <a:pt x="12229" y="341"/>
                  </a:cubicBezTo>
                  <a:close/>
                  <a:moveTo>
                    <a:pt x="11009" y="176"/>
                  </a:moveTo>
                  <a:cubicBezTo>
                    <a:pt x="11218" y="176"/>
                    <a:pt x="11393" y="410"/>
                    <a:pt x="11475" y="576"/>
                  </a:cubicBezTo>
                  <a:cubicBezTo>
                    <a:pt x="11509" y="609"/>
                    <a:pt x="11509" y="609"/>
                    <a:pt x="11542" y="609"/>
                  </a:cubicBezTo>
                  <a:cubicBezTo>
                    <a:pt x="11509" y="876"/>
                    <a:pt x="11575" y="1176"/>
                    <a:pt x="11709" y="1409"/>
                  </a:cubicBezTo>
                  <a:cubicBezTo>
                    <a:pt x="11942" y="1776"/>
                    <a:pt x="12176" y="2143"/>
                    <a:pt x="12509" y="2444"/>
                  </a:cubicBezTo>
                  <a:cubicBezTo>
                    <a:pt x="12676" y="2610"/>
                    <a:pt x="12843" y="2810"/>
                    <a:pt x="13010" y="3011"/>
                  </a:cubicBezTo>
                  <a:lnTo>
                    <a:pt x="13043" y="3044"/>
                  </a:lnTo>
                  <a:lnTo>
                    <a:pt x="12976" y="3011"/>
                  </a:lnTo>
                  <a:cubicBezTo>
                    <a:pt x="12810" y="2944"/>
                    <a:pt x="12610" y="2877"/>
                    <a:pt x="12476" y="2777"/>
                  </a:cubicBezTo>
                  <a:cubicBezTo>
                    <a:pt x="12143" y="2510"/>
                    <a:pt x="11876" y="2177"/>
                    <a:pt x="11709" y="1810"/>
                  </a:cubicBezTo>
                  <a:lnTo>
                    <a:pt x="11676" y="1810"/>
                  </a:lnTo>
                  <a:cubicBezTo>
                    <a:pt x="11776" y="2177"/>
                    <a:pt x="11976" y="2510"/>
                    <a:pt x="12276" y="2810"/>
                  </a:cubicBezTo>
                  <a:cubicBezTo>
                    <a:pt x="12176" y="2777"/>
                    <a:pt x="12076" y="2744"/>
                    <a:pt x="12009" y="2710"/>
                  </a:cubicBezTo>
                  <a:cubicBezTo>
                    <a:pt x="11642" y="2510"/>
                    <a:pt x="11309" y="2277"/>
                    <a:pt x="11008" y="1943"/>
                  </a:cubicBezTo>
                  <a:cubicBezTo>
                    <a:pt x="10742" y="1610"/>
                    <a:pt x="10575" y="1209"/>
                    <a:pt x="10608" y="776"/>
                  </a:cubicBezTo>
                  <a:cubicBezTo>
                    <a:pt x="10575" y="542"/>
                    <a:pt x="10675" y="342"/>
                    <a:pt x="10875" y="209"/>
                  </a:cubicBezTo>
                  <a:cubicBezTo>
                    <a:pt x="10921" y="186"/>
                    <a:pt x="10966" y="176"/>
                    <a:pt x="11009" y="176"/>
                  </a:cubicBezTo>
                  <a:close/>
                  <a:moveTo>
                    <a:pt x="15678" y="1343"/>
                  </a:moveTo>
                  <a:cubicBezTo>
                    <a:pt x="15778" y="1343"/>
                    <a:pt x="15879" y="1409"/>
                    <a:pt x="15912" y="1510"/>
                  </a:cubicBezTo>
                  <a:cubicBezTo>
                    <a:pt x="15912" y="1610"/>
                    <a:pt x="15912" y="1676"/>
                    <a:pt x="15879" y="1776"/>
                  </a:cubicBezTo>
                  <a:cubicBezTo>
                    <a:pt x="15845" y="1910"/>
                    <a:pt x="15778" y="2043"/>
                    <a:pt x="15712" y="2210"/>
                  </a:cubicBezTo>
                  <a:cubicBezTo>
                    <a:pt x="15678" y="2243"/>
                    <a:pt x="15678" y="2277"/>
                    <a:pt x="15645" y="2310"/>
                  </a:cubicBezTo>
                  <a:lnTo>
                    <a:pt x="15478" y="2444"/>
                  </a:lnTo>
                  <a:cubicBezTo>
                    <a:pt x="15412" y="2477"/>
                    <a:pt x="15345" y="2544"/>
                    <a:pt x="15311" y="2610"/>
                  </a:cubicBezTo>
                  <a:cubicBezTo>
                    <a:pt x="15278" y="2644"/>
                    <a:pt x="15278" y="2644"/>
                    <a:pt x="15278" y="2677"/>
                  </a:cubicBezTo>
                  <a:lnTo>
                    <a:pt x="15245" y="2710"/>
                  </a:lnTo>
                  <a:cubicBezTo>
                    <a:pt x="15145" y="2810"/>
                    <a:pt x="15111" y="2944"/>
                    <a:pt x="15011" y="3044"/>
                  </a:cubicBezTo>
                  <a:cubicBezTo>
                    <a:pt x="14844" y="3211"/>
                    <a:pt x="14544" y="3177"/>
                    <a:pt x="14277" y="3211"/>
                  </a:cubicBezTo>
                  <a:cubicBezTo>
                    <a:pt x="14344" y="3177"/>
                    <a:pt x="14377" y="3144"/>
                    <a:pt x="14411" y="3144"/>
                  </a:cubicBezTo>
                  <a:cubicBezTo>
                    <a:pt x="14444" y="3111"/>
                    <a:pt x="14478" y="3077"/>
                    <a:pt x="14511" y="3077"/>
                  </a:cubicBezTo>
                  <a:lnTo>
                    <a:pt x="14544" y="3011"/>
                  </a:lnTo>
                  <a:cubicBezTo>
                    <a:pt x="14578" y="2944"/>
                    <a:pt x="14644" y="2911"/>
                    <a:pt x="14644" y="2844"/>
                  </a:cubicBezTo>
                  <a:cubicBezTo>
                    <a:pt x="14661" y="2810"/>
                    <a:pt x="14661" y="2802"/>
                    <a:pt x="14657" y="2802"/>
                  </a:cubicBezTo>
                  <a:lnTo>
                    <a:pt x="14657" y="2802"/>
                  </a:lnTo>
                  <a:cubicBezTo>
                    <a:pt x="14653" y="2802"/>
                    <a:pt x="14644" y="2810"/>
                    <a:pt x="14644" y="2810"/>
                  </a:cubicBezTo>
                  <a:cubicBezTo>
                    <a:pt x="14611" y="2877"/>
                    <a:pt x="14544" y="2911"/>
                    <a:pt x="14511" y="2944"/>
                  </a:cubicBezTo>
                  <a:lnTo>
                    <a:pt x="14444" y="3011"/>
                  </a:lnTo>
                  <a:cubicBezTo>
                    <a:pt x="14411" y="3011"/>
                    <a:pt x="14377" y="3044"/>
                    <a:pt x="14344" y="3044"/>
                  </a:cubicBezTo>
                  <a:cubicBezTo>
                    <a:pt x="14311" y="3077"/>
                    <a:pt x="14277" y="3111"/>
                    <a:pt x="14211" y="3144"/>
                  </a:cubicBezTo>
                  <a:cubicBezTo>
                    <a:pt x="14177" y="3144"/>
                    <a:pt x="14144" y="3177"/>
                    <a:pt x="14144" y="3177"/>
                  </a:cubicBezTo>
                  <a:cubicBezTo>
                    <a:pt x="14144" y="3077"/>
                    <a:pt x="14177" y="3011"/>
                    <a:pt x="14211" y="2911"/>
                  </a:cubicBezTo>
                  <a:cubicBezTo>
                    <a:pt x="14244" y="2677"/>
                    <a:pt x="14311" y="2477"/>
                    <a:pt x="14377" y="2243"/>
                  </a:cubicBezTo>
                  <a:cubicBezTo>
                    <a:pt x="14478" y="1876"/>
                    <a:pt x="14778" y="1576"/>
                    <a:pt x="15145" y="1409"/>
                  </a:cubicBezTo>
                  <a:lnTo>
                    <a:pt x="15145" y="1443"/>
                  </a:lnTo>
                  <a:cubicBezTo>
                    <a:pt x="15311" y="1343"/>
                    <a:pt x="15512" y="1343"/>
                    <a:pt x="15678" y="1343"/>
                  </a:cubicBezTo>
                  <a:close/>
                  <a:moveTo>
                    <a:pt x="14177" y="876"/>
                  </a:moveTo>
                  <a:cubicBezTo>
                    <a:pt x="14544" y="909"/>
                    <a:pt x="14778" y="1276"/>
                    <a:pt x="14611" y="1610"/>
                  </a:cubicBezTo>
                  <a:cubicBezTo>
                    <a:pt x="14611" y="1610"/>
                    <a:pt x="14611" y="1610"/>
                    <a:pt x="14611" y="1643"/>
                  </a:cubicBezTo>
                  <a:cubicBezTo>
                    <a:pt x="14478" y="1776"/>
                    <a:pt x="14377" y="1977"/>
                    <a:pt x="14277" y="2177"/>
                  </a:cubicBezTo>
                  <a:cubicBezTo>
                    <a:pt x="14177" y="2410"/>
                    <a:pt x="14111" y="2644"/>
                    <a:pt x="14044" y="2877"/>
                  </a:cubicBezTo>
                  <a:cubicBezTo>
                    <a:pt x="14011" y="3011"/>
                    <a:pt x="13977" y="3111"/>
                    <a:pt x="13977" y="3244"/>
                  </a:cubicBezTo>
                  <a:cubicBezTo>
                    <a:pt x="13977" y="3244"/>
                    <a:pt x="13977" y="3277"/>
                    <a:pt x="13977" y="3277"/>
                  </a:cubicBezTo>
                  <a:cubicBezTo>
                    <a:pt x="13910" y="3244"/>
                    <a:pt x="13877" y="3177"/>
                    <a:pt x="13810" y="3177"/>
                  </a:cubicBezTo>
                  <a:cubicBezTo>
                    <a:pt x="13810" y="3011"/>
                    <a:pt x="13810" y="2844"/>
                    <a:pt x="13810" y="2710"/>
                  </a:cubicBezTo>
                  <a:lnTo>
                    <a:pt x="13844" y="2210"/>
                  </a:lnTo>
                  <a:cubicBezTo>
                    <a:pt x="13844" y="2193"/>
                    <a:pt x="13835" y="2185"/>
                    <a:pt x="13827" y="2185"/>
                  </a:cubicBezTo>
                  <a:cubicBezTo>
                    <a:pt x="13819" y="2185"/>
                    <a:pt x="13810" y="2193"/>
                    <a:pt x="13810" y="2210"/>
                  </a:cubicBezTo>
                  <a:cubicBezTo>
                    <a:pt x="13810" y="2377"/>
                    <a:pt x="13777" y="2544"/>
                    <a:pt x="13744" y="2677"/>
                  </a:cubicBezTo>
                  <a:cubicBezTo>
                    <a:pt x="13744" y="2844"/>
                    <a:pt x="13744" y="2977"/>
                    <a:pt x="13710" y="3144"/>
                  </a:cubicBezTo>
                  <a:cubicBezTo>
                    <a:pt x="13672" y="3119"/>
                    <a:pt x="13629" y="3108"/>
                    <a:pt x="13587" y="3108"/>
                  </a:cubicBezTo>
                  <a:cubicBezTo>
                    <a:pt x="13518" y="3108"/>
                    <a:pt x="13451" y="3136"/>
                    <a:pt x="13410" y="3177"/>
                  </a:cubicBezTo>
                  <a:cubicBezTo>
                    <a:pt x="13377" y="3211"/>
                    <a:pt x="13377" y="3211"/>
                    <a:pt x="13343" y="3244"/>
                  </a:cubicBezTo>
                  <a:cubicBezTo>
                    <a:pt x="13343" y="3011"/>
                    <a:pt x="13343" y="2744"/>
                    <a:pt x="13343" y="2477"/>
                  </a:cubicBezTo>
                  <a:cubicBezTo>
                    <a:pt x="13243" y="2110"/>
                    <a:pt x="13243" y="1743"/>
                    <a:pt x="13377" y="1376"/>
                  </a:cubicBezTo>
                  <a:cubicBezTo>
                    <a:pt x="13544" y="1076"/>
                    <a:pt x="13844" y="909"/>
                    <a:pt x="14177" y="876"/>
                  </a:cubicBezTo>
                  <a:close/>
                  <a:moveTo>
                    <a:pt x="16969" y="1939"/>
                  </a:moveTo>
                  <a:cubicBezTo>
                    <a:pt x="17038" y="1939"/>
                    <a:pt x="17095" y="1969"/>
                    <a:pt x="17113" y="2077"/>
                  </a:cubicBezTo>
                  <a:cubicBezTo>
                    <a:pt x="17113" y="2310"/>
                    <a:pt x="17013" y="2544"/>
                    <a:pt x="16813" y="2710"/>
                  </a:cubicBezTo>
                  <a:cubicBezTo>
                    <a:pt x="16346" y="3011"/>
                    <a:pt x="15812" y="3211"/>
                    <a:pt x="15245" y="3277"/>
                  </a:cubicBezTo>
                  <a:cubicBezTo>
                    <a:pt x="15211" y="3244"/>
                    <a:pt x="15211" y="3211"/>
                    <a:pt x="15178" y="3211"/>
                  </a:cubicBezTo>
                  <a:lnTo>
                    <a:pt x="15278" y="3177"/>
                  </a:lnTo>
                  <a:lnTo>
                    <a:pt x="15545" y="3077"/>
                  </a:lnTo>
                  <a:cubicBezTo>
                    <a:pt x="15712" y="3011"/>
                    <a:pt x="15879" y="2944"/>
                    <a:pt x="16045" y="2844"/>
                  </a:cubicBezTo>
                  <a:cubicBezTo>
                    <a:pt x="16072" y="2817"/>
                    <a:pt x="16056" y="2768"/>
                    <a:pt x="16013" y="2768"/>
                  </a:cubicBezTo>
                  <a:cubicBezTo>
                    <a:pt x="16003" y="2768"/>
                    <a:pt x="15991" y="2771"/>
                    <a:pt x="15979" y="2777"/>
                  </a:cubicBezTo>
                  <a:cubicBezTo>
                    <a:pt x="15812" y="2844"/>
                    <a:pt x="15645" y="2911"/>
                    <a:pt x="15478" y="2977"/>
                  </a:cubicBezTo>
                  <a:lnTo>
                    <a:pt x="15311" y="3044"/>
                  </a:lnTo>
                  <a:cubicBezTo>
                    <a:pt x="15412" y="2877"/>
                    <a:pt x="15545" y="2710"/>
                    <a:pt x="15712" y="2577"/>
                  </a:cubicBezTo>
                  <a:cubicBezTo>
                    <a:pt x="15912" y="2410"/>
                    <a:pt x="16145" y="2243"/>
                    <a:pt x="16379" y="2110"/>
                  </a:cubicBezTo>
                  <a:lnTo>
                    <a:pt x="16412" y="2143"/>
                  </a:lnTo>
                  <a:cubicBezTo>
                    <a:pt x="16512" y="2077"/>
                    <a:pt x="16646" y="2010"/>
                    <a:pt x="16779" y="1977"/>
                  </a:cubicBezTo>
                  <a:cubicBezTo>
                    <a:pt x="16841" y="1961"/>
                    <a:pt x="16910" y="1939"/>
                    <a:pt x="16969" y="1939"/>
                  </a:cubicBezTo>
                  <a:close/>
                  <a:moveTo>
                    <a:pt x="14945" y="3411"/>
                  </a:moveTo>
                  <a:cubicBezTo>
                    <a:pt x="14911" y="3444"/>
                    <a:pt x="14878" y="3478"/>
                    <a:pt x="14878" y="3511"/>
                  </a:cubicBezTo>
                  <a:lnTo>
                    <a:pt x="14878" y="3544"/>
                  </a:lnTo>
                  <a:cubicBezTo>
                    <a:pt x="14711" y="3711"/>
                    <a:pt x="14478" y="3811"/>
                    <a:pt x="14244" y="3878"/>
                  </a:cubicBezTo>
                  <a:cubicBezTo>
                    <a:pt x="14302" y="3820"/>
                    <a:pt x="14260" y="3738"/>
                    <a:pt x="14204" y="3738"/>
                  </a:cubicBezTo>
                  <a:cubicBezTo>
                    <a:pt x="14196" y="3738"/>
                    <a:pt x="14186" y="3740"/>
                    <a:pt x="14177" y="3744"/>
                  </a:cubicBezTo>
                  <a:cubicBezTo>
                    <a:pt x="14077" y="3811"/>
                    <a:pt x="14011" y="3845"/>
                    <a:pt x="13944" y="3878"/>
                  </a:cubicBezTo>
                  <a:lnTo>
                    <a:pt x="13877" y="3878"/>
                  </a:lnTo>
                  <a:cubicBezTo>
                    <a:pt x="13944" y="3811"/>
                    <a:pt x="13977" y="3711"/>
                    <a:pt x="14011" y="3611"/>
                  </a:cubicBezTo>
                  <a:cubicBezTo>
                    <a:pt x="14011" y="3578"/>
                    <a:pt x="14044" y="3544"/>
                    <a:pt x="14044" y="3511"/>
                  </a:cubicBezTo>
                  <a:cubicBezTo>
                    <a:pt x="14190" y="3462"/>
                    <a:pt x="14337" y="3431"/>
                    <a:pt x="14483" y="3431"/>
                  </a:cubicBezTo>
                  <a:cubicBezTo>
                    <a:pt x="14537" y="3431"/>
                    <a:pt x="14591" y="3435"/>
                    <a:pt x="14644" y="3444"/>
                  </a:cubicBezTo>
                  <a:cubicBezTo>
                    <a:pt x="14744" y="3444"/>
                    <a:pt x="14844" y="3411"/>
                    <a:pt x="14945" y="3411"/>
                  </a:cubicBezTo>
                  <a:close/>
                  <a:moveTo>
                    <a:pt x="13510" y="3311"/>
                  </a:moveTo>
                  <a:cubicBezTo>
                    <a:pt x="13610" y="3311"/>
                    <a:pt x="13710" y="3344"/>
                    <a:pt x="13777" y="3444"/>
                  </a:cubicBezTo>
                  <a:cubicBezTo>
                    <a:pt x="13810" y="3511"/>
                    <a:pt x="13810" y="3578"/>
                    <a:pt x="13810" y="3644"/>
                  </a:cubicBezTo>
                  <a:lnTo>
                    <a:pt x="13810" y="3678"/>
                  </a:lnTo>
                  <a:cubicBezTo>
                    <a:pt x="13744" y="3811"/>
                    <a:pt x="13677" y="3911"/>
                    <a:pt x="13577" y="4045"/>
                  </a:cubicBezTo>
                  <a:lnTo>
                    <a:pt x="13577" y="4011"/>
                  </a:lnTo>
                  <a:lnTo>
                    <a:pt x="13577" y="3845"/>
                  </a:lnTo>
                  <a:lnTo>
                    <a:pt x="13577" y="3678"/>
                  </a:lnTo>
                  <a:cubicBezTo>
                    <a:pt x="13560" y="3661"/>
                    <a:pt x="13552" y="3653"/>
                    <a:pt x="13544" y="3653"/>
                  </a:cubicBezTo>
                  <a:cubicBezTo>
                    <a:pt x="13535" y="3653"/>
                    <a:pt x="13527" y="3661"/>
                    <a:pt x="13510" y="3678"/>
                  </a:cubicBezTo>
                  <a:lnTo>
                    <a:pt x="13477" y="3845"/>
                  </a:lnTo>
                  <a:cubicBezTo>
                    <a:pt x="13477" y="3878"/>
                    <a:pt x="13443" y="3945"/>
                    <a:pt x="13443" y="3978"/>
                  </a:cubicBezTo>
                  <a:lnTo>
                    <a:pt x="13410" y="3845"/>
                  </a:lnTo>
                  <a:cubicBezTo>
                    <a:pt x="13410" y="3845"/>
                    <a:pt x="13410" y="3811"/>
                    <a:pt x="13410" y="3811"/>
                  </a:cubicBezTo>
                  <a:lnTo>
                    <a:pt x="13377" y="3644"/>
                  </a:lnTo>
                  <a:cubicBezTo>
                    <a:pt x="13377" y="3644"/>
                    <a:pt x="13377" y="3611"/>
                    <a:pt x="13377" y="3611"/>
                  </a:cubicBezTo>
                  <a:cubicBezTo>
                    <a:pt x="13377" y="3478"/>
                    <a:pt x="13377" y="3344"/>
                    <a:pt x="13510" y="3311"/>
                  </a:cubicBezTo>
                  <a:close/>
                  <a:moveTo>
                    <a:pt x="12409" y="3044"/>
                  </a:moveTo>
                  <a:lnTo>
                    <a:pt x="12543" y="3111"/>
                  </a:lnTo>
                  <a:lnTo>
                    <a:pt x="12576" y="3111"/>
                  </a:lnTo>
                  <a:cubicBezTo>
                    <a:pt x="12710" y="3144"/>
                    <a:pt x="12810" y="3211"/>
                    <a:pt x="12910" y="3277"/>
                  </a:cubicBezTo>
                  <a:cubicBezTo>
                    <a:pt x="13010" y="3344"/>
                    <a:pt x="13077" y="3411"/>
                    <a:pt x="13143" y="3511"/>
                  </a:cubicBezTo>
                  <a:cubicBezTo>
                    <a:pt x="13243" y="3711"/>
                    <a:pt x="13310" y="3911"/>
                    <a:pt x="13310" y="4145"/>
                  </a:cubicBezTo>
                  <a:cubicBezTo>
                    <a:pt x="13310" y="4145"/>
                    <a:pt x="13277" y="4178"/>
                    <a:pt x="13277" y="4211"/>
                  </a:cubicBezTo>
                  <a:cubicBezTo>
                    <a:pt x="13277" y="4211"/>
                    <a:pt x="13243" y="4111"/>
                    <a:pt x="13243" y="4078"/>
                  </a:cubicBezTo>
                  <a:cubicBezTo>
                    <a:pt x="13177" y="3945"/>
                    <a:pt x="13110" y="3811"/>
                    <a:pt x="13043" y="3711"/>
                  </a:cubicBezTo>
                  <a:lnTo>
                    <a:pt x="13077" y="3711"/>
                  </a:lnTo>
                  <a:cubicBezTo>
                    <a:pt x="13077" y="3700"/>
                    <a:pt x="13069" y="3696"/>
                    <a:pt x="13059" y="3696"/>
                  </a:cubicBezTo>
                  <a:cubicBezTo>
                    <a:pt x="13040" y="3696"/>
                    <a:pt x="13010" y="3711"/>
                    <a:pt x="13010" y="3711"/>
                  </a:cubicBezTo>
                  <a:cubicBezTo>
                    <a:pt x="13077" y="3845"/>
                    <a:pt x="13110" y="3978"/>
                    <a:pt x="13143" y="4111"/>
                  </a:cubicBezTo>
                  <a:cubicBezTo>
                    <a:pt x="13143" y="4111"/>
                    <a:pt x="13143" y="4111"/>
                    <a:pt x="13143" y="4145"/>
                  </a:cubicBezTo>
                  <a:cubicBezTo>
                    <a:pt x="13077" y="4078"/>
                    <a:pt x="13010" y="4011"/>
                    <a:pt x="12943" y="3978"/>
                  </a:cubicBezTo>
                  <a:cubicBezTo>
                    <a:pt x="12743" y="3811"/>
                    <a:pt x="12576" y="3644"/>
                    <a:pt x="12476" y="3411"/>
                  </a:cubicBezTo>
                  <a:cubicBezTo>
                    <a:pt x="12443" y="3277"/>
                    <a:pt x="12409" y="3177"/>
                    <a:pt x="12409" y="3044"/>
                  </a:cubicBezTo>
                  <a:close/>
                  <a:moveTo>
                    <a:pt x="3793" y="6865"/>
                  </a:moveTo>
                  <a:cubicBezTo>
                    <a:pt x="3788" y="6865"/>
                    <a:pt x="3781" y="6869"/>
                    <a:pt x="3770" y="6880"/>
                  </a:cubicBezTo>
                  <a:cubicBezTo>
                    <a:pt x="3603" y="6913"/>
                    <a:pt x="3470" y="7047"/>
                    <a:pt x="3370" y="7214"/>
                  </a:cubicBezTo>
                  <a:cubicBezTo>
                    <a:pt x="3303" y="7380"/>
                    <a:pt x="3236" y="7547"/>
                    <a:pt x="3236" y="7714"/>
                  </a:cubicBezTo>
                  <a:cubicBezTo>
                    <a:pt x="3236" y="7747"/>
                    <a:pt x="3261" y="7764"/>
                    <a:pt x="3286" y="7764"/>
                  </a:cubicBezTo>
                  <a:cubicBezTo>
                    <a:pt x="3311" y="7764"/>
                    <a:pt x="3336" y="7747"/>
                    <a:pt x="3336" y="7714"/>
                  </a:cubicBezTo>
                  <a:cubicBezTo>
                    <a:pt x="3336" y="7547"/>
                    <a:pt x="3370" y="7380"/>
                    <a:pt x="3470" y="7247"/>
                  </a:cubicBezTo>
                  <a:cubicBezTo>
                    <a:pt x="3536" y="7114"/>
                    <a:pt x="3670" y="6980"/>
                    <a:pt x="3803" y="6880"/>
                  </a:cubicBezTo>
                  <a:cubicBezTo>
                    <a:pt x="3803" y="6880"/>
                    <a:pt x="3803" y="6865"/>
                    <a:pt x="3793" y="6865"/>
                  </a:cubicBezTo>
                  <a:close/>
                  <a:moveTo>
                    <a:pt x="15578" y="5212"/>
                  </a:moveTo>
                  <a:cubicBezTo>
                    <a:pt x="15512" y="5379"/>
                    <a:pt x="15478" y="5546"/>
                    <a:pt x="15412" y="5679"/>
                  </a:cubicBezTo>
                  <a:cubicBezTo>
                    <a:pt x="15311" y="5946"/>
                    <a:pt x="15211" y="6246"/>
                    <a:pt x="15111" y="6546"/>
                  </a:cubicBezTo>
                  <a:cubicBezTo>
                    <a:pt x="14945" y="6980"/>
                    <a:pt x="14811" y="7414"/>
                    <a:pt x="14678" y="7847"/>
                  </a:cubicBezTo>
                  <a:cubicBezTo>
                    <a:pt x="14744" y="7514"/>
                    <a:pt x="14778" y="7114"/>
                    <a:pt x="14811" y="6780"/>
                  </a:cubicBezTo>
                  <a:cubicBezTo>
                    <a:pt x="14945" y="6213"/>
                    <a:pt x="15178" y="5646"/>
                    <a:pt x="15578" y="5212"/>
                  </a:cubicBezTo>
                  <a:close/>
                  <a:moveTo>
                    <a:pt x="4960" y="7295"/>
                  </a:moveTo>
                  <a:cubicBezTo>
                    <a:pt x="4952" y="7295"/>
                    <a:pt x="4944" y="7300"/>
                    <a:pt x="4937" y="7314"/>
                  </a:cubicBezTo>
                  <a:cubicBezTo>
                    <a:pt x="4871" y="7314"/>
                    <a:pt x="4804" y="7380"/>
                    <a:pt x="4771" y="7414"/>
                  </a:cubicBezTo>
                  <a:cubicBezTo>
                    <a:pt x="4704" y="7447"/>
                    <a:pt x="4671" y="7514"/>
                    <a:pt x="4637" y="7547"/>
                  </a:cubicBezTo>
                  <a:cubicBezTo>
                    <a:pt x="4604" y="7614"/>
                    <a:pt x="4537" y="7647"/>
                    <a:pt x="4504" y="7714"/>
                  </a:cubicBezTo>
                  <a:cubicBezTo>
                    <a:pt x="4470" y="7781"/>
                    <a:pt x="4437" y="7847"/>
                    <a:pt x="4437" y="7914"/>
                  </a:cubicBezTo>
                  <a:cubicBezTo>
                    <a:pt x="4418" y="7933"/>
                    <a:pt x="4443" y="7953"/>
                    <a:pt x="4474" y="7953"/>
                  </a:cubicBezTo>
                  <a:cubicBezTo>
                    <a:pt x="4497" y="7953"/>
                    <a:pt x="4523" y="7942"/>
                    <a:pt x="4537" y="7914"/>
                  </a:cubicBezTo>
                  <a:cubicBezTo>
                    <a:pt x="4537" y="7881"/>
                    <a:pt x="4570" y="7814"/>
                    <a:pt x="4604" y="7747"/>
                  </a:cubicBezTo>
                  <a:cubicBezTo>
                    <a:pt x="4604" y="7714"/>
                    <a:pt x="4637" y="7647"/>
                    <a:pt x="4704" y="7614"/>
                  </a:cubicBezTo>
                  <a:cubicBezTo>
                    <a:pt x="4737" y="7581"/>
                    <a:pt x="4771" y="7514"/>
                    <a:pt x="4837" y="7480"/>
                  </a:cubicBezTo>
                  <a:cubicBezTo>
                    <a:pt x="4871" y="7447"/>
                    <a:pt x="4937" y="7414"/>
                    <a:pt x="4971" y="7380"/>
                  </a:cubicBezTo>
                  <a:cubicBezTo>
                    <a:pt x="5024" y="7380"/>
                    <a:pt x="4992" y="7295"/>
                    <a:pt x="4960" y="7295"/>
                  </a:cubicBezTo>
                  <a:close/>
                  <a:moveTo>
                    <a:pt x="15712" y="5212"/>
                  </a:moveTo>
                  <a:cubicBezTo>
                    <a:pt x="15712" y="5779"/>
                    <a:pt x="15612" y="6346"/>
                    <a:pt x="15445" y="6880"/>
                  </a:cubicBezTo>
                  <a:cubicBezTo>
                    <a:pt x="15245" y="7347"/>
                    <a:pt x="14978" y="7781"/>
                    <a:pt x="14644" y="8148"/>
                  </a:cubicBezTo>
                  <a:cubicBezTo>
                    <a:pt x="14811" y="7614"/>
                    <a:pt x="15011" y="7080"/>
                    <a:pt x="15211" y="6546"/>
                  </a:cubicBezTo>
                  <a:lnTo>
                    <a:pt x="15512" y="5713"/>
                  </a:lnTo>
                  <a:cubicBezTo>
                    <a:pt x="15578" y="5546"/>
                    <a:pt x="15645" y="5379"/>
                    <a:pt x="15712" y="5212"/>
                  </a:cubicBezTo>
                  <a:close/>
                  <a:moveTo>
                    <a:pt x="3236" y="8048"/>
                  </a:moveTo>
                  <a:cubicBezTo>
                    <a:pt x="3203" y="8048"/>
                    <a:pt x="3203" y="8081"/>
                    <a:pt x="3203" y="8081"/>
                  </a:cubicBezTo>
                  <a:lnTo>
                    <a:pt x="3203" y="8281"/>
                  </a:lnTo>
                  <a:cubicBezTo>
                    <a:pt x="3203" y="8314"/>
                    <a:pt x="3203" y="8348"/>
                    <a:pt x="3236" y="8348"/>
                  </a:cubicBezTo>
                  <a:cubicBezTo>
                    <a:pt x="3270" y="8348"/>
                    <a:pt x="3303" y="8314"/>
                    <a:pt x="3303" y="8281"/>
                  </a:cubicBezTo>
                  <a:cubicBezTo>
                    <a:pt x="3303" y="8214"/>
                    <a:pt x="3303" y="8148"/>
                    <a:pt x="3303" y="8081"/>
                  </a:cubicBezTo>
                  <a:cubicBezTo>
                    <a:pt x="3270" y="8081"/>
                    <a:pt x="3270" y="8048"/>
                    <a:pt x="3236" y="8048"/>
                  </a:cubicBezTo>
                  <a:close/>
                  <a:moveTo>
                    <a:pt x="4418" y="8576"/>
                  </a:moveTo>
                  <a:cubicBezTo>
                    <a:pt x="4415" y="8576"/>
                    <a:pt x="4404" y="8595"/>
                    <a:pt x="4404" y="8615"/>
                  </a:cubicBezTo>
                  <a:cubicBezTo>
                    <a:pt x="4418" y="8586"/>
                    <a:pt x="4420" y="8576"/>
                    <a:pt x="4418" y="8576"/>
                  </a:cubicBezTo>
                  <a:close/>
                  <a:moveTo>
                    <a:pt x="629" y="6091"/>
                  </a:moveTo>
                  <a:cubicBezTo>
                    <a:pt x="811" y="6091"/>
                    <a:pt x="1016" y="6305"/>
                    <a:pt x="1101" y="6446"/>
                  </a:cubicBezTo>
                  <a:cubicBezTo>
                    <a:pt x="1135" y="6480"/>
                    <a:pt x="1168" y="6480"/>
                    <a:pt x="1201" y="6480"/>
                  </a:cubicBezTo>
                  <a:cubicBezTo>
                    <a:pt x="1168" y="6780"/>
                    <a:pt x="1235" y="7047"/>
                    <a:pt x="1402" y="7280"/>
                  </a:cubicBezTo>
                  <a:cubicBezTo>
                    <a:pt x="1635" y="7647"/>
                    <a:pt x="1902" y="7981"/>
                    <a:pt x="2235" y="8281"/>
                  </a:cubicBezTo>
                  <a:cubicBezTo>
                    <a:pt x="2402" y="8448"/>
                    <a:pt x="2569" y="8615"/>
                    <a:pt x="2736" y="8815"/>
                  </a:cubicBezTo>
                  <a:lnTo>
                    <a:pt x="2769" y="8848"/>
                  </a:lnTo>
                  <a:lnTo>
                    <a:pt x="2736" y="8848"/>
                  </a:lnTo>
                  <a:cubicBezTo>
                    <a:pt x="2536" y="8781"/>
                    <a:pt x="2369" y="8715"/>
                    <a:pt x="2202" y="8615"/>
                  </a:cubicBezTo>
                  <a:cubicBezTo>
                    <a:pt x="1869" y="8381"/>
                    <a:pt x="1568" y="8081"/>
                    <a:pt x="1368" y="7714"/>
                  </a:cubicBezTo>
                  <a:cubicBezTo>
                    <a:pt x="1368" y="7697"/>
                    <a:pt x="1360" y="7689"/>
                    <a:pt x="1352" y="7689"/>
                  </a:cubicBezTo>
                  <a:cubicBezTo>
                    <a:pt x="1343" y="7689"/>
                    <a:pt x="1335" y="7697"/>
                    <a:pt x="1335" y="7714"/>
                  </a:cubicBezTo>
                  <a:cubicBezTo>
                    <a:pt x="1468" y="8081"/>
                    <a:pt x="1702" y="8414"/>
                    <a:pt x="2002" y="8648"/>
                  </a:cubicBezTo>
                  <a:lnTo>
                    <a:pt x="2002" y="8681"/>
                  </a:lnTo>
                  <a:cubicBezTo>
                    <a:pt x="1902" y="8648"/>
                    <a:pt x="1802" y="8615"/>
                    <a:pt x="1702" y="8548"/>
                  </a:cubicBezTo>
                  <a:cubicBezTo>
                    <a:pt x="1335" y="8381"/>
                    <a:pt x="968" y="8114"/>
                    <a:pt x="701" y="7814"/>
                  </a:cubicBezTo>
                  <a:cubicBezTo>
                    <a:pt x="401" y="7514"/>
                    <a:pt x="234" y="7080"/>
                    <a:pt x="234" y="6680"/>
                  </a:cubicBezTo>
                  <a:cubicBezTo>
                    <a:pt x="234" y="6480"/>
                    <a:pt x="301" y="6180"/>
                    <a:pt x="534" y="6113"/>
                  </a:cubicBezTo>
                  <a:cubicBezTo>
                    <a:pt x="564" y="6098"/>
                    <a:pt x="596" y="6091"/>
                    <a:pt x="629" y="6091"/>
                  </a:cubicBezTo>
                  <a:close/>
                  <a:moveTo>
                    <a:pt x="1904" y="6176"/>
                  </a:moveTo>
                  <a:cubicBezTo>
                    <a:pt x="1925" y="6176"/>
                    <a:pt x="1947" y="6177"/>
                    <a:pt x="1969" y="6180"/>
                  </a:cubicBezTo>
                  <a:lnTo>
                    <a:pt x="1935" y="6213"/>
                  </a:lnTo>
                  <a:cubicBezTo>
                    <a:pt x="2402" y="6246"/>
                    <a:pt x="2803" y="6580"/>
                    <a:pt x="2936" y="7047"/>
                  </a:cubicBezTo>
                  <a:cubicBezTo>
                    <a:pt x="2936" y="7047"/>
                    <a:pt x="2936" y="7080"/>
                    <a:pt x="2969" y="7080"/>
                  </a:cubicBezTo>
                  <a:cubicBezTo>
                    <a:pt x="2836" y="7347"/>
                    <a:pt x="2803" y="7681"/>
                    <a:pt x="2869" y="7981"/>
                  </a:cubicBezTo>
                  <a:cubicBezTo>
                    <a:pt x="2903" y="8114"/>
                    <a:pt x="2903" y="8281"/>
                    <a:pt x="2936" y="8448"/>
                  </a:cubicBezTo>
                  <a:lnTo>
                    <a:pt x="2903" y="8381"/>
                  </a:lnTo>
                  <a:cubicBezTo>
                    <a:pt x="2803" y="8181"/>
                    <a:pt x="2669" y="8014"/>
                    <a:pt x="2569" y="7847"/>
                  </a:cubicBezTo>
                  <a:cubicBezTo>
                    <a:pt x="2556" y="7822"/>
                    <a:pt x="2539" y="7811"/>
                    <a:pt x="2524" y="7811"/>
                  </a:cubicBezTo>
                  <a:cubicBezTo>
                    <a:pt x="2499" y="7811"/>
                    <a:pt x="2482" y="7840"/>
                    <a:pt x="2502" y="7881"/>
                  </a:cubicBezTo>
                  <a:lnTo>
                    <a:pt x="2769" y="8414"/>
                  </a:lnTo>
                  <a:cubicBezTo>
                    <a:pt x="2803" y="8481"/>
                    <a:pt x="2869" y="8548"/>
                    <a:pt x="2903" y="8648"/>
                  </a:cubicBezTo>
                  <a:cubicBezTo>
                    <a:pt x="2903" y="8715"/>
                    <a:pt x="2936" y="8781"/>
                    <a:pt x="2936" y="8881"/>
                  </a:cubicBezTo>
                  <a:cubicBezTo>
                    <a:pt x="2803" y="8681"/>
                    <a:pt x="2669" y="8548"/>
                    <a:pt x="2536" y="8381"/>
                  </a:cubicBezTo>
                  <a:cubicBezTo>
                    <a:pt x="2202" y="8081"/>
                    <a:pt x="1869" y="7714"/>
                    <a:pt x="1602" y="7347"/>
                  </a:cubicBezTo>
                  <a:cubicBezTo>
                    <a:pt x="1468" y="7147"/>
                    <a:pt x="1402" y="6913"/>
                    <a:pt x="1402" y="6647"/>
                  </a:cubicBezTo>
                  <a:cubicBezTo>
                    <a:pt x="1402" y="6368"/>
                    <a:pt x="1631" y="6176"/>
                    <a:pt x="1904" y="6176"/>
                  </a:cubicBezTo>
                  <a:close/>
                  <a:moveTo>
                    <a:pt x="5338" y="7047"/>
                  </a:moveTo>
                  <a:cubicBezTo>
                    <a:pt x="5438" y="7047"/>
                    <a:pt x="5504" y="7080"/>
                    <a:pt x="5571" y="7147"/>
                  </a:cubicBezTo>
                  <a:cubicBezTo>
                    <a:pt x="5605" y="7247"/>
                    <a:pt x="5605" y="7347"/>
                    <a:pt x="5571" y="7447"/>
                  </a:cubicBezTo>
                  <a:cubicBezTo>
                    <a:pt x="5538" y="7614"/>
                    <a:pt x="5504" y="7781"/>
                    <a:pt x="5438" y="7947"/>
                  </a:cubicBezTo>
                  <a:cubicBezTo>
                    <a:pt x="5438" y="7981"/>
                    <a:pt x="5404" y="8014"/>
                    <a:pt x="5371" y="8048"/>
                  </a:cubicBezTo>
                  <a:cubicBezTo>
                    <a:pt x="5338" y="8081"/>
                    <a:pt x="5304" y="8114"/>
                    <a:pt x="5238" y="8148"/>
                  </a:cubicBezTo>
                  <a:lnTo>
                    <a:pt x="5238" y="8181"/>
                  </a:lnTo>
                  <a:cubicBezTo>
                    <a:pt x="5171" y="8214"/>
                    <a:pt x="5104" y="8281"/>
                    <a:pt x="5037" y="8348"/>
                  </a:cubicBezTo>
                  <a:cubicBezTo>
                    <a:pt x="5037" y="8348"/>
                    <a:pt x="5004" y="8381"/>
                    <a:pt x="5037" y="8414"/>
                  </a:cubicBezTo>
                  <a:cubicBezTo>
                    <a:pt x="4937" y="8548"/>
                    <a:pt x="4871" y="8648"/>
                    <a:pt x="4804" y="8748"/>
                  </a:cubicBezTo>
                  <a:cubicBezTo>
                    <a:pt x="4637" y="8982"/>
                    <a:pt x="4304" y="8915"/>
                    <a:pt x="4070" y="8982"/>
                  </a:cubicBezTo>
                  <a:lnTo>
                    <a:pt x="4204" y="8915"/>
                  </a:lnTo>
                  <a:cubicBezTo>
                    <a:pt x="4204" y="8881"/>
                    <a:pt x="4237" y="8848"/>
                    <a:pt x="4270" y="8848"/>
                  </a:cubicBezTo>
                  <a:lnTo>
                    <a:pt x="4304" y="8781"/>
                  </a:lnTo>
                  <a:cubicBezTo>
                    <a:pt x="4337" y="8715"/>
                    <a:pt x="4404" y="8648"/>
                    <a:pt x="4404" y="8615"/>
                  </a:cubicBezTo>
                  <a:lnTo>
                    <a:pt x="4404" y="8615"/>
                  </a:lnTo>
                  <a:cubicBezTo>
                    <a:pt x="4370" y="8648"/>
                    <a:pt x="4304" y="8715"/>
                    <a:pt x="4270" y="8748"/>
                  </a:cubicBezTo>
                  <a:lnTo>
                    <a:pt x="4204" y="8781"/>
                  </a:lnTo>
                  <a:cubicBezTo>
                    <a:pt x="4170" y="8815"/>
                    <a:pt x="4137" y="8815"/>
                    <a:pt x="4137" y="8848"/>
                  </a:cubicBezTo>
                  <a:cubicBezTo>
                    <a:pt x="4070" y="8881"/>
                    <a:pt x="4037" y="8915"/>
                    <a:pt x="3970" y="8948"/>
                  </a:cubicBezTo>
                  <a:lnTo>
                    <a:pt x="3903" y="8982"/>
                  </a:lnTo>
                  <a:cubicBezTo>
                    <a:pt x="3903" y="8915"/>
                    <a:pt x="3937" y="8815"/>
                    <a:pt x="3937" y="8748"/>
                  </a:cubicBezTo>
                  <a:cubicBezTo>
                    <a:pt x="4003" y="8548"/>
                    <a:pt x="4037" y="8314"/>
                    <a:pt x="4103" y="8114"/>
                  </a:cubicBezTo>
                  <a:cubicBezTo>
                    <a:pt x="4137" y="7881"/>
                    <a:pt x="4237" y="7681"/>
                    <a:pt x="4370" y="7514"/>
                  </a:cubicBezTo>
                  <a:cubicBezTo>
                    <a:pt x="4370" y="7514"/>
                    <a:pt x="4404" y="7480"/>
                    <a:pt x="4404" y="7447"/>
                  </a:cubicBezTo>
                  <a:cubicBezTo>
                    <a:pt x="4437" y="7447"/>
                    <a:pt x="4437" y="7447"/>
                    <a:pt x="4470" y="7414"/>
                  </a:cubicBezTo>
                  <a:cubicBezTo>
                    <a:pt x="4570" y="7314"/>
                    <a:pt x="4671" y="7214"/>
                    <a:pt x="4804" y="7147"/>
                  </a:cubicBezTo>
                  <a:cubicBezTo>
                    <a:pt x="4971" y="7080"/>
                    <a:pt x="5171" y="7047"/>
                    <a:pt x="5338" y="7047"/>
                  </a:cubicBezTo>
                  <a:close/>
                  <a:moveTo>
                    <a:pt x="6679" y="7559"/>
                  </a:moveTo>
                  <a:cubicBezTo>
                    <a:pt x="6748" y="7559"/>
                    <a:pt x="6803" y="7591"/>
                    <a:pt x="6839" y="7681"/>
                  </a:cubicBezTo>
                  <a:cubicBezTo>
                    <a:pt x="6839" y="7947"/>
                    <a:pt x="6739" y="8181"/>
                    <a:pt x="6539" y="8348"/>
                  </a:cubicBezTo>
                  <a:cubicBezTo>
                    <a:pt x="6072" y="8681"/>
                    <a:pt x="5538" y="8915"/>
                    <a:pt x="5004" y="8982"/>
                  </a:cubicBezTo>
                  <a:cubicBezTo>
                    <a:pt x="4971" y="8948"/>
                    <a:pt x="4971" y="8948"/>
                    <a:pt x="4937" y="8915"/>
                  </a:cubicBezTo>
                  <a:lnTo>
                    <a:pt x="5037" y="8881"/>
                  </a:lnTo>
                  <a:cubicBezTo>
                    <a:pt x="5104" y="8848"/>
                    <a:pt x="5204" y="8815"/>
                    <a:pt x="5271" y="8781"/>
                  </a:cubicBezTo>
                  <a:cubicBezTo>
                    <a:pt x="5438" y="8681"/>
                    <a:pt x="5605" y="8615"/>
                    <a:pt x="5771" y="8515"/>
                  </a:cubicBezTo>
                  <a:cubicBezTo>
                    <a:pt x="5825" y="8488"/>
                    <a:pt x="5792" y="8439"/>
                    <a:pt x="5760" y="8439"/>
                  </a:cubicBezTo>
                  <a:cubicBezTo>
                    <a:pt x="5752" y="8439"/>
                    <a:pt x="5744" y="8441"/>
                    <a:pt x="5738" y="8448"/>
                  </a:cubicBezTo>
                  <a:cubicBezTo>
                    <a:pt x="5571" y="8515"/>
                    <a:pt x="5404" y="8581"/>
                    <a:pt x="5238" y="8681"/>
                  </a:cubicBezTo>
                  <a:lnTo>
                    <a:pt x="5071" y="8715"/>
                  </a:lnTo>
                  <a:cubicBezTo>
                    <a:pt x="5171" y="8548"/>
                    <a:pt x="5338" y="8414"/>
                    <a:pt x="5471" y="8248"/>
                  </a:cubicBezTo>
                  <a:cubicBezTo>
                    <a:pt x="5671" y="8081"/>
                    <a:pt x="5871" y="7914"/>
                    <a:pt x="6138" y="7781"/>
                  </a:cubicBezTo>
                  <a:cubicBezTo>
                    <a:pt x="6238" y="7714"/>
                    <a:pt x="6372" y="7647"/>
                    <a:pt x="6472" y="7614"/>
                  </a:cubicBezTo>
                  <a:cubicBezTo>
                    <a:pt x="6549" y="7583"/>
                    <a:pt x="6619" y="7559"/>
                    <a:pt x="6679" y="7559"/>
                  </a:cubicBezTo>
                  <a:close/>
                  <a:moveTo>
                    <a:pt x="14111" y="6947"/>
                  </a:moveTo>
                  <a:lnTo>
                    <a:pt x="14111" y="6947"/>
                  </a:lnTo>
                  <a:cubicBezTo>
                    <a:pt x="13910" y="7614"/>
                    <a:pt x="14111" y="8414"/>
                    <a:pt x="13744" y="9015"/>
                  </a:cubicBezTo>
                  <a:cubicBezTo>
                    <a:pt x="13777" y="8715"/>
                    <a:pt x="13810" y="8381"/>
                    <a:pt x="13810" y="8081"/>
                  </a:cubicBezTo>
                  <a:cubicBezTo>
                    <a:pt x="13810" y="7681"/>
                    <a:pt x="13910" y="7314"/>
                    <a:pt x="14111" y="6947"/>
                  </a:cubicBezTo>
                  <a:close/>
                  <a:moveTo>
                    <a:pt x="3870" y="6680"/>
                  </a:moveTo>
                  <a:cubicBezTo>
                    <a:pt x="4204" y="6713"/>
                    <a:pt x="4404" y="7047"/>
                    <a:pt x="4304" y="7380"/>
                  </a:cubicBezTo>
                  <a:cubicBezTo>
                    <a:pt x="4270" y="7380"/>
                    <a:pt x="4270" y="7380"/>
                    <a:pt x="4304" y="7414"/>
                  </a:cubicBezTo>
                  <a:cubicBezTo>
                    <a:pt x="4137" y="7581"/>
                    <a:pt x="4037" y="7781"/>
                    <a:pt x="3970" y="7981"/>
                  </a:cubicBezTo>
                  <a:cubicBezTo>
                    <a:pt x="3870" y="8214"/>
                    <a:pt x="3837" y="8448"/>
                    <a:pt x="3770" y="8681"/>
                  </a:cubicBezTo>
                  <a:cubicBezTo>
                    <a:pt x="3737" y="8815"/>
                    <a:pt x="3737" y="8915"/>
                    <a:pt x="3703" y="9048"/>
                  </a:cubicBezTo>
                  <a:cubicBezTo>
                    <a:pt x="3703" y="9082"/>
                    <a:pt x="3703" y="9082"/>
                    <a:pt x="3703" y="9082"/>
                  </a:cubicBezTo>
                  <a:cubicBezTo>
                    <a:pt x="3636" y="9048"/>
                    <a:pt x="3603" y="9015"/>
                    <a:pt x="3536" y="8982"/>
                  </a:cubicBezTo>
                  <a:cubicBezTo>
                    <a:pt x="3536" y="8815"/>
                    <a:pt x="3536" y="8648"/>
                    <a:pt x="3536" y="8515"/>
                  </a:cubicBezTo>
                  <a:lnTo>
                    <a:pt x="3536" y="8014"/>
                  </a:lnTo>
                  <a:cubicBezTo>
                    <a:pt x="3536" y="7998"/>
                    <a:pt x="3528" y="7989"/>
                    <a:pt x="3520" y="7989"/>
                  </a:cubicBezTo>
                  <a:cubicBezTo>
                    <a:pt x="3511" y="7989"/>
                    <a:pt x="3503" y="7998"/>
                    <a:pt x="3503" y="8014"/>
                  </a:cubicBezTo>
                  <a:lnTo>
                    <a:pt x="3503" y="8448"/>
                  </a:lnTo>
                  <a:cubicBezTo>
                    <a:pt x="3503" y="8581"/>
                    <a:pt x="3470" y="8748"/>
                    <a:pt x="3470" y="8881"/>
                  </a:cubicBezTo>
                  <a:cubicBezTo>
                    <a:pt x="3443" y="8873"/>
                    <a:pt x="3414" y="8868"/>
                    <a:pt x="3384" y="8868"/>
                  </a:cubicBezTo>
                  <a:cubicBezTo>
                    <a:pt x="3303" y="8868"/>
                    <a:pt x="3218" y="8899"/>
                    <a:pt x="3169" y="8948"/>
                  </a:cubicBezTo>
                  <a:cubicBezTo>
                    <a:pt x="3136" y="8982"/>
                    <a:pt x="3136" y="9015"/>
                    <a:pt x="3103" y="9048"/>
                  </a:cubicBezTo>
                  <a:lnTo>
                    <a:pt x="3103" y="9082"/>
                  </a:lnTo>
                  <a:cubicBezTo>
                    <a:pt x="3103" y="8815"/>
                    <a:pt x="3103" y="8581"/>
                    <a:pt x="3069" y="8314"/>
                  </a:cubicBezTo>
                  <a:cubicBezTo>
                    <a:pt x="2969" y="7947"/>
                    <a:pt x="2969" y="7581"/>
                    <a:pt x="3069" y="7214"/>
                  </a:cubicBezTo>
                  <a:cubicBezTo>
                    <a:pt x="3203" y="6880"/>
                    <a:pt x="3536" y="6680"/>
                    <a:pt x="3870" y="6680"/>
                  </a:cubicBezTo>
                  <a:close/>
                  <a:moveTo>
                    <a:pt x="4737" y="9148"/>
                  </a:moveTo>
                  <a:cubicBezTo>
                    <a:pt x="4704" y="9182"/>
                    <a:pt x="4671" y="9248"/>
                    <a:pt x="4637" y="9282"/>
                  </a:cubicBezTo>
                  <a:lnTo>
                    <a:pt x="4537" y="9348"/>
                  </a:lnTo>
                  <a:lnTo>
                    <a:pt x="4504" y="9382"/>
                  </a:lnTo>
                  <a:cubicBezTo>
                    <a:pt x="4437" y="9449"/>
                    <a:pt x="4370" y="9482"/>
                    <a:pt x="4304" y="9515"/>
                  </a:cubicBezTo>
                  <a:cubicBezTo>
                    <a:pt x="4204" y="9582"/>
                    <a:pt x="4137" y="9615"/>
                    <a:pt x="4037" y="9615"/>
                  </a:cubicBezTo>
                  <a:lnTo>
                    <a:pt x="3903" y="9649"/>
                  </a:lnTo>
                  <a:lnTo>
                    <a:pt x="4003" y="9615"/>
                  </a:lnTo>
                  <a:cubicBezTo>
                    <a:pt x="4090" y="9558"/>
                    <a:pt x="4052" y="9475"/>
                    <a:pt x="3976" y="9475"/>
                  </a:cubicBezTo>
                  <a:cubicBezTo>
                    <a:pt x="3963" y="9475"/>
                    <a:pt x="3950" y="9477"/>
                    <a:pt x="3937" y="9482"/>
                  </a:cubicBezTo>
                  <a:cubicBezTo>
                    <a:pt x="3870" y="9549"/>
                    <a:pt x="3803" y="9582"/>
                    <a:pt x="3737" y="9649"/>
                  </a:cubicBezTo>
                  <a:lnTo>
                    <a:pt x="3670" y="9649"/>
                  </a:lnTo>
                  <a:cubicBezTo>
                    <a:pt x="3737" y="9582"/>
                    <a:pt x="3770" y="9482"/>
                    <a:pt x="3770" y="9382"/>
                  </a:cubicBezTo>
                  <a:cubicBezTo>
                    <a:pt x="3770" y="9348"/>
                    <a:pt x="3803" y="9315"/>
                    <a:pt x="3837" y="9282"/>
                  </a:cubicBezTo>
                  <a:cubicBezTo>
                    <a:pt x="3962" y="9207"/>
                    <a:pt x="4106" y="9169"/>
                    <a:pt x="4254" y="9169"/>
                  </a:cubicBezTo>
                  <a:cubicBezTo>
                    <a:pt x="4304" y="9169"/>
                    <a:pt x="4354" y="9173"/>
                    <a:pt x="4404" y="9182"/>
                  </a:cubicBezTo>
                  <a:cubicBezTo>
                    <a:pt x="4504" y="9182"/>
                    <a:pt x="4604" y="9148"/>
                    <a:pt x="4737" y="9148"/>
                  </a:cubicBezTo>
                  <a:close/>
                  <a:moveTo>
                    <a:pt x="3271" y="9713"/>
                  </a:moveTo>
                  <a:cubicBezTo>
                    <a:pt x="3283" y="9722"/>
                    <a:pt x="3303" y="9731"/>
                    <a:pt x="3303" y="9749"/>
                  </a:cubicBezTo>
                  <a:lnTo>
                    <a:pt x="3303" y="9782"/>
                  </a:lnTo>
                  <a:cubicBezTo>
                    <a:pt x="3280" y="9759"/>
                    <a:pt x="3273" y="9736"/>
                    <a:pt x="3271" y="9713"/>
                  </a:cubicBezTo>
                  <a:close/>
                  <a:moveTo>
                    <a:pt x="3383" y="9135"/>
                  </a:moveTo>
                  <a:cubicBezTo>
                    <a:pt x="3551" y="9135"/>
                    <a:pt x="3690" y="9309"/>
                    <a:pt x="3603" y="9482"/>
                  </a:cubicBezTo>
                  <a:cubicBezTo>
                    <a:pt x="3536" y="9615"/>
                    <a:pt x="3436" y="9749"/>
                    <a:pt x="3336" y="9882"/>
                  </a:cubicBezTo>
                  <a:lnTo>
                    <a:pt x="3336" y="9849"/>
                  </a:lnTo>
                  <a:cubicBezTo>
                    <a:pt x="3370" y="9782"/>
                    <a:pt x="3370" y="9749"/>
                    <a:pt x="3336" y="9682"/>
                  </a:cubicBezTo>
                  <a:lnTo>
                    <a:pt x="3336" y="9515"/>
                  </a:lnTo>
                  <a:cubicBezTo>
                    <a:pt x="3336" y="9499"/>
                    <a:pt x="3328" y="9490"/>
                    <a:pt x="3320" y="9490"/>
                  </a:cubicBezTo>
                  <a:cubicBezTo>
                    <a:pt x="3311" y="9490"/>
                    <a:pt x="3303" y="9499"/>
                    <a:pt x="3303" y="9515"/>
                  </a:cubicBezTo>
                  <a:cubicBezTo>
                    <a:pt x="3303" y="9549"/>
                    <a:pt x="3303" y="9615"/>
                    <a:pt x="3270" y="9682"/>
                  </a:cubicBezTo>
                  <a:cubicBezTo>
                    <a:pt x="3270" y="9649"/>
                    <a:pt x="3270" y="9649"/>
                    <a:pt x="3270" y="9649"/>
                  </a:cubicBezTo>
                  <a:cubicBezTo>
                    <a:pt x="3270" y="9582"/>
                    <a:pt x="3236" y="9549"/>
                    <a:pt x="3236" y="9482"/>
                  </a:cubicBezTo>
                  <a:cubicBezTo>
                    <a:pt x="3236" y="9482"/>
                    <a:pt x="3236" y="9449"/>
                    <a:pt x="3203" y="9415"/>
                  </a:cubicBezTo>
                  <a:cubicBezTo>
                    <a:pt x="3203" y="9315"/>
                    <a:pt x="3203" y="9182"/>
                    <a:pt x="3303" y="9148"/>
                  </a:cubicBezTo>
                  <a:cubicBezTo>
                    <a:pt x="3330" y="9139"/>
                    <a:pt x="3357" y="9135"/>
                    <a:pt x="3383" y="9135"/>
                  </a:cubicBezTo>
                  <a:close/>
                  <a:moveTo>
                    <a:pt x="2169" y="8915"/>
                  </a:moveTo>
                  <a:lnTo>
                    <a:pt x="2302" y="8948"/>
                  </a:lnTo>
                  <a:lnTo>
                    <a:pt x="2336" y="8982"/>
                  </a:lnTo>
                  <a:cubicBezTo>
                    <a:pt x="2469" y="9015"/>
                    <a:pt x="2569" y="9048"/>
                    <a:pt x="2669" y="9082"/>
                  </a:cubicBezTo>
                  <a:cubicBezTo>
                    <a:pt x="2769" y="9148"/>
                    <a:pt x="2836" y="9248"/>
                    <a:pt x="2903" y="9315"/>
                  </a:cubicBezTo>
                  <a:cubicBezTo>
                    <a:pt x="3036" y="9549"/>
                    <a:pt x="3136" y="9815"/>
                    <a:pt x="3136" y="10082"/>
                  </a:cubicBezTo>
                  <a:cubicBezTo>
                    <a:pt x="3103" y="10016"/>
                    <a:pt x="3069" y="9949"/>
                    <a:pt x="3036" y="9882"/>
                  </a:cubicBezTo>
                  <a:lnTo>
                    <a:pt x="3036" y="9916"/>
                  </a:lnTo>
                  <a:lnTo>
                    <a:pt x="2869" y="9549"/>
                  </a:lnTo>
                  <a:lnTo>
                    <a:pt x="2803" y="9549"/>
                  </a:lnTo>
                  <a:cubicBezTo>
                    <a:pt x="2869" y="9682"/>
                    <a:pt x="2903" y="9782"/>
                    <a:pt x="2969" y="9916"/>
                  </a:cubicBezTo>
                  <a:lnTo>
                    <a:pt x="2969" y="9949"/>
                  </a:lnTo>
                  <a:cubicBezTo>
                    <a:pt x="2869" y="9882"/>
                    <a:pt x="2803" y="9849"/>
                    <a:pt x="2736" y="9782"/>
                  </a:cubicBezTo>
                  <a:cubicBezTo>
                    <a:pt x="2502" y="9649"/>
                    <a:pt x="2336" y="9482"/>
                    <a:pt x="2235" y="9248"/>
                  </a:cubicBezTo>
                  <a:cubicBezTo>
                    <a:pt x="2202" y="9148"/>
                    <a:pt x="2169" y="9015"/>
                    <a:pt x="2169" y="8915"/>
                  </a:cubicBezTo>
                  <a:close/>
                  <a:moveTo>
                    <a:pt x="3270" y="10316"/>
                  </a:moveTo>
                  <a:lnTo>
                    <a:pt x="3236" y="10349"/>
                  </a:lnTo>
                  <a:cubicBezTo>
                    <a:pt x="3236" y="10349"/>
                    <a:pt x="3236" y="10349"/>
                    <a:pt x="3236" y="10316"/>
                  </a:cubicBezTo>
                  <a:close/>
                  <a:moveTo>
                    <a:pt x="8573" y="11250"/>
                  </a:moveTo>
                  <a:cubicBezTo>
                    <a:pt x="8440" y="11917"/>
                    <a:pt x="8507" y="12617"/>
                    <a:pt x="8773" y="13218"/>
                  </a:cubicBezTo>
                  <a:cubicBezTo>
                    <a:pt x="8974" y="13585"/>
                    <a:pt x="9107" y="13985"/>
                    <a:pt x="9207" y="14385"/>
                  </a:cubicBezTo>
                  <a:cubicBezTo>
                    <a:pt x="9240" y="14652"/>
                    <a:pt x="9274" y="14919"/>
                    <a:pt x="9240" y="15219"/>
                  </a:cubicBezTo>
                  <a:cubicBezTo>
                    <a:pt x="9040" y="14652"/>
                    <a:pt x="8874" y="14152"/>
                    <a:pt x="8707" y="13618"/>
                  </a:cubicBezTo>
                  <a:lnTo>
                    <a:pt x="8707" y="13618"/>
                  </a:lnTo>
                  <a:lnTo>
                    <a:pt x="8740" y="13652"/>
                  </a:lnTo>
                  <a:cubicBezTo>
                    <a:pt x="8440" y="12884"/>
                    <a:pt x="8407" y="12050"/>
                    <a:pt x="8573" y="11250"/>
                  </a:cubicBezTo>
                  <a:close/>
                  <a:moveTo>
                    <a:pt x="7339" y="15386"/>
                  </a:moveTo>
                  <a:lnTo>
                    <a:pt x="7372" y="15486"/>
                  </a:lnTo>
                  <a:lnTo>
                    <a:pt x="7339" y="15486"/>
                  </a:lnTo>
                  <a:cubicBezTo>
                    <a:pt x="7306" y="15453"/>
                    <a:pt x="7339" y="15419"/>
                    <a:pt x="7339" y="15386"/>
                  </a:cubicBezTo>
                  <a:close/>
                  <a:moveTo>
                    <a:pt x="8673" y="11350"/>
                  </a:moveTo>
                  <a:cubicBezTo>
                    <a:pt x="8707" y="11617"/>
                    <a:pt x="8807" y="11850"/>
                    <a:pt x="8907" y="12084"/>
                  </a:cubicBezTo>
                  <a:cubicBezTo>
                    <a:pt x="9107" y="12517"/>
                    <a:pt x="9274" y="13018"/>
                    <a:pt x="9407" y="13485"/>
                  </a:cubicBezTo>
                  <a:cubicBezTo>
                    <a:pt x="9507" y="13985"/>
                    <a:pt x="9507" y="14519"/>
                    <a:pt x="9441" y="15019"/>
                  </a:cubicBezTo>
                  <a:cubicBezTo>
                    <a:pt x="9441" y="15186"/>
                    <a:pt x="9407" y="15386"/>
                    <a:pt x="9374" y="15553"/>
                  </a:cubicBezTo>
                  <a:cubicBezTo>
                    <a:pt x="9407" y="14852"/>
                    <a:pt x="9274" y="14185"/>
                    <a:pt x="9007" y="13551"/>
                  </a:cubicBezTo>
                  <a:lnTo>
                    <a:pt x="9040" y="13551"/>
                  </a:lnTo>
                  <a:cubicBezTo>
                    <a:pt x="8840" y="13185"/>
                    <a:pt x="8707" y="12818"/>
                    <a:pt x="8640" y="12417"/>
                  </a:cubicBezTo>
                  <a:cubicBezTo>
                    <a:pt x="8573" y="12050"/>
                    <a:pt x="8573" y="11717"/>
                    <a:pt x="8673" y="11350"/>
                  </a:cubicBezTo>
                  <a:close/>
                  <a:moveTo>
                    <a:pt x="7339" y="15720"/>
                  </a:moveTo>
                  <a:lnTo>
                    <a:pt x="7339" y="15720"/>
                  </a:lnTo>
                  <a:cubicBezTo>
                    <a:pt x="7706" y="16720"/>
                    <a:pt x="8206" y="17688"/>
                    <a:pt x="8840" y="18555"/>
                  </a:cubicBezTo>
                  <a:cubicBezTo>
                    <a:pt x="8540" y="18322"/>
                    <a:pt x="8306" y="18088"/>
                    <a:pt x="8040" y="17821"/>
                  </a:cubicBezTo>
                  <a:lnTo>
                    <a:pt x="8073" y="17821"/>
                  </a:lnTo>
                  <a:cubicBezTo>
                    <a:pt x="7573" y="17221"/>
                    <a:pt x="7306" y="16487"/>
                    <a:pt x="7339" y="15720"/>
                  </a:cubicBezTo>
                  <a:close/>
                  <a:moveTo>
                    <a:pt x="7497" y="15802"/>
                  </a:moveTo>
                  <a:cubicBezTo>
                    <a:pt x="7725" y="16251"/>
                    <a:pt x="7983" y="16670"/>
                    <a:pt x="8273" y="17121"/>
                  </a:cubicBezTo>
                  <a:cubicBezTo>
                    <a:pt x="8473" y="17454"/>
                    <a:pt x="8673" y="17755"/>
                    <a:pt x="8840" y="18121"/>
                  </a:cubicBezTo>
                  <a:cubicBezTo>
                    <a:pt x="8974" y="18322"/>
                    <a:pt x="9040" y="18588"/>
                    <a:pt x="9140" y="18822"/>
                  </a:cubicBezTo>
                  <a:cubicBezTo>
                    <a:pt x="8392" y="17911"/>
                    <a:pt x="7834" y="16904"/>
                    <a:pt x="7497" y="15802"/>
                  </a:cubicBezTo>
                  <a:close/>
                  <a:moveTo>
                    <a:pt x="20694" y="18374"/>
                  </a:moveTo>
                  <a:cubicBezTo>
                    <a:pt x="20688" y="18374"/>
                    <a:pt x="20682" y="18379"/>
                    <a:pt x="20682" y="18388"/>
                  </a:cubicBezTo>
                  <a:cubicBezTo>
                    <a:pt x="20482" y="18388"/>
                    <a:pt x="20348" y="18488"/>
                    <a:pt x="20215" y="18622"/>
                  </a:cubicBezTo>
                  <a:cubicBezTo>
                    <a:pt x="20082" y="18755"/>
                    <a:pt x="20015" y="18922"/>
                    <a:pt x="19981" y="19089"/>
                  </a:cubicBezTo>
                  <a:cubicBezTo>
                    <a:pt x="19962" y="19128"/>
                    <a:pt x="19977" y="19144"/>
                    <a:pt x="19999" y="19144"/>
                  </a:cubicBezTo>
                  <a:cubicBezTo>
                    <a:pt x="20015" y="19144"/>
                    <a:pt x="20034" y="19136"/>
                    <a:pt x="20048" y="19122"/>
                  </a:cubicBezTo>
                  <a:cubicBezTo>
                    <a:pt x="20082" y="18955"/>
                    <a:pt x="20182" y="18822"/>
                    <a:pt x="20282" y="18689"/>
                  </a:cubicBezTo>
                  <a:cubicBezTo>
                    <a:pt x="20315" y="18622"/>
                    <a:pt x="20382" y="18588"/>
                    <a:pt x="20448" y="18522"/>
                  </a:cubicBezTo>
                  <a:cubicBezTo>
                    <a:pt x="20515" y="18488"/>
                    <a:pt x="20615" y="18455"/>
                    <a:pt x="20682" y="18422"/>
                  </a:cubicBezTo>
                  <a:cubicBezTo>
                    <a:pt x="20729" y="18398"/>
                    <a:pt x="20710" y="18374"/>
                    <a:pt x="20694" y="18374"/>
                  </a:cubicBezTo>
                  <a:close/>
                  <a:moveTo>
                    <a:pt x="21683" y="18989"/>
                  </a:moveTo>
                  <a:cubicBezTo>
                    <a:pt x="21616" y="19022"/>
                    <a:pt x="21549" y="19055"/>
                    <a:pt x="21516" y="19089"/>
                  </a:cubicBezTo>
                  <a:cubicBezTo>
                    <a:pt x="21449" y="19122"/>
                    <a:pt x="21382" y="19156"/>
                    <a:pt x="21349" y="19189"/>
                  </a:cubicBezTo>
                  <a:cubicBezTo>
                    <a:pt x="21282" y="19256"/>
                    <a:pt x="21249" y="19289"/>
                    <a:pt x="21216" y="19322"/>
                  </a:cubicBezTo>
                  <a:cubicBezTo>
                    <a:pt x="21149" y="19389"/>
                    <a:pt x="21116" y="19422"/>
                    <a:pt x="21082" y="19489"/>
                  </a:cubicBezTo>
                  <a:cubicBezTo>
                    <a:pt x="21058" y="19538"/>
                    <a:pt x="21105" y="19569"/>
                    <a:pt x="21145" y="19569"/>
                  </a:cubicBezTo>
                  <a:cubicBezTo>
                    <a:pt x="21160" y="19569"/>
                    <a:pt x="21173" y="19565"/>
                    <a:pt x="21182" y="19556"/>
                  </a:cubicBezTo>
                  <a:cubicBezTo>
                    <a:pt x="21182" y="19489"/>
                    <a:pt x="21216" y="19456"/>
                    <a:pt x="21282" y="19389"/>
                  </a:cubicBezTo>
                  <a:cubicBezTo>
                    <a:pt x="21316" y="19356"/>
                    <a:pt x="21349" y="19289"/>
                    <a:pt x="21416" y="19256"/>
                  </a:cubicBezTo>
                  <a:cubicBezTo>
                    <a:pt x="21449" y="19222"/>
                    <a:pt x="21516" y="19222"/>
                    <a:pt x="21549" y="19189"/>
                  </a:cubicBezTo>
                  <a:cubicBezTo>
                    <a:pt x="21616" y="19156"/>
                    <a:pt x="21649" y="19122"/>
                    <a:pt x="21716" y="19122"/>
                  </a:cubicBezTo>
                  <a:cubicBezTo>
                    <a:pt x="21783" y="19089"/>
                    <a:pt x="21749" y="18989"/>
                    <a:pt x="21683" y="18989"/>
                  </a:cubicBezTo>
                  <a:close/>
                  <a:moveTo>
                    <a:pt x="19886" y="19442"/>
                  </a:moveTo>
                  <a:cubicBezTo>
                    <a:pt x="19865" y="19442"/>
                    <a:pt x="19848" y="19465"/>
                    <a:pt x="19848" y="19489"/>
                  </a:cubicBezTo>
                  <a:lnTo>
                    <a:pt x="19815" y="19656"/>
                  </a:lnTo>
                  <a:cubicBezTo>
                    <a:pt x="19815" y="19689"/>
                    <a:pt x="19815" y="19689"/>
                    <a:pt x="19848" y="19723"/>
                  </a:cubicBezTo>
                  <a:lnTo>
                    <a:pt x="19881" y="19723"/>
                  </a:lnTo>
                  <a:cubicBezTo>
                    <a:pt x="19881" y="19689"/>
                    <a:pt x="19915" y="19689"/>
                    <a:pt x="19915" y="19656"/>
                  </a:cubicBezTo>
                  <a:lnTo>
                    <a:pt x="19915" y="19489"/>
                  </a:lnTo>
                  <a:cubicBezTo>
                    <a:pt x="19915" y="19456"/>
                    <a:pt x="19915" y="19456"/>
                    <a:pt x="19915" y="19456"/>
                  </a:cubicBezTo>
                  <a:cubicBezTo>
                    <a:pt x="19905" y="19446"/>
                    <a:pt x="19895" y="19442"/>
                    <a:pt x="19886" y="19442"/>
                  </a:cubicBezTo>
                  <a:close/>
                  <a:moveTo>
                    <a:pt x="17646" y="16987"/>
                  </a:moveTo>
                  <a:cubicBezTo>
                    <a:pt x="17913" y="16987"/>
                    <a:pt x="18047" y="17288"/>
                    <a:pt x="18147" y="17488"/>
                  </a:cubicBezTo>
                  <a:cubicBezTo>
                    <a:pt x="18147" y="17488"/>
                    <a:pt x="18180" y="17521"/>
                    <a:pt x="18180" y="17521"/>
                  </a:cubicBezTo>
                  <a:cubicBezTo>
                    <a:pt x="18113" y="17788"/>
                    <a:pt x="18147" y="18055"/>
                    <a:pt x="18214" y="18288"/>
                  </a:cubicBezTo>
                  <a:cubicBezTo>
                    <a:pt x="18380" y="18689"/>
                    <a:pt x="18580" y="19089"/>
                    <a:pt x="18847" y="19456"/>
                  </a:cubicBezTo>
                  <a:cubicBezTo>
                    <a:pt x="18981" y="19656"/>
                    <a:pt x="19114" y="19856"/>
                    <a:pt x="19248" y="20056"/>
                  </a:cubicBezTo>
                  <a:lnTo>
                    <a:pt x="19281" y="20123"/>
                  </a:lnTo>
                  <a:cubicBezTo>
                    <a:pt x="19114" y="20023"/>
                    <a:pt x="18947" y="19923"/>
                    <a:pt x="18814" y="19789"/>
                  </a:cubicBezTo>
                  <a:cubicBezTo>
                    <a:pt x="18514" y="19489"/>
                    <a:pt x="18314" y="19122"/>
                    <a:pt x="18180" y="18722"/>
                  </a:cubicBezTo>
                  <a:lnTo>
                    <a:pt x="18147" y="18722"/>
                  </a:lnTo>
                  <a:cubicBezTo>
                    <a:pt x="18214" y="19122"/>
                    <a:pt x="18347" y="19456"/>
                    <a:pt x="18547" y="19756"/>
                  </a:cubicBezTo>
                  <a:lnTo>
                    <a:pt x="18580" y="19823"/>
                  </a:lnTo>
                  <a:lnTo>
                    <a:pt x="18347" y="19656"/>
                  </a:lnTo>
                  <a:cubicBezTo>
                    <a:pt x="17980" y="19389"/>
                    <a:pt x="17680" y="19089"/>
                    <a:pt x="17446" y="18722"/>
                  </a:cubicBezTo>
                  <a:cubicBezTo>
                    <a:pt x="17213" y="18355"/>
                    <a:pt x="17146" y="17921"/>
                    <a:pt x="17246" y="17488"/>
                  </a:cubicBezTo>
                  <a:cubicBezTo>
                    <a:pt x="17280" y="17288"/>
                    <a:pt x="17413" y="16987"/>
                    <a:pt x="17646" y="16987"/>
                  </a:cubicBezTo>
                  <a:close/>
                  <a:moveTo>
                    <a:pt x="18794" y="17329"/>
                  </a:moveTo>
                  <a:cubicBezTo>
                    <a:pt x="18850" y="17329"/>
                    <a:pt x="18912" y="17337"/>
                    <a:pt x="18981" y="17354"/>
                  </a:cubicBezTo>
                  <a:cubicBezTo>
                    <a:pt x="19448" y="17454"/>
                    <a:pt x="19781" y="17855"/>
                    <a:pt x="19781" y="18355"/>
                  </a:cubicBezTo>
                  <a:cubicBezTo>
                    <a:pt x="19781" y="18355"/>
                    <a:pt x="19781" y="18388"/>
                    <a:pt x="19815" y="18388"/>
                  </a:cubicBezTo>
                  <a:cubicBezTo>
                    <a:pt x="19615" y="18655"/>
                    <a:pt x="19548" y="18989"/>
                    <a:pt x="19548" y="19289"/>
                  </a:cubicBezTo>
                  <a:lnTo>
                    <a:pt x="19581" y="19322"/>
                  </a:lnTo>
                  <a:cubicBezTo>
                    <a:pt x="19548" y="19456"/>
                    <a:pt x="19548" y="19589"/>
                    <a:pt x="19514" y="19723"/>
                  </a:cubicBezTo>
                  <a:lnTo>
                    <a:pt x="19514" y="19656"/>
                  </a:lnTo>
                  <a:cubicBezTo>
                    <a:pt x="19448" y="19456"/>
                    <a:pt x="19381" y="19256"/>
                    <a:pt x="19314" y="19055"/>
                  </a:cubicBezTo>
                  <a:cubicBezTo>
                    <a:pt x="19301" y="19042"/>
                    <a:pt x="19275" y="19034"/>
                    <a:pt x="19253" y="19034"/>
                  </a:cubicBezTo>
                  <a:cubicBezTo>
                    <a:pt x="19221" y="19034"/>
                    <a:pt x="19195" y="19050"/>
                    <a:pt x="19214" y="19089"/>
                  </a:cubicBezTo>
                  <a:cubicBezTo>
                    <a:pt x="19248" y="19289"/>
                    <a:pt x="19314" y="19456"/>
                    <a:pt x="19381" y="19623"/>
                  </a:cubicBezTo>
                  <a:cubicBezTo>
                    <a:pt x="19414" y="19723"/>
                    <a:pt x="19414" y="19823"/>
                    <a:pt x="19448" y="19889"/>
                  </a:cubicBezTo>
                  <a:cubicBezTo>
                    <a:pt x="19448" y="19989"/>
                    <a:pt x="19448" y="20056"/>
                    <a:pt x="19448" y="20156"/>
                  </a:cubicBezTo>
                  <a:cubicBezTo>
                    <a:pt x="19348" y="19923"/>
                    <a:pt x="19214" y="19723"/>
                    <a:pt x="19114" y="19556"/>
                  </a:cubicBezTo>
                  <a:cubicBezTo>
                    <a:pt x="18814" y="19156"/>
                    <a:pt x="18614" y="18755"/>
                    <a:pt x="18414" y="18322"/>
                  </a:cubicBezTo>
                  <a:cubicBezTo>
                    <a:pt x="18294" y="17933"/>
                    <a:pt x="18309" y="17329"/>
                    <a:pt x="18794" y="17329"/>
                  </a:cubicBezTo>
                  <a:close/>
                  <a:moveTo>
                    <a:pt x="20656" y="18174"/>
                  </a:moveTo>
                  <a:cubicBezTo>
                    <a:pt x="20708" y="18174"/>
                    <a:pt x="20761" y="18178"/>
                    <a:pt x="20815" y="18188"/>
                  </a:cubicBezTo>
                  <a:cubicBezTo>
                    <a:pt x="21149" y="18255"/>
                    <a:pt x="21316" y="18689"/>
                    <a:pt x="21082" y="18989"/>
                  </a:cubicBezTo>
                  <a:cubicBezTo>
                    <a:pt x="20915" y="19122"/>
                    <a:pt x="20749" y="19322"/>
                    <a:pt x="20649" y="19522"/>
                  </a:cubicBezTo>
                  <a:cubicBezTo>
                    <a:pt x="20515" y="19723"/>
                    <a:pt x="20415" y="19923"/>
                    <a:pt x="20315" y="20123"/>
                  </a:cubicBezTo>
                  <a:cubicBezTo>
                    <a:pt x="20248" y="20223"/>
                    <a:pt x="20215" y="20323"/>
                    <a:pt x="20182" y="20423"/>
                  </a:cubicBezTo>
                  <a:lnTo>
                    <a:pt x="20182" y="20456"/>
                  </a:lnTo>
                  <a:cubicBezTo>
                    <a:pt x="20148" y="20423"/>
                    <a:pt x="20115" y="20356"/>
                    <a:pt x="20048" y="20323"/>
                  </a:cubicBezTo>
                  <a:cubicBezTo>
                    <a:pt x="20082" y="20156"/>
                    <a:pt x="20115" y="20023"/>
                    <a:pt x="20148" y="19856"/>
                  </a:cubicBezTo>
                  <a:lnTo>
                    <a:pt x="20248" y="19389"/>
                  </a:lnTo>
                  <a:cubicBezTo>
                    <a:pt x="20248" y="19372"/>
                    <a:pt x="20240" y="19364"/>
                    <a:pt x="20228" y="19364"/>
                  </a:cubicBezTo>
                  <a:cubicBezTo>
                    <a:pt x="20215" y="19364"/>
                    <a:pt x="20198" y="19372"/>
                    <a:pt x="20182" y="19389"/>
                  </a:cubicBezTo>
                  <a:lnTo>
                    <a:pt x="20082" y="19856"/>
                  </a:lnTo>
                  <a:cubicBezTo>
                    <a:pt x="20048" y="19989"/>
                    <a:pt x="20015" y="20156"/>
                    <a:pt x="19948" y="20290"/>
                  </a:cubicBezTo>
                  <a:cubicBezTo>
                    <a:pt x="19915" y="20273"/>
                    <a:pt x="19873" y="20265"/>
                    <a:pt x="19827" y="20265"/>
                  </a:cubicBezTo>
                  <a:cubicBezTo>
                    <a:pt x="19781" y="20265"/>
                    <a:pt x="19731" y="20273"/>
                    <a:pt x="19681" y="20290"/>
                  </a:cubicBezTo>
                  <a:cubicBezTo>
                    <a:pt x="19648" y="20290"/>
                    <a:pt x="19615" y="20323"/>
                    <a:pt x="19581" y="20356"/>
                  </a:cubicBezTo>
                  <a:cubicBezTo>
                    <a:pt x="19581" y="20130"/>
                    <a:pt x="19644" y="19872"/>
                    <a:pt x="19678" y="19613"/>
                  </a:cubicBezTo>
                  <a:lnTo>
                    <a:pt x="19678" y="19613"/>
                  </a:lnTo>
                  <a:cubicBezTo>
                    <a:pt x="19679" y="19627"/>
                    <a:pt x="19680" y="19642"/>
                    <a:pt x="19681" y="19656"/>
                  </a:cubicBezTo>
                  <a:lnTo>
                    <a:pt x="19681" y="19589"/>
                  </a:lnTo>
                  <a:cubicBezTo>
                    <a:pt x="19680" y="19597"/>
                    <a:pt x="19679" y="19605"/>
                    <a:pt x="19678" y="19613"/>
                  </a:cubicBezTo>
                  <a:lnTo>
                    <a:pt x="19678" y="19613"/>
                  </a:lnTo>
                  <a:cubicBezTo>
                    <a:pt x="19655" y="19229"/>
                    <a:pt x="19754" y="18878"/>
                    <a:pt x="19915" y="18588"/>
                  </a:cubicBezTo>
                  <a:cubicBezTo>
                    <a:pt x="20085" y="18333"/>
                    <a:pt x="20353" y="18174"/>
                    <a:pt x="20656" y="18174"/>
                  </a:cubicBezTo>
                  <a:close/>
                  <a:moveTo>
                    <a:pt x="21912" y="18839"/>
                  </a:moveTo>
                  <a:cubicBezTo>
                    <a:pt x="22008" y="18839"/>
                    <a:pt x="22100" y="18855"/>
                    <a:pt x="22183" y="18889"/>
                  </a:cubicBezTo>
                  <a:cubicBezTo>
                    <a:pt x="22250" y="18889"/>
                    <a:pt x="22316" y="18955"/>
                    <a:pt x="22383" y="19022"/>
                  </a:cubicBezTo>
                  <a:cubicBezTo>
                    <a:pt x="22417" y="19122"/>
                    <a:pt x="22383" y="19222"/>
                    <a:pt x="22316" y="19322"/>
                  </a:cubicBezTo>
                  <a:cubicBezTo>
                    <a:pt x="22250" y="19456"/>
                    <a:pt x="22183" y="19623"/>
                    <a:pt x="22116" y="19756"/>
                  </a:cubicBezTo>
                  <a:cubicBezTo>
                    <a:pt x="22083" y="19789"/>
                    <a:pt x="22050" y="19823"/>
                    <a:pt x="22016" y="19856"/>
                  </a:cubicBezTo>
                  <a:cubicBezTo>
                    <a:pt x="21950" y="19889"/>
                    <a:pt x="21916" y="19923"/>
                    <a:pt x="21849" y="19956"/>
                  </a:cubicBezTo>
                  <a:cubicBezTo>
                    <a:pt x="21783" y="19989"/>
                    <a:pt x="21683" y="20023"/>
                    <a:pt x="21616" y="20090"/>
                  </a:cubicBezTo>
                  <a:cubicBezTo>
                    <a:pt x="21583" y="20090"/>
                    <a:pt x="21549" y="20090"/>
                    <a:pt x="21549" y="20123"/>
                  </a:cubicBezTo>
                  <a:cubicBezTo>
                    <a:pt x="21449" y="20256"/>
                    <a:pt x="21316" y="20356"/>
                    <a:pt x="21216" y="20456"/>
                  </a:cubicBezTo>
                  <a:lnTo>
                    <a:pt x="21249" y="20490"/>
                  </a:lnTo>
                  <a:cubicBezTo>
                    <a:pt x="21169" y="20543"/>
                    <a:pt x="21078" y="20559"/>
                    <a:pt x="20983" y="20559"/>
                  </a:cubicBezTo>
                  <a:cubicBezTo>
                    <a:pt x="20841" y="20559"/>
                    <a:pt x="20689" y="20523"/>
                    <a:pt x="20549" y="20523"/>
                  </a:cubicBezTo>
                  <a:lnTo>
                    <a:pt x="20682" y="20456"/>
                  </a:lnTo>
                  <a:cubicBezTo>
                    <a:pt x="20749" y="20423"/>
                    <a:pt x="20782" y="20390"/>
                    <a:pt x="20815" y="20356"/>
                  </a:cubicBezTo>
                  <a:cubicBezTo>
                    <a:pt x="20882" y="20323"/>
                    <a:pt x="20915" y="20256"/>
                    <a:pt x="20949" y="20223"/>
                  </a:cubicBezTo>
                  <a:cubicBezTo>
                    <a:pt x="20982" y="20190"/>
                    <a:pt x="20982" y="20181"/>
                    <a:pt x="20974" y="20181"/>
                  </a:cubicBezTo>
                  <a:cubicBezTo>
                    <a:pt x="20966" y="20181"/>
                    <a:pt x="20949" y="20190"/>
                    <a:pt x="20949" y="20190"/>
                  </a:cubicBezTo>
                  <a:cubicBezTo>
                    <a:pt x="20882" y="20223"/>
                    <a:pt x="20849" y="20256"/>
                    <a:pt x="20782" y="20290"/>
                  </a:cubicBezTo>
                  <a:lnTo>
                    <a:pt x="20715" y="20323"/>
                  </a:lnTo>
                  <a:lnTo>
                    <a:pt x="20649" y="20390"/>
                  </a:lnTo>
                  <a:cubicBezTo>
                    <a:pt x="20582" y="20390"/>
                    <a:pt x="20515" y="20423"/>
                    <a:pt x="20482" y="20456"/>
                  </a:cubicBezTo>
                  <a:lnTo>
                    <a:pt x="20382" y="20456"/>
                  </a:lnTo>
                  <a:lnTo>
                    <a:pt x="20482" y="20256"/>
                  </a:lnTo>
                  <a:cubicBezTo>
                    <a:pt x="20549" y="20056"/>
                    <a:pt x="20649" y="19823"/>
                    <a:pt x="20749" y="19623"/>
                  </a:cubicBezTo>
                  <a:cubicBezTo>
                    <a:pt x="20849" y="19456"/>
                    <a:pt x="20949" y="19289"/>
                    <a:pt x="21082" y="19156"/>
                  </a:cubicBezTo>
                  <a:cubicBezTo>
                    <a:pt x="21249" y="19022"/>
                    <a:pt x="21416" y="18922"/>
                    <a:pt x="21616" y="18889"/>
                  </a:cubicBezTo>
                  <a:cubicBezTo>
                    <a:pt x="21716" y="18855"/>
                    <a:pt x="21816" y="18839"/>
                    <a:pt x="21912" y="18839"/>
                  </a:cubicBezTo>
                  <a:close/>
                  <a:moveTo>
                    <a:pt x="23344" y="19599"/>
                  </a:moveTo>
                  <a:cubicBezTo>
                    <a:pt x="23428" y="19599"/>
                    <a:pt x="23484" y="19638"/>
                    <a:pt x="23484" y="19789"/>
                  </a:cubicBezTo>
                  <a:cubicBezTo>
                    <a:pt x="23451" y="20023"/>
                    <a:pt x="23284" y="20256"/>
                    <a:pt x="23050" y="20356"/>
                  </a:cubicBezTo>
                  <a:lnTo>
                    <a:pt x="23084" y="20390"/>
                  </a:lnTo>
                  <a:cubicBezTo>
                    <a:pt x="22671" y="20583"/>
                    <a:pt x="22212" y="20707"/>
                    <a:pt x="21745" y="20707"/>
                  </a:cubicBezTo>
                  <a:cubicBezTo>
                    <a:pt x="21647" y="20707"/>
                    <a:pt x="21548" y="20702"/>
                    <a:pt x="21449" y="20690"/>
                  </a:cubicBezTo>
                  <a:cubicBezTo>
                    <a:pt x="21449" y="20690"/>
                    <a:pt x="21416" y="20657"/>
                    <a:pt x="21416" y="20657"/>
                  </a:cubicBezTo>
                  <a:lnTo>
                    <a:pt x="21516" y="20657"/>
                  </a:lnTo>
                  <a:cubicBezTo>
                    <a:pt x="21583" y="20623"/>
                    <a:pt x="21683" y="20623"/>
                    <a:pt x="21783" y="20590"/>
                  </a:cubicBezTo>
                  <a:cubicBezTo>
                    <a:pt x="21950" y="20557"/>
                    <a:pt x="22116" y="20490"/>
                    <a:pt x="22283" y="20423"/>
                  </a:cubicBezTo>
                  <a:cubicBezTo>
                    <a:pt x="22340" y="20423"/>
                    <a:pt x="22324" y="20350"/>
                    <a:pt x="22297" y="20350"/>
                  </a:cubicBezTo>
                  <a:cubicBezTo>
                    <a:pt x="22293" y="20350"/>
                    <a:pt x="22288" y="20352"/>
                    <a:pt x="22283" y="20356"/>
                  </a:cubicBezTo>
                  <a:cubicBezTo>
                    <a:pt x="22083" y="20390"/>
                    <a:pt x="21916" y="20423"/>
                    <a:pt x="21749" y="20456"/>
                  </a:cubicBezTo>
                  <a:lnTo>
                    <a:pt x="21549" y="20490"/>
                  </a:lnTo>
                  <a:cubicBezTo>
                    <a:pt x="21716" y="20356"/>
                    <a:pt x="21849" y="20256"/>
                    <a:pt x="22016" y="20123"/>
                  </a:cubicBezTo>
                  <a:cubicBezTo>
                    <a:pt x="22250" y="19956"/>
                    <a:pt x="22483" y="19823"/>
                    <a:pt x="22750" y="19723"/>
                  </a:cubicBezTo>
                  <a:cubicBezTo>
                    <a:pt x="22884" y="19656"/>
                    <a:pt x="23050" y="19623"/>
                    <a:pt x="23184" y="19623"/>
                  </a:cubicBezTo>
                  <a:cubicBezTo>
                    <a:pt x="23243" y="19611"/>
                    <a:pt x="23298" y="19599"/>
                    <a:pt x="23344" y="19599"/>
                  </a:cubicBezTo>
                  <a:close/>
                  <a:moveTo>
                    <a:pt x="19815" y="20490"/>
                  </a:moveTo>
                  <a:cubicBezTo>
                    <a:pt x="19915" y="20523"/>
                    <a:pt x="19981" y="20557"/>
                    <a:pt x="20015" y="20657"/>
                  </a:cubicBezTo>
                  <a:cubicBezTo>
                    <a:pt x="20048" y="20723"/>
                    <a:pt x="20015" y="20823"/>
                    <a:pt x="19981" y="20890"/>
                  </a:cubicBezTo>
                  <a:cubicBezTo>
                    <a:pt x="19895" y="20977"/>
                    <a:pt x="19809" y="21063"/>
                    <a:pt x="19700" y="21128"/>
                  </a:cubicBezTo>
                  <a:lnTo>
                    <a:pt x="19700" y="21128"/>
                  </a:lnTo>
                  <a:cubicBezTo>
                    <a:pt x="19717" y="21093"/>
                    <a:pt x="19723" y="21049"/>
                    <a:pt x="19748" y="21024"/>
                  </a:cubicBezTo>
                  <a:lnTo>
                    <a:pt x="19781" y="20857"/>
                  </a:lnTo>
                  <a:cubicBezTo>
                    <a:pt x="19765" y="20840"/>
                    <a:pt x="19756" y="20832"/>
                    <a:pt x="19748" y="20832"/>
                  </a:cubicBezTo>
                  <a:cubicBezTo>
                    <a:pt x="19740" y="20832"/>
                    <a:pt x="19731" y="20840"/>
                    <a:pt x="19715" y="20857"/>
                  </a:cubicBezTo>
                  <a:cubicBezTo>
                    <a:pt x="19715" y="20890"/>
                    <a:pt x="19681" y="20957"/>
                    <a:pt x="19681" y="20990"/>
                  </a:cubicBezTo>
                  <a:cubicBezTo>
                    <a:pt x="19648" y="21057"/>
                    <a:pt x="19615" y="21090"/>
                    <a:pt x="19615" y="21157"/>
                  </a:cubicBezTo>
                  <a:lnTo>
                    <a:pt x="19615" y="21024"/>
                  </a:lnTo>
                  <a:cubicBezTo>
                    <a:pt x="19615" y="21024"/>
                    <a:pt x="19615" y="20990"/>
                    <a:pt x="19615" y="20990"/>
                  </a:cubicBezTo>
                  <a:lnTo>
                    <a:pt x="19615" y="20823"/>
                  </a:lnTo>
                  <a:cubicBezTo>
                    <a:pt x="19615" y="20790"/>
                    <a:pt x="19615" y="20790"/>
                    <a:pt x="19615" y="20790"/>
                  </a:cubicBezTo>
                  <a:cubicBezTo>
                    <a:pt x="19615" y="20723"/>
                    <a:pt x="19615" y="20690"/>
                    <a:pt x="19615" y="20657"/>
                  </a:cubicBezTo>
                  <a:cubicBezTo>
                    <a:pt x="19648" y="20557"/>
                    <a:pt x="19715" y="20490"/>
                    <a:pt x="19815" y="20490"/>
                  </a:cubicBezTo>
                  <a:close/>
                  <a:moveTo>
                    <a:pt x="20519" y="20673"/>
                  </a:moveTo>
                  <a:cubicBezTo>
                    <a:pt x="20615" y="20673"/>
                    <a:pt x="20715" y="20690"/>
                    <a:pt x="20815" y="20723"/>
                  </a:cubicBezTo>
                  <a:lnTo>
                    <a:pt x="21149" y="20723"/>
                  </a:lnTo>
                  <a:cubicBezTo>
                    <a:pt x="21082" y="20790"/>
                    <a:pt x="21049" y="20857"/>
                    <a:pt x="21016" y="20890"/>
                  </a:cubicBezTo>
                  <a:lnTo>
                    <a:pt x="21016" y="20923"/>
                  </a:lnTo>
                  <a:cubicBezTo>
                    <a:pt x="20982" y="20957"/>
                    <a:pt x="20949" y="20990"/>
                    <a:pt x="20915" y="20990"/>
                  </a:cubicBezTo>
                  <a:lnTo>
                    <a:pt x="20882" y="21024"/>
                  </a:lnTo>
                  <a:cubicBezTo>
                    <a:pt x="20782" y="21057"/>
                    <a:pt x="20715" y="21090"/>
                    <a:pt x="20615" y="21124"/>
                  </a:cubicBezTo>
                  <a:cubicBezTo>
                    <a:pt x="20549" y="21157"/>
                    <a:pt x="20448" y="21157"/>
                    <a:pt x="20348" y="21157"/>
                  </a:cubicBezTo>
                  <a:lnTo>
                    <a:pt x="20215" y="21157"/>
                  </a:lnTo>
                  <a:lnTo>
                    <a:pt x="20382" y="21124"/>
                  </a:lnTo>
                  <a:cubicBezTo>
                    <a:pt x="20415" y="21124"/>
                    <a:pt x="20448" y="21057"/>
                    <a:pt x="20415" y="21024"/>
                  </a:cubicBezTo>
                  <a:cubicBezTo>
                    <a:pt x="20439" y="20976"/>
                    <a:pt x="20396" y="20929"/>
                    <a:pt x="20357" y="20929"/>
                  </a:cubicBezTo>
                  <a:cubicBezTo>
                    <a:pt x="20340" y="20929"/>
                    <a:pt x="20325" y="20937"/>
                    <a:pt x="20315" y="20957"/>
                  </a:cubicBezTo>
                  <a:cubicBezTo>
                    <a:pt x="20215" y="20990"/>
                    <a:pt x="20148" y="21024"/>
                    <a:pt x="20082" y="21057"/>
                  </a:cubicBezTo>
                  <a:lnTo>
                    <a:pt x="20015" y="21057"/>
                  </a:lnTo>
                  <a:cubicBezTo>
                    <a:pt x="20082" y="20990"/>
                    <a:pt x="20115" y="20890"/>
                    <a:pt x="20182" y="20823"/>
                  </a:cubicBezTo>
                  <a:lnTo>
                    <a:pt x="20248" y="20723"/>
                  </a:lnTo>
                  <a:cubicBezTo>
                    <a:pt x="20332" y="20690"/>
                    <a:pt x="20423" y="20673"/>
                    <a:pt x="20519" y="20673"/>
                  </a:cubicBezTo>
                  <a:close/>
                  <a:moveTo>
                    <a:pt x="18714" y="20056"/>
                  </a:moveTo>
                  <a:cubicBezTo>
                    <a:pt x="18747" y="20090"/>
                    <a:pt x="18781" y="20090"/>
                    <a:pt x="18814" y="20123"/>
                  </a:cubicBezTo>
                  <a:lnTo>
                    <a:pt x="18847" y="20123"/>
                  </a:lnTo>
                  <a:cubicBezTo>
                    <a:pt x="18947" y="20190"/>
                    <a:pt x="19047" y="20223"/>
                    <a:pt x="19114" y="20290"/>
                  </a:cubicBezTo>
                  <a:cubicBezTo>
                    <a:pt x="19214" y="20390"/>
                    <a:pt x="19281" y="20456"/>
                    <a:pt x="19348" y="20557"/>
                  </a:cubicBezTo>
                  <a:cubicBezTo>
                    <a:pt x="19409" y="20802"/>
                    <a:pt x="19442" y="21075"/>
                    <a:pt x="19395" y="21325"/>
                  </a:cubicBezTo>
                  <a:lnTo>
                    <a:pt x="19395" y="21325"/>
                  </a:lnTo>
                  <a:cubicBezTo>
                    <a:pt x="19383" y="21286"/>
                    <a:pt x="19365" y="21243"/>
                    <a:pt x="19348" y="21190"/>
                  </a:cubicBezTo>
                  <a:lnTo>
                    <a:pt x="19248" y="20790"/>
                  </a:lnTo>
                  <a:cubicBezTo>
                    <a:pt x="19248" y="20779"/>
                    <a:pt x="19240" y="20775"/>
                    <a:pt x="19230" y="20775"/>
                  </a:cubicBezTo>
                  <a:cubicBezTo>
                    <a:pt x="19211" y="20775"/>
                    <a:pt x="19181" y="20790"/>
                    <a:pt x="19181" y="20790"/>
                  </a:cubicBezTo>
                  <a:cubicBezTo>
                    <a:pt x="19214" y="20923"/>
                    <a:pt x="19248" y="21057"/>
                    <a:pt x="19248" y="21190"/>
                  </a:cubicBezTo>
                  <a:lnTo>
                    <a:pt x="19248" y="21224"/>
                  </a:lnTo>
                  <a:cubicBezTo>
                    <a:pt x="19214" y="21157"/>
                    <a:pt x="19148" y="21090"/>
                    <a:pt x="19081" y="21057"/>
                  </a:cubicBezTo>
                  <a:cubicBezTo>
                    <a:pt x="18914" y="20890"/>
                    <a:pt x="18781" y="20657"/>
                    <a:pt x="18714" y="20423"/>
                  </a:cubicBezTo>
                  <a:cubicBezTo>
                    <a:pt x="18681" y="20290"/>
                    <a:pt x="18681" y="20190"/>
                    <a:pt x="18714" y="20056"/>
                  </a:cubicBezTo>
                  <a:close/>
                  <a:moveTo>
                    <a:pt x="15178" y="17654"/>
                  </a:moveTo>
                  <a:cubicBezTo>
                    <a:pt x="15178" y="17955"/>
                    <a:pt x="15178" y="18255"/>
                    <a:pt x="15211" y="18522"/>
                  </a:cubicBezTo>
                  <a:cubicBezTo>
                    <a:pt x="15278" y="19089"/>
                    <a:pt x="15245" y="19623"/>
                    <a:pt x="15145" y="20156"/>
                  </a:cubicBezTo>
                  <a:cubicBezTo>
                    <a:pt x="15045" y="20590"/>
                    <a:pt x="14911" y="20990"/>
                    <a:pt x="14811" y="21424"/>
                  </a:cubicBezTo>
                  <a:cubicBezTo>
                    <a:pt x="14878" y="20957"/>
                    <a:pt x="14878" y="20490"/>
                    <a:pt x="14945" y="20023"/>
                  </a:cubicBezTo>
                  <a:cubicBezTo>
                    <a:pt x="15011" y="19322"/>
                    <a:pt x="15045" y="18622"/>
                    <a:pt x="15078" y="17888"/>
                  </a:cubicBezTo>
                  <a:cubicBezTo>
                    <a:pt x="15111" y="17821"/>
                    <a:pt x="15145" y="17755"/>
                    <a:pt x="15178" y="17654"/>
                  </a:cubicBezTo>
                  <a:close/>
                  <a:moveTo>
                    <a:pt x="19481" y="21624"/>
                  </a:moveTo>
                  <a:cubicBezTo>
                    <a:pt x="19448" y="21624"/>
                    <a:pt x="19448" y="21624"/>
                    <a:pt x="19448" y="21657"/>
                  </a:cubicBezTo>
                  <a:lnTo>
                    <a:pt x="19448" y="21624"/>
                  </a:lnTo>
                  <a:close/>
                  <a:moveTo>
                    <a:pt x="15045" y="18055"/>
                  </a:moveTo>
                  <a:cubicBezTo>
                    <a:pt x="15011" y="18689"/>
                    <a:pt x="14945" y="19322"/>
                    <a:pt x="14878" y="19989"/>
                  </a:cubicBezTo>
                  <a:cubicBezTo>
                    <a:pt x="14878" y="20557"/>
                    <a:pt x="14811" y="21124"/>
                    <a:pt x="14678" y="21691"/>
                  </a:cubicBezTo>
                  <a:cubicBezTo>
                    <a:pt x="14644" y="21190"/>
                    <a:pt x="14611" y="20657"/>
                    <a:pt x="14644" y="20123"/>
                  </a:cubicBezTo>
                  <a:cubicBezTo>
                    <a:pt x="14678" y="19422"/>
                    <a:pt x="14811" y="18722"/>
                    <a:pt x="15045" y="18055"/>
                  </a:cubicBezTo>
                  <a:close/>
                  <a:moveTo>
                    <a:pt x="16913" y="22625"/>
                  </a:moveTo>
                  <a:lnTo>
                    <a:pt x="16813" y="22758"/>
                  </a:lnTo>
                  <a:cubicBezTo>
                    <a:pt x="16813" y="22758"/>
                    <a:pt x="16813" y="22725"/>
                    <a:pt x="16813" y="22725"/>
                  </a:cubicBezTo>
                  <a:lnTo>
                    <a:pt x="16913" y="22625"/>
                  </a:lnTo>
                  <a:close/>
                  <a:moveTo>
                    <a:pt x="16446" y="23192"/>
                  </a:moveTo>
                  <a:cubicBezTo>
                    <a:pt x="16412" y="23225"/>
                    <a:pt x="16412" y="23225"/>
                    <a:pt x="16446" y="23258"/>
                  </a:cubicBezTo>
                  <a:cubicBezTo>
                    <a:pt x="16446" y="23225"/>
                    <a:pt x="16446" y="23225"/>
                    <a:pt x="16446" y="23192"/>
                  </a:cubicBezTo>
                  <a:close/>
                  <a:moveTo>
                    <a:pt x="16779" y="22825"/>
                  </a:moveTo>
                  <a:cubicBezTo>
                    <a:pt x="16646" y="22992"/>
                    <a:pt x="16546" y="23158"/>
                    <a:pt x="16412" y="23325"/>
                  </a:cubicBezTo>
                  <a:cubicBezTo>
                    <a:pt x="16179" y="23592"/>
                    <a:pt x="15945" y="23826"/>
                    <a:pt x="15645" y="24026"/>
                  </a:cubicBezTo>
                  <a:cubicBezTo>
                    <a:pt x="15445" y="24159"/>
                    <a:pt x="15211" y="24259"/>
                    <a:pt x="14945" y="24326"/>
                  </a:cubicBezTo>
                  <a:cubicBezTo>
                    <a:pt x="15412" y="24092"/>
                    <a:pt x="15812" y="23826"/>
                    <a:pt x="16212" y="23492"/>
                  </a:cubicBezTo>
                  <a:cubicBezTo>
                    <a:pt x="16245" y="23492"/>
                    <a:pt x="16212" y="23459"/>
                    <a:pt x="16179" y="23459"/>
                  </a:cubicBezTo>
                  <a:cubicBezTo>
                    <a:pt x="15712" y="23792"/>
                    <a:pt x="15211" y="24059"/>
                    <a:pt x="14678" y="24293"/>
                  </a:cubicBezTo>
                  <a:lnTo>
                    <a:pt x="14511" y="24359"/>
                  </a:lnTo>
                  <a:cubicBezTo>
                    <a:pt x="14778" y="24226"/>
                    <a:pt x="15011" y="24092"/>
                    <a:pt x="15245" y="23959"/>
                  </a:cubicBezTo>
                  <a:cubicBezTo>
                    <a:pt x="15745" y="23625"/>
                    <a:pt x="16245" y="23258"/>
                    <a:pt x="16679" y="22825"/>
                  </a:cubicBezTo>
                  <a:close/>
                  <a:moveTo>
                    <a:pt x="13510" y="21824"/>
                  </a:moveTo>
                  <a:cubicBezTo>
                    <a:pt x="13577" y="22725"/>
                    <a:pt x="13577" y="23625"/>
                    <a:pt x="13510" y="24526"/>
                  </a:cubicBezTo>
                  <a:lnTo>
                    <a:pt x="13510" y="24559"/>
                  </a:lnTo>
                  <a:cubicBezTo>
                    <a:pt x="13477" y="24126"/>
                    <a:pt x="13377" y="23725"/>
                    <a:pt x="13343" y="23292"/>
                  </a:cubicBezTo>
                  <a:cubicBezTo>
                    <a:pt x="13277" y="22791"/>
                    <a:pt x="13343" y="22291"/>
                    <a:pt x="13510" y="21824"/>
                  </a:cubicBezTo>
                  <a:close/>
                  <a:moveTo>
                    <a:pt x="10945" y="0"/>
                  </a:moveTo>
                  <a:cubicBezTo>
                    <a:pt x="10788" y="0"/>
                    <a:pt x="10658" y="70"/>
                    <a:pt x="10575" y="209"/>
                  </a:cubicBezTo>
                  <a:cubicBezTo>
                    <a:pt x="10308" y="642"/>
                    <a:pt x="10308" y="1143"/>
                    <a:pt x="10508" y="1610"/>
                  </a:cubicBezTo>
                  <a:cubicBezTo>
                    <a:pt x="10742" y="2043"/>
                    <a:pt x="11108" y="2410"/>
                    <a:pt x="11575" y="2644"/>
                  </a:cubicBezTo>
                  <a:cubicBezTo>
                    <a:pt x="11776" y="2777"/>
                    <a:pt x="11976" y="2877"/>
                    <a:pt x="12209" y="2977"/>
                  </a:cubicBezTo>
                  <a:cubicBezTo>
                    <a:pt x="12209" y="3011"/>
                    <a:pt x="12209" y="3044"/>
                    <a:pt x="12209" y="3077"/>
                  </a:cubicBezTo>
                  <a:cubicBezTo>
                    <a:pt x="12209" y="3344"/>
                    <a:pt x="12309" y="3644"/>
                    <a:pt x="12509" y="3845"/>
                  </a:cubicBezTo>
                  <a:cubicBezTo>
                    <a:pt x="12710" y="4111"/>
                    <a:pt x="13110" y="4211"/>
                    <a:pt x="13210" y="4545"/>
                  </a:cubicBezTo>
                  <a:cubicBezTo>
                    <a:pt x="12943" y="6913"/>
                    <a:pt x="12643" y="9248"/>
                    <a:pt x="12309" y="11583"/>
                  </a:cubicBezTo>
                  <a:cubicBezTo>
                    <a:pt x="12309" y="11650"/>
                    <a:pt x="12309" y="11717"/>
                    <a:pt x="12276" y="11784"/>
                  </a:cubicBezTo>
                  <a:cubicBezTo>
                    <a:pt x="12009" y="13752"/>
                    <a:pt x="11709" y="15753"/>
                    <a:pt x="11375" y="17721"/>
                  </a:cubicBezTo>
                  <a:cubicBezTo>
                    <a:pt x="11142" y="19122"/>
                    <a:pt x="10875" y="20523"/>
                    <a:pt x="10641" y="21924"/>
                  </a:cubicBezTo>
                  <a:cubicBezTo>
                    <a:pt x="10408" y="20823"/>
                    <a:pt x="9607" y="19856"/>
                    <a:pt x="9374" y="18755"/>
                  </a:cubicBezTo>
                  <a:cubicBezTo>
                    <a:pt x="9207" y="17855"/>
                    <a:pt x="9507" y="16954"/>
                    <a:pt x="9374" y="16053"/>
                  </a:cubicBezTo>
                  <a:cubicBezTo>
                    <a:pt x="9374" y="16020"/>
                    <a:pt x="9374" y="16020"/>
                    <a:pt x="9374" y="16020"/>
                  </a:cubicBezTo>
                  <a:cubicBezTo>
                    <a:pt x="9407" y="15586"/>
                    <a:pt x="9507" y="15153"/>
                    <a:pt x="9574" y="14719"/>
                  </a:cubicBezTo>
                  <a:cubicBezTo>
                    <a:pt x="9641" y="14319"/>
                    <a:pt x="9607" y="13885"/>
                    <a:pt x="9541" y="13485"/>
                  </a:cubicBezTo>
                  <a:cubicBezTo>
                    <a:pt x="9474" y="13051"/>
                    <a:pt x="9341" y="12651"/>
                    <a:pt x="9140" y="12251"/>
                  </a:cubicBezTo>
                  <a:cubicBezTo>
                    <a:pt x="8907" y="11817"/>
                    <a:pt x="8740" y="11317"/>
                    <a:pt x="8707" y="10816"/>
                  </a:cubicBezTo>
                  <a:cubicBezTo>
                    <a:pt x="8707" y="10783"/>
                    <a:pt x="8740" y="10783"/>
                    <a:pt x="8740" y="10749"/>
                  </a:cubicBezTo>
                  <a:cubicBezTo>
                    <a:pt x="8765" y="10701"/>
                    <a:pt x="8717" y="10670"/>
                    <a:pt x="8677" y="10670"/>
                  </a:cubicBezTo>
                  <a:cubicBezTo>
                    <a:pt x="8663" y="10670"/>
                    <a:pt x="8649" y="10674"/>
                    <a:pt x="8640" y="10683"/>
                  </a:cubicBezTo>
                  <a:lnTo>
                    <a:pt x="8607" y="10749"/>
                  </a:lnTo>
                  <a:cubicBezTo>
                    <a:pt x="8573" y="10783"/>
                    <a:pt x="8573" y="10783"/>
                    <a:pt x="8573" y="10816"/>
                  </a:cubicBezTo>
                  <a:cubicBezTo>
                    <a:pt x="7806" y="12317"/>
                    <a:pt x="8740" y="13952"/>
                    <a:pt x="9140" y="15419"/>
                  </a:cubicBezTo>
                  <a:cubicBezTo>
                    <a:pt x="9240" y="15853"/>
                    <a:pt x="9307" y="16353"/>
                    <a:pt x="9274" y="16821"/>
                  </a:cubicBezTo>
                  <a:cubicBezTo>
                    <a:pt x="9274" y="17288"/>
                    <a:pt x="9174" y="17755"/>
                    <a:pt x="9174" y="18222"/>
                  </a:cubicBezTo>
                  <a:cubicBezTo>
                    <a:pt x="9207" y="18388"/>
                    <a:pt x="9207" y="18522"/>
                    <a:pt x="9240" y="18689"/>
                  </a:cubicBezTo>
                  <a:cubicBezTo>
                    <a:pt x="9040" y="18155"/>
                    <a:pt x="8773" y="17621"/>
                    <a:pt x="8473" y="17154"/>
                  </a:cubicBezTo>
                  <a:cubicBezTo>
                    <a:pt x="8006" y="16487"/>
                    <a:pt x="7639" y="15786"/>
                    <a:pt x="7372" y="15019"/>
                  </a:cubicBezTo>
                  <a:cubicBezTo>
                    <a:pt x="7356" y="14986"/>
                    <a:pt x="7322" y="14969"/>
                    <a:pt x="7289" y="14969"/>
                  </a:cubicBezTo>
                  <a:cubicBezTo>
                    <a:pt x="7256" y="14969"/>
                    <a:pt x="7222" y="14986"/>
                    <a:pt x="7206" y="15019"/>
                  </a:cubicBezTo>
                  <a:cubicBezTo>
                    <a:pt x="7006" y="15920"/>
                    <a:pt x="7206" y="16887"/>
                    <a:pt x="7706" y="17654"/>
                  </a:cubicBezTo>
                  <a:cubicBezTo>
                    <a:pt x="8240" y="18422"/>
                    <a:pt x="9074" y="18889"/>
                    <a:pt x="9541" y="19689"/>
                  </a:cubicBezTo>
                  <a:cubicBezTo>
                    <a:pt x="9641" y="19889"/>
                    <a:pt x="9741" y="20123"/>
                    <a:pt x="9841" y="20323"/>
                  </a:cubicBezTo>
                  <a:cubicBezTo>
                    <a:pt x="10241" y="20990"/>
                    <a:pt x="10475" y="21724"/>
                    <a:pt x="10541" y="22491"/>
                  </a:cubicBezTo>
                  <a:cubicBezTo>
                    <a:pt x="10408" y="23192"/>
                    <a:pt x="10275" y="23859"/>
                    <a:pt x="10141" y="24559"/>
                  </a:cubicBezTo>
                  <a:cubicBezTo>
                    <a:pt x="9374" y="23926"/>
                    <a:pt x="8607" y="23225"/>
                    <a:pt x="7940" y="22491"/>
                  </a:cubicBezTo>
                  <a:cubicBezTo>
                    <a:pt x="7206" y="21691"/>
                    <a:pt x="6539" y="20857"/>
                    <a:pt x="5971" y="19923"/>
                  </a:cubicBezTo>
                  <a:cubicBezTo>
                    <a:pt x="4871" y="18155"/>
                    <a:pt x="4070" y="16153"/>
                    <a:pt x="3670" y="14085"/>
                  </a:cubicBezTo>
                  <a:cubicBezTo>
                    <a:pt x="3436" y="12951"/>
                    <a:pt x="3303" y="11817"/>
                    <a:pt x="3336" y="10649"/>
                  </a:cubicBezTo>
                  <a:cubicBezTo>
                    <a:pt x="3336" y="10583"/>
                    <a:pt x="3370" y="10516"/>
                    <a:pt x="3403" y="10449"/>
                  </a:cubicBezTo>
                  <a:cubicBezTo>
                    <a:pt x="3403" y="10349"/>
                    <a:pt x="3403" y="10349"/>
                    <a:pt x="3436" y="10316"/>
                  </a:cubicBezTo>
                  <a:cubicBezTo>
                    <a:pt x="3536" y="10116"/>
                    <a:pt x="3737" y="9982"/>
                    <a:pt x="3937" y="9882"/>
                  </a:cubicBezTo>
                  <a:cubicBezTo>
                    <a:pt x="4337" y="9815"/>
                    <a:pt x="4671" y="9582"/>
                    <a:pt x="4871" y="9248"/>
                  </a:cubicBezTo>
                  <a:lnTo>
                    <a:pt x="4904" y="9182"/>
                  </a:lnTo>
                  <a:lnTo>
                    <a:pt x="4937" y="9182"/>
                  </a:lnTo>
                  <a:cubicBezTo>
                    <a:pt x="5471" y="9182"/>
                    <a:pt x="6038" y="8982"/>
                    <a:pt x="6472" y="8648"/>
                  </a:cubicBezTo>
                  <a:cubicBezTo>
                    <a:pt x="6805" y="8414"/>
                    <a:pt x="7172" y="7981"/>
                    <a:pt x="7006" y="7581"/>
                  </a:cubicBezTo>
                  <a:cubicBezTo>
                    <a:pt x="6933" y="7423"/>
                    <a:pt x="6799" y="7367"/>
                    <a:pt x="6643" y="7367"/>
                  </a:cubicBezTo>
                  <a:cubicBezTo>
                    <a:pt x="6370" y="7367"/>
                    <a:pt x="6029" y="7541"/>
                    <a:pt x="5838" y="7647"/>
                  </a:cubicBezTo>
                  <a:lnTo>
                    <a:pt x="5705" y="7781"/>
                  </a:lnTo>
                  <a:cubicBezTo>
                    <a:pt x="5705" y="7714"/>
                    <a:pt x="5705" y="7681"/>
                    <a:pt x="5705" y="7647"/>
                  </a:cubicBezTo>
                  <a:cubicBezTo>
                    <a:pt x="5771" y="7480"/>
                    <a:pt x="5771" y="7347"/>
                    <a:pt x="5771" y="7180"/>
                  </a:cubicBezTo>
                  <a:cubicBezTo>
                    <a:pt x="5738" y="7047"/>
                    <a:pt x="5605" y="6913"/>
                    <a:pt x="5471" y="6880"/>
                  </a:cubicBezTo>
                  <a:cubicBezTo>
                    <a:pt x="5408" y="6866"/>
                    <a:pt x="5344" y="6859"/>
                    <a:pt x="5280" y="6859"/>
                  </a:cubicBezTo>
                  <a:cubicBezTo>
                    <a:pt x="5035" y="6859"/>
                    <a:pt x="4782" y="6955"/>
                    <a:pt x="4570" y="7114"/>
                  </a:cubicBezTo>
                  <a:cubicBezTo>
                    <a:pt x="4537" y="7114"/>
                    <a:pt x="4537" y="7147"/>
                    <a:pt x="4504" y="7180"/>
                  </a:cubicBezTo>
                  <a:cubicBezTo>
                    <a:pt x="4504" y="6913"/>
                    <a:pt x="4370" y="6680"/>
                    <a:pt x="4137" y="6580"/>
                  </a:cubicBezTo>
                  <a:cubicBezTo>
                    <a:pt x="4015" y="6524"/>
                    <a:pt x="3889" y="6498"/>
                    <a:pt x="3766" y="6498"/>
                  </a:cubicBezTo>
                  <a:cubicBezTo>
                    <a:pt x="3522" y="6498"/>
                    <a:pt x="3292" y="6602"/>
                    <a:pt x="3136" y="6780"/>
                  </a:cubicBezTo>
                  <a:cubicBezTo>
                    <a:pt x="3103" y="6813"/>
                    <a:pt x="3103" y="6847"/>
                    <a:pt x="3069" y="6847"/>
                  </a:cubicBezTo>
                  <a:cubicBezTo>
                    <a:pt x="2969" y="6513"/>
                    <a:pt x="2736" y="6246"/>
                    <a:pt x="2436" y="6079"/>
                  </a:cubicBezTo>
                  <a:cubicBezTo>
                    <a:pt x="2286" y="5984"/>
                    <a:pt x="2120" y="5939"/>
                    <a:pt x="1955" y="5939"/>
                  </a:cubicBezTo>
                  <a:cubicBezTo>
                    <a:pt x="1716" y="5939"/>
                    <a:pt x="1479" y="6035"/>
                    <a:pt x="1301" y="6213"/>
                  </a:cubicBezTo>
                  <a:cubicBezTo>
                    <a:pt x="1268" y="6246"/>
                    <a:pt x="1268" y="6280"/>
                    <a:pt x="1235" y="6313"/>
                  </a:cubicBezTo>
                  <a:cubicBezTo>
                    <a:pt x="1101" y="6113"/>
                    <a:pt x="901" y="6013"/>
                    <a:pt x="701" y="5946"/>
                  </a:cubicBezTo>
                  <a:cubicBezTo>
                    <a:pt x="675" y="5942"/>
                    <a:pt x="650" y="5940"/>
                    <a:pt x="625" y="5940"/>
                  </a:cubicBezTo>
                  <a:cubicBezTo>
                    <a:pt x="459" y="5940"/>
                    <a:pt x="321" y="6034"/>
                    <a:pt x="234" y="6180"/>
                  </a:cubicBezTo>
                  <a:cubicBezTo>
                    <a:pt x="1" y="6613"/>
                    <a:pt x="1" y="7147"/>
                    <a:pt x="234" y="7581"/>
                  </a:cubicBezTo>
                  <a:cubicBezTo>
                    <a:pt x="501" y="8014"/>
                    <a:pt x="868" y="8348"/>
                    <a:pt x="1335" y="8581"/>
                  </a:cubicBezTo>
                  <a:cubicBezTo>
                    <a:pt x="1535" y="8681"/>
                    <a:pt x="1768" y="8781"/>
                    <a:pt x="2002" y="8848"/>
                  </a:cubicBezTo>
                  <a:cubicBezTo>
                    <a:pt x="2002" y="8881"/>
                    <a:pt x="2002" y="8915"/>
                    <a:pt x="2002" y="8948"/>
                  </a:cubicBezTo>
                  <a:cubicBezTo>
                    <a:pt x="2002" y="9248"/>
                    <a:pt x="2102" y="9515"/>
                    <a:pt x="2302" y="9715"/>
                  </a:cubicBezTo>
                  <a:cubicBezTo>
                    <a:pt x="2436" y="9849"/>
                    <a:pt x="2569" y="9949"/>
                    <a:pt x="2702" y="10049"/>
                  </a:cubicBezTo>
                  <a:cubicBezTo>
                    <a:pt x="2869" y="10116"/>
                    <a:pt x="2969" y="10249"/>
                    <a:pt x="3069" y="10383"/>
                  </a:cubicBezTo>
                  <a:cubicBezTo>
                    <a:pt x="3069" y="10416"/>
                    <a:pt x="3069" y="10416"/>
                    <a:pt x="3103" y="10416"/>
                  </a:cubicBezTo>
                  <a:cubicBezTo>
                    <a:pt x="3069" y="10449"/>
                    <a:pt x="3036" y="10483"/>
                    <a:pt x="3036" y="10549"/>
                  </a:cubicBezTo>
                  <a:cubicBezTo>
                    <a:pt x="3003" y="14886"/>
                    <a:pt x="4537" y="19122"/>
                    <a:pt x="7406" y="22391"/>
                  </a:cubicBezTo>
                  <a:cubicBezTo>
                    <a:pt x="8173" y="23325"/>
                    <a:pt x="9107" y="24126"/>
                    <a:pt x="10108" y="24793"/>
                  </a:cubicBezTo>
                  <a:cubicBezTo>
                    <a:pt x="9707" y="26894"/>
                    <a:pt x="9274" y="28963"/>
                    <a:pt x="8807" y="31031"/>
                  </a:cubicBezTo>
                  <a:cubicBezTo>
                    <a:pt x="8273" y="33499"/>
                    <a:pt x="7673" y="36001"/>
                    <a:pt x="7039" y="38469"/>
                  </a:cubicBezTo>
                  <a:cubicBezTo>
                    <a:pt x="7020" y="38605"/>
                    <a:pt x="7124" y="38695"/>
                    <a:pt x="7228" y="38695"/>
                  </a:cubicBezTo>
                  <a:cubicBezTo>
                    <a:pt x="7303" y="38695"/>
                    <a:pt x="7378" y="38648"/>
                    <a:pt x="7406" y="38536"/>
                  </a:cubicBezTo>
                  <a:cubicBezTo>
                    <a:pt x="8073" y="35834"/>
                    <a:pt x="8707" y="33132"/>
                    <a:pt x="9307" y="30397"/>
                  </a:cubicBezTo>
                  <a:lnTo>
                    <a:pt x="9541" y="30230"/>
                  </a:lnTo>
                  <a:lnTo>
                    <a:pt x="9607" y="30230"/>
                  </a:lnTo>
                  <a:cubicBezTo>
                    <a:pt x="11375" y="29396"/>
                    <a:pt x="13243" y="28896"/>
                    <a:pt x="14844" y="27762"/>
                  </a:cubicBezTo>
                  <a:cubicBezTo>
                    <a:pt x="16212" y="26861"/>
                    <a:pt x="17380" y="25660"/>
                    <a:pt x="18280" y="24259"/>
                  </a:cubicBezTo>
                  <a:cubicBezTo>
                    <a:pt x="18681" y="23692"/>
                    <a:pt x="19014" y="23058"/>
                    <a:pt x="19281" y="22425"/>
                  </a:cubicBezTo>
                  <a:cubicBezTo>
                    <a:pt x="19314" y="22425"/>
                    <a:pt x="19314" y="22391"/>
                    <a:pt x="19314" y="22391"/>
                  </a:cubicBezTo>
                  <a:cubicBezTo>
                    <a:pt x="19348" y="22324"/>
                    <a:pt x="19381" y="22258"/>
                    <a:pt x="19381" y="22191"/>
                  </a:cubicBezTo>
                  <a:lnTo>
                    <a:pt x="19481" y="21991"/>
                  </a:lnTo>
                  <a:cubicBezTo>
                    <a:pt x="19514" y="21924"/>
                    <a:pt x="19514" y="21857"/>
                    <a:pt x="19548" y="21824"/>
                  </a:cubicBezTo>
                  <a:lnTo>
                    <a:pt x="19615" y="21691"/>
                  </a:lnTo>
                  <a:cubicBezTo>
                    <a:pt x="19781" y="21524"/>
                    <a:pt x="19981" y="21424"/>
                    <a:pt x="20182" y="21390"/>
                  </a:cubicBezTo>
                  <a:cubicBezTo>
                    <a:pt x="20415" y="21390"/>
                    <a:pt x="20649" y="21324"/>
                    <a:pt x="20882" y="21224"/>
                  </a:cubicBezTo>
                  <a:cubicBezTo>
                    <a:pt x="21016" y="21157"/>
                    <a:pt x="21116" y="21090"/>
                    <a:pt x="21216" y="20957"/>
                  </a:cubicBezTo>
                  <a:lnTo>
                    <a:pt x="21282" y="20890"/>
                  </a:lnTo>
                  <a:cubicBezTo>
                    <a:pt x="21434" y="20917"/>
                    <a:pt x="21586" y="20929"/>
                    <a:pt x="21737" y="20929"/>
                  </a:cubicBezTo>
                  <a:cubicBezTo>
                    <a:pt x="22149" y="20929"/>
                    <a:pt x="22551" y="20836"/>
                    <a:pt x="22917" y="20690"/>
                  </a:cubicBezTo>
                  <a:cubicBezTo>
                    <a:pt x="23317" y="20523"/>
                    <a:pt x="23751" y="20156"/>
                    <a:pt x="23684" y="19723"/>
                  </a:cubicBezTo>
                  <a:cubicBezTo>
                    <a:pt x="23638" y="19476"/>
                    <a:pt x="23456" y="19400"/>
                    <a:pt x="23244" y="19400"/>
                  </a:cubicBezTo>
                  <a:cubicBezTo>
                    <a:pt x="22998" y="19400"/>
                    <a:pt x="22711" y="19502"/>
                    <a:pt x="22550" y="19556"/>
                  </a:cubicBezTo>
                  <a:lnTo>
                    <a:pt x="22350" y="19623"/>
                  </a:lnTo>
                  <a:cubicBezTo>
                    <a:pt x="22350" y="19589"/>
                    <a:pt x="22383" y="19556"/>
                    <a:pt x="22417" y="19522"/>
                  </a:cubicBezTo>
                  <a:cubicBezTo>
                    <a:pt x="22483" y="19389"/>
                    <a:pt x="22517" y="19222"/>
                    <a:pt x="22550" y="19055"/>
                  </a:cubicBezTo>
                  <a:cubicBezTo>
                    <a:pt x="22517" y="18922"/>
                    <a:pt x="22450" y="18789"/>
                    <a:pt x="22316" y="18722"/>
                  </a:cubicBezTo>
                  <a:cubicBezTo>
                    <a:pt x="22185" y="18663"/>
                    <a:pt x="22040" y="18637"/>
                    <a:pt x="21897" y="18637"/>
                  </a:cubicBezTo>
                  <a:cubicBezTo>
                    <a:pt x="21714" y="18637"/>
                    <a:pt x="21532" y="18680"/>
                    <a:pt x="21382" y="18755"/>
                  </a:cubicBezTo>
                  <a:lnTo>
                    <a:pt x="21316" y="18789"/>
                  </a:lnTo>
                  <a:cubicBezTo>
                    <a:pt x="21349" y="18555"/>
                    <a:pt x="21249" y="18288"/>
                    <a:pt x="21016" y="18121"/>
                  </a:cubicBezTo>
                  <a:cubicBezTo>
                    <a:pt x="20873" y="18036"/>
                    <a:pt x="20717" y="17993"/>
                    <a:pt x="20563" y="17993"/>
                  </a:cubicBezTo>
                  <a:cubicBezTo>
                    <a:pt x="20357" y="17993"/>
                    <a:pt x="20153" y="18069"/>
                    <a:pt x="19981" y="18222"/>
                  </a:cubicBezTo>
                  <a:cubicBezTo>
                    <a:pt x="19948" y="17855"/>
                    <a:pt x="19748" y="17521"/>
                    <a:pt x="19481" y="17321"/>
                  </a:cubicBezTo>
                  <a:cubicBezTo>
                    <a:pt x="19287" y="17166"/>
                    <a:pt x="19059" y="17078"/>
                    <a:pt x="18830" y="17078"/>
                  </a:cubicBezTo>
                  <a:cubicBezTo>
                    <a:pt x="18665" y="17078"/>
                    <a:pt x="18500" y="17123"/>
                    <a:pt x="18347" y="17221"/>
                  </a:cubicBezTo>
                  <a:cubicBezTo>
                    <a:pt x="18314" y="17221"/>
                    <a:pt x="18280" y="17254"/>
                    <a:pt x="18280" y="17321"/>
                  </a:cubicBezTo>
                  <a:cubicBezTo>
                    <a:pt x="18180" y="17087"/>
                    <a:pt x="18013" y="16954"/>
                    <a:pt x="17813" y="16854"/>
                  </a:cubicBezTo>
                  <a:cubicBezTo>
                    <a:pt x="17758" y="16821"/>
                    <a:pt x="17698" y="16806"/>
                    <a:pt x="17639" y="16806"/>
                  </a:cubicBezTo>
                  <a:cubicBezTo>
                    <a:pt x="17520" y="16806"/>
                    <a:pt x="17402" y="16865"/>
                    <a:pt x="17313" y="16954"/>
                  </a:cubicBezTo>
                  <a:cubicBezTo>
                    <a:pt x="16979" y="17321"/>
                    <a:pt x="16879" y="17821"/>
                    <a:pt x="17013" y="18288"/>
                  </a:cubicBezTo>
                  <a:cubicBezTo>
                    <a:pt x="17179" y="18789"/>
                    <a:pt x="17480" y="19222"/>
                    <a:pt x="17913" y="19556"/>
                  </a:cubicBezTo>
                  <a:cubicBezTo>
                    <a:pt x="18080" y="19689"/>
                    <a:pt x="18280" y="19856"/>
                    <a:pt x="18514" y="19956"/>
                  </a:cubicBezTo>
                  <a:cubicBezTo>
                    <a:pt x="18480" y="19989"/>
                    <a:pt x="18480" y="20023"/>
                    <a:pt x="18480" y="20056"/>
                  </a:cubicBezTo>
                  <a:cubicBezTo>
                    <a:pt x="18414" y="20356"/>
                    <a:pt x="18480" y="20657"/>
                    <a:pt x="18647" y="20890"/>
                  </a:cubicBezTo>
                  <a:cubicBezTo>
                    <a:pt x="18814" y="21190"/>
                    <a:pt x="19181" y="21357"/>
                    <a:pt x="19214" y="21691"/>
                  </a:cubicBezTo>
                  <a:cubicBezTo>
                    <a:pt x="19214" y="21754"/>
                    <a:pt x="19255" y="21777"/>
                    <a:pt x="19301" y="21777"/>
                  </a:cubicBezTo>
                  <a:cubicBezTo>
                    <a:pt x="19328" y="21777"/>
                    <a:pt x="19357" y="21770"/>
                    <a:pt x="19381" y="21757"/>
                  </a:cubicBezTo>
                  <a:lnTo>
                    <a:pt x="19381" y="21757"/>
                  </a:lnTo>
                  <a:cubicBezTo>
                    <a:pt x="19281" y="21924"/>
                    <a:pt x="19248" y="22091"/>
                    <a:pt x="19214" y="22258"/>
                  </a:cubicBezTo>
                  <a:cubicBezTo>
                    <a:pt x="17880" y="25193"/>
                    <a:pt x="15478" y="27495"/>
                    <a:pt x="12543" y="28729"/>
                  </a:cubicBezTo>
                  <a:cubicBezTo>
                    <a:pt x="11842" y="28996"/>
                    <a:pt x="11175" y="29263"/>
                    <a:pt x="10508" y="29530"/>
                  </a:cubicBezTo>
                  <a:cubicBezTo>
                    <a:pt x="10708" y="29363"/>
                    <a:pt x="10908" y="29196"/>
                    <a:pt x="11108" y="29029"/>
                  </a:cubicBezTo>
                  <a:cubicBezTo>
                    <a:pt x="11709" y="28629"/>
                    <a:pt x="12209" y="28095"/>
                    <a:pt x="12643" y="27495"/>
                  </a:cubicBezTo>
                  <a:cubicBezTo>
                    <a:pt x="13010" y="26828"/>
                    <a:pt x="13343" y="26127"/>
                    <a:pt x="13610" y="25393"/>
                  </a:cubicBezTo>
                  <a:lnTo>
                    <a:pt x="13644" y="25327"/>
                  </a:lnTo>
                  <a:cubicBezTo>
                    <a:pt x="13644" y="25327"/>
                    <a:pt x="13677" y="25327"/>
                    <a:pt x="13677" y="25293"/>
                  </a:cubicBezTo>
                  <a:cubicBezTo>
                    <a:pt x="13710" y="25160"/>
                    <a:pt x="13777" y="25060"/>
                    <a:pt x="13877" y="24960"/>
                  </a:cubicBezTo>
                  <a:cubicBezTo>
                    <a:pt x="13894" y="24976"/>
                    <a:pt x="13910" y="24985"/>
                    <a:pt x="13927" y="24985"/>
                  </a:cubicBezTo>
                  <a:cubicBezTo>
                    <a:pt x="13944" y="24985"/>
                    <a:pt x="13961" y="24976"/>
                    <a:pt x="13977" y="24960"/>
                  </a:cubicBezTo>
                  <a:cubicBezTo>
                    <a:pt x="14311" y="24760"/>
                    <a:pt x="14644" y="24626"/>
                    <a:pt x="15011" y="24559"/>
                  </a:cubicBezTo>
                  <a:cubicBezTo>
                    <a:pt x="15311" y="24459"/>
                    <a:pt x="15612" y="24293"/>
                    <a:pt x="15845" y="24092"/>
                  </a:cubicBezTo>
                  <a:cubicBezTo>
                    <a:pt x="16112" y="23892"/>
                    <a:pt x="16346" y="23659"/>
                    <a:pt x="16512" y="23392"/>
                  </a:cubicBezTo>
                  <a:cubicBezTo>
                    <a:pt x="16746" y="23092"/>
                    <a:pt x="16879" y="22791"/>
                    <a:pt x="17079" y="22491"/>
                  </a:cubicBezTo>
                  <a:cubicBezTo>
                    <a:pt x="17079" y="22468"/>
                    <a:pt x="17063" y="22444"/>
                    <a:pt x="17041" y="22444"/>
                  </a:cubicBezTo>
                  <a:cubicBezTo>
                    <a:pt x="17032" y="22444"/>
                    <a:pt x="17022" y="22448"/>
                    <a:pt x="17013" y="22458"/>
                  </a:cubicBezTo>
                  <a:cubicBezTo>
                    <a:pt x="16412" y="23025"/>
                    <a:pt x="15778" y="23559"/>
                    <a:pt x="15078" y="24026"/>
                  </a:cubicBezTo>
                  <a:cubicBezTo>
                    <a:pt x="14778" y="24192"/>
                    <a:pt x="14478" y="24359"/>
                    <a:pt x="14177" y="24559"/>
                  </a:cubicBezTo>
                  <a:lnTo>
                    <a:pt x="14144" y="24593"/>
                  </a:lnTo>
                  <a:cubicBezTo>
                    <a:pt x="14044" y="24659"/>
                    <a:pt x="13977" y="24693"/>
                    <a:pt x="13910" y="24726"/>
                  </a:cubicBezTo>
                  <a:cubicBezTo>
                    <a:pt x="14111" y="24259"/>
                    <a:pt x="14311" y="23759"/>
                    <a:pt x="14511" y="23292"/>
                  </a:cubicBezTo>
                  <a:cubicBezTo>
                    <a:pt x="14544" y="23292"/>
                    <a:pt x="14611" y="23292"/>
                    <a:pt x="14611" y="23258"/>
                  </a:cubicBezTo>
                  <a:cubicBezTo>
                    <a:pt x="14578" y="23192"/>
                    <a:pt x="14578" y="23158"/>
                    <a:pt x="14611" y="23125"/>
                  </a:cubicBezTo>
                  <a:lnTo>
                    <a:pt x="14644" y="23025"/>
                  </a:lnTo>
                  <a:cubicBezTo>
                    <a:pt x="14644" y="23025"/>
                    <a:pt x="14644" y="22992"/>
                    <a:pt x="14644" y="22992"/>
                  </a:cubicBezTo>
                  <a:cubicBezTo>
                    <a:pt x="14644" y="22825"/>
                    <a:pt x="14678" y="22691"/>
                    <a:pt x="14678" y="22558"/>
                  </a:cubicBezTo>
                  <a:lnTo>
                    <a:pt x="14744" y="22391"/>
                  </a:lnTo>
                  <a:cubicBezTo>
                    <a:pt x="14811" y="22124"/>
                    <a:pt x="14878" y="21891"/>
                    <a:pt x="14945" y="21624"/>
                  </a:cubicBezTo>
                  <a:cubicBezTo>
                    <a:pt x="15045" y="21124"/>
                    <a:pt x="15178" y="20623"/>
                    <a:pt x="15311" y="20123"/>
                  </a:cubicBezTo>
                  <a:cubicBezTo>
                    <a:pt x="15378" y="19689"/>
                    <a:pt x="15412" y="19222"/>
                    <a:pt x="15378" y="18755"/>
                  </a:cubicBezTo>
                  <a:cubicBezTo>
                    <a:pt x="15311" y="18222"/>
                    <a:pt x="15311" y="17721"/>
                    <a:pt x="15378" y="17187"/>
                  </a:cubicBezTo>
                  <a:cubicBezTo>
                    <a:pt x="15399" y="17145"/>
                    <a:pt x="15354" y="17103"/>
                    <a:pt x="15309" y="17103"/>
                  </a:cubicBezTo>
                  <a:cubicBezTo>
                    <a:pt x="15283" y="17103"/>
                    <a:pt x="15257" y="17117"/>
                    <a:pt x="15245" y="17154"/>
                  </a:cubicBezTo>
                  <a:cubicBezTo>
                    <a:pt x="14844" y="17988"/>
                    <a:pt x="14578" y="18922"/>
                    <a:pt x="14511" y="19856"/>
                  </a:cubicBezTo>
                  <a:cubicBezTo>
                    <a:pt x="14478" y="20356"/>
                    <a:pt x="14478" y="20857"/>
                    <a:pt x="14511" y="21324"/>
                  </a:cubicBezTo>
                  <a:cubicBezTo>
                    <a:pt x="14544" y="21724"/>
                    <a:pt x="14578" y="22124"/>
                    <a:pt x="14544" y="22491"/>
                  </a:cubicBezTo>
                  <a:cubicBezTo>
                    <a:pt x="14511" y="22691"/>
                    <a:pt x="14478" y="22892"/>
                    <a:pt x="14478" y="23092"/>
                  </a:cubicBezTo>
                  <a:lnTo>
                    <a:pt x="13744" y="24860"/>
                  </a:lnTo>
                  <a:cubicBezTo>
                    <a:pt x="13677" y="24926"/>
                    <a:pt x="13644" y="24960"/>
                    <a:pt x="13610" y="25026"/>
                  </a:cubicBezTo>
                  <a:cubicBezTo>
                    <a:pt x="13677" y="23859"/>
                    <a:pt x="13677" y="22725"/>
                    <a:pt x="13610" y="21557"/>
                  </a:cubicBezTo>
                  <a:cubicBezTo>
                    <a:pt x="13610" y="21516"/>
                    <a:pt x="13572" y="21488"/>
                    <a:pt x="13535" y="21488"/>
                  </a:cubicBezTo>
                  <a:cubicBezTo>
                    <a:pt x="13512" y="21488"/>
                    <a:pt x="13490" y="21498"/>
                    <a:pt x="13477" y="21524"/>
                  </a:cubicBezTo>
                  <a:cubicBezTo>
                    <a:pt x="13210" y="22058"/>
                    <a:pt x="13110" y="22625"/>
                    <a:pt x="13210" y="23225"/>
                  </a:cubicBezTo>
                  <a:cubicBezTo>
                    <a:pt x="13243" y="23826"/>
                    <a:pt x="13377" y="24393"/>
                    <a:pt x="13477" y="24993"/>
                  </a:cubicBezTo>
                  <a:lnTo>
                    <a:pt x="13477" y="25193"/>
                  </a:lnTo>
                  <a:cubicBezTo>
                    <a:pt x="13477" y="25217"/>
                    <a:pt x="13494" y="25240"/>
                    <a:pt x="13515" y="25240"/>
                  </a:cubicBezTo>
                  <a:cubicBezTo>
                    <a:pt x="13524" y="25240"/>
                    <a:pt x="13534" y="25236"/>
                    <a:pt x="13544" y="25227"/>
                  </a:cubicBezTo>
                  <a:lnTo>
                    <a:pt x="13544" y="25227"/>
                  </a:lnTo>
                  <a:cubicBezTo>
                    <a:pt x="13510" y="25260"/>
                    <a:pt x="13510" y="25293"/>
                    <a:pt x="13544" y="25293"/>
                  </a:cubicBezTo>
                  <a:cubicBezTo>
                    <a:pt x="13277" y="25994"/>
                    <a:pt x="12976" y="26661"/>
                    <a:pt x="12643" y="27295"/>
                  </a:cubicBezTo>
                  <a:cubicBezTo>
                    <a:pt x="12209" y="27928"/>
                    <a:pt x="11676" y="28462"/>
                    <a:pt x="11042" y="28862"/>
                  </a:cubicBezTo>
                  <a:cubicBezTo>
                    <a:pt x="10541" y="29229"/>
                    <a:pt x="10008" y="29563"/>
                    <a:pt x="9507" y="29930"/>
                  </a:cubicBezTo>
                  <a:lnTo>
                    <a:pt x="9441" y="29963"/>
                  </a:lnTo>
                  <a:cubicBezTo>
                    <a:pt x="9441" y="29963"/>
                    <a:pt x="9407" y="29997"/>
                    <a:pt x="9407" y="29997"/>
                  </a:cubicBezTo>
                  <a:cubicBezTo>
                    <a:pt x="9741" y="28429"/>
                    <a:pt x="10074" y="26861"/>
                    <a:pt x="10375" y="25260"/>
                  </a:cubicBezTo>
                  <a:cubicBezTo>
                    <a:pt x="10675" y="23659"/>
                    <a:pt x="10975" y="21958"/>
                    <a:pt x="11275" y="20323"/>
                  </a:cubicBezTo>
                  <a:cubicBezTo>
                    <a:pt x="11709" y="19055"/>
                    <a:pt x="12276" y="17821"/>
                    <a:pt x="12943" y="16654"/>
                  </a:cubicBezTo>
                  <a:cubicBezTo>
                    <a:pt x="13844" y="14919"/>
                    <a:pt x="14611" y="13084"/>
                    <a:pt x="15445" y="11317"/>
                  </a:cubicBezTo>
                  <a:cubicBezTo>
                    <a:pt x="15912" y="10316"/>
                    <a:pt x="16446" y="9382"/>
                    <a:pt x="17046" y="8448"/>
                  </a:cubicBezTo>
                  <a:cubicBezTo>
                    <a:pt x="17090" y="8383"/>
                    <a:pt x="17048" y="8332"/>
                    <a:pt x="16995" y="8332"/>
                  </a:cubicBezTo>
                  <a:cubicBezTo>
                    <a:pt x="16967" y="8332"/>
                    <a:pt x="16936" y="8346"/>
                    <a:pt x="16913" y="8381"/>
                  </a:cubicBezTo>
                  <a:cubicBezTo>
                    <a:pt x="15812" y="10049"/>
                    <a:pt x="14878" y="11850"/>
                    <a:pt x="14077" y="13685"/>
                  </a:cubicBezTo>
                  <a:cubicBezTo>
                    <a:pt x="13677" y="14586"/>
                    <a:pt x="13243" y="15486"/>
                    <a:pt x="12810" y="16387"/>
                  </a:cubicBezTo>
                  <a:cubicBezTo>
                    <a:pt x="12343" y="17288"/>
                    <a:pt x="11876" y="18155"/>
                    <a:pt x="11509" y="19055"/>
                  </a:cubicBezTo>
                  <a:cubicBezTo>
                    <a:pt x="11499" y="19065"/>
                    <a:pt x="11492" y="19075"/>
                    <a:pt x="11487" y="19085"/>
                  </a:cubicBezTo>
                  <a:lnTo>
                    <a:pt x="11487" y="19085"/>
                  </a:lnTo>
                  <a:cubicBezTo>
                    <a:pt x="11883" y="16674"/>
                    <a:pt x="12246" y="14262"/>
                    <a:pt x="12576" y="11817"/>
                  </a:cubicBezTo>
                  <a:cubicBezTo>
                    <a:pt x="12610" y="11517"/>
                    <a:pt x="12643" y="11183"/>
                    <a:pt x="12710" y="10850"/>
                  </a:cubicBezTo>
                  <a:cubicBezTo>
                    <a:pt x="12810" y="10616"/>
                    <a:pt x="12910" y="10416"/>
                    <a:pt x="13077" y="10182"/>
                  </a:cubicBezTo>
                  <a:cubicBezTo>
                    <a:pt x="13477" y="9649"/>
                    <a:pt x="14044" y="9282"/>
                    <a:pt x="14377" y="8715"/>
                  </a:cubicBezTo>
                  <a:cubicBezTo>
                    <a:pt x="14411" y="8648"/>
                    <a:pt x="14411" y="8615"/>
                    <a:pt x="14444" y="8548"/>
                  </a:cubicBezTo>
                  <a:cubicBezTo>
                    <a:pt x="14911" y="8081"/>
                    <a:pt x="15245" y="7514"/>
                    <a:pt x="15512" y="6913"/>
                  </a:cubicBezTo>
                  <a:cubicBezTo>
                    <a:pt x="15712" y="6246"/>
                    <a:pt x="15845" y="5546"/>
                    <a:pt x="15845" y="4845"/>
                  </a:cubicBezTo>
                  <a:lnTo>
                    <a:pt x="15879" y="4812"/>
                  </a:lnTo>
                  <a:cubicBezTo>
                    <a:pt x="15930" y="4734"/>
                    <a:pt x="15882" y="4657"/>
                    <a:pt x="15826" y="4657"/>
                  </a:cubicBezTo>
                  <a:cubicBezTo>
                    <a:pt x="15810" y="4657"/>
                    <a:pt x="15794" y="4663"/>
                    <a:pt x="15778" y="4678"/>
                  </a:cubicBezTo>
                  <a:cubicBezTo>
                    <a:pt x="15278" y="5179"/>
                    <a:pt x="14911" y="5813"/>
                    <a:pt x="14711" y="6513"/>
                  </a:cubicBezTo>
                  <a:cubicBezTo>
                    <a:pt x="14578" y="7247"/>
                    <a:pt x="14611" y="8014"/>
                    <a:pt x="14211" y="8681"/>
                  </a:cubicBezTo>
                  <a:cubicBezTo>
                    <a:pt x="14044" y="8915"/>
                    <a:pt x="13877" y="9115"/>
                    <a:pt x="13710" y="9282"/>
                  </a:cubicBezTo>
                  <a:cubicBezTo>
                    <a:pt x="14311" y="8648"/>
                    <a:pt x="14011" y="7614"/>
                    <a:pt x="14177" y="6847"/>
                  </a:cubicBezTo>
                  <a:cubicBezTo>
                    <a:pt x="14177" y="6847"/>
                    <a:pt x="14177" y="6813"/>
                    <a:pt x="14211" y="6813"/>
                  </a:cubicBezTo>
                  <a:cubicBezTo>
                    <a:pt x="14211" y="6813"/>
                    <a:pt x="14211" y="6771"/>
                    <a:pt x="14194" y="6771"/>
                  </a:cubicBezTo>
                  <a:cubicBezTo>
                    <a:pt x="14189" y="6771"/>
                    <a:pt x="14184" y="6773"/>
                    <a:pt x="14177" y="6780"/>
                  </a:cubicBezTo>
                  <a:cubicBezTo>
                    <a:pt x="13610" y="7447"/>
                    <a:pt x="13777" y="8348"/>
                    <a:pt x="13644" y="9182"/>
                  </a:cubicBezTo>
                  <a:lnTo>
                    <a:pt x="13610" y="9215"/>
                  </a:lnTo>
                  <a:cubicBezTo>
                    <a:pt x="13577" y="9248"/>
                    <a:pt x="13577" y="9282"/>
                    <a:pt x="13610" y="9315"/>
                  </a:cubicBezTo>
                  <a:cubicBezTo>
                    <a:pt x="13610" y="9348"/>
                    <a:pt x="13577" y="9415"/>
                    <a:pt x="13577" y="9449"/>
                  </a:cubicBezTo>
                  <a:cubicBezTo>
                    <a:pt x="13310" y="9715"/>
                    <a:pt x="13077" y="9982"/>
                    <a:pt x="12876" y="10282"/>
                  </a:cubicBezTo>
                  <a:cubicBezTo>
                    <a:pt x="12810" y="10349"/>
                    <a:pt x="12810" y="10416"/>
                    <a:pt x="12776" y="10483"/>
                  </a:cubicBezTo>
                  <a:cubicBezTo>
                    <a:pt x="12976" y="8781"/>
                    <a:pt x="13177" y="7047"/>
                    <a:pt x="13377" y="5346"/>
                  </a:cubicBezTo>
                  <a:cubicBezTo>
                    <a:pt x="13377" y="5346"/>
                    <a:pt x="13410" y="5312"/>
                    <a:pt x="13410" y="5312"/>
                  </a:cubicBezTo>
                  <a:cubicBezTo>
                    <a:pt x="13443" y="5112"/>
                    <a:pt x="13477" y="4912"/>
                    <a:pt x="13544" y="4712"/>
                  </a:cubicBezTo>
                  <a:cubicBezTo>
                    <a:pt x="13544" y="4678"/>
                    <a:pt x="13577" y="4645"/>
                    <a:pt x="13577" y="4612"/>
                  </a:cubicBezTo>
                  <a:cubicBezTo>
                    <a:pt x="13710" y="4412"/>
                    <a:pt x="13910" y="4278"/>
                    <a:pt x="14111" y="4211"/>
                  </a:cubicBezTo>
                  <a:cubicBezTo>
                    <a:pt x="14478" y="4078"/>
                    <a:pt x="14911" y="3945"/>
                    <a:pt x="15111" y="3578"/>
                  </a:cubicBezTo>
                  <a:cubicBezTo>
                    <a:pt x="15111" y="3544"/>
                    <a:pt x="15111" y="3544"/>
                    <a:pt x="15111" y="3511"/>
                  </a:cubicBezTo>
                  <a:lnTo>
                    <a:pt x="15145" y="3511"/>
                  </a:lnTo>
                  <a:cubicBezTo>
                    <a:pt x="15712" y="3511"/>
                    <a:pt x="16279" y="3344"/>
                    <a:pt x="16746" y="3044"/>
                  </a:cubicBezTo>
                  <a:cubicBezTo>
                    <a:pt x="17079" y="2810"/>
                    <a:pt x="17446" y="2377"/>
                    <a:pt x="17280" y="1943"/>
                  </a:cubicBezTo>
                  <a:cubicBezTo>
                    <a:pt x="17222" y="1805"/>
                    <a:pt x="17100" y="1754"/>
                    <a:pt x="16953" y="1754"/>
                  </a:cubicBezTo>
                  <a:cubicBezTo>
                    <a:pt x="16676" y="1754"/>
                    <a:pt x="16308" y="1934"/>
                    <a:pt x="16112" y="2043"/>
                  </a:cubicBezTo>
                  <a:cubicBezTo>
                    <a:pt x="16045" y="2043"/>
                    <a:pt x="16012" y="2077"/>
                    <a:pt x="15979" y="2110"/>
                  </a:cubicBezTo>
                  <a:cubicBezTo>
                    <a:pt x="15979" y="2077"/>
                    <a:pt x="15979" y="2043"/>
                    <a:pt x="16012" y="2010"/>
                  </a:cubicBezTo>
                  <a:cubicBezTo>
                    <a:pt x="16045" y="1843"/>
                    <a:pt x="16079" y="1710"/>
                    <a:pt x="16079" y="1543"/>
                  </a:cubicBezTo>
                  <a:cubicBezTo>
                    <a:pt x="16045" y="1376"/>
                    <a:pt x="15945" y="1276"/>
                    <a:pt x="15812" y="1209"/>
                  </a:cubicBezTo>
                  <a:cubicBezTo>
                    <a:pt x="15711" y="1189"/>
                    <a:pt x="15610" y="1178"/>
                    <a:pt x="15511" y="1178"/>
                  </a:cubicBezTo>
                  <a:cubicBezTo>
                    <a:pt x="15282" y="1178"/>
                    <a:pt x="15064" y="1237"/>
                    <a:pt x="14878" y="1376"/>
                  </a:cubicBezTo>
                  <a:lnTo>
                    <a:pt x="14811" y="1409"/>
                  </a:lnTo>
                  <a:cubicBezTo>
                    <a:pt x="14811" y="1143"/>
                    <a:pt x="14678" y="909"/>
                    <a:pt x="14444" y="809"/>
                  </a:cubicBezTo>
                  <a:cubicBezTo>
                    <a:pt x="14322" y="753"/>
                    <a:pt x="14196" y="727"/>
                    <a:pt x="14074" y="727"/>
                  </a:cubicBezTo>
                  <a:cubicBezTo>
                    <a:pt x="13829" y="727"/>
                    <a:pt x="13599" y="831"/>
                    <a:pt x="13443" y="1009"/>
                  </a:cubicBezTo>
                  <a:cubicBezTo>
                    <a:pt x="13410" y="1009"/>
                    <a:pt x="13410" y="1043"/>
                    <a:pt x="13377" y="1043"/>
                  </a:cubicBezTo>
                  <a:cubicBezTo>
                    <a:pt x="13310" y="709"/>
                    <a:pt x="13077" y="409"/>
                    <a:pt x="12776" y="242"/>
                  </a:cubicBezTo>
                  <a:cubicBezTo>
                    <a:pt x="12611" y="137"/>
                    <a:pt x="12432" y="86"/>
                    <a:pt x="12255" y="86"/>
                  </a:cubicBezTo>
                  <a:cubicBezTo>
                    <a:pt x="12039" y="86"/>
                    <a:pt x="11826" y="162"/>
                    <a:pt x="11642" y="309"/>
                  </a:cubicBezTo>
                  <a:cubicBezTo>
                    <a:pt x="11609" y="342"/>
                    <a:pt x="11609" y="375"/>
                    <a:pt x="11575" y="409"/>
                  </a:cubicBezTo>
                  <a:cubicBezTo>
                    <a:pt x="11442" y="209"/>
                    <a:pt x="11275" y="75"/>
                    <a:pt x="11042" y="8"/>
                  </a:cubicBezTo>
                  <a:cubicBezTo>
                    <a:pt x="11008" y="3"/>
                    <a:pt x="10976" y="0"/>
                    <a:pt x="1094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01" name="Google Shape;201;p7"/>
            <p:cNvPicPr preferRelativeResize="0"/>
            <p:nvPr/>
          </p:nvPicPr>
          <p:blipFill rotWithShape="1">
            <a:blip r:embed="rId4">
              <a:alphaModFix amt="91000"/>
            </a:blip>
            <a:srcRect b="0" l="0" r="0" t="0"/>
            <a:stretch/>
          </p:blipFill>
          <p:spPr>
            <a:xfrm flipH="1" rot="585025">
              <a:off x="4506670" y="4276699"/>
              <a:ext cx="788901" cy="419100"/>
            </a:xfrm>
            <a:prstGeom prst="rect">
              <a:avLst/>
            </a:prstGeom>
            <a:noFill/>
            <a:ln>
              <a:noFill/>
            </a:ln>
          </p:spPr>
        </p:pic>
      </p:grpSp>
      <p:pic>
        <p:nvPicPr>
          <p:cNvPr id="202" name="Google Shape;202;p7"/>
          <p:cNvPicPr preferRelativeResize="0"/>
          <p:nvPr/>
        </p:nvPicPr>
        <p:blipFill rotWithShape="1">
          <a:blip r:embed="rId5">
            <a:alphaModFix/>
          </a:blip>
          <a:srcRect b="0" l="0" r="0" t="0"/>
          <a:stretch/>
        </p:blipFill>
        <p:spPr>
          <a:xfrm>
            <a:off x="289941" y="367629"/>
            <a:ext cx="992296" cy="389609"/>
          </a:xfrm>
          <a:prstGeom prst="rect">
            <a:avLst/>
          </a:prstGeom>
          <a:noFill/>
          <a:ln>
            <a:noFill/>
          </a:ln>
        </p:spPr>
      </p:pic>
      <p:sp>
        <p:nvSpPr>
          <p:cNvPr id="203" name="Google Shape;203;p7"/>
          <p:cNvSpPr txBox="1"/>
          <p:nvPr/>
        </p:nvSpPr>
        <p:spPr>
          <a:xfrm>
            <a:off x="660400" y="920080"/>
            <a:ext cx="3149600" cy="52772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3200"/>
              <a:buFont typeface="Vibur"/>
              <a:buNone/>
            </a:pPr>
            <a:r>
              <a:rPr b="1" i="0" lang="vi-VN" sz="2500" u="none" cap="none" strike="noStrike">
                <a:solidFill>
                  <a:srgbClr val="235C6B"/>
                </a:solidFill>
                <a:latin typeface="Arial"/>
                <a:ea typeface="Arial"/>
                <a:cs typeface="Arial"/>
                <a:sym typeface="Arial"/>
              </a:rPr>
              <a:t>1.1. Mục đích</a:t>
            </a:r>
            <a:endParaRPr b="1" i="0" sz="2500" u="none" cap="none" strike="noStrike">
              <a:solidFill>
                <a:srgbClr val="235C6B"/>
              </a:solidFill>
              <a:latin typeface="Arial"/>
              <a:ea typeface="Arial"/>
              <a:cs typeface="Arial"/>
              <a:sym typeface="Arial"/>
            </a:endParaRPr>
          </a:p>
        </p:txBody>
      </p:sp>
      <p:sp>
        <p:nvSpPr>
          <p:cNvPr id="204" name="Google Shape;204;p7"/>
          <p:cNvSpPr/>
          <p:nvPr/>
        </p:nvSpPr>
        <p:spPr>
          <a:xfrm>
            <a:off x="860843" y="2103755"/>
            <a:ext cx="2949157" cy="1938992"/>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Đọc nội dung mục I.1 và thực hiện nhiệm vụ: </a:t>
            </a:r>
            <a:r>
              <a:rPr b="0" i="1" lang="vi-VN" sz="2000" u="none" cap="none" strike="noStrike">
                <a:solidFill>
                  <a:srgbClr val="000000"/>
                </a:solidFill>
                <a:latin typeface="Arial"/>
                <a:ea typeface="Arial"/>
                <a:cs typeface="Arial"/>
                <a:sym typeface="Arial"/>
              </a:rPr>
              <a:t>Thiết kế kĩ thuật là gì? Nêu ví dụ cụ thể?</a:t>
            </a:r>
            <a:endParaRPr b="0" i="1" sz="2000" u="none" cap="none" strike="noStrike">
              <a:solidFill>
                <a:srgbClr val="000000"/>
              </a:solidFill>
              <a:latin typeface="Arial"/>
              <a:ea typeface="Arial"/>
              <a:cs typeface="Arial"/>
              <a:sym typeface="Arial"/>
            </a:endParaRPr>
          </a:p>
        </p:txBody>
      </p:sp>
      <p:grpSp>
        <p:nvGrpSpPr>
          <p:cNvPr id="205" name="Google Shape;205;p7"/>
          <p:cNvGrpSpPr/>
          <p:nvPr/>
        </p:nvGrpSpPr>
        <p:grpSpPr>
          <a:xfrm>
            <a:off x="860843" y="1500078"/>
            <a:ext cx="2748713" cy="502989"/>
            <a:chOff x="531466" y="1043798"/>
            <a:chExt cx="2748713" cy="502989"/>
          </a:xfrm>
        </p:grpSpPr>
        <p:sp>
          <p:nvSpPr>
            <p:cNvPr id="206" name="Google Shape;206;p7"/>
            <p:cNvSpPr/>
            <p:nvPr/>
          </p:nvSpPr>
          <p:spPr>
            <a:xfrm>
              <a:off x="1077970" y="1043798"/>
              <a:ext cx="2202209" cy="496996"/>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vi-VN" sz="2000" u="none" cap="none" strike="noStrike">
                  <a:solidFill>
                    <a:srgbClr val="00B050"/>
                  </a:solidFill>
                  <a:latin typeface="Arial"/>
                  <a:ea typeface="Arial"/>
                  <a:cs typeface="Arial"/>
                  <a:sym typeface="Arial"/>
                </a:rPr>
                <a:t>Hoạt động nhóm</a:t>
              </a:r>
              <a:endParaRPr b="1" i="0" sz="2000" u="none" cap="none" strike="noStrike">
                <a:solidFill>
                  <a:srgbClr val="00B050"/>
                </a:solidFill>
                <a:latin typeface="Arial"/>
                <a:ea typeface="Arial"/>
                <a:cs typeface="Arial"/>
                <a:sym typeface="Arial"/>
              </a:endParaRPr>
            </a:p>
          </p:txBody>
        </p:sp>
        <p:sp>
          <p:nvSpPr>
            <p:cNvPr id="207" name="Google Shape;207;p7"/>
            <p:cNvSpPr/>
            <p:nvPr/>
          </p:nvSpPr>
          <p:spPr>
            <a:xfrm>
              <a:off x="531466" y="1094808"/>
              <a:ext cx="546504" cy="451979"/>
            </a:xfrm>
            <a:custGeom>
              <a:rect b="b" l="l" r="r" t="t"/>
              <a:pathLst>
                <a:path extrusionOk="0" h="4114800" w="4247535">
                  <a:moveTo>
                    <a:pt x="0" y="0"/>
                  </a:moveTo>
                  <a:lnTo>
                    <a:pt x="4247536" y="0"/>
                  </a:lnTo>
                  <a:lnTo>
                    <a:pt x="4247536" y="4114800"/>
                  </a:lnTo>
                  <a:lnTo>
                    <a:pt x="0" y="4114800"/>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pic>
        <p:nvPicPr>
          <p:cNvPr descr="https://enhome.vn/wp-content/uploads/2021/07/cac-buoc-de-thiet-ke-ky-thuat.png" id="208" name="Google Shape;208;p7"/>
          <p:cNvPicPr preferRelativeResize="0"/>
          <p:nvPr/>
        </p:nvPicPr>
        <p:blipFill rotWithShape="1">
          <a:blip r:embed="rId7">
            <a:alphaModFix/>
          </a:blip>
          <a:srcRect b="0" l="0" r="0" t="0"/>
          <a:stretch/>
        </p:blipFill>
        <p:spPr>
          <a:xfrm>
            <a:off x="4156060" y="1651296"/>
            <a:ext cx="3526891" cy="2204307"/>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05"/>
                                        </p:tgtEl>
                                        <p:attrNameLst>
                                          <p:attrName>style.visibility</p:attrName>
                                        </p:attrNameLst>
                                      </p:cBhvr>
                                      <p:to>
                                        <p:strVal val="visible"/>
                                      </p:to>
                                    </p:set>
                                    <p:anim calcmode="lin" valueType="num">
                                      <p:cBhvr additive="base">
                                        <p:cTn dur="500"/>
                                        <p:tgtEl>
                                          <p:spTgt spid="205"/>
                                        </p:tgtEl>
                                        <p:attrNameLst>
                                          <p:attrName>ppt_w</p:attrName>
                                        </p:attrNameLst>
                                      </p:cBhvr>
                                      <p:tavLst>
                                        <p:tav fmla="" tm="0">
                                          <p:val>
                                            <p:strVal val="0"/>
                                          </p:val>
                                        </p:tav>
                                        <p:tav fmla="" tm="100000">
                                          <p:val>
                                            <p:strVal val="#ppt_w"/>
                                          </p:val>
                                        </p:tav>
                                      </p:tavLst>
                                    </p:anim>
                                    <p:anim calcmode="lin" valueType="num">
                                      <p:cBhvr additive="base">
                                        <p:cTn dur="500"/>
                                        <p:tgtEl>
                                          <p:spTgt spid="20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4"/>
                                        </p:tgtEl>
                                        <p:attrNameLst>
                                          <p:attrName>style.visibility</p:attrName>
                                        </p:attrNameLst>
                                      </p:cBhvr>
                                      <p:to>
                                        <p:strVal val="visible"/>
                                      </p:to>
                                    </p:set>
                                    <p:anim calcmode="lin" valueType="num">
                                      <p:cBhvr additive="base">
                                        <p:cTn dur="500"/>
                                        <p:tgtEl>
                                          <p:spTgt spid="204"/>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208"/>
                                        </p:tgtEl>
                                        <p:attrNameLst>
                                          <p:attrName>style.visibility</p:attrName>
                                        </p:attrNameLst>
                                      </p:cBhvr>
                                      <p:to>
                                        <p:strVal val="visible"/>
                                      </p:to>
                                    </p:set>
                                    <p:anim calcmode="lin" valueType="num">
                                      <p:cBhvr additive="base">
                                        <p:cTn dur="500"/>
                                        <p:tgtEl>
                                          <p:spTgt spid="208"/>
                                        </p:tgtEl>
                                        <p:attrNameLst>
                                          <p:attrName>ppt_w</p:attrName>
                                        </p:attrNameLst>
                                      </p:cBhvr>
                                      <p:tavLst>
                                        <p:tav fmla="" tm="0">
                                          <p:val>
                                            <p:strVal val="0"/>
                                          </p:val>
                                        </p:tav>
                                        <p:tav fmla="" tm="100000">
                                          <p:val>
                                            <p:strVal val="#ppt_w"/>
                                          </p:val>
                                        </p:tav>
                                      </p:tavLst>
                                    </p:anim>
                                    <p:anim calcmode="lin" valueType="num">
                                      <p:cBhvr additive="base">
                                        <p:cTn dur="500"/>
                                        <p:tgtEl>
                                          <p:spTgt spid="20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id="213" name="Google Shape;213;p8"/>
          <p:cNvPicPr preferRelativeResize="0"/>
          <p:nvPr/>
        </p:nvPicPr>
        <p:blipFill rotWithShape="1">
          <a:blip r:embed="rId3">
            <a:alphaModFix/>
          </a:blip>
          <a:srcRect b="0" l="3870" r="0" t="0"/>
          <a:stretch/>
        </p:blipFill>
        <p:spPr>
          <a:xfrm>
            <a:off x="566056" y="204787"/>
            <a:ext cx="8374743" cy="4722813"/>
          </a:xfrm>
          <a:prstGeom prst="rect">
            <a:avLst/>
          </a:prstGeom>
          <a:noFill/>
          <a:ln>
            <a:noFill/>
          </a:ln>
        </p:spPr>
      </p:pic>
      <p:sp>
        <p:nvSpPr>
          <p:cNvPr id="214" name="Google Shape;214;p8"/>
          <p:cNvSpPr txBox="1"/>
          <p:nvPr>
            <p:ph type="title"/>
          </p:nvPr>
        </p:nvSpPr>
        <p:spPr>
          <a:xfrm>
            <a:off x="566056" y="204787"/>
            <a:ext cx="8374743" cy="6489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SzPts val="3200"/>
              <a:buNone/>
            </a:pPr>
            <a:r>
              <a:rPr b="1" lang="vi-VN" sz="2600">
                <a:solidFill>
                  <a:srgbClr val="C00000"/>
                </a:solidFill>
                <a:latin typeface="Arial"/>
                <a:ea typeface="Arial"/>
                <a:cs typeface="Arial"/>
                <a:sym typeface="Arial"/>
              </a:rPr>
              <a:t>I. Mục đích và vai trò của thiết kế kĩ thuật</a:t>
            </a:r>
            <a:endParaRPr b="1" sz="2600">
              <a:solidFill>
                <a:srgbClr val="C00000"/>
              </a:solidFill>
              <a:latin typeface="Arial"/>
              <a:ea typeface="Arial"/>
              <a:cs typeface="Arial"/>
              <a:sym typeface="Arial"/>
            </a:endParaRPr>
          </a:p>
        </p:txBody>
      </p:sp>
      <p:grpSp>
        <p:nvGrpSpPr>
          <p:cNvPr id="215" name="Google Shape;215;p8"/>
          <p:cNvGrpSpPr/>
          <p:nvPr/>
        </p:nvGrpSpPr>
        <p:grpSpPr>
          <a:xfrm rot="-721844">
            <a:off x="7780355" y="3551669"/>
            <a:ext cx="1030105" cy="1364108"/>
            <a:chOff x="4476879" y="3598123"/>
            <a:chExt cx="877070" cy="1161452"/>
          </a:xfrm>
        </p:grpSpPr>
        <p:sp>
          <p:nvSpPr>
            <p:cNvPr id="216" name="Google Shape;216;p8"/>
            <p:cNvSpPr/>
            <p:nvPr/>
          </p:nvSpPr>
          <p:spPr>
            <a:xfrm rot="294764">
              <a:off x="4762575" y="3620397"/>
              <a:ext cx="556328" cy="842329"/>
            </a:xfrm>
            <a:custGeom>
              <a:rect b="b" l="l" r="r" t="t"/>
              <a:pathLst>
                <a:path extrusionOk="0" h="38696" w="23751">
                  <a:moveTo>
                    <a:pt x="14094" y="1100"/>
                  </a:moveTo>
                  <a:cubicBezTo>
                    <a:pt x="14089" y="1100"/>
                    <a:pt x="14084" y="1103"/>
                    <a:pt x="14077" y="1109"/>
                  </a:cubicBezTo>
                  <a:cubicBezTo>
                    <a:pt x="13910" y="1143"/>
                    <a:pt x="13777" y="1276"/>
                    <a:pt x="13677" y="1409"/>
                  </a:cubicBezTo>
                  <a:cubicBezTo>
                    <a:pt x="13577" y="1576"/>
                    <a:pt x="13510" y="1743"/>
                    <a:pt x="13510" y="1943"/>
                  </a:cubicBezTo>
                  <a:cubicBezTo>
                    <a:pt x="13510" y="1960"/>
                    <a:pt x="13535" y="1968"/>
                    <a:pt x="13560" y="1968"/>
                  </a:cubicBezTo>
                  <a:cubicBezTo>
                    <a:pt x="13585" y="1968"/>
                    <a:pt x="13610" y="1960"/>
                    <a:pt x="13610" y="1943"/>
                  </a:cubicBezTo>
                  <a:cubicBezTo>
                    <a:pt x="13610" y="1776"/>
                    <a:pt x="13677" y="1610"/>
                    <a:pt x="13744" y="1476"/>
                  </a:cubicBezTo>
                  <a:cubicBezTo>
                    <a:pt x="13844" y="1343"/>
                    <a:pt x="13977" y="1209"/>
                    <a:pt x="14111" y="1143"/>
                  </a:cubicBezTo>
                  <a:cubicBezTo>
                    <a:pt x="14111" y="1143"/>
                    <a:pt x="14111" y="1100"/>
                    <a:pt x="14094" y="1100"/>
                  </a:cubicBezTo>
                  <a:close/>
                  <a:moveTo>
                    <a:pt x="15237" y="1570"/>
                  </a:moveTo>
                  <a:cubicBezTo>
                    <a:pt x="15229" y="1570"/>
                    <a:pt x="15221" y="1572"/>
                    <a:pt x="15211" y="1576"/>
                  </a:cubicBezTo>
                  <a:cubicBezTo>
                    <a:pt x="15145" y="1610"/>
                    <a:pt x="15111" y="1643"/>
                    <a:pt x="15045" y="1676"/>
                  </a:cubicBezTo>
                  <a:cubicBezTo>
                    <a:pt x="15011" y="1743"/>
                    <a:pt x="14945" y="1776"/>
                    <a:pt x="14911" y="1843"/>
                  </a:cubicBezTo>
                  <a:cubicBezTo>
                    <a:pt x="14878" y="1876"/>
                    <a:pt x="14844" y="1910"/>
                    <a:pt x="14778" y="1977"/>
                  </a:cubicBezTo>
                  <a:cubicBezTo>
                    <a:pt x="14744" y="2043"/>
                    <a:pt x="14711" y="2077"/>
                    <a:pt x="14678" y="2143"/>
                  </a:cubicBezTo>
                  <a:cubicBezTo>
                    <a:pt x="14678" y="2192"/>
                    <a:pt x="14731" y="2223"/>
                    <a:pt x="14760" y="2223"/>
                  </a:cubicBezTo>
                  <a:cubicBezTo>
                    <a:pt x="14771" y="2223"/>
                    <a:pt x="14778" y="2219"/>
                    <a:pt x="14778" y="2210"/>
                  </a:cubicBezTo>
                  <a:lnTo>
                    <a:pt x="14778" y="2177"/>
                  </a:lnTo>
                  <a:cubicBezTo>
                    <a:pt x="14811" y="2143"/>
                    <a:pt x="14844" y="2077"/>
                    <a:pt x="14878" y="2010"/>
                  </a:cubicBezTo>
                  <a:cubicBezTo>
                    <a:pt x="14878" y="1977"/>
                    <a:pt x="14945" y="1910"/>
                    <a:pt x="14978" y="1876"/>
                  </a:cubicBezTo>
                  <a:cubicBezTo>
                    <a:pt x="15011" y="1843"/>
                    <a:pt x="15078" y="1810"/>
                    <a:pt x="15111" y="1776"/>
                  </a:cubicBezTo>
                  <a:cubicBezTo>
                    <a:pt x="15178" y="1743"/>
                    <a:pt x="15211" y="1710"/>
                    <a:pt x="15278" y="1676"/>
                  </a:cubicBezTo>
                  <a:cubicBezTo>
                    <a:pt x="15307" y="1648"/>
                    <a:pt x="15286" y="1570"/>
                    <a:pt x="15237" y="1570"/>
                  </a:cubicBezTo>
                  <a:close/>
                  <a:moveTo>
                    <a:pt x="13510" y="2243"/>
                  </a:moveTo>
                  <a:cubicBezTo>
                    <a:pt x="13477" y="2243"/>
                    <a:pt x="13443" y="2277"/>
                    <a:pt x="13443" y="2310"/>
                  </a:cubicBezTo>
                  <a:lnTo>
                    <a:pt x="13443" y="2510"/>
                  </a:lnTo>
                  <a:cubicBezTo>
                    <a:pt x="13443" y="2510"/>
                    <a:pt x="13477" y="2544"/>
                    <a:pt x="13510" y="2544"/>
                  </a:cubicBezTo>
                  <a:cubicBezTo>
                    <a:pt x="13544" y="2544"/>
                    <a:pt x="13544" y="2510"/>
                    <a:pt x="13544" y="2510"/>
                  </a:cubicBezTo>
                  <a:lnTo>
                    <a:pt x="13544" y="2310"/>
                  </a:lnTo>
                  <a:cubicBezTo>
                    <a:pt x="13544" y="2277"/>
                    <a:pt x="13544" y="2243"/>
                    <a:pt x="13510" y="2243"/>
                  </a:cubicBezTo>
                  <a:close/>
                  <a:moveTo>
                    <a:pt x="12229" y="341"/>
                  </a:moveTo>
                  <a:cubicBezTo>
                    <a:pt x="12244" y="341"/>
                    <a:pt x="12260" y="341"/>
                    <a:pt x="12276" y="342"/>
                  </a:cubicBezTo>
                  <a:cubicBezTo>
                    <a:pt x="12776" y="375"/>
                    <a:pt x="13143" y="742"/>
                    <a:pt x="13243" y="1209"/>
                  </a:cubicBezTo>
                  <a:cubicBezTo>
                    <a:pt x="13243" y="1243"/>
                    <a:pt x="13277" y="1243"/>
                    <a:pt x="13277" y="1276"/>
                  </a:cubicBezTo>
                  <a:cubicBezTo>
                    <a:pt x="13143" y="1543"/>
                    <a:pt x="13110" y="1876"/>
                    <a:pt x="13143" y="2177"/>
                  </a:cubicBezTo>
                  <a:cubicBezTo>
                    <a:pt x="13143" y="2343"/>
                    <a:pt x="13177" y="2477"/>
                    <a:pt x="13177" y="2610"/>
                  </a:cubicBezTo>
                  <a:lnTo>
                    <a:pt x="13143" y="2510"/>
                  </a:lnTo>
                  <a:cubicBezTo>
                    <a:pt x="13043" y="2343"/>
                    <a:pt x="12943" y="2143"/>
                    <a:pt x="12876" y="1977"/>
                  </a:cubicBezTo>
                  <a:cubicBezTo>
                    <a:pt x="12866" y="1956"/>
                    <a:pt x="12849" y="1948"/>
                    <a:pt x="12832" y="1948"/>
                  </a:cubicBezTo>
                  <a:cubicBezTo>
                    <a:pt x="12794" y="1948"/>
                    <a:pt x="12753" y="1987"/>
                    <a:pt x="12776" y="2010"/>
                  </a:cubicBezTo>
                  <a:cubicBezTo>
                    <a:pt x="12843" y="2210"/>
                    <a:pt x="12943" y="2377"/>
                    <a:pt x="13043" y="2544"/>
                  </a:cubicBezTo>
                  <a:cubicBezTo>
                    <a:pt x="13077" y="2644"/>
                    <a:pt x="13110" y="2710"/>
                    <a:pt x="13143" y="2810"/>
                  </a:cubicBezTo>
                  <a:cubicBezTo>
                    <a:pt x="13143" y="2877"/>
                    <a:pt x="13177" y="2944"/>
                    <a:pt x="13177" y="3011"/>
                  </a:cubicBezTo>
                  <a:cubicBezTo>
                    <a:pt x="13077" y="2844"/>
                    <a:pt x="12943" y="2677"/>
                    <a:pt x="12810" y="2544"/>
                  </a:cubicBezTo>
                  <a:cubicBezTo>
                    <a:pt x="12476" y="2177"/>
                    <a:pt x="12176" y="1810"/>
                    <a:pt x="11909" y="1409"/>
                  </a:cubicBezTo>
                  <a:cubicBezTo>
                    <a:pt x="11681" y="1018"/>
                    <a:pt x="11580" y="341"/>
                    <a:pt x="12229" y="341"/>
                  </a:cubicBezTo>
                  <a:close/>
                  <a:moveTo>
                    <a:pt x="11009" y="176"/>
                  </a:moveTo>
                  <a:cubicBezTo>
                    <a:pt x="11218" y="176"/>
                    <a:pt x="11393" y="410"/>
                    <a:pt x="11475" y="576"/>
                  </a:cubicBezTo>
                  <a:cubicBezTo>
                    <a:pt x="11509" y="609"/>
                    <a:pt x="11509" y="609"/>
                    <a:pt x="11542" y="609"/>
                  </a:cubicBezTo>
                  <a:cubicBezTo>
                    <a:pt x="11509" y="876"/>
                    <a:pt x="11575" y="1176"/>
                    <a:pt x="11709" y="1409"/>
                  </a:cubicBezTo>
                  <a:cubicBezTo>
                    <a:pt x="11942" y="1776"/>
                    <a:pt x="12176" y="2143"/>
                    <a:pt x="12509" y="2444"/>
                  </a:cubicBezTo>
                  <a:cubicBezTo>
                    <a:pt x="12676" y="2610"/>
                    <a:pt x="12843" y="2810"/>
                    <a:pt x="13010" y="3011"/>
                  </a:cubicBezTo>
                  <a:lnTo>
                    <a:pt x="13043" y="3044"/>
                  </a:lnTo>
                  <a:lnTo>
                    <a:pt x="12976" y="3011"/>
                  </a:lnTo>
                  <a:cubicBezTo>
                    <a:pt x="12810" y="2944"/>
                    <a:pt x="12610" y="2877"/>
                    <a:pt x="12476" y="2777"/>
                  </a:cubicBezTo>
                  <a:cubicBezTo>
                    <a:pt x="12143" y="2510"/>
                    <a:pt x="11876" y="2177"/>
                    <a:pt x="11709" y="1810"/>
                  </a:cubicBezTo>
                  <a:lnTo>
                    <a:pt x="11676" y="1810"/>
                  </a:lnTo>
                  <a:cubicBezTo>
                    <a:pt x="11776" y="2177"/>
                    <a:pt x="11976" y="2510"/>
                    <a:pt x="12276" y="2810"/>
                  </a:cubicBezTo>
                  <a:cubicBezTo>
                    <a:pt x="12176" y="2777"/>
                    <a:pt x="12076" y="2744"/>
                    <a:pt x="12009" y="2710"/>
                  </a:cubicBezTo>
                  <a:cubicBezTo>
                    <a:pt x="11642" y="2510"/>
                    <a:pt x="11309" y="2277"/>
                    <a:pt x="11008" y="1943"/>
                  </a:cubicBezTo>
                  <a:cubicBezTo>
                    <a:pt x="10742" y="1610"/>
                    <a:pt x="10575" y="1209"/>
                    <a:pt x="10608" y="776"/>
                  </a:cubicBezTo>
                  <a:cubicBezTo>
                    <a:pt x="10575" y="542"/>
                    <a:pt x="10675" y="342"/>
                    <a:pt x="10875" y="209"/>
                  </a:cubicBezTo>
                  <a:cubicBezTo>
                    <a:pt x="10921" y="186"/>
                    <a:pt x="10966" y="176"/>
                    <a:pt x="11009" y="176"/>
                  </a:cubicBezTo>
                  <a:close/>
                  <a:moveTo>
                    <a:pt x="15678" y="1343"/>
                  </a:moveTo>
                  <a:cubicBezTo>
                    <a:pt x="15778" y="1343"/>
                    <a:pt x="15879" y="1409"/>
                    <a:pt x="15912" y="1510"/>
                  </a:cubicBezTo>
                  <a:cubicBezTo>
                    <a:pt x="15912" y="1610"/>
                    <a:pt x="15912" y="1676"/>
                    <a:pt x="15879" y="1776"/>
                  </a:cubicBezTo>
                  <a:cubicBezTo>
                    <a:pt x="15845" y="1910"/>
                    <a:pt x="15778" y="2043"/>
                    <a:pt x="15712" y="2210"/>
                  </a:cubicBezTo>
                  <a:cubicBezTo>
                    <a:pt x="15678" y="2243"/>
                    <a:pt x="15678" y="2277"/>
                    <a:pt x="15645" y="2310"/>
                  </a:cubicBezTo>
                  <a:lnTo>
                    <a:pt x="15478" y="2444"/>
                  </a:lnTo>
                  <a:cubicBezTo>
                    <a:pt x="15412" y="2477"/>
                    <a:pt x="15345" y="2544"/>
                    <a:pt x="15311" y="2610"/>
                  </a:cubicBezTo>
                  <a:cubicBezTo>
                    <a:pt x="15278" y="2644"/>
                    <a:pt x="15278" y="2644"/>
                    <a:pt x="15278" y="2677"/>
                  </a:cubicBezTo>
                  <a:lnTo>
                    <a:pt x="15245" y="2710"/>
                  </a:lnTo>
                  <a:cubicBezTo>
                    <a:pt x="15145" y="2810"/>
                    <a:pt x="15111" y="2944"/>
                    <a:pt x="15011" y="3044"/>
                  </a:cubicBezTo>
                  <a:cubicBezTo>
                    <a:pt x="14844" y="3211"/>
                    <a:pt x="14544" y="3177"/>
                    <a:pt x="14277" y="3211"/>
                  </a:cubicBezTo>
                  <a:cubicBezTo>
                    <a:pt x="14344" y="3177"/>
                    <a:pt x="14377" y="3144"/>
                    <a:pt x="14411" y="3144"/>
                  </a:cubicBezTo>
                  <a:cubicBezTo>
                    <a:pt x="14444" y="3111"/>
                    <a:pt x="14478" y="3077"/>
                    <a:pt x="14511" y="3077"/>
                  </a:cubicBezTo>
                  <a:lnTo>
                    <a:pt x="14544" y="3011"/>
                  </a:lnTo>
                  <a:cubicBezTo>
                    <a:pt x="14578" y="2944"/>
                    <a:pt x="14644" y="2911"/>
                    <a:pt x="14644" y="2844"/>
                  </a:cubicBezTo>
                  <a:cubicBezTo>
                    <a:pt x="14661" y="2810"/>
                    <a:pt x="14661" y="2802"/>
                    <a:pt x="14657" y="2802"/>
                  </a:cubicBezTo>
                  <a:lnTo>
                    <a:pt x="14657" y="2802"/>
                  </a:lnTo>
                  <a:cubicBezTo>
                    <a:pt x="14653" y="2802"/>
                    <a:pt x="14644" y="2810"/>
                    <a:pt x="14644" y="2810"/>
                  </a:cubicBezTo>
                  <a:cubicBezTo>
                    <a:pt x="14611" y="2877"/>
                    <a:pt x="14544" y="2911"/>
                    <a:pt x="14511" y="2944"/>
                  </a:cubicBezTo>
                  <a:lnTo>
                    <a:pt x="14444" y="3011"/>
                  </a:lnTo>
                  <a:cubicBezTo>
                    <a:pt x="14411" y="3011"/>
                    <a:pt x="14377" y="3044"/>
                    <a:pt x="14344" y="3044"/>
                  </a:cubicBezTo>
                  <a:cubicBezTo>
                    <a:pt x="14311" y="3077"/>
                    <a:pt x="14277" y="3111"/>
                    <a:pt x="14211" y="3144"/>
                  </a:cubicBezTo>
                  <a:cubicBezTo>
                    <a:pt x="14177" y="3144"/>
                    <a:pt x="14144" y="3177"/>
                    <a:pt x="14144" y="3177"/>
                  </a:cubicBezTo>
                  <a:cubicBezTo>
                    <a:pt x="14144" y="3077"/>
                    <a:pt x="14177" y="3011"/>
                    <a:pt x="14211" y="2911"/>
                  </a:cubicBezTo>
                  <a:cubicBezTo>
                    <a:pt x="14244" y="2677"/>
                    <a:pt x="14311" y="2477"/>
                    <a:pt x="14377" y="2243"/>
                  </a:cubicBezTo>
                  <a:cubicBezTo>
                    <a:pt x="14478" y="1876"/>
                    <a:pt x="14778" y="1576"/>
                    <a:pt x="15145" y="1409"/>
                  </a:cubicBezTo>
                  <a:lnTo>
                    <a:pt x="15145" y="1443"/>
                  </a:lnTo>
                  <a:cubicBezTo>
                    <a:pt x="15311" y="1343"/>
                    <a:pt x="15512" y="1343"/>
                    <a:pt x="15678" y="1343"/>
                  </a:cubicBezTo>
                  <a:close/>
                  <a:moveTo>
                    <a:pt x="14177" y="876"/>
                  </a:moveTo>
                  <a:cubicBezTo>
                    <a:pt x="14544" y="909"/>
                    <a:pt x="14778" y="1276"/>
                    <a:pt x="14611" y="1610"/>
                  </a:cubicBezTo>
                  <a:cubicBezTo>
                    <a:pt x="14611" y="1610"/>
                    <a:pt x="14611" y="1610"/>
                    <a:pt x="14611" y="1643"/>
                  </a:cubicBezTo>
                  <a:cubicBezTo>
                    <a:pt x="14478" y="1776"/>
                    <a:pt x="14377" y="1977"/>
                    <a:pt x="14277" y="2177"/>
                  </a:cubicBezTo>
                  <a:cubicBezTo>
                    <a:pt x="14177" y="2410"/>
                    <a:pt x="14111" y="2644"/>
                    <a:pt x="14044" y="2877"/>
                  </a:cubicBezTo>
                  <a:cubicBezTo>
                    <a:pt x="14011" y="3011"/>
                    <a:pt x="13977" y="3111"/>
                    <a:pt x="13977" y="3244"/>
                  </a:cubicBezTo>
                  <a:cubicBezTo>
                    <a:pt x="13977" y="3244"/>
                    <a:pt x="13977" y="3277"/>
                    <a:pt x="13977" y="3277"/>
                  </a:cubicBezTo>
                  <a:cubicBezTo>
                    <a:pt x="13910" y="3244"/>
                    <a:pt x="13877" y="3177"/>
                    <a:pt x="13810" y="3177"/>
                  </a:cubicBezTo>
                  <a:cubicBezTo>
                    <a:pt x="13810" y="3011"/>
                    <a:pt x="13810" y="2844"/>
                    <a:pt x="13810" y="2710"/>
                  </a:cubicBezTo>
                  <a:lnTo>
                    <a:pt x="13844" y="2210"/>
                  </a:lnTo>
                  <a:cubicBezTo>
                    <a:pt x="13844" y="2193"/>
                    <a:pt x="13835" y="2185"/>
                    <a:pt x="13827" y="2185"/>
                  </a:cubicBezTo>
                  <a:cubicBezTo>
                    <a:pt x="13819" y="2185"/>
                    <a:pt x="13810" y="2193"/>
                    <a:pt x="13810" y="2210"/>
                  </a:cubicBezTo>
                  <a:cubicBezTo>
                    <a:pt x="13810" y="2377"/>
                    <a:pt x="13777" y="2544"/>
                    <a:pt x="13744" y="2677"/>
                  </a:cubicBezTo>
                  <a:cubicBezTo>
                    <a:pt x="13744" y="2844"/>
                    <a:pt x="13744" y="2977"/>
                    <a:pt x="13710" y="3144"/>
                  </a:cubicBezTo>
                  <a:cubicBezTo>
                    <a:pt x="13672" y="3119"/>
                    <a:pt x="13629" y="3108"/>
                    <a:pt x="13587" y="3108"/>
                  </a:cubicBezTo>
                  <a:cubicBezTo>
                    <a:pt x="13518" y="3108"/>
                    <a:pt x="13451" y="3136"/>
                    <a:pt x="13410" y="3177"/>
                  </a:cubicBezTo>
                  <a:cubicBezTo>
                    <a:pt x="13377" y="3211"/>
                    <a:pt x="13377" y="3211"/>
                    <a:pt x="13343" y="3244"/>
                  </a:cubicBezTo>
                  <a:cubicBezTo>
                    <a:pt x="13343" y="3011"/>
                    <a:pt x="13343" y="2744"/>
                    <a:pt x="13343" y="2477"/>
                  </a:cubicBezTo>
                  <a:cubicBezTo>
                    <a:pt x="13243" y="2110"/>
                    <a:pt x="13243" y="1743"/>
                    <a:pt x="13377" y="1376"/>
                  </a:cubicBezTo>
                  <a:cubicBezTo>
                    <a:pt x="13544" y="1076"/>
                    <a:pt x="13844" y="909"/>
                    <a:pt x="14177" y="876"/>
                  </a:cubicBezTo>
                  <a:close/>
                  <a:moveTo>
                    <a:pt x="16969" y="1939"/>
                  </a:moveTo>
                  <a:cubicBezTo>
                    <a:pt x="17038" y="1939"/>
                    <a:pt x="17095" y="1969"/>
                    <a:pt x="17113" y="2077"/>
                  </a:cubicBezTo>
                  <a:cubicBezTo>
                    <a:pt x="17113" y="2310"/>
                    <a:pt x="17013" y="2544"/>
                    <a:pt x="16813" y="2710"/>
                  </a:cubicBezTo>
                  <a:cubicBezTo>
                    <a:pt x="16346" y="3011"/>
                    <a:pt x="15812" y="3211"/>
                    <a:pt x="15245" y="3277"/>
                  </a:cubicBezTo>
                  <a:cubicBezTo>
                    <a:pt x="15211" y="3244"/>
                    <a:pt x="15211" y="3211"/>
                    <a:pt x="15178" y="3211"/>
                  </a:cubicBezTo>
                  <a:lnTo>
                    <a:pt x="15278" y="3177"/>
                  </a:lnTo>
                  <a:lnTo>
                    <a:pt x="15545" y="3077"/>
                  </a:lnTo>
                  <a:cubicBezTo>
                    <a:pt x="15712" y="3011"/>
                    <a:pt x="15879" y="2944"/>
                    <a:pt x="16045" y="2844"/>
                  </a:cubicBezTo>
                  <a:cubicBezTo>
                    <a:pt x="16072" y="2817"/>
                    <a:pt x="16056" y="2768"/>
                    <a:pt x="16013" y="2768"/>
                  </a:cubicBezTo>
                  <a:cubicBezTo>
                    <a:pt x="16003" y="2768"/>
                    <a:pt x="15991" y="2771"/>
                    <a:pt x="15979" y="2777"/>
                  </a:cubicBezTo>
                  <a:cubicBezTo>
                    <a:pt x="15812" y="2844"/>
                    <a:pt x="15645" y="2911"/>
                    <a:pt x="15478" y="2977"/>
                  </a:cubicBezTo>
                  <a:lnTo>
                    <a:pt x="15311" y="3044"/>
                  </a:lnTo>
                  <a:cubicBezTo>
                    <a:pt x="15412" y="2877"/>
                    <a:pt x="15545" y="2710"/>
                    <a:pt x="15712" y="2577"/>
                  </a:cubicBezTo>
                  <a:cubicBezTo>
                    <a:pt x="15912" y="2410"/>
                    <a:pt x="16145" y="2243"/>
                    <a:pt x="16379" y="2110"/>
                  </a:cubicBezTo>
                  <a:lnTo>
                    <a:pt x="16412" y="2143"/>
                  </a:lnTo>
                  <a:cubicBezTo>
                    <a:pt x="16512" y="2077"/>
                    <a:pt x="16646" y="2010"/>
                    <a:pt x="16779" y="1977"/>
                  </a:cubicBezTo>
                  <a:cubicBezTo>
                    <a:pt x="16841" y="1961"/>
                    <a:pt x="16910" y="1939"/>
                    <a:pt x="16969" y="1939"/>
                  </a:cubicBezTo>
                  <a:close/>
                  <a:moveTo>
                    <a:pt x="14945" y="3411"/>
                  </a:moveTo>
                  <a:cubicBezTo>
                    <a:pt x="14911" y="3444"/>
                    <a:pt x="14878" y="3478"/>
                    <a:pt x="14878" y="3511"/>
                  </a:cubicBezTo>
                  <a:lnTo>
                    <a:pt x="14878" y="3544"/>
                  </a:lnTo>
                  <a:cubicBezTo>
                    <a:pt x="14711" y="3711"/>
                    <a:pt x="14478" y="3811"/>
                    <a:pt x="14244" y="3878"/>
                  </a:cubicBezTo>
                  <a:cubicBezTo>
                    <a:pt x="14302" y="3820"/>
                    <a:pt x="14260" y="3738"/>
                    <a:pt x="14204" y="3738"/>
                  </a:cubicBezTo>
                  <a:cubicBezTo>
                    <a:pt x="14196" y="3738"/>
                    <a:pt x="14186" y="3740"/>
                    <a:pt x="14177" y="3744"/>
                  </a:cubicBezTo>
                  <a:cubicBezTo>
                    <a:pt x="14077" y="3811"/>
                    <a:pt x="14011" y="3845"/>
                    <a:pt x="13944" y="3878"/>
                  </a:cubicBezTo>
                  <a:lnTo>
                    <a:pt x="13877" y="3878"/>
                  </a:lnTo>
                  <a:cubicBezTo>
                    <a:pt x="13944" y="3811"/>
                    <a:pt x="13977" y="3711"/>
                    <a:pt x="14011" y="3611"/>
                  </a:cubicBezTo>
                  <a:cubicBezTo>
                    <a:pt x="14011" y="3578"/>
                    <a:pt x="14044" y="3544"/>
                    <a:pt x="14044" y="3511"/>
                  </a:cubicBezTo>
                  <a:cubicBezTo>
                    <a:pt x="14190" y="3462"/>
                    <a:pt x="14337" y="3431"/>
                    <a:pt x="14483" y="3431"/>
                  </a:cubicBezTo>
                  <a:cubicBezTo>
                    <a:pt x="14537" y="3431"/>
                    <a:pt x="14591" y="3435"/>
                    <a:pt x="14644" y="3444"/>
                  </a:cubicBezTo>
                  <a:cubicBezTo>
                    <a:pt x="14744" y="3444"/>
                    <a:pt x="14844" y="3411"/>
                    <a:pt x="14945" y="3411"/>
                  </a:cubicBezTo>
                  <a:close/>
                  <a:moveTo>
                    <a:pt x="13510" y="3311"/>
                  </a:moveTo>
                  <a:cubicBezTo>
                    <a:pt x="13610" y="3311"/>
                    <a:pt x="13710" y="3344"/>
                    <a:pt x="13777" y="3444"/>
                  </a:cubicBezTo>
                  <a:cubicBezTo>
                    <a:pt x="13810" y="3511"/>
                    <a:pt x="13810" y="3578"/>
                    <a:pt x="13810" y="3644"/>
                  </a:cubicBezTo>
                  <a:lnTo>
                    <a:pt x="13810" y="3678"/>
                  </a:lnTo>
                  <a:cubicBezTo>
                    <a:pt x="13744" y="3811"/>
                    <a:pt x="13677" y="3911"/>
                    <a:pt x="13577" y="4045"/>
                  </a:cubicBezTo>
                  <a:lnTo>
                    <a:pt x="13577" y="4011"/>
                  </a:lnTo>
                  <a:lnTo>
                    <a:pt x="13577" y="3845"/>
                  </a:lnTo>
                  <a:lnTo>
                    <a:pt x="13577" y="3678"/>
                  </a:lnTo>
                  <a:cubicBezTo>
                    <a:pt x="13560" y="3661"/>
                    <a:pt x="13552" y="3653"/>
                    <a:pt x="13544" y="3653"/>
                  </a:cubicBezTo>
                  <a:cubicBezTo>
                    <a:pt x="13535" y="3653"/>
                    <a:pt x="13527" y="3661"/>
                    <a:pt x="13510" y="3678"/>
                  </a:cubicBezTo>
                  <a:lnTo>
                    <a:pt x="13477" y="3845"/>
                  </a:lnTo>
                  <a:cubicBezTo>
                    <a:pt x="13477" y="3878"/>
                    <a:pt x="13443" y="3945"/>
                    <a:pt x="13443" y="3978"/>
                  </a:cubicBezTo>
                  <a:lnTo>
                    <a:pt x="13410" y="3845"/>
                  </a:lnTo>
                  <a:cubicBezTo>
                    <a:pt x="13410" y="3845"/>
                    <a:pt x="13410" y="3811"/>
                    <a:pt x="13410" y="3811"/>
                  </a:cubicBezTo>
                  <a:lnTo>
                    <a:pt x="13377" y="3644"/>
                  </a:lnTo>
                  <a:cubicBezTo>
                    <a:pt x="13377" y="3644"/>
                    <a:pt x="13377" y="3611"/>
                    <a:pt x="13377" y="3611"/>
                  </a:cubicBezTo>
                  <a:cubicBezTo>
                    <a:pt x="13377" y="3478"/>
                    <a:pt x="13377" y="3344"/>
                    <a:pt x="13510" y="3311"/>
                  </a:cubicBezTo>
                  <a:close/>
                  <a:moveTo>
                    <a:pt x="12409" y="3044"/>
                  </a:moveTo>
                  <a:lnTo>
                    <a:pt x="12543" y="3111"/>
                  </a:lnTo>
                  <a:lnTo>
                    <a:pt x="12576" y="3111"/>
                  </a:lnTo>
                  <a:cubicBezTo>
                    <a:pt x="12710" y="3144"/>
                    <a:pt x="12810" y="3211"/>
                    <a:pt x="12910" y="3277"/>
                  </a:cubicBezTo>
                  <a:cubicBezTo>
                    <a:pt x="13010" y="3344"/>
                    <a:pt x="13077" y="3411"/>
                    <a:pt x="13143" y="3511"/>
                  </a:cubicBezTo>
                  <a:cubicBezTo>
                    <a:pt x="13243" y="3711"/>
                    <a:pt x="13310" y="3911"/>
                    <a:pt x="13310" y="4145"/>
                  </a:cubicBezTo>
                  <a:cubicBezTo>
                    <a:pt x="13310" y="4145"/>
                    <a:pt x="13277" y="4178"/>
                    <a:pt x="13277" y="4211"/>
                  </a:cubicBezTo>
                  <a:cubicBezTo>
                    <a:pt x="13277" y="4211"/>
                    <a:pt x="13243" y="4111"/>
                    <a:pt x="13243" y="4078"/>
                  </a:cubicBezTo>
                  <a:cubicBezTo>
                    <a:pt x="13177" y="3945"/>
                    <a:pt x="13110" y="3811"/>
                    <a:pt x="13043" y="3711"/>
                  </a:cubicBezTo>
                  <a:lnTo>
                    <a:pt x="13077" y="3711"/>
                  </a:lnTo>
                  <a:cubicBezTo>
                    <a:pt x="13077" y="3700"/>
                    <a:pt x="13069" y="3696"/>
                    <a:pt x="13059" y="3696"/>
                  </a:cubicBezTo>
                  <a:cubicBezTo>
                    <a:pt x="13040" y="3696"/>
                    <a:pt x="13010" y="3711"/>
                    <a:pt x="13010" y="3711"/>
                  </a:cubicBezTo>
                  <a:cubicBezTo>
                    <a:pt x="13077" y="3845"/>
                    <a:pt x="13110" y="3978"/>
                    <a:pt x="13143" y="4111"/>
                  </a:cubicBezTo>
                  <a:cubicBezTo>
                    <a:pt x="13143" y="4111"/>
                    <a:pt x="13143" y="4111"/>
                    <a:pt x="13143" y="4145"/>
                  </a:cubicBezTo>
                  <a:cubicBezTo>
                    <a:pt x="13077" y="4078"/>
                    <a:pt x="13010" y="4011"/>
                    <a:pt x="12943" y="3978"/>
                  </a:cubicBezTo>
                  <a:cubicBezTo>
                    <a:pt x="12743" y="3811"/>
                    <a:pt x="12576" y="3644"/>
                    <a:pt x="12476" y="3411"/>
                  </a:cubicBezTo>
                  <a:cubicBezTo>
                    <a:pt x="12443" y="3277"/>
                    <a:pt x="12409" y="3177"/>
                    <a:pt x="12409" y="3044"/>
                  </a:cubicBezTo>
                  <a:close/>
                  <a:moveTo>
                    <a:pt x="3793" y="6865"/>
                  </a:moveTo>
                  <a:cubicBezTo>
                    <a:pt x="3788" y="6865"/>
                    <a:pt x="3781" y="6869"/>
                    <a:pt x="3770" y="6880"/>
                  </a:cubicBezTo>
                  <a:cubicBezTo>
                    <a:pt x="3603" y="6913"/>
                    <a:pt x="3470" y="7047"/>
                    <a:pt x="3370" y="7214"/>
                  </a:cubicBezTo>
                  <a:cubicBezTo>
                    <a:pt x="3303" y="7380"/>
                    <a:pt x="3236" y="7547"/>
                    <a:pt x="3236" y="7714"/>
                  </a:cubicBezTo>
                  <a:cubicBezTo>
                    <a:pt x="3236" y="7747"/>
                    <a:pt x="3261" y="7764"/>
                    <a:pt x="3286" y="7764"/>
                  </a:cubicBezTo>
                  <a:cubicBezTo>
                    <a:pt x="3311" y="7764"/>
                    <a:pt x="3336" y="7747"/>
                    <a:pt x="3336" y="7714"/>
                  </a:cubicBezTo>
                  <a:cubicBezTo>
                    <a:pt x="3336" y="7547"/>
                    <a:pt x="3370" y="7380"/>
                    <a:pt x="3470" y="7247"/>
                  </a:cubicBezTo>
                  <a:cubicBezTo>
                    <a:pt x="3536" y="7114"/>
                    <a:pt x="3670" y="6980"/>
                    <a:pt x="3803" y="6880"/>
                  </a:cubicBezTo>
                  <a:cubicBezTo>
                    <a:pt x="3803" y="6880"/>
                    <a:pt x="3803" y="6865"/>
                    <a:pt x="3793" y="6865"/>
                  </a:cubicBezTo>
                  <a:close/>
                  <a:moveTo>
                    <a:pt x="15578" y="5212"/>
                  </a:moveTo>
                  <a:cubicBezTo>
                    <a:pt x="15512" y="5379"/>
                    <a:pt x="15478" y="5546"/>
                    <a:pt x="15412" y="5679"/>
                  </a:cubicBezTo>
                  <a:cubicBezTo>
                    <a:pt x="15311" y="5946"/>
                    <a:pt x="15211" y="6246"/>
                    <a:pt x="15111" y="6546"/>
                  </a:cubicBezTo>
                  <a:cubicBezTo>
                    <a:pt x="14945" y="6980"/>
                    <a:pt x="14811" y="7414"/>
                    <a:pt x="14678" y="7847"/>
                  </a:cubicBezTo>
                  <a:cubicBezTo>
                    <a:pt x="14744" y="7514"/>
                    <a:pt x="14778" y="7114"/>
                    <a:pt x="14811" y="6780"/>
                  </a:cubicBezTo>
                  <a:cubicBezTo>
                    <a:pt x="14945" y="6213"/>
                    <a:pt x="15178" y="5646"/>
                    <a:pt x="15578" y="5212"/>
                  </a:cubicBezTo>
                  <a:close/>
                  <a:moveTo>
                    <a:pt x="4960" y="7295"/>
                  </a:moveTo>
                  <a:cubicBezTo>
                    <a:pt x="4952" y="7295"/>
                    <a:pt x="4944" y="7300"/>
                    <a:pt x="4937" y="7314"/>
                  </a:cubicBezTo>
                  <a:cubicBezTo>
                    <a:pt x="4871" y="7314"/>
                    <a:pt x="4804" y="7380"/>
                    <a:pt x="4771" y="7414"/>
                  </a:cubicBezTo>
                  <a:cubicBezTo>
                    <a:pt x="4704" y="7447"/>
                    <a:pt x="4671" y="7514"/>
                    <a:pt x="4637" y="7547"/>
                  </a:cubicBezTo>
                  <a:cubicBezTo>
                    <a:pt x="4604" y="7614"/>
                    <a:pt x="4537" y="7647"/>
                    <a:pt x="4504" y="7714"/>
                  </a:cubicBezTo>
                  <a:cubicBezTo>
                    <a:pt x="4470" y="7781"/>
                    <a:pt x="4437" y="7847"/>
                    <a:pt x="4437" y="7914"/>
                  </a:cubicBezTo>
                  <a:cubicBezTo>
                    <a:pt x="4418" y="7933"/>
                    <a:pt x="4443" y="7953"/>
                    <a:pt x="4474" y="7953"/>
                  </a:cubicBezTo>
                  <a:cubicBezTo>
                    <a:pt x="4497" y="7953"/>
                    <a:pt x="4523" y="7942"/>
                    <a:pt x="4537" y="7914"/>
                  </a:cubicBezTo>
                  <a:cubicBezTo>
                    <a:pt x="4537" y="7881"/>
                    <a:pt x="4570" y="7814"/>
                    <a:pt x="4604" y="7747"/>
                  </a:cubicBezTo>
                  <a:cubicBezTo>
                    <a:pt x="4604" y="7714"/>
                    <a:pt x="4637" y="7647"/>
                    <a:pt x="4704" y="7614"/>
                  </a:cubicBezTo>
                  <a:cubicBezTo>
                    <a:pt x="4737" y="7581"/>
                    <a:pt x="4771" y="7514"/>
                    <a:pt x="4837" y="7480"/>
                  </a:cubicBezTo>
                  <a:cubicBezTo>
                    <a:pt x="4871" y="7447"/>
                    <a:pt x="4937" y="7414"/>
                    <a:pt x="4971" y="7380"/>
                  </a:cubicBezTo>
                  <a:cubicBezTo>
                    <a:pt x="5024" y="7380"/>
                    <a:pt x="4992" y="7295"/>
                    <a:pt x="4960" y="7295"/>
                  </a:cubicBezTo>
                  <a:close/>
                  <a:moveTo>
                    <a:pt x="15712" y="5212"/>
                  </a:moveTo>
                  <a:cubicBezTo>
                    <a:pt x="15712" y="5779"/>
                    <a:pt x="15612" y="6346"/>
                    <a:pt x="15445" y="6880"/>
                  </a:cubicBezTo>
                  <a:cubicBezTo>
                    <a:pt x="15245" y="7347"/>
                    <a:pt x="14978" y="7781"/>
                    <a:pt x="14644" y="8148"/>
                  </a:cubicBezTo>
                  <a:cubicBezTo>
                    <a:pt x="14811" y="7614"/>
                    <a:pt x="15011" y="7080"/>
                    <a:pt x="15211" y="6546"/>
                  </a:cubicBezTo>
                  <a:lnTo>
                    <a:pt x="15512" y="5713"/>
                  </a:lnTo>
                  <a:cubicBezTo>
                    <a:pt x="15578" y="5546"/>
                    <a:pt x="15645" y="5379"/>
                    <a:pt x="15712" y="5212"/>
                  </a:cubicBezTo>
                  <a:close/>
                  <a:moveTo>
                    <a:pt x="3236" y="8048"/>
                  </a:moveTo>
                  <a:cubicBezTo>
                    <a:pt x="3203" y="8048"/>
                    <a:pt x="3203" y="8081"/>
                    <a:pt x="3203" y="8081"/>
                  </a:cubicBezTo>
                  <a:lnTo>
                    <a:pt x="3203" y="8281"/>
                  </a:lnTo>
                  <a:cubicBezTo>
                    <a:pt x="3203" y="8314"/>
                    <a:pt x="3203" y="8348"/>
                    <a:pt x="3236" y="8348"/>
                  </a:cubicBezTo>
                  <a:cubicBezTo>
                    <a:pt x="3270" y="8348"/>
                    <a:pt x="3303" y="8314"/>
                    <a:pt x="3303" y="8281"/>
                  </a:cubicBezTo>
                  <a:cubicBezTo>
                    <a:pt x="3303" y="8214"/>
                    <a:pt x="3303" y="8148"/>
                    <a:pt x="3303" y="8081"/>
                  </a:cubicBezTo>
                  <a:cubicBezTo>
                    <a:pt x="3270" y="8081"/>
                    <a:pt x="3270" y="8048"/>
                    <a:pt x="3236" y="8048"/>
                  </a:cubicBezTo>
                  <a:close/>
                  <a:moveTo>
                    <a:pt x="4418" y="8576"/>
                  </a:moveTo>
                  <a:cubicBezTo>
                    <a:pt x="4415" y="8576"/>
                    <a:pt x="4404" y="8595"/>
                    <a:pt x="4404" y="8615"/>
                  </a:cubicBezTo>
                  <a:cubicBezTo>
                    <a:pt x="4418" y="8586"/>
                    <a:pt x="4420" y="8576"/>
                    <a:pt x="4418" y="8576"/>
                  </a:cubicBezTo>
                  <a:close/>
                  <a:moveTo>
                    <a:pt x="629" y="6091"/>
                  </a:moveTo>
                  <a:cubicBezTo>
                    <a:pt x="811" y="6091"/>
                    <a:pt x="1016" y="6305"/>
                    <a:pt x="1101" y="6446"/>
                  </a:cubicBezTo>
                  <a:cubicBezTo>
                    <a:pt x="1135" y="6480"/>
                    <a:pt x="1168" y="6480"/>
                    <a:pt x="1201" y="6480"/>
                  </a:cubicBezTo>
                  <a:cubicBezTo>
                    <a:pt x="1168" y="6780"/>
                    <a:pt x="1235" y="7047"/>
                    <a:pt x="1402" y="7280"/>
                  </a:cubicBezTo>
                  <a:cubicBezTo>
                    <a:pt x="1635" y="7647"/>
                    <a:pt x="1902" y="7981"/>
                    <a:pt x="2235" y="8281"/>
                  </a:cubicBezTo>
                  <a:cubicBezTo>
                    <a:pt x="2402" y="8448"/>
                    <a:pt x="2569" y="8615"/>
                    <a:pt x="2736" y="8815"/>
                  </a:cubicBezTo>
                  <a:lnTo>
                    <a:pt x="2769" y="8848"/>
                  </a:lnTo>
                  <a:lnTo>
                    <a:pt x="2736" y="8848"/>
                  </a:lnTo>
                  <a:cubicBezTo>
                    <a:pt x="2536" y="8781"/>
                    <a:pt x="2369" y="8715"/>
                    <a:pt x="2202" y="8615"/>
                  </a:cubicBezTo>
                  <a:cubicBezTo>
                    <a:pt x="1869" y="8381"/>
                    <a:pt x="1568" y="8081"/>
                    <a:pt x="1368" y="7714"/>
                  </a:cubicBezTo>
                  <a:cubicBezTo>
                    <a:pt x="1368" y="7697"/>
                    <a:pt x="1360" y="7689"/>
                    <a:pt x="1352" y="7689"/>
                  </a:cubicBezTo>
                  <a:cubicBezTo>
                    <a:pt x="1343" y="7689"/>
                    <a:pt x="1335" y="7697"/>
                    <a:pt x="1335" y="7714"/>
                  </a:cubicBezTo>
                  <a:cubicBezTo>
                    <a:pt x="1468" y="8081"/>
                    <a:pt x="1702" y="8414"/>
                    <a:pt x="2002" y="8648"/>
                  </a:cubicBezTo>
                  <a:lnTo>
                    <a:pt x="2002" y="8681"/>
                  </a:lnTo>
                  <a:cubicBezTo>
                    <a:pt x="1902" y="8648"/>
                    <a:pt x="1802" y="8615"/>
                    <a:pt x="1702" y="8548"/>
                  </a:cubicBezTo>
                  <a:cubicBezTo>
                    <a:pt x="1335" y="8381"/>
                    <a:pt x="968" y="8114"/>
                    <a:pt x="701" y="7814"/>
                  </a:cubicBezTo>
                  <a:cubicBezTo>
                    <a:pt x="401" y="7514"/>
                    <a:pt x="234" y="7080"/>
                    <a:pt x="234" y="6680"/>
                  </a:cubicBezTo>
                  <a:cubicBezTo>
                    <a:pt x="234" y="6480"/>
                    <a:pt x="301" y="6180"/>
                    <a:pt x="534" y="6113"/>
                  </a:cubicBezTo>
                  <a:cubicBezTo>
                    <a:pt x="564" y="6098"/>
                    <a:pt x="596" y="6091"/>
                    <a:pt x="629" y="6091"/>
                  </a:cubicBezTo>
                  <a:close/>
                  <a:moveTo>
                    <a:pt x="1904" y="6176"/>
                  </a:moveTo>
                  <a:cubicBezTo>
                    <a:pt x="1925" y="6176"/>
                    <a:pt x="1947" y="6177"/>
                    <a:pt x="1969" y="6180"/>
                  </a:cubicBezTo>
                  <a:lnTo>
                    <a:pt x="1935" y="6213"/>
                  </a:lnTo>
                  <a:cubicBezTo>
                    <a:pt x="2402" y="6246"/>
                    <a:pt x="2803" y="6580"/>
                    <a:pt x="2936" y="7047"/>
                  </a:cubicBezTo>
                  <a:cubicBezTo>
                    <a:pt x="2936" y="7047"/>
                    <a:pt x="2936" y="7080"/>
                    <a:pt x="2969" y="7080"/>
                  </a:cubicBezTo>
                  <a:cubicBezTo>
                    <a:pt x="2836" y="7347"/>
                    <a:pt x="2803" y="7681"/>
                    <a:pt x="2869" y="7981"/>
                  </a:cubicBezTo>
                  <a:cubicBezTo>
                    <a:pt x="2903" y="8114"/>
                    <a:pt x="2903" y="8281"/>
                    <a:pt x="2936" y="8448"/>
                  </a:cubicBezTo>
                  <a:lnTo>
                    <a:pt x="2903" y="8381"/>
                  </a:lnTo>
                  <a:cubicBezTo>
                    <a:pt x="2803" y="8181"/>
                    <a:pt x="2669" y="8014"/>
                    <a:pt x="2569" y="7847"/>
                  </a:cubicBezTo>
                  <a:cubicBezTo>
                    <a:pt x="2556" y="7822"/>
                    <a:pt x="2539" y="7811"/>
                    <a:pt x="2524" y="7811"/>
                  </a:cubicBezTo>
                  <a:cubicBezTo>
                    <a:pt x="2499" y="7811"/>
                    <a:pt x="2482" y="7840"/>
                    <a:pt x="2502" y="7881"/>
                  </a:cubicBezTo>
                  <a:lnTo>
                    <a:pt x="2769" y="8414"/>
                  </a:lnTo>
                  <a:cubicBezTo>
                    <a:pt x="2803" y="8481"/>
                    <a:pt x="2869" y="8548"/>
                    <a:pt x="2903" y="8648"/>
                  </a:cubicBezTo>
                  <a:cubicBezTo>
                    <a:pt x="2903" y="8715"/>
                    <a:pt x="2936" y="8781"/>
                    <a:pt x="2936" y="8881"/>
                  </a:cubicBezTo>
                  <a:cubicBezTo>
                    <a:pt x="2803" y="8681"/>
                    <a:pt x="2669" y="8548"/>
                    <a:pt x="2536" y="8381"/>
                  </a:cubicBezTo>
                  <a:cubicBezTo>
                    <a:pt x="2202" y="8081"/>
                    <a:pt x="1869" y="7714"/>
                    <a:pt x="1602" y="7347"/>
                  </a:cubicBezTo>
                  <a:cubicBezTo>
                    <a:pt x="1468" y="7147"/>
                    <a:pt x="1402" y="6913"/>
                    <a:pt x="1402" y="6647"/>
                  </a:cubicBezTo>
                  <a:cubicBezTo>
                    <a:pt x="1402" y="6368"/>
                    <a:pt x="1631" y="6176"/>
                    <a:pt x="1904" y="6176"/>
                  </a:cubicBezTo>
                  <a:close/>
                  <a:moveTo>
                    <a:pt x="5338" y="7047"/>
                  </a:moveTo>
                  <a:cubicBezTo>
                    <a:pt x="5438" y="7047"/>
                    <a:pt x="5504" y="7080"/>
                    <a:pt x="5571" y="7147"/>
                  </a:cubicBezTo>
                  <a:cubicBezTo>
                    <a:pt x="5605" y="7247"/>
                    <a:pt x="5605" y="7347"/>
                    <a:pt x="5571" y="7447"/>
                  </a:cubicBezTo>
                  <a:cubicBezTo>
                    <a:pt x="5538" y="7614"/>
                    <a:pt x="5504" y="7781"/>
                    <a:pt x="5438" y="7947"/>
                  </a:cubicBezTo>
                  <a:cubicBezTo>
                    <a:pt x="5438" y="7981"/>
                    <a:pt x="5404" y="8014"/>
                    <a:pt x="5371" y="8048"/>
                  </a:cubicBezTo>
                  <a:cubicBezTo>
                    <a:pt x="5338" y="8081"/>
                    <a:pt x="5304" y="8114"/>
                    <a:pt x="5238" y="8148"/>
                  </a:cubicBezTo>
                  <a:lnTo>
                    <a:pt x="5238" y="8181"/>
                  </a:lnTo>
                  <a:cubicBezTo>
                    <a:pt x="5171" y="8214"/>
                    <a:pt x="5104" y="8281"/>
                    <a:pt x="5037" y="8348"/>
                  </a:cubicBezTo>
                  <a:cubicBezTo>
                    <a:pt x="5037" y="8348"/>
                    <a:pt x="5004" y="8381"/>
                    <a:pt x="5037" y="8414"/>
                  </a:cubicBezTo>
                  <a:cubicBezTo>
                    <a:pt x="4937" y="8548"/>
                    <a:pt x="4871" y="8648"/>
                    <a:pt x="4804" y="8748"/>
                  </a:cubicBezTo>
                  <a:cubicBezTo>
                    <a:pt x="4637" y="8982"/>
                    <a:pt x="4304" y="8915"/>
                    <a:pt x="4070" y="8982"/>
                  </a:cubicBezTo>
                  <a:lnTo>
                    <a:pt x="4204" y="8915"/>
                  </a:lnTo>
                  <a:cubicBezTo>
                    <a:pt x="4204" y="8881"/>
                    <a:pt x="4237" y="8848"/>
                    <a:pt x="4270" y="8848"/>
                  </a:cubicBezTo>
                  <a:lnTo>
                    <a:pt x="4304" y="8781"/>
                  </a:lnTo>
                  <a:cubicBezTo>
                    <a:pt x="4337" y="8715"/>
                    <a:pt x="4404" y="8648"/>
                    <a:pt x="4404" y="8615"/>
                  </a:cubicBezTo>
                  <a:lnTo>
                    <a:pt x="4404" y="8615"/>
                  </a:lnTo>
                  <a:cubicBezTo>
                    <a:pt x="4370" y="8648"/>
                    <a:pt x="4304" y="8715"/>
                    <a:pt x="4270" y="8748"/>
                  </a:cubicBezTo>
                  <a:lnTo>
                    <a:pt x="4204" y="8781"/>
                  </a:lnTo>
                  <a:cubicBezTo>
                    <a:pt x="4170" y="8815"/>
                    <a:pt x="4137" y="8815"/>
                    <a:pt x="4137" y="8848"/>
                  </a:cubicBezTo>
                  <a:cubicBezTo>
                    <a:pt x="4070" y="8881"/>
                    <a:pt x="4037" y="8915"/>
                    <a:pt x="3970" y="8948"/>
                  </a:cubicBezTo>
                  <a:lnTo>
                    <a:pt x="3903" y="8982"/>
                  </a:lnTo>
                  <a:cubicBezTo>
                    <a:pt x="3903" y="8915"/>
                    <a:pt x="3937" y="8815"/>
                    <a:pt x="3937" y="8748"/>
                  </a:cubicBezTo>
                  <a:cubicBezTo>
                    <a:pt x="4003" y="8548"/>
                    <a:pt x="4037" y="8314"/>
                    <a:pt x="4103" y="8114"/>
                  </a:cubicBezTo>
                  <a:cubicBezTo>
                    <a:pt x="4137" y="7881"/>
                    <a:pt x="4237" y="7681"/>
                    <a:pt x="4370" y="7514"/>
                  </a:cubicBezTo>
                  <a:cubicBezTo>
                    <a:pt x="4370" y="7514"/>
                    <a:pt x="4404" y="7480"/>
                    <a:pt x="4404" y="7447"/>
                  </a:cubicBezTo>
                  <a:cubicBezTo>
                    <a:pt x="4437" y="7447"/>
                    <a:pt x="4437" y="7447"/>
                    <a:pt x="4470" y="7414"/>
                  </a:cubicBezTo>
                  <a:cubicBezTo>
                    <a:pt x="4570" y="7314"/>
                    <a:pt x="4671" y="7214"/>
                    <a:pt x="4804" y="7147"/>
                  </a:cubicBezTo>
                  <a:cubicBezTo>
                    <a:pt x="4971" y="7080"/>
                    <a:pt x="5171" y="7047"/>
                    <a:pt x="5338" y="7047"/>
                  </a:cubicBezTo>
                  <a:close/>
                  <a:moveTo>
                    <a:pt x="6679" y="7559"/>
                  </a:moveTo>
                  <a:cubicBezTo>
                    <a:pt x="6748" y="7559"/>
                    <a:pt x="6803" y="7591"/>
                    <a:pt x="6839" y="7681"/>
                  </a:cubicBezTo>
                  <a:cubicBezTo>
                    <a:pt x="6839" y="7947"/>
                    <a:pt x="6739" y="8181"/>
                    <a:pt x="6539" y="8348"/>
                  </a:cubicBezTo>
                  <a:cubicBezTo>
                    <a:pt x="6072" y="8681"/>
                    <a:pt x="5538" y="8915"/>
                    <a:pt x="5004" y="8982"/>
                  </a:cubicBezTo>
                  <a:cubicBezTo>
                    <a:pt x="4971" y="8948"/>
                    <a:pt x="4971" y="8948"/>
                    <a:pt x="4937" y="8915"/>
                  </a:cubicBezTo>
                  <a:lnTo>
                    <a:pt x="5037" y="8881"/>
                  </a:lnTo>
                  <a:cubicBezTo>
                    <a:pt x="5104" y="8848"/>
                    <a:pt x="5204" y="8815"/>
                    <a:pt x="5271" y="8781"/>
                  </a:cubicBezTo>
                  <a:cubicBezTo>
                    <a:pt x="5438" y="8681"/>
                    <a:pt x="5605" y="8615"/>
                    <a:pt x="5771" y="8515"/>
                  </a:cubicBezTo>
                  <a:cubicBezTo>
                    <a:pt x="5825" y="8488"/>
                    <a:pt x="5792" y="8439"/>
                    <a:pt x="5760" y="8439"/>
                  </a:cubicBezTo>
                  <a:cubicBezTo>
                    <a:pt x="5752" y="8439"/>
                    <a:pt x="5744" y="8441"/>
                    <a:pt x="5738" y="8448"/>
                  </a:cubicBezTo>
                  <a:cubicBezTo>
                    <a:pt x="5571" y="8515"/>
                    <a:pt x="5404" y="8581"/>
                    <a:pt x="5238" y="8681"/>
                  </a:cubicBezTo>
                  <a:lnTo>
                    <a:pt x="5071" y="8715"/>
                  </a:lnTo>
                  <a:cubicBezTo>
                    <a:pt x="5171" y="8548"/>
                    <a:pt x="5338" y="8414"/>
                    <a:pt x="5471" y="8248"/>
                  </a:cubicBezTo>
                  <a:cubicBezTo>
                    <a:pt x="5671" y="8081"/>
                    <a:pt x="5871" y="7914"/>
                    <a:pt x="6138" y="7781"/>
                  </a:cubicBezTo>
                  <a:cubicBezTo>
                    <a:pt x="6238" y="7714"/>
                    <a:pt x="6372" y="7647"/>
                    <a:pt x="6472" y="7614"/>
                  </a:cubicBezTo>
                  <a:cubicBezTo>
                    <a:pt x="6549" y="7583"/>
                    <a:pt x="6619" y="7559"/>
                    <a:pt x="6679" y="7559"/>
                  </a:cubicBezTo>
                  <a:close/>
                  <a:moveTo>
                    <a:pt x="14111" y="6947"/>
                  </a:moveTo>
                  <a:lnTo>
                    <a:pt x="14111" y="6947"/>
                  </a:lnTo>
                  <a:cubicBezTo>
                    <a:pt x="13910" y="7614"/>
                    <a:pt x="14111" y="8414"/>
                    <a:pt x="13744" y="9015"/>
                  </a:cubicBezTo>
                  <a:cubicBezTo>
                    <a:pt x="13777" y="8715"/>
                    <a:pt x="13810" y="8381"/>
                    <a:pt x="13810" y="8081"/>
                  </a:cubicBezTo>
                  <a:cubicBezTo>
                    <a:pt x="13810" y="7681"/>
                    <a:pt x="13910" y="7314"/>
                    <a:pt x="14111" y="6947"/>
                  </a:cubicBezTo>
                  <a:close/>
                  <a:moveTo>
                    <a:pt x="3870" y="6680"/>
                  </a:moveTo>
                  <a:cubicBezTo>
                    <a:pt x="4204" y="6713"/>
                    <a:pt x="4404" y="7047"/>
                    <a:pt x="4304" y="7380"/>
                  </a:cubicBezTo>
                  <a:cubicBezTo>
                    <a:pt x="4270" y="7380"/>
                    <a:pt x="4270" y="7380"/>
                    <a:pt x="4304" y="7414"/>
                  </a:cubicBezTo>
                  <a:cubicBezTo>
                    <a:pt x="4137" y="7581"/>
                    <a:pt x="4037" y="7781"/>
                    <a:pt x="3970" y="7981"/>
                  </a:cubicBezTo>
                  <a:cubicBezTo>
                    <a:pt x="3870" y="8214"/>
                    <a:pt x="3837" y="8448"/>
                    <a:pt x="3770" y="8681"/>
                  </a:cubicBezTo>
                  <a:cubicBezTo>
                    <a:pt x="3737" y="8815"/>
                    <a:pt x="3737" y="8915"/>
                    <a:pt x="3703" y="9048"/>
                  </a:cubicBezTo>
                  <a:cubicBezTo>
                    <a:pt x="3703" y="9082"/>
                    <a:pt x="3703" y="9082"/>
                    <a:pt x="3703" y="9082"/>
                  </a:cubicBezTo>
                  <a:cubicBezTo>
                    <a:pt x="3636" y="9048"/>
                    <a:pt x="3603" y="9015"/>
                    <a:pt x="3536" y="8982"/>
                  </a:cubicBezTo>
                  <a:cubicBezTo>
                    <a:pt x="3536" y="8815"/>
                    <a:pt x="3536" y="8648"/>
                    <a:pt x="3536" y="8515"/>
                  </a:cubicBezTo>
                  <a:lnTo>
                    <a:pt x="3536" y="8014"/>
                  </a:lnTo>
                  <a:cubicBezTo>
                    <a:pt x="3536" y="7998"/>
                    <a:pt x="3528" y="7989"/>
                    <a:pt x="3520" y="7989"/>
                  </a:cubicBezTo>
                  <a:cubicBezTo>
                    <a:pt x="3511" y="7989"/>
                    <a:pt x="3503" y="7998"/>
                    <a:pt x="3503" y="8014"/>
                  </a:cubicBezTo>
                  <a:lnTo>
                    <a:pt x="3503" y="8448"/>
                  </a:lnTo>
                  <a:cubicBezTo>
                    <a:pt x="3503" y="8581"/>
                    <a:pt x="3470" y="8748"/>
                    <a:pt x="3470" y="8881"/>
                  </a:cubicBezTo>
                  <a:cubicBezTo>
                    <a:pt x="3443" y="8873"/>
                    <a:pt x="3414" y="8868"/>
                    <a:pt x="3384" y="8868"/>
                  </a:cubicBezTo>
                  <a:cubicBezTo>
                    <a:pt x="3303" y="8868"/>
                    <a:pt x="3218" y="8899"/>
                    <a:pt x="3169" y="8948"/>
                  </a:cubicBezTo>
                  <a:cubicBezTo>
                    <a:pt x="3136" y="8982"/>
                    <a:pt x="3136" y="9015"/>
                    <a:pt x="3103" y="9048"/>
                  </a:cubicBezTo>
                  <a:lnTo>
                    <a:pt x="3103" y="9082"/>
                  </a:lnTo>
                  <a:cubicBezTo>
                    <a:pt x="3103" y="8815"/>
                    <a:pt x="3103" y="8581"/>
                    <a:pt x="3069" y="8314"/>
                  </a:cubicBezTo>
                  <a:cubicBezTo>
                    <a:pt x="2969" y="7947"/>
                    <a:pt x="2969" y="7581"/>
                    <a:pt x="3069" y="7214"/>
                  </a:cubicBezTo>
                  <a:cubicBezTo>
                    <a:pt x="3203" y="6880"/>
                    <a:pt x="3536" y="6680"/>
                    <a:pt x="3870" y="6680"/>
                  </a:cubicBezTo>
                  <a:close/>
                  <a:moveTo>
                    <a:pt x="4737" y="9148"/>
                  </a:moveTo>
                  <a:cubicBezTo>
                    <a:pt x="4704" y="9182"/>
                    <a:pt x="4671" y="9248"/>
                    <a:pt x="4637" y="9282"/>
                  </a:cubicBezTo>
                  <a:lnTo>
                    <a:pt x="4537" y="9348"/>
                  </a:lnTo>
                  <a:lnTo>
                    <a:pt x="4504" y="9382"/>
                  </a:lnTo>
                  <a:cubicBezTo>
                    <a:pt x="4437" y="9449"/>
                    <a:pt x="4370" y="9482"/>
                    <a:pt x="4304" y="9515"/>
                  </a:cubicBezTo>
                  <a:cubicBezTo>
                    <a:pt x="4204" y="9582"/>
                    <a:pt x="4137" y="9615"/>
                    <a:pt x="4037" y="9615"/>
                  </a:cubicBezTo>
                  <a:lnTo>
                    <a:pt x="3903" y="9649"/>
                  </a:lnTo>
                  <a:lnTo>
                    <a:pt x="4003" y="9615"/>
                  </a:lnTo>
                  <a:cubicBezTo>
                    <a:pt x="4090" y="9558"/>
                    <a:pt x="4052" y="9475"/>
                    <a:pt x="3976" y="9475"/>
                  </a:cubicBezTo>
                  <a:cubicBezTo>
                    <a:pt x="3963" y="9475"/>
                    <a:pt x="3950" y="9477"/>
                    <a:pt x="3937" y="9482"/>
                  </a:cubicBezTo>
                  <a:cubicBezTo>
                    <a:pt x="3870" y="9549"/>
                    <a:pt x="3803" y="9582"/>
                    <a:pt x="3737" y="9649"/>
                  </a:cubicBezTo>
                  <a:lnTo>
                    <a:pt x="3670" y="9649"/>
                  </a:lnTo>
                  <a:cubicBezTo>
                    <a:pt x="3737" y="9582"/>
                    <a:pt x="3770" y="9482"/>
                    <a:pt x="3770" y="9382"/>
                  </a:cubicBezTo>
                  <a:cubicBezTo>
                    <a:pt x="3770" y="9348"/>
                    <a:pt x="3803" y="9315"/>
                    <a:pt x="3837" y="9282"/>
                  </a:cubicBezTo>
                  <a:cubicBezTo>
                    <a:pt x="3962" y="9207"/>
                    <a:pt x="4106" y="9169"/>
                    <a:pt x="4254" y="9169"/>
                  </a:cubicBezTo>
                  <a:cubicBezTo>
                    <a:pt x="4304" y="9169"/>
                    <a:pt x="4354" y="9173"/>
                    <a:pt x="4404" y="9182"/>
                  </a:cubicBezTo>
                  <a:cubicBezTo>
                    <a:pt x="4504" y="9182"/>
                    <a:pt x="4604" y="9148"/>
                    <a:pt x="4737" y="9148"/>
                  </a:cubicBezTo>
                  <a:close/>
                  <a:moveTo>
                    <a:pt x="3271" y="9713"/>
                  </a:moveTo>
                  <a:cubicBezTo>
                    <a:pt x="3283" y="9722"/>
                    <a:pt x="3303" y="9731"/>
                    <a:pt x="3303" y="9749"/>
                  </a:cubicBezTo>
                  <a:lnTo>
                    <a:pt x="3303" y="9782"/>
                  </a:lnTo>
                  <a:cubicBezTo>
                    <a:pt x="3280" y="9759"/>
                    <a:pt x="3273" y="9736"/>
                    <a:pt x="3271" y="9713"/>
                  </a:cubicBezTo>
                  <a:close/>
                  <a:moveTo>
                    <a:pt x="3383" y="9135"/>
                  </a:moveTo>
                  <a:cubicBezTo>
                    <a:pt x="3551" y="9135"/>
                    <a:pt x="3690" y="9309"/>
                    <a:pt x="3603" y="9482"/>
                  </a:cubicBezTo>
                  <a:cubicBezTo>
                    <a:pt x="3536" y="9615"/>
                    <a:pt x="3436" y="9749"/>
                    <a:pt x="3336" y="9882"/>
                  </a:cubicBezTo>
                  <a:lnTo>
                    <a:pt x="3336" y="9849"/>
                  </a:lnTo>
                  <a:cubicBezTo>
                    <a:pt x="3370" y="9782"/>
                    <a:pt x="3370" y="9749"/>
                    <a:pt x="3336" y="9682"/>
                  </a:cubicBezTo>
                  <a:lnTo>
                    <a:pt x="3336" y="9515"/>
                  </a:lnTo>
                  <a:cubicBezTo>
                    <a:pt x="3336" y="9499"/>
                    <a:pt x="3328" y="9490"/>
                    <a:pt x="3320" y="9490"/>
                  </a:cubicBezTo>
                  <a:cubicBezTo>
                    <a:pt x="3311" y="9490"/>
                    <a:pt x="3303" y="9499"/>
                    <a:pt x="3303" y="9515"/>
                  </a:cubicBezTo>
                  <a:cubicBezTo>
                    <a:pt x="3303" y="9549"/>
                    <a:pt x="3303" y="9615"/>
                    <a:pt x="3270" y="9682"/>
                  </a:cubicBezTo>
                  <a:cubicBezTo>
                    <a:pt x="3270" y="9649"/>
                    <a:pt x="3270" y="9649"/>
                    <a:pt x="3270" y="9649"/>
                  </a:cubicBezTo>
                  <a:cubicBezTo>
                    <a:pt x="3270" y="9582"/>
                    <a:pt x="3236" y="9549"/>
                    <a:pt x="3236" y="9482"/>
                  </a:cubicBezTo>
                  <a:cubicBezTo>
                    <a:pt x="3236" y="9482"/>
                    <a:pt x="3236" y="9449"/>
                    <a:pt x="3203" y="9415"/>
                  </a:cubicBezTo>
                  <a:cubicBezTo>
                    <a:pt x="3203" y="9315"/>
                    <a:pt x="3203" y="9182"/>
                    <a:pt x="3303" y="9148"/>
                  </a:cubicBezTo>
                  <a:cubicBezTo>
                    <a:pt x="3330" y="9139"/>
                    <a:pt x="3357" y="9135"/>
                    <a:pt x="3383" y="9135"/>
                  </a:cubicBezTo>
                  <a:close/>
                  <a:moveTo>
                    <a:pt x="2169" y="8915"/>
                  </a:moveTo>
                  <a:lnTo>
                    <a:pt x="2302" y="8948"/>
                  </a:lnTo>
                  <a:lnTo>
                    <a:pt x="2336" y="8982"/>
                  </a:lnTo>
                  <a:cubicBezTo>
                    <a:pt x="2469" y="9015"/>
                    <a:pt x="2569" y="9048"/>
                    <a:pt x="2669" y="9082"/>
                  </a:cubicBezTo>
                  <a:cubicBezTo>
                    <a:pt x="2769" y="9148"/>
                    <a:pt x="2836" y="9248"/>
                    <a:pt x="2903" y="9315"/>
                  </a:cubicBezTo>
                  <a:cubicBezTo>
                    <a:pt x="3036" y="9549"/>
                    <a:pt x="3136" y="9815"/>
                    <a:pt x="3136" y="10082"/>
                  </a:cubicBezTo>
                  <a:cubicBezTo>
                    <a:pt x="3103" y="10016"/>
                    <a:pt x="3069" y="9949"/>
                    <a:pt x="3036" y="9882"/>
                  </a:cubicBezTo>
                  <a:lnTo>
                    <a:pt x="3036" y="9916"/>
                  </a:lnTo>
                  <a:lnTo>
                    <a:pt x="2869" y="9549"/>
                  </a:lnTo>
                  <a:lnTo>
                    <a:pt x="2803" y="9549"/>
                  </a:lnTo>
                  <a:cubicBezTo>
                    <a:pt x="2869" y="9682"/>
                    <a:pt x="2903" y="9782"/>
                    <a:pt x="2969" y="9916"/>
                  </a:cubicBezTo>
                  <a:lnTo>
                    <a:pt x="2969" y="9949"/>
                  </a:lnTo>
                  <a:cubicBezTo>
                    <a:pt x="2869" y="9882"/>
                    <a:pt x="2803" y="9849"/>
                    <a:pt x="2736" y="9782"/>
                  </a:cubicBezTo>
                  <a:cubicBezTo>
                    <a:pt x="2502" y="9649"/>
                    <a:pt x="2336" y="9482"/>
                    <a:pt x="2235" y="9248"/>
                  </a:cubicBezTo>
                  <a:cubicBezTo>
                    <a:pt x="2202" y="9148"/>
                    <a:pt x="2169" y="9015"/>
                    <a:pt x="2169" y="8915"/>
                  </a:cubicBezTo>
                  <a:close/>
                  <a:moveTo>
                    <a:pt x="3270" y="10316"/>
                  </a:moveTo>
                  <a:lnTo>
                    <a:pt x="3236" y="10349"/>
                  </a:lnTo>
                  <a:cubicBezTo>
                    <a:pt x="3236" y="10349"/>
                    <a:pt x="3236" y="10349"/>
                    <a:pt x="3236" y="10316"/>
                  </a:cubicBezTo>
                  <a:close/>
                  <a:moveTo>
                    <a:pt x="8573" y="11250"/>
                  </a:moveTo>
                  <a:cubicBezTo>
                    <a:pt x="8440" y="11917"/>
                    <a:pt x="8507" y="12617"/>
                    <a:pt x="8773" y="13218"/>
                  </a:cubicBezTo>
                  <a:cubicBezTo>
                    <a:pt x="8974" y="13585"/>
                    <a:pt x="9107" y="13985"/>
                    <a:pt x="9207" y="14385"/>
                  </a:cubicBezTo>
                  <a:cubicBezTo>
                    <a:pt x="9240" y="14652"/>
                    <a:pt x="9274" y="14919"/>
                    <a:pt x="9240" y="15219"/>
                  </a:cubicBezTo>
                  <a:cubicBezTo>
                    <a:pt x="9040" y="14652"/>
                    <a:pt x="8874" y="14152"/>
                    <a:pt x="8707" y="13618"/>
                  </a:cubicBezTo>
                  <a:lnTo>
                    <a:pt x="8707" y="13618"/>
                  </a:lnTo>
                  <a:lnTo>
                    <a:pt x="8740" y="13652"/>
                  </a:lnTo>
                  <a:cubicBezTo>
                    <a:pt x="8440" y="12884"/>
                    <a:pt x="8407" y="12050"/>
                    <a:pt x="8573" y="11250"/>
                  </a:cubicBezTo>
                  <a:close/>
                  <a:moveTo>
                    <a:pt x="7339" y="15386"/>
                  </a:moveTo>
                  <a:lnTo>
                    <a:pt x="7372" y="15486"/>
                  </a:lnTo>
                  <a:lnTo>
                    <a:pt x="7339" y="15486"/>
                  </a:lnTo>
                  <a:cubicBezTo>
                    <a:pt x="7306" y="15453"/>
                    <a:pt x="7339" y="15419"/>
                    <a:pt x="7339" y="15386"/>
                  </a:cubicBezTo>
                  <a:close/>
                  <a:moveTo>
                    <a:pt x="8673" y="11350"/>
                  </a:moveTo>
                  <a:cubicBezTo>
                    <a:pt x="8707" y="11617"/>
                    <a:pt x="8807" y="11850"/>
                    <a:pt x="8907" y="12084"/>
                  </a:cubicBezTo>
                  <a:cubicBezTo>
                    <a:pt x="9107" y="12517"/>
                    <a:pt x="9274" y="13018"/>
                    <a:pt x="9407" y="13485"/>
                  </a:cubicBezTo>
                  <a:cubicBezTo>
                    <a:pt x="9507" y="13985"/>
                    <a:pt x="9507" y="14519"/>
                    <a:pt x="9441" y="15019"/>
                  </a:cubicBezTo>
                  <a:cubicBezTo>
                    <a:pt x="9441" y="15186"/>
                    <a:pt x="9407" y="15386"/>
                    <a:pt x="9374" y="15553"/>
                  </a:cubicBezTo>
                  <a:cubicBezTo>
                    <a:pt x="9407" y="14852"/>
                    <a:pt x="9274" y="14185"/>
                    <a:pt x="9007" y="13551"/>
                  </a:cubicBezTo>
                  <a:lnTo>
                    <a:pt x="9040" y="13551"/>
                  </a:lnTo>
                  <a:cubicBezTo>
                    <a:pt x="8840" y="13185"/>
                    <a:pt x="8707" y="12818"/>
                    <a:pt x="8640" y="12417"/>
                  </a:cubicBezTo>
                  <a:cubicBezTo>
                    <a:pt x="8573" y="12050"/>
                    <a:pt x="8573" y="11717"/>
                    <a:pt x="8673" y="11350"/>
                  </a:cubicBezTo>
                  <a:close/>
                  <a:moveTo>
                    <a:pt x="7339" y="15720"/>
                  </a:moveTo>
                  <a:lnTo>
                    <a:pt x="7339" y="15720"/>
                  </a:lnTo>
                  <a:cubicBezTo>
                    <a:pt x="7706" y="16720"/>
                    <a:pt x="8206" y="17688"/>
                    <a:pt x="8840" y="18555"/>
                  </a:cubicBezTo>
                  <a:cubicBezTo>
                    <a:pt x="8540" y="18322"/>
                    <a:pt x="8306" y="18088"/>
                    <a:pt x="8040" y="17821"/>
                  </a:cubicBezTo>
                  <a:lnTo>
                    <a:pt x="8073" y="17821"/>
                  </a:lnTo>
                  <a:cubicBezTo>
                    <a:pt x="7573" y="17221"/>
                    <a:pt x="7306" y="16487"/>
                    <a:pt x="7339" y="15720"/>
                  </a:cubicBezTo>
                  <a:close/>
                  <a:moveTo>
                    <a:pt x="7497" y="15802"/>
                  </a:moveTo>
                  <a:cubicBezTo>
                    <a:pt x="7725" y="16251"/>
                    <a:pt x="7983" y="16670"/>
                    <a:pt x="8273" y="17121"/>
                  </a:cubicBezTo>
                  <a:cubicBezTo>
                    <a:pt x="8473" y="17454"/>
                    <a:pt x="8673" y="17755"/>
                    <a:pt x="8840" y="18121"/>
                  </a:cubicBezTo>
                  <a:cubicBezTo>
                    <a:pt x="8974" y="18322"/>
                    <a:pt x="9040" y="18588"/>
                    <a:pt x="9140" y="18822"/>
                  </a:cubicBezTo>
                  <a:cubicBezTo>
                    <a:pt x="8392" y="17911"/>
                    <a:pt x="7834" y="16904"/>
                    <a:pt x="7497" y="15802"/>
                  </a:cubicBezTo>
                  <a:close/>
                  <a:moveTo>
                    <a:pt x="20694" y="18374"/>
                  </a:moveTo>
                  <a:cubicBezTo>
                    <a:pt x="20688" y="18374"/>
                    <a:pt x="20682" y="18379"/>
                    <a:pt x="20682" y="18388"/>
                  </a:cubicBezTo>
                  <a:cubicBezTo>
                    <a:pt x="20482" y="18388"/>
                    <a:pt x="20348" y="18488"/>
                    <a:pt x="20215" y="18622"/>
                  </a:cubicBezTo>
                  <a:cubicBezTo>
                    <a:pt x="20082" y="18755"/>
                    <a:pt x="20015" y="18922"/>
                    <a:pt x="19981" y="19089"/>
                  </a:cubicBezTo>
                  <a:cubicBezTo>
                    <a:pt x="19962" y="19128"/>
                    <a:pt x="19977" y="19144"/>
                    <a:pt x="19999" y="19144"/>
                  </a:cubicBezTo>
                  <a:cubicBezTo>
                    <a:pt x="20015" y="19144"/>
                    <a:pt x="20034" y="19136"/>
                    <a:pt x="20048" y="19122"/>
                  </a:cubicBezTo>
                  <a:cubicBezTo>
                    <a:pt x="20082" y="18955"/>
                    <a:pt x="20182" y="18822"/>
                    <a:pt x="20282" y="18689"/>
                  </a:cubicBezTo>
                  <a:cubicBezTo>
                    <a:pt x="20315" y="18622"/>
                    <a:pt x="20382" y="18588"/>
                    <a:pt x="20448" y="18522"/>
                  </a:cubicBezTo>
                  <a:cubicBezTo>
                    <a:pt x="20515" y="18488"/>
                    <a:pt x="20615" y="18455"/>
                    <a:pt x="20682" y="18422"/>
                  </a:cubicBezTo>
                  <a:cubicBezTo>
                    <a:pt x="20729" y="18398"/>
                    <a:pt x="20710" y="18374"/>
                    <a:pt x="20694" y="18374"/>
                  </a:cubicBezTo>
                  <a:close/>
                  <a:moveTo>
                    <a:pt x="21683" y="18989"/>
                  </a:moveTo>
                  <a:cubicBezTo>
                    <a:pt x="21616" y="19022"/>
                    <a:pt x="21549" y="19055"/>
                    <a:pt x="21516" y="19089"/>
                  </a:cubicBezTo>
                  <a:cubicBezTo>
                    <a:pt x="21449" y="19122"/>
                    <a:pt x="21382" y="19156"/>
                    <a:pt x="21349" y="19189"/>
                  </a:cubicBezTo>
                  <a:cubicBezTo>
                    <a:pt x="21282" y="19256"/>
                    <a:pt x="21249" y="19289"/>
                    <a:pt x="21216" y="19322"/>
                  </a:cubicBezTo>
                  <a:cubicBezTo>
                    <a:pt x="21149" y="19389"/>
                    <a:pt x="21116" y="19422"/>
                    <a:pt x="21082" y="19489"/>
                  </a:cubicBezTo>
                  <a:cubicBezTo>
                    <a:pt x="21058" y="19538"/>
                    <a:pt x="21105" y="19569"/>
                    <a:pt x="21145" y="19569"/>
                  </a:cubicBezTo>
                  <a:cubicBezTo>
                    <a:pt x="21160" y="19569"/>
                    <a:pt x="21173" y="19565"/>
                    <a:pt x="21182" y="19556"/>
                  </a:cubicBezTo>
                  <a:cubicBezTo>
                    <a:pt x="21182" y="19489"/>
                    <a:pt x="21216" y="19456"/>
                    <a:pt x="21282" y="19389"/>
                  </a:cubicBezTo>
                  <a:cubicBezTo>
                    <a:pt x="21316" y="19356"/>
                    <a:pt x="21349" y="19289"/>
                    <a:pt x="21416" y="19256"/>
                  </a:cubicBezTo>
                  <a:cubicBezTo>
                    <a:pt x="21449" y="19222"/>
                    <a:pt x="21516" y="19222"/>
                    <a:pt x="21549" y="19189"/>
                  </a:cubicBezTo>
                  <a:cubicBezTo>
                    <a:pt x="21616" y="19156"/>
                    <a:pt x="21649" y="19122"/>
                    <a:pt x="21716" y="19122"/>
                  </a:cubicBezTo>
                  <a:cubicBezTo>
                    <a:pt x="21783" y="19089"/>
                    <a:pt x="21749" y="18989"/>
                    <a:pt x="21683" y="18989"/>
                  </a:cubicBezTo>
                  <a:close/>
                  <a:moveTo>
                    <a:pt x="19886" y="19442"/>
                  </a:moveTo>
                  <a:cubicBezTo>
                    <a:pt x="19865" y="19442"/>
                    <a:pt x="19848" y="19465"/>
                    <a:pt x="19848" y="19489"/>
                  </a:cubicBezTo>
                  <a:lnTo>
                    <a:pt x="19815" y="19656"/>
                  </a:lnTo>
                  <a:cubicBezTo>
                    <a:pt x="19815" y="19689"/>
                    <a:pt x="19815" y="19689"/>
                    <a:pt x="19848" y="19723"/>
                  </a:cubicBezTo>
                  <a:lnTo>
                    <a:pt x="19881" y="19723"/>
                  </a:lnTo>
                  <a:cubicBezTo>
                    <a:pt x="19881" y="19689"/>
                    <a:pt x="19915" y="19689"/>
                    <a:pt x="19915" y="19656"/>
                  </a:cubicBezTo>
                  <a:lnTo>
                    <a:pt x="19915" y="19489"/>
                  </a:lnTo>
                  <a:cubicBezTo>
                    <a:pt x="19915" y="19456"/>
                    <a:pt x="19915" y="19456"/>
                    <a:pt x="19915" y="19456"/>
                  </a:cubicBezTo>
                  <a:cubicBezTo>
                    <a:pt x="19905" y="19446"/>
                    <a:pt x="19895" y="19442"/>
                    <a:pt x="19886" y="19442"/>
                  </a:cubicBezTo>
                  <a:close/>
                  <a:moveTo>
                    <a:pt x="17646" y="16987"/>
                  </a:moveTo>
                  <a:cubicBezTo>
                    <a:pt x="17913" y="16987"/>
                    <a:pt x="18047" y="17288"/>
                    <a:pt x="18147" y="17488"/>
                  </a:cubicBezTo>
                  <a:cubicBezTo>
                    <a:pt x="18147" y="17488"/>
                    <a:pt x="18180" y="17521"/>
                    <a:pt x="18180" y="17521"/>
                  </a:cubicBezTo>
                  <a:cubicBezTo>
                    <a:pt x="18113" y="17788"/>
                    <a:pt x="18147" y="18055"/>
                    <a:pt x="18214" y="18288"/>
                  </a:cubicBezTo>
                  <a:cubicBezTo>
                    <a:pt x="18380" y="18689"/>
                    <a:pt x="18580" y="19089"/>
                    <a:pt x="18847" y="19456"/>
                  </a:cubicBezTo>
                  <a:cubicBezTo>
                    <a:pt x="18981" y="19656"/>
                    <a:pt x="19114" y="19856"/>
                    <a:pt x="19248" y="20056"/>
                  </a:cubicBezTo>
                  <a:lnTo>
                    <a:pt x="19281" y="20123"/>
                  </a:lnTo>
                  <a:cubicBezTo>
                    <a:pt x="19114" y="20023"/>
                    <a:pt x="18947" y="19923"/>
                    <a:pt x="18814" y="19789"/>
                  </a:cubicBezTo>
                  <a:cubicBezTo>
                    <a:pt x="18514" y="19489"/>
                    <a:pt x="18314" y="19122"/>
                    <a:pt x="18180" y="18722"/>
                  </a:cubicBezTo>
                  <a:lnTo>
                    <a:pt x="18147" y="18722"/>
                  </a:lnTo>
                  <a:cubicBezTo>
                    <a:pt x="18214" y="19122"/>
                    <a:pt x="18347" y="19456"/>
                    <a:pt x="18547" y="19756"/>
                  </a:cubicBezTo>
                  <a:lnTo>
                    <a:pt x="18580" y="19823"/>
                  </a:lnTo>
                  <a:lnTo>
                    <a:pt x="18347" y="19656"/>
                  </a:lnTo>
                  <a:cubicBezTo>
                    <a:pt x="17980" y="19389"/>
                    <a:pt x="17680" y="19089"/>
                    <a:pt x="17446" y="18722"/>
                  </a:cubicBezTo>
                  <a:cubicBezTo>
                    <a:pt x="17213" y="18355"/>
                    <a:pt x="17146" y="17921"/>
                    <a:pt x="17246" y="17488"/>
                  </a:cubicBezTo>
                  <a:cubicBezTo>
                    <a:pt x="17280" y="17288"/>
                    <a:pt x="17413" y="16987"/>
                    <a:pt x="17646" y="16987"/>
                  </a:cubicBezTo>
                  <a:close/>
                  <a:moveTo>
                    <a:pt x="18794" y="17329"/>
                  </a:moveTo>
                  <a:cubicBezTo>
                    <a:pt x="18850" y="17329"/>
                    <a:pt x="18912" y="17337"/>
                    <a:pt x="18981" y="17354"/>
                  </a:cubicBezTo>
                  <a:cubicBezTo>
                    <a:pt x="19448" y="17454"/>
                    <a:pt x="19781" y="17855"/>
                    <a:pt x="19781" y="18355"/>
                  </a:cubicBezTo>
                  <a:cubicBezTo>
                    <a:pt x="19781" y="18355"/>
                    <a:pt x="19781" y="18388"/>
                    <a:pt x="19815" y="18388"/>
                  </a:cubicBezTo>
                  <a:cubicBezTo>
                    <a:pt x="19615" y="18655"/>
                    <a:pt x="19548" y="18989"/>
                    <a:pt x="19548" y="19289"/>
                  </a:cubicBezTo>
                  <a:lnTo>
                    <a:pt x="19581" y="19322"/>
                  </a:lnTo>
                  <a:cubicBezTo>
                    <a:pt x="19548" y="19456"/>
                    <a:pt x="19548" y="19589"/>
                    <a:pt x="19514" y="19723"/>
                  </a:cubicBezTo>
                  <a:lnTo>
                    <a:pt x="19514" y="19656"/>
                  </a:lnTo>
                  <a:cubicBezTo>
                    <a:pt x="19448" y="19456"/>
                    <a:pt x="19381" y="19256"/>
                    <a:pt x="19314" y="19055"/>
                  </a:cubicBezTo>
                  <a:cubicBezTo>
                    <a:pt x="19301" y="19042"/>
                    <a:pt x="19275" y="19034"/>
                    <a:pt x="19253" y="19034"/>
                  </a:cubicBezTo>
                  <a:cubicBezTo>
                    <a:pt x="19221" y="19034"/>
                    <a:pt x="19195" y="19050"/>
                    <a:pt x="19214" y="19089"/>
                  </a:cubicBezTo>
                  <a:cubicBezTo>
                    <a:pt x="19248" y="19289"/>
                    <a:pt x="19314" y="19456"/>
                    <a:pt x="19381" y="19623"/>
                  </a:cubicBezTo>
                  <a:cubicBezTo>
                    <a:pt x="19414" y="19723"/>
                    <a:pt x="19414" y="19823"/>
                    <a:pt x="19448" y="19889"/>
                  </a:cubicBezTo>
                  <a:cubicBezTo>
                    <a:pt x="19448" y="19989"/>
                    <a:pt x="19448" y="20056"/>
                    <a:pt x="19448" y="20156"/>
                  </a:cubicBezTo>
                  <a:cubicBezTo>
                    <a:pt x="19348" y="19923"/>
                    <a:pt x="19214" y="19723"/>
                    <a:pt x="19114" y="19556"/>
                  </a:cubicBezTo>
                  <a:cubicBezTo>
                    <a:pt x="18814" y="19156"/>
                    <a:pt x="18614" y="18755"/>
                    <a:pt x="18414" y="18322"/>
                  </a:cubicBezTo>
                  <a:cubicBezTo>
                    <a:pt x="18294" y="17933"/>
                    <a:pt x="18309" y="17329"/>
                    <a:pt x="18794" y="17329"/>
                  </a:cubicBezTo>
                  <a:close/>
                  <a:moveTo>
                    <a:pt x="20656" y="18174"/>
                  </a:moveTo>
                  <a:cubicBezTo>
                    <a:pt x="20708" y="18174"/>
                    <a:pt x="20761" y="18178"/>
                    <a:pt x="20815" y="18188"/>
                  </a:cubicBezTo>
                  <a:cubicBezTo>
                    <a:pt x="21149" y="18255"/>
                    <a:pt x="21316" y="18689"/>
                    <a:pt x="21082" y="18989"/>
                  </a:cubicBezTo>
                  <a:cubicBezTo>
                    <a:pt x="20915" y="19122"/>
                    <a:pt x="20749" y="19322"/>
                    <a:pt x="20649" y="19522"/>
                  </a:cubicBezTo>
                  <a:cubicBezTo>
                    <a:pt x="20515" y="19723"/>
                    <a:pt x="20415" y="19923"/>
                    <a:pt x="20315" y="20123"/>
                  </a:cubicBezTo>
                  <a:cubicBezTo>
                    <a:pt x="20248" y="20223"/>
                    <a:pt x="20215" y="20323"/>
                    <a:pt x="20182" y="20423"/>
                  </a:cubicBezTo>
                  <a:lnTo>
                    <a:pt x="20182" y="20456"/>
                  </a:lnTo>
                  <a:cubicBezTo>
                    <a:pt x="20148" y="20423"/>
                    <a:pt x="20115" y="20356"/>
                    <a:pt x="20048" y="20323"/>
                  </a:cubicBezTo>
                  <a:cubicBezTo>
                    <a:pt x="20082" y="20156"/>
                    <a:pt x="20115" y="20023"/>
                    <a:pt x="20148" y="19856"/>
                  </a:cubicBezTo>
                  <a:lnTo>
                    <a:pt x="20248" y="19389"/>
                  </a:lnTo>
                  <a:cubicBezTo>
                    <a:pt x="20248" y="19372"/>
                    <a:pt x="20240" y="19364"/>
                    <a:pt x="20228" y="19364"/>
                  </a:cubicBezTo>
                  <a:cubicBezTo>
                    <a:pt x="20215" y="19364"/>
                    <a:pt x="20198" y="19372"/>
                    <a:pt x="20182" y="19389"/>
                  </a:cubicBezTo>
                  <a:lnTo>
                    <a:pt x="20082" y="19856"/>
                  </a:lnTo>
                  <a:cubicBezTo>
                    <a:pt x="20048" y="19989"/>
                    <a:pt x="20015" y="20156"/>
                    <a:pt x="19948" y="20290"/>
                  </a:cubicBezTo>
                  <a:cubicBezTo>
                    <a:pt x="19915" y="20273"/>
                    <a:pt x="19873" y="20265"/>
                    <a:pt x="19827" y="20265"/>
                  </a:cubicBezTo>
                  <a:cubicBezTo>
                    <a:pt x="19781" y="20265"/>
                    <a:pt x="19731" y="20273"/>
                    <a:pt x="19681" y="20290"/>
                  </a:cubicBezTo>
                  <a:cubicBezTo>
                    <a:pt x="19648" y="20290"/>
                    <a:pt x="19615" y="20323"/>
                    <a:pt x="19581" y="20356"/>
                  </a:cubicBezTo>
                  <a:cubicBezTo>
                    <a:pt x="19581" y="20130"/>
                    <a:pt x="19644" y="19872"/>
                    <a:pt x="19678" y="19613"/>
                  </a:cubicBezTo>
                  <a:lnTo>
                    <a:pt x="19678" y="19613"/>
                  </a:lnTo>
                  <a:cubicBezTo>
                    <a:pt x="19679" y="19627"/>
                    <a:pt x="19680" y="19642"/>
                    <a:pt x="19681" y="19656"/>
                  </a:cubicBezTo>
                  <a:lnTo>
                    <a:pt x="19681" y="19589"/>
                  </a:lnTo>
                  <a:cubicBezTo>
                    <a:pt x="19680" y="19597"/>
                    <a:pt x="19679" y="19605"/>
                    <a:pt x="19678" y="19613"/>
                  </a:cubicBezTo>
                  <a:lnTo>
                    <a:pt x="19678" y="19613"/>
                  </a:lnTo>
                  <a:cubicBezTo>
                    <a:pt x="19655" y="19229"/>
                    <a:pt x="19754" y="18878"/>
                    <a:pt x="19915" y="18588"/>
                  </a:cubicBezTo>
                  <a:cubicBezTo>
                    <a:pt x="20085" y="18333"/>
                    <a:pt x="20353" y="18174"/>
                    <a:pt x="20656" y="18174"/>
                  </a:cubicBezTo>
                  <a:close/>
                  <a:moveTo>
                    <a:pt x="21912" y="18839"/>
                  </a:moveTo>
                  <a:cubicBezTo>
                    <a:pt x="22008" y="18839"/>
                    <a:pt x="22100" y="18855"/>
                    <a:pt x="22183" y="18889"/>
                  </a:cubicBezTo>
                  <a:cubicBezTo>
                    <a:pt x="22250" y="18889"/>
                    <a:pt x="22316" y="18955"/>
                    <a:pt x="22383" y="19022"/>
                  </a:cubicBezTo>
                  <a:cubicBezTo>
                    <a:pt x="22417" y="19122"/>
                    <a:pt x="22383" y="19222"/>
                    <a:pt x="22316" y="19322"/>
                  </a:cubicBezTo>
                  <a:cubicBezTo>
                    <a:pt x="22250" y="19456"/>
                    <a:pt x="22183" y="19623"/>
                    <a:pt x="22116" y="19756"/>
                  </a:cubicBezTo>
                  <a:cubicBezTo>
                    <a:pt x="22083" y="19789"/>
                    <a:pt x="22050" y="19823"/>
                    <a:pt x="22016" y="19856"/>
                  </a:cubicBezTo>
                  <a:cubicBezTo>
                    <a:pt x="21950" y="19889"/>
                    <a:pt x="21916" y="19923"/>
                    <a:pt x="21849" y="19956"/>
                  </a:cubicBezTo>
                  <a:cubicBezTo>
                    <a:pt x="21783" y="19989"/>
                    <a:pt x="21683" y="20023"/>
                    <a:pt x="21616" y="20090"/>
                  </a:cubicBezTo>
                  <a:cubicBezTo>
                    <a:pt x="21583" y="20090"/>
                    <a:pt x="21549" y="20090"/>
                    <a:pt x="21549" y="20123"/>
                  </a:cubicBezTo>
                  <a:cubicBezTo>
                    <a:pt x="21449" y="20256"/>
                    <a:pt x="21316" y="20356"/>
                    <a:pt x="21216" y="20456"/>
                  </a:cubicBezTo>
                  <a:lnTo>
                    <a:pt x="21249" y="20490"/>
                  </a:lnTo>
                  <a:cubicBezTo>
                    <a:pt x="21169" y="20543"/>
                    <a:pt x="21078" y="20559"/>
                    <a:pt x="20983" y="20559"/>
                  </a:cubicBezTo>
                  <a:cubicBezTo>
                    <a:pt x="20841" y="20559"/>
                    <a:pt x="20689" y="20523"/>
                    <a:pt x="20549" y="20523"/>
                  </a:cubicBezTo>
                  <a:lnTo>
                    <a:pt x="20682" y="20456"/>
                  </a:lnTo>
                  <a:cubicBezTo>
                    <a:pt x="20749" y="20423"/>
                    <a:pt x="20782" y="20390"/>
                    <a:pt x="20815" y="20356"/>
                  </a:cubicBezTo>
                  <a:cubicBezTo>
                    <a:pt x="20882" y="20323"/>
                    <a:pt x="20915" y="20256"/>
                    <a:pt x="20949" y="20223"/>
                  </a:cubicBezTo>
                  <a:cubicBezTo>
                    <a:pt x="20982" y="20190"/>
                    <a:pt x="20982" y="20181"/>
                    <a:pt x="20974" y="20181"/>
                  </a:cubicBezTo>
                  <a:cubicBezTo>
                    <a:pt x="20966" y="20181"/>
                    <a:pt x="20949" y="20190"/>
                    <a:pt x="20949" y="20190"/>
                  </a:cubicBezTo>
                  <a:cubicBezTo>
                    <a:pt x="20882" y="20223"/>
                    <a:pt x="20849" y="20256"/>
                    <a:pt x="20782" y="20290"/>
                  </a:cubicBezTo>
                  <a:lnTo>
                    <a:pt x="20715" y="20323"/>
                  </a:lnTo>
                  <a:lnTo>
                    <a:pt x="20649" y="20390"/>
                  </a:lnTo>
                  <a:cubicBezTo>
                    <a:pt x="20582" y="20390"/>
                    <a:pt x="20515" y="20423"/>
                    <a:pt x="20482" y="20456"/>
                  </a:cubicBezTo>
                  <a:lnTo>
                    <a:pt x="20382" y="20456"/>
                  </a:lnTo>
                  <a:lnTo>
                    <a:pt x="20482" y="20256"/>
                  </a:lnTo>
                  <a:cubicBezTo>
                    <a:pt x="20549" y="20056"/>
                    <a:pt x="20649" y="19823"/>
                    <a:pt x="20749" y="19623"/>
                  </a:cubicBezTo>
                  <a:cubicBezTo>
                    <a:pt x="20849" y="19456"/>
                    <a:pt x="20949" y="19289"/>
                    <a:pt x="21082" y="19156"/>
                  </a:cubicBezTo>
                  <a:cubicBezTo>
                    <a:pt x="21249" y="19022"/>
                    <a:pt x="21416" y="18922"/>
                    <a:pt x="21616" y="18889"/>
                  </a:cubicBezTo>
                  <a:cubicBezTo>
                    <a:pt x="21716" y="18855"/>
                    <a:pt x="21816" y="18839"/>
                    <a:pt x="21912" y="18839"/>
                  </a:cubicBezTo>
                  <a:close/>
                  <a:moveTo>
                    <a:pt x="23344" y="19599"/>
                  </a:moveTo>
                  <a:cubicBezTo>
                    <a:pt x="23428" y="19599"/>
                    <a:pt x="23484" y="19638"/>
                    <a:pt x="23484" y="19789"/>
                  </a:cubicBezTo>
                  <a:cubicBezTo>
                    <a:pt x="23451" y="20023"/>
                    <a:pt x="23284" y="20256"/>
                    <a:pt x="23050" y="20356"/>
                  </a:cubicBezTo>
                  <a:lnTo>
                    <a:pt x="23084" y="20390"/>
                  </a:lnTo>
                  <a:cubicBezTo>
                    <a:pt x="22671" y="20583"/>
                    <a:pt x="22212" y="20707"/>
                    <a:pt x="21745" y="20707"/>
                  </a:cubicBezTo>
                  <a:cubicBezTo>
                    <a:pt x="21647" y="20707"/>
                    <a:pt x="21548" y="20702"/>
                    <a:pt x="21449" y="20690"/>
                  </a:cubicBezTo>
                  <a:cubicBezTo>
                    <a:pt x="21449" y="20690"/>
                    <a:pt x="21416" y="20657"/>
                    <a:pt x="21416" y="20657"/>
                  </a:cubicBezTo>
                  <a:lnTo>
                    <a:pt x="21516" y="20657"/>
                  </a:lnTo>
                  <a:cubicBezTo>
                    <a:pt x="21583" y="20623"/>
                    <a:pt x="21683" y="20623"/>
                    <a:pt x="21783" y="20590"/>
                  </a:cubicBezTo>
                  <a:cubicBezTo>
                    <a:pt x="21950" y="20557"/>
                    <a:pt x="22116" y="20490"/>
                    <a:pt x="22283" y="20423"/>
                  </a:cubicBezTo>
                  <a:cubicBezTo>
                    <a:pt x="22340" y="20423"/>
                    <a:pt x="22324" y="20350"/>
                    <a:pt x="22297" y="20350"/>
                  </a:cubicBezTo>
                  <a:cubicBezTo>
                    <a:pt x="22293" y="20350"/>
                    <a:pt x="22288" y="20352"/>
                    <a:pt x="22283" y="20356"/>
                  </a:cubicBezTo>
                  <a:cubicBezTo>
                    <a:pt x="22083" y="20390"/>
                    <a:pt x="21916" y="20423"/>
                    <a:pt x="21749" y="20456"/>
                  </a:cubicBezTo>
                  <a:lnTo>
                    <a:pt x="21549" y="20490"/>
                  </a:lnTo>
                  <a:cubicBezTo>
                    <a:pt x="21716" y="20356"/>
                    <a:pt x="21849" y="20256"/>
                    <a:pt x="22016" y="20123"/>
                  </a:cubicBezTo>
                  <a:cubicBezTo>
                    <a:pt x="22250" y="19956"/>
                    <a:pt x="22483" y="19823"/>
                    <a:pt x="22750" y="19723"/>
                  </a:cubicBezTo>
                  <a:cubicBezTo>
                    <a:pt x="22884" y="19656"/>
                    <a:pt x="23050" y="19623"/>
                    <a:pt x="23184" y="19623"/>
                  </a:cubicBezTo>
                  <a:cubicBezTo>
                    <a:pt x="23243" y="19611"/>
                    <a:pt x="23298" y="19599"/>
                    <a:pt x="23344" y="19599"/>
                  </a:cubicBezTo>
                  <a:close/>
                  <a:moveTo>
                    <a:pt x="19815" y="20490"/>
                  </a:moveTo>
                  <a:cubicBezTo>
                    <a:pt x="19915" y="20523"/>
                    <a:pt x="19981" y="20557"/>
                    <a:pt x="20015" y="20657"/>
                  </a:cubicBezTo>
                  <a:cubicBezTo>
                    <a:pt x="20048" y="20723"/>
                    <a:pt x="20015" y="20823"/>
                    <a:pt x="19981" y="20890"/>
                  </a:cubicBezTo>
                  <a:cubicBezTo>
                    <a:pt x="19895" y="20977"/>
                    <a:pt x="19809" y="21063"/>
                    <a:pt x="19700" y="21128"/>
                  </a:cubicBezTo>
                  <a:lnTo>
                    <a:pt x="19700" y="21128"/>
                  </a:lnTo>
                  <a:cubicBezTo>
                    <a:pt x="19717" y="21093"/>
                    <a:pt x="19723" y="21049"/>
                    <a:pt x="19748" y="21024"/>
                  </a:cubicBezTo>
                  <a:lnTo>
                    <a:pt x="19781" y="20857"/>
                  </a:lnTo>
                  <a:cubicBezTo>
                    <a:pt x="19765" y="20840"/>
                    <a:pt x="19756" y="20832"/>
                    <a:pt x="19748" y="20832"/>
                  </a:cubicBezTo>
                  <a:cubicBezTo>
                    <a:pt x="19740" y="20832"/>
                    <a:pt x="19731" y="20840"/>
                    <a:pt x="19715" y="20857"/>
                  </a:cubicBezTo>
                  <a:cubicBezTo>
                    <a:pt x="19715" y="20890"/>
                    <a:pt x="19681" y="20957"/>
                    <a:pt x="19681" y="20990"/>
                  </a:cubicBezTo>
                  <a:cubicBezTo>
                    <a:pt x="19648" y="21057"/>
                    <a:pt x="19615" y="21090"/>
                    <a:pt x="19615" y="21157"/>
                  </a:cubicBezTo>
                  <a:lnTo>
                    <a:pt x="19615" y="21024"/>
                  </a:lnTo>
                  <a:cubicBezTo>
                    <a:pt x="19615" y="21024"/>
                    <a:pt x="19615" y="20990"/>
                    <a:pt x="19615" y="20990"/>
                  </a:cubicBezTo>
                  <a:lnTo>
                    <a:pt x="19615" y="20823"/>
                  </a:lnTo>
                  <a:cubicBezTo>
                    <a:pt x="19615" y="20790"/>
                    <a:pt x="19615" y="20790"/>
                    <a:pt x="19615" y="20790"/>
                  </a:cubicBezTo>
                  <a:cubicBezTo>
                    <a:pt x="19615" y="20723"/>
                    <a:pt x="19615" y="20690"/>
                    <a:pt x="19615" y="20657"/>
                  </a:cubicBezTo>
                  <a:cubicBezTo>
                    <a:pt x="19648" y="20557"/>
                    <a:pt x="19715" y="20490"/>
                    <a:pt x="19815" y="20490"/>
                  </a:cubicBezTo>
                  <a:close/>
                  <a:moveTo>
                    <a:pt x="20519" y="20673"/>
                  </a:moveTo>
                  <a:cubicBezTo>
                    <a:pt x="20615" y="20673"/>
                    <a:pt x="20715" y="20690"/>
                    <a:pt x="20815" y="20723"/>
                  </a:cubicBezTo>
                  <a:lnTo>
                    <a:pt x="21149" y="20723"/>
                  </a:lnTo>
                  <a:cubicBezTo>
                    <a:pt x="21082" y="20790"/>
                    <a:pt x="21049" y="20857"/>
                    <a:pt x="21016" y="20890"/>
                  </a:cubicBezTo>
                  <a:lnTo>
                    <a:pt x="21016" y="20923"/>
                  </a:lnTo>
                  <a:cubicBezTo>
                    <a:pt x="20982" y="20957"/>
                    <a:pt x="20949" y="20990"/>
                    <a:pt x="20915" y="20990"/>
                  </a:cubicBezTo>
                  <a:lnTo>
                    <a:pt x="20882" y="21024"/>
                  </a:lnTo>
                  <a:cubicBezTo>
                    <a:pt x="20782" y="21057"/>
                    <a:pt x="20715" y="21090"/>
                    <a:pt x="20615" y="21124"/>
                  </a:cubicBezTo>
                  <a:cubicBezTo>
                    <a:pt x="20549" y="21157"/>
                    <a:pt x="20448" y="21157"/>
                    <a:pt x="20348" y="21157"/>
                  </a:cubicBezTo>
                  <a:lnTo>
                    <a:pt x="20215" y="21157"/>
                  </a:lnTo>
                  <a:lnTo>
                    <a:pt x="20382" y="21124"/>
                  </a:lnTo>
                  <a:cubicBezTo>
                    <a:pt x="20415" y="21124"/>
                    <a:pt x="20448" y="21057"/>
                    <a:pt x="20415" y="21024"/>
                  </a:cubicBezTo>
                  <a:cubicBezTo>
                    <a:pt x="20439" y="20976"/>
                    <a:pt x="20396" y="20929"/>
                    <a:pt x="20357" y="20929"/>
                  </a:cubicBezTo>
                  <a:cubicBezTo>
                    <a:pt x="20340" y="20929"/>
                    <a:pt x="20325" y="20937"/>
                    <a:pt x="20315" y="20957"/>
                  </a:cubicBezTo>
                  <a:cubicBezTo>
                    <a:pt x="20215" y="20990"/>
                    <a:pt x="20148" y="21024"/>
                    <a:pt x="20082" y="21057"/>
                  </a:cubicBezTo>
                  <a:lnTo>
                    <a:pt x="20015" y="21057"/>
                  </a:lnTo>
                  <a:cubicBezTo>
                    <a:pt x="20082" y="20990"/>
                    <a:pt x="20115" y="20890"/>
                    <a:pt x="20182" y="20823"/>
                  </a:cubicBezTo>
                  <a:lnTo>
                    <a:pt x="20248" y="20723"/>
                  </a:lnTo>
                  <a:cubicBezTo>
                    <a:pt x="20332" y="20690"/>
                    <a:pt x="20423" y="20673"/>
                    <a:pt x="20519" y="20673"/>
                  </a:cubicBezTo>
                  <a:close/>
                  <a:moveTo>
                    <a:pt x="18714" y="20056"/>
                  </a:moveTo>
                  <a:cubicBezTo>
                    <a:pt x="18747" y="20090"/>
                    <a:pt x="18781" y="20090"/>
                    <a:pt x="18814" y="20123"/>
                  </a:cubicBezTo>
                  <a:lnTo>
                    <a:pt x="18847" y="20123"/>
                  </a:lnTo>
                  <a:cubicBezTo>
                    <a:pt x="18947" y="20190"/>
                    <a:pt x="19047" y="20223"/>
                    <a:pt x="19114" y="20290"/>
                  </a:cubicBezTo>
                  <a:cubicBezTo>
                    <a:pt x="19214" y="20390"/>
                    <a:pt x="19281" y="20456"/>
                    <a:pt x="19348" y="20557"/>
                  </a:cubicBezTo>
                  <a:cubicBezTo>
                    <a:pt x="19409" y="20802"/>
                    <a:pt x="19442" y="21075"/>
                    <a:pt x="19395" y="21325"/>
                  </a:cubicBezTo>
                  <a:lnTo>
                    <a:pt x="19395" y="21325"/>
                  </a:lnTo>
                  <a:cubicBezTo>
                    <a:pt x="19383" y="21286"/>
                    <a:pt x="19365" y="21243"/>
                    <a:pt x="19348" y="21190"/>
                  </a:cubicBezTo>
                  <a:lnTo>
                    <a:pt x="19248" y="20790"/>
                  </a:lnTo>
                  <a:cubicBezTo>
                    <a:pt x="19248" y="20779"/>
                    <a:pt x="19240" y="20775"/>
                    <a:pt x="19230" y="20775"/>
                  </a:cubicBezTo>
                  <a:cubicBezTo>
                    <a:pt x="19211" y="20775"/>
                    <a:pt x="19181" y="20790"/>
                    <a:pt x="19181" y="20790"/>
                  </a:cubicBezTo>
                  <a:cubicBezTo>
                    <a:pt x="19214" y="20923"/>
                    <a:pt x="19248" y="21057"/>
                    <a:pt x="19248" y="21190"/>
                  </a:cubicBezTo>
                  <a:lnTo>
                    <a:pt x="19248" y="21224"/>
                  </a:lnTo>
                  <a:cubicBezTo>
                    <a:pt x="19214" y="21157"/>
                    <a:pt x="19148" y="21090"/>
                    <a:pt x="19081" y="21057"/>
                  </a:cubicBezTo>
                  <a:cubicBezTo>
                    <a:pt x="18914" y="20890"/>
                    <a:pt x="18781" y="20657"/>
                    <a:pt x="18714" y="20423"/>
                  </a:cubicBezTo>
                  <a:cubicBezTo>
                    <a:pt x="18681" y="20290"/>
                    <a:pt x="18681" y="20190"/>
                    <a:pt x="18714" y="20056"/>
                  </a:cubicBezTo>
                  <a:close/>
                  <a:moveTo>
                    <a:pt x="15178" y="17654"/>
                  </a:moveTo>
                  <a:cubicBezTo>
                    <a:pt x="15178" y="17955"/>
                    <a:pt x="15178" y="18255"/>
                    <a:pt x="15211" y="18522"/>
                  </a:cubicBezTo>
                  <a:cubicBezTo>
                    <a:pt x="15278" y="19089"/>
                    <a:pt x="15245" y="19623"/>
                    <a:pt x="15145" y="20156"/>
                  </a:cubicBezTo>
                  <a:cubicBezTo>
                    <a:pt x="15045" y="20590"/>
                    <a:pt x="14911" y="20990"/>
                    <a:pt x="14811" y="21424"/>
                  </a:cubicBezTo>
                  <a:cubicBezTo>
                    <a:pt x="14878" y="20957"/>
                    <a:pt x="14878" y="20490"/>
                    <a:pt x="14945" y="20023"/>
                  </a:cubicBezTo>
                  <a:cubicBezTo>
                    <a:pt x="15011" y="19322"/>
                    <a:pt x="15045" y="18622"/>
                    <a:pt x="15078" y="17888"/>
                  </a:cubicBezTo>
                  <a:cubicBezTo>
                    <a:pt x="15111" y="17821"/>
                    <a:pt x="15145" y="17755"/>
                    <a:pt x="15178" y="17654"/>
                  </a:cubicBezTo>
                  <a:close/>
                  <a:moveTo>
                    <a:pt x="19481" y="21624"/>
                  </a:moveTo>
                  <a:cubicBezTo>
                    <a:pt x="19448" y="21624"/>
                    <a:pt x="19448" y="21624"/>
                    <a:pt x="19448" y="21657"/>
                  </a:cubicBezTo>
                  <a:lnTo>
                    <a:pt x="19448" y="21624"/>
                  </a:lnTo>
                  <a:close/>
                  <a:moveTo>
                    <a:pt x="15045" y="18055"/>
                  </a:moveTo>
                  <a:cubicBezTo>
                    <a:pt x="15011" y="18689"/>
                    <a:pt x="14945" y="19322"/>
                    <a:pt x="14878" y="19989"/>
                  </a:cubicBezTo>
                  <a:cubicBezTo>
                    <a:pt x="14878" y="20557"/>
                    <a:pt x="14811" y="21124"/>
                    <a:pt x="14678" y="21691"/>
                  </a:cubicBezTo>
                  <a:cubicBezTo>
                    <a:pt x="14644" y="21190"/>
                    <a:pt x="14611" y="20657"/>
                    <a:pt x="14644" y="20123"/>
                  </a:cubicBezTo>
                  <a:cubicBezTo>
                    <a:pt x="14678" y="19422"/>
                    <a:pt x="14811" y="18722"/>
                    <a:pt x="15045" y="18055"/>
                  </a:cubicBezTo>
                  <a:close/>
                  <a:moveTo>
                    <a:pt x="16913" y="22625"/>
                  </a:moveTo>
                  <a:lnTo>
                    <a:pt x="16813" y="22758"/>
                  </a:lnTo>
                  <a:cubicBezTo>
                    <a:pt x="16813" y="22758"/>
                    <a:pt x="16813" y="22725"/>
                    <a:pt x="16813" y="22725"/>
                  </a:cubicBezTo>
                  <a:lnTo>
                    <a:pt x="16913" y="22625"/>
                  </a:lnTo>
                  <a:close/>
                  <a:moveTo>
                    <a:pt x="16446" y="23192"/>
                  </a:moveTo>
                  <a:cubicBezTo>
                    <a:pt x="16412" y="23225"/>
                    <a:pt x="16412" y="23225"/>
                    <a:pt x="16446" y="23258"/>
                  </a:cubicBezTo>
                  <a:cubicBezTo>
                    <a:pt x="16446" y="23225"/>
                    <a:pt x="16446" y="23225"/>
                    <a:pt x="16446" y="23192"/>
                  </a:cubicBezTo>
                  <a:close/>
                  <a:moveTo>
                    <a:pt x="16779" y="22825"/>
                  </a:moveTo>
                  <a:cubicBezTo>
                    <a:pt x="16646" y="22992"/>
                    <a:pt x="16546" y="23158"/>
                    <a:pt x="16412" y="23325"/>
                  </a:cubicBezTo>
                  <a:cubicBezTo>
                    <a:pt x="16179" y="23592"/>
                    <a:pt x="15945" y="23826"/>
                    <a:pt x="15645" y="24026"/>
                  </a:cubicBezTo>
                  <a:cubicBezTo>
                    <a:pt x="15445" y="24159"/>
                    <a:pt x="15211" y="24259"/>
                    <a:pt x="14945" y="24326"/>
                  </a:cubicBezTo>
                  <a:cubicBezTo>
                    <a:pt x="15412" y="24092"/>
                    <a:pt x="15812" y="23826"/>
                    <a:pt x="16212" y="23492"/>
                  </a:cubicBezTo>
                  <a:cubicBezTo>
                    <a:pt x="16245" y="23492"/>
                    <a:pt x="16212" y="23459"/>
                    <a:pt x="16179" y="23459"/>
                  </a:cubicBezTo>
                  <a:cubicBezTo>
                    <a:pt x="15712" y="23792"/>
                    <a:pt x="15211" y="24059"/>
                    <a:pt x="14678" y="24293"/>
                  </a:cubicBezTo>
                  <a:lnTo>
                    <a:pt x="14511" y="24359"/>
                  </a:lnTo>
                  <a:cubicBezTo>
                    <a:pt x="14778" y="24226"/>
                    <a:pt x="15011" y="24092"/>
                    <a:pt x="15245" y="23959"/>
                  </a:cubicBezTo>
                  <a:cubicBezTo>
                    <a:pt x="15745" y="23625"/>
                    <a:pt x="16245" y="23258"/>
                    <a:pt x="16679" y="22825"/>
                  </a:cubicBezTo>
                  <a:close/>
                  <a:moveTo>
                    <a:pt x="13510" y="21824"/>
                  </a:moveTo>
                  <a:cubicBezTo>
                    <a:pt x="13577" y="22725"/>
                    <a:pt x="13577" y="23625"/>
                    <a:pt x="13510" y="24526"/>
                  </a:cubicBezTo>
                  <a:lnTo>
                    <a:pt x="13510" y="24559"/>
                  </a:lnTo>
                  <a:cubicBezTo>
                    <a:pt x="13477" y="24126"/>
                    <a:pt x="13377" y="23725"/>
                    <a:pt x="13343" y="23292"/>
                  </a:cubicBezTo>
                  <a:cubicBezTo>
                    <a:pt x="13277" y="22791"/>
                    <a:pt x="13343" y="22291"/>
                    <a:pt x="13510" y="21824"/>
                  </a:cubicBezTo>
                  <a:close/>
                  <a:moveTo>
                    <a:pt x="10945" y="0"/>
                  </a:moveTo>
                  <a:cubicBezTo>
                    <a:pt x="10788" y="0"/>
                    <a:pt x="10658" y="70"/>
                    <a:pt x="10575" y="209"/>
                  </a:cubicBezTo>
                  <a:cubicBezTo>
                    <a:pt x="10308" y="642"/>
                    <a:pt x="10308" y="1143"/>
                    <a:pt x="10508" y="1610"/>
                  </a:cubicBezTo>
                  <a:cubicBezTo>
                    <a:pt x="10742" y="2043"/>
                    <a:pt x="11108" y="2410"/>
                    <a:pt x="11575" y="2644"/>
                  </a:cubicBezTo>
                  <a:cubicBezTo>
                    <a:pt x="11776" y="2777"/>
                    <a:pt x="11976" y="2877"/>
                    <a:pt x="12209" y="2977"/>
                  </a:cubicBezTo>
                  <a:cubicBezTo>
                    <a:pt x="12209" y="3011"/>
                    <a:pt x="12209" y="3044"/>
                    <a:pt x="12209" y="3077"/>
                  </a:cubicBezTo>
                  <a:cubicBezTo>
                    <a:pt x="12209" y="3344"/>
                    <a:pt x="12309" y="3644"/>
                    <a:pt x="12509" y="3845"/>
                  </a:cubicBezTo>
                  <a:cubicBezTo>
                    <a:pt x="12710" y="4111"/>
                    <a:pt x="13110" y="4211"/>
                    <a:pt x="13210" y="4545"/>
                  </a:cubicBezTo>
                  <a:cubicBezTo>
                    <a:pt x="12943" y="6913"/>
                    <a:pt x="12643" y="9248"/>
                    <a:pt x="12309" y="11583"/>
                  </a:cubicBezTo>
                  <a:cubicBezTo>
                    <a:pt x="12309" y="11650"/>
                    <a:pt x="12309" y="11717"/>
                    <a:pt x="12276" y="11784"/>
                  </a:cubicBezTo>
                  <a:cubicBezTo>
                    <a:pt x="12009" y="13752"/>
                    <a:pt x="11709" y="15753"/>
                    <a:pt x="11375" y="17721"/>
                  </a:cubicBezTo>
                  <a:cubicBezTo>
                    <a:pt x="11142" y="19122"/>
                    <a:pt x="10875" y="20523"/>
                    <a:pt x="10641" y="21924"/>
                  </a:cubicBezTo>
                  <a:cubicBezTo>
                    <a:pt x="10408" y="20823"/>
                    <a:pt x="9607" y="19856"/>
                    <a:pt x="9374" y="18755"/>
                  </a:cubicBezTo>
                  <a:cubicBezTo>
                    <a:pt x="9207" y="17855"/>
                    <a:pt x="9507" y="16954"/>
                    <a:pt x="9374" y="16053"/>
                  </a:cubicBezTo>
                  <a:cubicBezTo>
                    <a:pt x="9374" y="16020"/>
                    <a:pt x="9374" y="16020"/>
                    <a:pt x="9374" y="16020"/>
                  </a:cubicBezTo>
                  <a:cubicBezTo>
                    <a:pt x="9407" y="15586"/>
                    <a:pt x="9507" y="15153"/>
                    <a:pt x="9574" y="14719"/>
                  </a:cubicBezTo>
                  <a:cubicBezTo>
                    <a:pt x="9641" y="14319"/>
                    <a:pt x="9607" y="13885"/>
                    <a:pt x="9541" y="13485"/>
                  </a:cubicBezTo>
                  <a:cubicBezTo>
                    <a:pt x="9474" y="13051"/>
                    <a:pt x="9341" y="12651"/>
                    <a:pt x="9140" y="12251"/>
                  </a:cubicBezTo>
                  <a:cubicBezTo>
                    <a:pt x="8907" y="11817"/>
                    <a:pt x="8740" y="11317"/>
                    <a:pt x="8707" y="10816"/>
                  </a:cubicBezTo>
                  <a:cubicBezTo>
                    <a:pt x="8707" y="10783"/>
                    <a:pt x="8740" y="10783"/>
                    <a:pt x="8740" y="10749"/>
                  </a:cubicBezTo>
                  <a:cubicBezTo>
                    <a:pt x="8765" y="10701"/>
                    <a:pt x="8717" y="10670"/>
                    <a:pt x="8677" y="10670"/>
                  </a:cubicBezTo>
                  <a:cubicBezTo>
                    <a:pt x="8663" y="10670"/>
                    <a:pt x="8649" y="10674"/>
                    <a:pt x="8640" y="10683"/>
                  </a:cubicBezTo>
                  <a:lnTo>
                    <a:pt x="8607" y="10749"/>
                  </a:lnTo>
                  <a:cubicBezTo>
                    <a:pt x="8573" y="10783"/>
                    <a:pt x="8573" y="10783"/>
                    <a:pt x="8573" y="10816"/>
                  </a:cubicBezTo>
                  <a:cubicBezTo>
                    <a:pt x="7806" y="12317"/>
                    <a:pt x="8740" y="13952"/>
                    <a:pt x="9140" y="15419"/>
                  </a:cubicBezTo>
                  <a:cubicBezTo>
                    <a:pt x="9240" y="15853"/>
                    <a:pt x="9307" y="16353"/>
                    <a:pt x="9274" y="16821"/>
                  </a:cubicBezTo>
                  <a:cubicBezTo>
                    <a:pt x="9274" y="17288"/>
                    <a:pt x="9174" y="17755"/>
                    <a:pt x="9174" y="18222"/>
                  </a:cubicBezTo>
                  <a:cubicBezTo>
                    <a:pt x="9207" y="18388"/>
                    <a:pt x="9207" y="18522"/>
                    <a:pt x="9240" y="18689"/>
                  </a:cubicBezTo>
                  <a:cubicBezTo>
                    <a:pt x="9040" y="18155"/>
                    <a:pt x="8773" y="17621"/>
                    <a:pt x="8473" y="17154"/>
                  </a:cubicBezTo>
                  <a:cubicBezTo>
                    <a:pt x="8006" y="16487"/>
                    <a:pt x="7639" y="15786"/>
                    <a:pt x="7372" y="15019"/>
                  </a:cubicBezTo>
                  <a:cubicBezTo>
                    <a:pt x="7356" y="14986"/>
                    <a:pt x="7322" y="14969"/>
                    <a:pt x="7289" y="14969"/>
                  </a:cubicBezTo>
                  <a:cubicBezTo>
                    <a:pt x="7256" y="14969"/>
                    <a:pt x="7222" y="14986"/>
                    <a:pt x="7206" y="15019"/>
                  </a:cubicBezTo>
                  <a:cubicBezTo>
                    <a:pt x="7006" y="15920"/>
                    <a:pt x="7206" y="16887"/>
                    <a:pt x="7706" y="17654"/>
                  </a:cubicBezTo>
                  <a:cubicBezTo>
                    <a:pt x="8240" y="18422"/>
                    <a:pt x="9074" y="18889"/>
                    <a:pt x="9541" y="19689"/>
                  </a:cubicBezTo>
                  <a:cubicBezTo>
                    <a:pt x="9641" y="19889"/>
                    <a:pt x="9741" y="20123"/>
                    <a:pt x="9841" y="20323"/>
                  </a:cubicBezTo>
                  <a:cubicBezTo>
                    <a:pt x="10241" y="20990"/>
                    <a:pt x="10475" y="21724"/>
                    <a:pt x="10541" y="22491"/>
                  </a:cubicBezTo>
                  <a:cubicBezTo>
                    <a:pt x="10408" y="23192"/>
                    <a:pt x="10275" y="23859"/>
                    <a:pt x="10141" y="24559"/>
                  </a:cubicBezTo>
                  <a:cubicBezTo>
                    <a:pt x="9374" y="23926"/>
                    <a:pt x="8607" y="23225"/>
                    <a:pt x="7940" y="22491"/>
                  </a:cubicBezTo>
                  <a:cubicBezTo>
                    <a:pt x="7206" y="21691"/>
                    <a:pt x="6539" y="20857"/>
                    <a:pt x="5971" y="19923"/>
                  </a:cubicBezTo>
                  <a:cubicBezTo>
                    <a:pt x="4871" y="18155"/>
                    <a:pt x="4070" y="16153"/>
                    <a:pt x="3670" y="14085"/>
                  </a:cubicBezTo>
                  <a:cubicBezTo>
                    <a:pt x="3436" y="12951"/>
                    <a:pt x="3303" y="11817"/>
                    <a:pt x="3336" y="10649"/>
                  </a:cubicBezTo>
                  <a:cubicBezTo>
                    <a:pt x="3336" y="10583"/>
                    <a:pt x="3370" y="10516"/>
                    <a:pt x="3403" y="10449"/>
                  </a:cubicBezTo>
                  <a:cubicBezTo>
                    <a:pt x="3403" y="10349"/>
                    <a:pt x="3403" y="10349"/>
                    <a:pt x="3436" y="10316"/>
                  </a:cubicBezTo>
                  <a:cubicBezTo>
                    <a:pt x="3536" y="10116"/>
                    <a:pt x="3737" y="9982"/>
                    <a:pt x="3937" y="9882"/>
                  </a:cubicBezTo>
                  <a:cubicBezTo>
                    <a:pt x="4337" y="9815"/>
                    <a:pt x="4671" y="9582"/>
                    <a:pt x="4871" y="9248"/>
                  </a:cubicBezTo>
                  <a:lnTo>
                    <a:pt x="4904" y="9182"/>
                  </a:lnTo>
                  <a:lnTo>
                    <a:pt x="4937" y="9182"/>
                  </a:lnTo>
                  <a:cubicBezTo>
                    <a:pt x="5471" y="9182"/>
                    <a:pt x="6038" y="8982"/>
                    <a:pt x="6472" y="8648"/>
                  </a:cubicBezTo>
                  <a:cubicBezTo>
                    <a:pt x="6805" y="8414"/>
                    <a:pt x="7172" y="7981"/>
                    <a:pt x="7006" y="7581"/>
                  </a:cubicBezTo>
                  <a:cubicBezTo>
                    <a:pt x="6933" y="7423"/>
                    <a:pt x="6799" y="7367"/>
                    <a:pt x="6643" y="7367"/>
                  </a:cubicBezTo>
                  <a:cubicBezTo>
                    <a:pt x="6370" y="7367"/>
                    <a:pt x="6029" y="7541"/>
                    <a:pt x="5838" y="7647"/>
                  </a:cubicBezTo>
                  <a:lnTo>
                    <a:pt x="5705" y="7781"/>
                  </a:lnTo>
                  <a:cubicBezTo>
                    <a:pt x="5705" y="7714"/>
                    <a:pt x="5705" y="7681"/>
                    <a:pt x="5705" y="7647"/>
                  </a:cubicBezTo>
                  <a:cubicBezTo>
                    <a:pt x="5771" y="7480"/>
                    <a:pt x="5771" y="7347"/>
                    <a:pt x="5771" y="7180"/>
                  </a:cubicBezTo>
                  <a:cubicBezTo>
                    <a:pt x="5738" y="7047"/>
                    <a:pt x="5605" y="6913"/>
                    <a:pt x="5471" y="6880"/>
                  </a:cubicBezTo>
                  <a:cubicBezTo>
                    <a:pt x="5408" y="6866"/>
                    <a:pt x="5344" y="6859"/>
                    <a:pt x="5280" y="6859"/>
                  </a:cubicBezTo>
                  <a:cubicBezTo>
                    <a:pt x="5035" y="6859"/>
                    <a:pt x="4782" y="6955"/>
                    <a:pt x="4570" y="7114"/>
                  </a:cubicBezTo>
                  <a:cubicBezTo>
                    <a:pt x="4537" y="7114"/>
                    <a:pt x="4537" y="7147"/>
                    <a:pt x="4504" y="7180"/>
                  </a:cubicBezTo>
                  <a:cubicBezTo>
                    <a:pt x="4504" y="6913"/>
                    <a:pt x="4370" y="6680"/>
                    <a:pt x="4137" y="6580"/>
                  </a:cubicBezTo>
                  <a:cubicBezTo>
                    <a:pt x="4015" y="6524"/>
                    <a:pt x="3889" y="6498"/>
                    <a:pt x="3766" y="6498"/>
                  </a:cubicBezTo>
                  <a:cubicBezTo>
                    <a:pt x="3522" y="6498"/>
                    <a:pt x="3292" y="6602"/>
                    <a:pt x="3136" y="6780"/>
                  </a:cubicBezTo>
                  <a:cubicBezTo>
                    <a:pt x="3103" y="6813"/>
                    <a:pt x="3103" y="6847"/>
                    <a:pt x="3069" y="6847"/>
                  </a:cubicBezTo>
                  <a:cubicBezTo>
                    <a:pt x="2969" y="6513"/>
                    <a:pt x="2736" y="6246"/>
                    <a:pt x="2436" y="6079"/>
                  </a:cubicBezTo>
                  <a:cubicBezTo>
                    <a:pt x="2286" y="5984"/>
                    <a:pt x="2120" y="5939"/>
                    <a:pt x="1955" y="5939"/>
                  </a:cubicBezTo>
                  <a:cubicBezTo>
                    <a:pt x="1716" y="5939"/>
                    <a:pt x="1479" y="6035"/>
                    <a:pt x="1301" y="6213"/>
                  </a:cubicBezTo>
                  <a:cubicBezTo>
                    <a:pt x="1268" y="6246"/>
                    <a:pt x="1268" y="6280"/>
                    <a:pt x="1235" y="6313"/>
                  </a:cubicBezTo>
                  <a:cubicBezTo>
                    <a:pt x="1101" y="6113"/>
                    <a:pt x="901" y="6013"/>
                    <a:pt x="701" y="5946"/>
                  </a:cubicBezTo>
                  <a:cubicBezTo>
                    <a:pt x="675" y="5942"/>
                    <a:pt x="650" y="5940"/>
                    <a:pt x="625" y="5940"/>
                  </a:cubicBezTo>
                  <a:cubicBezTo>
                    <a:pt x="459" y="5940"/>
                    <a:pt x="321" y="6034"/>
                    <a:pt x="234" y="6180"/>
                  </a:cubicBezTo>
                  <a:cubicBezTo>
                    <a:pt x="1" y="6613"/>
                    <a:pt x="1" y="7147"/>
                    <a:pt x="234" y="7581"/>
                  </a:cubicBezTo>
                  <a:cubicBezTo>
                    <a:pt x="501" y="8014"/>
                    <a:pt x="868" y="8348"/>
                    <a:pt x="1335" y="8581"/>
                  </a:cubicBezTo>
                  <a:cubicBezTo>
                    <a:pt x="1535" y="8681"/>
                    <a:pt x="1768" y="8781"/>
                    <a:pt x="2002" y="8848"/>
                  </a:cubicBezTo>
                  <a:cubicBezTo>
                    <a:pt x="2002" y="8881"/>
                    <a:pt x="2002" y="8915"/>
                    <a:pt x="2002" y="8948"/>
                  </a:cubicBezTo>
                  <a:cubicBezTo>
                    <a:pt x="2002" y="9248"/>
                    <a:pt x="2102" y="9515"/>
                    <a:pt x="2302" y="9715"/>
                  </a:cubicBezTo>
                  <a:cubicBezTo>
                    <a:pt x="2436" y="9849"/>
                    <a:pt x="2569" y="9949"/>
                    <a:pt x="2702" y="10049"/>
                  </a:cubicBezTo>
                  <a:cubicBezTo>
                    <a:pt x="2869" y="10116"/>
                    <a:pt x="2969" y="10249"/>
                    <a:pt x="3069" y="10383"/>
                  </a:cubicBezTo>
                  <a:cubicBezTo>
                    <a:pt x="3069" y="10416"/>
                    <a:pt x="3069" y="10416"/>
                    <a:pt x="3103" y="10416"/>
                  </a:cubicBezTo>
                  <a:cubicBezTo>
                    <a:pt x="3069" y="10449"/>
                    <a:pt x="3036" y="10483"/>
                    <a:pt x="3036" y="10549"/>
                  </a:cubicBezTo>
                  <a:cubicBezTo>
                    <a:pt x="3003" y="14886"/>
                    <a:pt x="4537" y="19122"/>
                    <a:pt x="7406" y="22391"/>
                  </a:cubicBezTo>
                  <a:cubicBezTo>
                    <a:pt x="8173" y="23325"/>
                    <a:pt x="9107" y="24126"/>
                    <a:pt x="10108" y="24793"/>
                  </a:cubicBezTo>
                  <a:cubicBezTo>
                    <a:pt x="9707" y="26894"/>
                    <a:pt x="9274" y="28963"/>
                    <a:pt x="8807" y="31031"/>
                  </a:cubicBezTo>
                  <a:cubicBezTo>
                    <a:pt x="8273" y="33499"/>
                    <a:pt x="7673" y="36001"/>
                    <a:pt x="7039" y="38469"/>
                  </a:cubicBezTo>
                  <a:cubicBezTo>
                    <a:pt x="7020" y="38605"/>
                    <a:pt x="7124" y="38695"/>
                    <a:pt x="7228" y="38695"/>
                  </a:cubicBezTo>
                  <a:cubicBezTo>
                    <a:pt x="7303" y="38695"/>
                    <a:pt x="7378" y="38648"/>
                    <a:pt x="7406" y="38536"/>
                  </a:cubicBezTo>
                  <a:cubicBezTo>
                    <a:pt x="8073" y="35834"/>
                    <a:pt x="8707" y="33132"/>
                    <a:pt x="9307" y="30397"/>
                  </a:cubicBezTo>
                  <a:lnTo>
                    <a:pt x="9541" y="30230"/>
                  </a:lnTo>
                  <a:lnTo>
                    <a:pt x="9607" y="30230"/>
                  </a:lnTo>
                  <a:cubicBezTo>
                    <a:pt x="11375" y="29396"/>
                    <a:pt x="13243" y="28896"/>
                    <a:pt x="14844" y="27762"/>
                  </a:cubicBezTo>
                  <a:cubicBezTo>
                    <a:pt x="16212" y="26861"/>
                    <a:pt x="17380" y="25660"/>
                    <a:pt x="18280" y="24259"/>
                  </a:cubicBezTo>
                  <a:cubicBezTo>
                    <a:pt x="18681" y="23692"/>
                    <a:pt x="19014" y="23058"/>
                    <a:pt x="19281" y="22425"/>
                  </a:cubicBezTo>
                  <a:cubicBezTo>
                    <a:pt x="19314" y="22425"/>
                    <a:pt x="19314" y="22391"/>
                    <a:pt x="19314" y="22391"/>
                  </a:cubicBezTo>
                  <a:cubicBezTo>
                    <a:pt x="19348" y="22324"/>
                    <a:pt x="19381" y="22258"/>
                    <a:pt x="19381" y="22191"/>
                  </a:cubicBezTo>
                  <a:lnTo>
                    <a:pt x="19481" y="21991"/>
                  </a:lnTo>
                  <a:cubicBezTo>
                    <a:pt x="19514" y="21924"/>
                    <a:pt x="19514" y="21857"/>
                    <a:pt x="19548" y="21824"/>
                  </a:cubicBezTo>
                  <a:lnTo>
                    <a:pt x="19615" y="21691"/>
                  </a:lnTo>
                  <a:cubicBezTo>
                    <a:pt x="19781" y="21524"/>
                    <a:pt x="19981" y="21424"/>
                    <a:pt x="20182" y="21390"/>
                  </a:cubicBezTo>
                  <a:cubicBezTo>
                    <a:pt x="20415" y="21390"/>
                    <a:pt x="20649" y="21324"/>
                    <a:pt x="20882" y="21224"/>
                  </a:cubicBezTo>
                  <a:cubicBezTo>
                    <a:pt x="21016" y="21157"/>
                    <a:pt x="21116" y="21090"/>
                    <a:pt x="21216" y="20957"/>
                  </a:cubicBezTo>
                  <a:lnTo>
                    <a:pt x="21282" y="20890"/>
                  </a:lnTo>
                  <a:cubicBezTo>
                    <a:pt x="21434" y="20917"/>
                    <a:pt x="21586" y="20929"/>
                    <a:pt x="21737" y="20929"/>
                  </a:cubicBezTo>
                  <a:cubicBezTo>
                    <a:pt x="22149" y="20929"/>
                    <a:pt x="22551" y="20836"/>
                    <a:pt x="22917" y="20690"/>
                  </a:cubicBezTo>
                  <a:cubicBezTo>
                    <a:pt x="23317" y="20523"/>
                    <a:pt x="23751" y="20156"/>
                    <a:pt x="23684" y="19723"/>
                  </a:cubicBezTo>
                  <a:cubicBezTo>
                    <a:pt x="23638" y="19476"/>
                    <a:pt x="23456" y="19400"/>
                    <a:pt x="23244" y="19400"/>
                  </a:cubicBezTo>
                  <a:cubicBezTo>
                    <a:pt x="22998" y="19400"/>
                    <a:pt x="22711" y="19502"/>
                    <a:pt x="22550" y="19556"/>
                  </a:cubicBezTo>
                  <a:lnTo>
                    <a:pt x="22350" y="19623"/>
                  </a:lnTo>
                  <a:cubicBezTo>
                    <a:pt x="22350" y="19589"/>
                    <a:pt x="22383" y="19556"/>
                    <a:pt x="22417" y="19522"/>
                  </a:cubicBezTo>
                  <a:cubicBezTo>
                    <a:pt x="22483" y="19389"/>
                    <a:pt x="22517" y="19222"/>
                    <a:pt x="22550" y="19055"/>
                  </a:cubicBezTo>
                  <a:cubicBezTo>
                    <a:pt x="22517" y="18922"/>
                    <a:pt x="22450" y="18789"/>
                    <a:pt x="22316" y="18722"/>
                  </a:cubicBezTo>
                  <a:cubicBezTo>
                    <a:pt x="22185" y="18663"/>
                    <a:pt x="22040" y="18637"/>
                    <a:pt x="21897" y="18637"/>
                  </a:cubicBezTo>
                  <a:cubicBezTo>
                    <a:pt x="21714" y="18637"/>
                    <a:pt x="21532" y="18680"/>
                    <a:pt x="21382" y="18755"/>
                  </a:cubicBezTo>
                  <a:lnTo>
                    <a:pt x="21316" y="18789"/>
                  </a:lnTo>
                  <a:cubicBezTo>
                    <a:pt x="21349" y="18555"/>
                    <a:pt x="21249" y="18288"/>
                    <a:pt x="21016" y="18121"/>
                  </a:cubicBezTo>
                  <a:cubicBezTo>
                    <a:pt x="20873" y="18036"/>
                    <a:pt x="20717" y="17993"/>
                    <a:pt x="20563" y="17993"/>
                  </a:cubicBezTo>
                  <a:cubicBezTo>
                    <a:pt x="20357" y="17993"/>
                    <a:pt x="20153" y="18069"/>
                    <a:pt x="19981" y="18222"/>
                  </a:cubicBezTo>
                  <a:cubicBezTo>
                    <a:pt x="19948" y="17855"/>
                    <a:pt x="19748" y="17521"/>
                    <a:pt x="19481" y="17321"/>
                  </a:cubicBezTo>
                  <a:cubicBezTo>
                    <a:pt x="19287" y="17166"/>
                    <a:pt x="19059" y="17078"/>
                    <a:pt x="18830" y="17078"/>
                  </a:cubicBezTo>
                  <a:cubicBezTo>
                    <a:pt x="18665" y="17078"/>
                    <a:pt x="18500" y="17123"/>
                    <a:pt x="18347" y="17221"/>
                  </a:cubicBezTo>
                  <a:cubicBezTo>
                    <a:pt x="18314" y="17221"/>
                    <a:pt x="18280" y="17254"/>
                    <a:pt x="18280" y="17321"/>
                  </a:cubicBezTo>
                  <a:cubicBezTo>
                    <a:pt x="18180" y="17087"/>
                    <a:pt x="18013" y="16954"/>
                    <a:pt x="17813" y="16854"/>
                  </a:cubicBezTo>
                  <a:cubicBezTo>
                    <a:pt x="17758" y="16821"/>
                    <a:pt x="17698" y="16806"/>
                    <a:pt x="17639" y="16806"/>
                  </a:cubicBezTo>
                  <a:cubicBezTo>
                    <a:pt x="17520" y="16806"/>
                    <a:pt x="17402" y="16865"/>
                    <a:pt x="17313" y="16954"/>
                  </a:cubicBezTo>
                  <a:cubicBezTo>
                    <a:pt x="16979" y="17321"/>
                    <a:pt x="16879" y="17821"/>
                    <a:pt x="17013" y="18288"/>
                  </a:cubicBezTo>
                  <a:cubicBezTo>
                    <a:pt x="17179" y="18789"/>
                    <a:pt x="17480" y="19222"/>
                    <a:pt x="17913" y="19556"/>
                  </a:cubicBezTo>
                  <a:cubicBezTo>
                    <a:pt x="18080" y="19689"/>
                    <a:pt x="18280" y="19856"/>
                    <a:pt x="18514" y="19956"/>
                  </a:cubicBezTo>
                  <a:cubicBezTo>
                    <a:pt x="18480" y="19989"/>
                    <a:pt x="18480" y="20023"/>
                    <a:pt x="18480" y="20056"/>
                  </a:cubicBezTo>
                  <a:cubicBezTo>
                    <a:pt x="18414" y="20356"/>
                    <a:pt x="18480" y="20657"/>
                    <a:pt x="18647" y="20890"/>
                  </a:cubicBezTo>
                  <a:cubicBezTo>
                    <a:pt x="18814" y="21190"/>
                    <a:pt x="19181" y="21357"/>
                    <a:pt x="19214" y="21691"/>
                  </a:cubicBezTo>
                  <a:cubicBezTo>
                    <a:pt x="19214" y="21754"/>
                    <a:pt x="19255" y="21777"/>
                    <a:pt x="19301" y="21777"/>
                  </a:cubicBezTo>
                  <a:cubicBezTo>
                    <a:pt x="19328" y="21777"/>
                    <a:pt x="19357" y="21770"/>
                    <a:pt x="19381" y="21757"/>
                  </a:cubicBezTo>
                  <a:lnTo>
                    <a:pt x="19381" y="21757"/>
                  </a:lnTo>
                  <a:cubicBezTo>
                    <a:pt x="19281" y="21924"/>
                    <a:pt x="19248" y="22091"/>
                    <a:pt x="19214" y="22258"/>
                  </a:cubicBezTo>
                  <a:cubicBezTo>
                    <a:pt x="17880" y="25193"/>
                    <a:pt x="15478" y="27495"/>
                    <a:pt x="12543" y="28729"/>
                  </a:cubicBezTo>
                  <a:cubicBezTo>
                    <a:pt x="11842" y="28996"/>
                    <a:pt x="11175" y="29263"/>
                    <a:pt x="10508" y="29530"/>
                  </a:cubicBezTo>
                  <a:cubicBezTo>
                    <a:pt x="10708" y="29363"/>
                    <a:pt x="10908" y="29196"/>
                    <a:pt x="11108" y="29029"/>
                  </a:cubicBezTo>
                  <a:cubicBezTo>
                    <a:pt x="11709" y="28629"/>
                    <a:pt x="12209" y="28095"/>
                    <a:pt x="12643" y="27495"/>
                  </a:cubicBezTo>
                  <a:cubicBezTo>
                    <a:pt x="13010" y="26828"/>
                    <a:pt x="13343" y="26127"/>
                    <a:pt x="13610" y="25393"/>
                  </a:cubicBezTo>
                  <a:lnTo>
                    <a:pt x="13644" y="25327"/>
                  </a:lnTo>
                  <a:cubicBezTo>
                    <a:pt x="13644" y="25327"/>
                    <a:pt x="13677" y="25327"/>
                    <a:pt x="13677" y="25293"/>
                  </a:cubicBezTo>
                  <a:cubicBezTo>
                    <a:pt x="13710" y="25160"/>
                    <a:pt x="13777" y="25060"/>
                    <a:pt x="13877" y="24960"/>
                  </a:cubicBezTo>
                  <a:cubicBezTo>
                    <a:pt x="13894" y="24976"/>
                    <a:pt x="13910" y="24985"/>
                    <a:pt x="13927" y="24985"/>
                  </a:cubicBezTo>
                  <a:cubicBezTo>
                    <a:pt x="13944" y="24985"/>
                    <a:pt x="13961" y="24976"/>
                    <a:pt x="13977" y="24960"/>
                  </a:cubicBezTo>
                  <a:cubicBezTo>
                    <a:pt x="14311" y="24760"/>
                    <a:pt x="14644" y="24626"/>
                    <a:pt x="15011" y="24559"/>
                  </a:cubicBezTo>
                  <a:cubicBezTo>
                    <a:pt x="15311" y="24459"/>
                    <a:pt x="15612" y="24293"/>
                    <a:pt x="15845" y="24092"/>
                  </a:cubicBezTo>
                  <a:cubicBezTo>
                    <a:pt x="16112" y="23892"/>
                    <a:pt x="16346" y="23659"/>
                    <a:pt x="16512" y="23392"/>
                  </a:cubicBezTo>
                  <a:cubicBezTo>
                    <a:pt x="16746" y="23092"/>
                    <a:pt x="16879" y="22791"/>
                    <a:pt x="17079" y="22491"/>
                  </a:cubicBezTo>
                  <a:cubicBezTo>
                    <a:pt x="17079" y="22468"/>
                    <a:pt x="17063" y="22444"/>
                    <a:pt x="17041" y="22444"/>
                  </a:cubicBezTo>
                  <a:cubicBezTo>
                    <a:pt x="17032" y="22444"/>
                    <a:pt x="17022" y="22448"/>
                    <a:pt x="17013" y="22458"/>
                  </a:cubicBezTo>
                  <a:cubicBezTo>
                    <a:pt x="16412" y="23025"/>
                    <a:pt x="15778" y="23559"/>
                    <a:pt x="15078" y="24026"/>
                  </a:cubicBezTo>
                  <a:cubicBezTo>
                    <a:pt x="14778" y="24192"/>
                    <a:pt x="14478" y="24359"/>
                    <a:pt x="14177" y="24559"/>
                  </a:cubicBezTo>
                  <a:lnTo>
                    <a:pt x="14144" y="24593"/>
                  </a:lnTo>
                  <a:cubicBezTo>
                    <a:pt x="14044" y="24659"/>
                    <a:pt x="13977" y="24693"/>
                    <a:pt x="13910" y="24726"/>
                  </a:cubicBezTo>
                  <a:cubicBezTo>
                    <a:pt x="14111" y="24259"/>
                    <a:pt x="14311" y="23759"/>
                    <a:pt x="14511" y="23292"/>
                  </a:cubicBezTo>
                  <a:cubicBezTo>
                    <a:pt x="14544" y="23292"/>
                    <a:pt x="14611" y="23292"/>
                    <a:pt x="14611" y="23258"/>
                  </a:cubicBezTo>
                  <a:cubicBezTo>
                    <a:pt x="14578" y="23192"/>
                    <a:pt x="14578" y="23158"/>
                    <a:pt x="14611" y="23125"/>
                  </a:cubicBezTo>
                  <a:lnTo>
                    <a:pt x="14644" y="23025"/>
                  </a:lnTo>
                  <a:cubicBezTo>
                    <a:pt x="14644" y="23025"/>
                    <a:pt x="14644" y="22992"/>
                    <a:pt x="14644" y="22992"/>
                  </a:cubicBezTo>
                  <a:cubicBezTo>
                    <a:pt x="14644" y="22825"/>
                    <a:pt x="14678" y="22691"/>
                    <a:pt x="14678" y="22558"/>
                  </a:cubicBezTo>
                  <a:lnTo>
                    <a:pt x="14744" y="22391"/>
                  </a:lnTo>
                  <a:cubicBezTo>
                    <a:pt x="14811" y="22124"/>
                    <a:pt x="14878" y="21891"/>
                    <a:pt x="14945" y="21624"/>
                  </a:cubicBezTo>
                  <a:cubicBezTo>
                    <a:pt x="15045" y="21124"/>
                    <a:pt x="15178" y="20623"/>
                    <a:pt x="15311" y="20123"/>
                  </a:cubicBezTo>
                  <a:cubicBezTo>
                    <a:pt x="15378" y="19689"/>
                    <a:pt x="15412" y="19222"/>
                    <a:pt x="15378" y="18755"/>
                  </a:cubicBezTo>
                  <a:cubicBezTo>
                    <a:pt x="15311" y="18222"/>
                    <a:pt x="15311" y="17721"/>
                    <a:pt x="15378" y="17187"/>
                  </a:cubicBezTo>
                  <a:cubicBezTo>
                    <a:pt x="15399" y="17145"/>
                    <a:pt x="15354" y="17103"/>
                    <a:pt x="15309" y="17103"/>
                  </a:cubicBezTo>
                  <a:cubicBezTo>
                    <a:pt x="15283" y="17103"/>
                    <a:pt x="15257" y="17117"/>
                    <a:pt x="15245" y="17154"/>
                  </a:cubicBezTo>
                  <a:cubicBezTo>
                    <a:pt x="14844" y="17988"/>
                    <a:pt x="14578" y="18922"/>
                    <a:pt x="14511" y="19856"/>
                  </a:cubicBezTo>
                  <a:cubicBezTo>
                    <a:pt x="14478" y="20356"/>
                    <a:pt x="14478" y="20857"/>
                    <a:pt x="14511" y="21324"/>
                  </a:cubicBezTo>
                  <a:cubicBezTo>
                    <a:pt x="14544" y="21724"/>
                    <a:pt x="14578" y="22124"/>
                    <a:pt x="14544" y="22491"/>
                  </a:cubicBezTo>
                  <a:cubicBezTo>
                    <a:pt x="14511" y="22691"/>
                    <a:pt x="14478" y="22892"/>
                    <a:pt x="14478" y="23092"/>
                  </a:cubicBezTo>
                  <a:lnTo>
                    <a:pt x="13744" y="24860"/>
                  </a:lnTo>
                  <a:cubicBezTo>
                    <a:pt x="13677" y="24926"/>
                    <a:pt x="13644" y="24960"/>
                    <a:pt x="13610" y="25026"/>
                  </a:cubicBezTo>
                  <a:cubicBezTo>
                    <a:pt x="13677" y="23859"/>
                    <a:pt x="13677" y="22725"/>
                    <a:pt x="13610" y="21557"/>
                  </a:cubicBezTo>
                  <a:cubicBezTo>
                    <a:pt x="13610" y="21516"/>
                    <a:pt x="13572" y="21488"/>
                    <a:pt x="13535" y="21488"/>
                  </a:cubicBezTo>
                  <a:cubicBezTo>
                    <a:pt x="13512" y="21488"/>
                    <a:pt x="13490" y="21498"/>
                    <a:pt x="13477" y="21524"/>
                  </a:cubicBezTo>
                  <a:cubicBezTo>
                    <a:pt x="13210" y="22058"/>
                    <a:pt x="13110" y="22625"/>
                    <a:pt x="13210" y="23225"/>
                  </a:cubicBezTo>
                  <a:cubicBezTo>
                    <a:pt x="13243" y="23826"/>
                    <a:pt x="13377" y="24393"/>
                    <a:pt x="13477" y="24993"/>
                  </a:cubicBezTo>
                  <a:lnTo>
                    <a:pt x="13477" y="25193"/>
                  </a:lnTo>
                  <a:cubicBezTo>
                    <a:pt x="13477" y="25217"/>
                    <a:pt x="13494" y="25240"/>
                    <a:pt x="13515" y="25240"/>
                  </a:cubicBezTo>
                  <a:cubicBezTo>
                    <a:pt x="13524" y="25240"/>
                    <a:pt x="13534" y="25236"/>
                    <a:pt x="13544" y="25227"/>
                  </a:cubicBezTo>
                  <a:lnTo>
                    <a:pt x="13544" y="25227"/>
                  </a:lnTo>
                  <a:cubicBezTo>
                    <a:pt x="13510" y="25260"/>
                    <a:pt x="13510" y="25293"/>
                    <a:pt x="13544" y="25293"/>
                  </a:cubicBezTo>
                  <a:cubicBezTo>
                    <a:pt x="13277" y="25994"/>
                    <a:pt x="12976" y="26661"/>
                    <a:pt x="12643" y="27295"/>
                  </a:cubicBezTo>
                  <a:cubicBezTo>
                    <a:pt x="12209" y="27928"/>
                    <a:pt x="11676" y="28462"/>
                    <a:pt x="11042" y="28862"/>
                  </a:cubicBezTo>
                  <a:cubicBezTo>
                    <a:pt x="10541" y="29229"/>
                    <a:pt x="10008" y="29563"/>
                    <a:pt x="9507" y="29930"/>
                  </a:cubicBezTo>
                  <a:lnTo>
                    <a:pt x="9441" y="29963"/>
                  </a:lnTo>
                  <a:cubicBezTo>
                    <a:pt x="9441" y="29963"/>
                    <a:pt x="9407" y="29997"/>
                    <a:pt x="9407" y="29997"/>
                  </a:cubicBezTo>
                  <a:cubicBezTo>
                    <a:pt x="9741" y="28429"/>
                    <a:pt x="10074" y="26861"/>
                    <a:pt x="10375" y="25260"/>
                  </a:cubicBezTo>
                  <a:cubicBezTo>
                    <a:pt x="10675" y="23659"/>
                    <a:pt x="10975" y="21958"/>
                    <a:pt x="11275" y="20323"/>
                  </a:cubicBezTo>
                  <a:cubicBezTo>
                    <a:pt x="11709" y="19055"/>
                    <a:pt x="12276" y="17821"/>
                    <a:pt x="12943" y="16654"/>
                  </a:cubicBezTo>
                  <a:cubicBezTo>
                    <a:pt x="13844" y="14919"/>
                    <a:pt x="14611" y="13084"/>
                    <a:pt x="15445" y="11317"/>
                  </a:cubicBezTo>
                  <a:cubicBezTo>
                    <a:pt x="15912" y="10316"/>
                    <a:pt x="16446" y="9382"/>
                    <a:pt x="17046" y="8448"/>
                  </a:cubicBezTo>
                  <a:cubicBezTo>
                    <a:pt x="17090" y="8383"/>
                    <a:pt x="17048" y="8332"/>
                    <a:pt x="16995" y="8332"/>
                  </a:cubicBezTo>
                  <a:cubicBezTo>
                    <a:pt x="16967" y="8332"/>
                    <a:pt x="16936" y="8346"/>
                    <a:pt x="16913" y="8381"/>
                  </a:cubicBezTo>
                  <a:cubicBezTo>
                    <a:pt x="15812" y="10049"/>
                    <a:pt x="14878" y="11850"/>
                    <a:pt x="14077" y="13685"/>
                  </a:cubicBezTo>
                  <a:cubicBezTo>
                    <a:pt x="13677" y="14586"/>
                    <a:pt x="13243" y="15486"/>
                    <a:pt x="12810" y="16387"/>
                  </a:cubicBezTo>
                  <a:cubicBezTo>
                    <a:pt x="12343" y="17288"/>
                    <a:pt x="11876" y="18155"/>
                    <a:pt x="11509" y="19055"/>
                  </a:cubicBezTo>
                  <a:cubicBezTo>
                    <a:pt x="11499" y="19065"/>
                    <a:pt x="11492" y="19075"/>
                    <a:pt x="11487" y="19085"/>
                  </a:cubicBezTo>
                  <a:lnTo>
                    <a:pt x="11487" y="19085"/>
                  </a:lnTo>
                  <a:cubicBezTo>
                    <a:pt x="11883" y="16674"/>
                    <a:pt x="12246" y="14262"/>
                    <a:pt x="12576" y="11817"/>
                  </a:cubicBezTo>
                  <a:cubicBezTo>
                    <a:pt x="12610" y="11517"/>
                    <a:pt x="12643" y="11183"/>
                    <a:pt x="12710" y="10850"/>
                  </a:cubicBezTo>
                  <a:cubicBezTo>
                    <a:pt x="12810" y="10616"/>
                    <a:pt x="12910" y="10416"/>
                    <a:pt x="13077" y="10182"/>
                  </a:cubicBezTo>
                  <a:cubicBezTo>
                    <a:pt x="13477" y="9649"/>
                    <a:pt x="14044" y="9282"/>
                    <a:pt x="14377" y="8715"/>
                  </a:cubicBezTo>
                  <a:cubicBezTo>
                    <a:pt x="14411" y="8648"/>
                    <a:pt x="14411" y="8615"/>
                    <a:pt x="14444" y="8548"/>
                  </a:cubicBezTo>
                  <a:cubicBezTo>
                    <a:pt x="14911" y="8081"/>
                    <a:pt x="15245" y="7514"/>
                    <a:pt x="15512" y="6913"/>
                  </a:cubicBezTo>
                  <a:cubicBezTo>
                    <a:pt x="15712" y="6246"/>
                    <a:pt x="15845" y="5546"/>
                    <a:pt x="15845" y="4845"/>
                  </a:cubicBezTo>
                  <a:lnTo>
                    <a:pt x="15879" y="4812"/>
                  </a:lnTo>
                  <a:cubicBezTo>
                    <a:pt x="15930" y="4734"/>
                    <a:pt x="15882" y="4657"/>
                    <a:pt x="15826" y="4657"/>
                  </a:cubicBezTo>
                  <a:cubicBezTo>
                    <a:pt x="15810" y="4657"/>
                    <a:pt x="15794" y="4663"/>
                    <a:pt x="15778" y="4678"/>
                  </a:cubicBezTo>
                  <a:cubicBezTo>
                    <a:pt x="15278" y="5179"/>
                    <a:pt x="14911" y="5813"/>
                    <a:pt x="14711" y="6513"/>
                  </a:cubicBezTo>
                  <a:cubicBezTo>
                    <a:pt x="14578" y="7247"/>
                    <a:pt x="14611" y="8014"/>
                    <a:pt x="14211" y="8681"/>
                  </a:cubicBezTo>
                  <a:cubicBezTo>
                    <a:pt x="14044" y="8915"/>
                    <a:pt x="13877" y="9115"/>
                    <a:pt x="13710" y="9282"/>
                  </a:cubicBezTo>
                  <a:cubicBezTo>
                    <a:pt x="14311" y="8648"/>
                    <a:pt x="14011" y="7614"/>
                    <a:pt x="14177" y="6847"/>
                  </a:cubicBezTo>
                  <a:cubicBezTo>
                    <a:pt x="14177" y="6847"/>
                    <a:pt x="14177" y="6813"/>
                    <a:pt x="14211" y="6813"/>
                  </a:cubicBezTo>
                  <a:cubicBezTo>
                    <a:pt x="14211" y="6813"/>
                    <a:pt x="14211" y="6771"/>
                    <a:pt x="14194" y="6771"/>
                  </a:cubicBezTo>
                  <a:cubicBezTo>
                    <a:pt x="14189" y="6771"/>
                    <a:pt x="14184" y="6773"/>
                    <a:pt x="14177" y="6780"/>
                  </a:cubicBezTo>
                  <a:cubicBezTo>
                    <a:pt x="13610" y="7447"/>
                    <a:pt x="13777" y="8348"/>
                    <a:pt x="13644" y="9182"/>
                  </a:cubicBezTo>
                  <a:lnTo>
                    <a:pt x="13610" y="9215"/>
                  </a:lnTo>
                  <a:cubicBezTo>
                    <a:pt x="13577" y="9248"/>
                    <a:pt x="13577" y="9282"/>
                    <a:pt x="13610" y="9315"/>
                  </a:cubicBezTo>
                  <a:cubicBezTo>
                    <a:pt x="13610" y="9348"/>
                    <a:pt x="13577" y="9415"/>
                    <a:pt x="13577" y="9449"/>
                  </a:cubicBezTo>
                  <a:cubicBezTo>
                    <a:pt x="13310" y="9715"/>
                    <a:pt x="13077" y="9982"/>
                    <a:pt x="12876" y="10282"/>
                  </a:cubicBezTo>
                  <a:cubicBezTo>
                    <a:pt x="12810" y="10349"/>
                    <a:pt x="12810" y="10416"/>
                    <a:pt x="12776" y="10483"/>
                  </a:cubicBezTo>
                  <a:cubicBezTo>
                    <a:pt x="12976" y="8781"/>
                    <a:pt x="13177" y="7047"/>
                    <a:pt x="13377" y="5346"/>
                  </a:cubicBezTo>
                  <a:cubicBezTo>
                    <a:pt x="13377" y="5346"/>
                    <a:pt x="13410" y="5312"/>
                    <a:pt x="13410" y="5312"/>
                  </a:cubicBezTo>
                  <a:cubicBezTo>
                    <a:pt x="13443" y="5112"/>
                    <a:pt x="13477" y="4912"/>
                    <a:pt x="13544" y="4712"/>
                  </a:cubicBezTo>
                  <a:cubicBezTo>
                    <a:pt x="13544" y="4678"/>
                    <a:pt x="13577" y="4645"/>
                    <a:pt x="13577" y="4612"/>
                  </a:cubicBezTo>
                  <a:cubicBezTo>
                    <a:pt x="13710" y="4412"/>
                    <a:pt x="13910" y="4278"/>
                    <a:pt x="14111" y="4211"/>
                  </a:cubicBezTo>
                  <a:cubicBezTo>
                    <a:pt x="14478" y="4078"/>
                    <a:pt x="14911" y="3945"/>
                    <a:pt x="15111" y="3578"/>
                  </a:cubicBezTo>
                  <a:cubicBezTo>
                    <a:pt x="15111" y="3544"/>
                    <a:pt x="15111" y="3544"/>
                    <a:pt x="15111" y="3511"/>
                  </a:cubicBezTo>
                  <a:lnTo>
                    <a:pt x="15145" y="3511"/>
                  </a:lnTo>
                  <a:cubicBezTo>
                    <a:pt x="15712" y="3511"/>
                    <a:pt x="16279" y="3344"/>
                    <a:pt x="16746" y="3044"/>
                  </a:cubicBezTo>
                  <a:cubicBezTo>
                    <a:pt x="17079" y="2810"/>
                    <a:pt x="17446" y="2377"/>
                    <a:pt x="17280" y="1943"/>
                  </a:cubicBezTo>
                  <a:cubicBezTo>
                    <a:pt x="17222" y="1805"/>
                    <a:pt x="17100" y="1754"/>
                    <a:pt x="16953" y="1754"/>
                  </a:cubicBezTo>
                  <a:cubicBezTo>
                    <a:pt x="16676" y="1754"/>
                    <a:pt x="16308" y="1934"/>
                    <a:pt x="16112" y="2043"/>
                  </a:cubicBezTo>
                  <a:cubicBezTo>
                    <a:pt x="16045" y="2043"/>
                    <a:pt x="16012" y="2077"/>
                    <a:pt x="15979" y="2110"/>
                  </a:cubicBezTo>
                  <a:cubicBezTo>
                    <a:pt x="15979" y="2077"/>
                    <a:pt x="15979" y="2043"/>
                    <a:pt x="16012" y="2010"/>
                  </a:cubicBezTo>
                  <a:cubicBezTo>
                    <a:pt x="16045" y="1843"/>
                    <a:pt x="16079" y="1710"/>
                    <a:pt x="16079" y="1543"/>
                  </a:cubicBezTo>
                  <a:cubicBezTo>
                    <a:pt x="16045" y="1376"/>
                    <a:pt x="15945" y="1276"/>
                    <a:pt x="15812" y="1209"/>
                  </a:cubicBezTo>
                  <a:cubicBezTo>
                    <a:pt x="15711" y="1189"/>
                    <a:pt x="15610" y="1178"/>
                    <a:pt x="15511" y="1178"/>
                  </a:cubicBezTo>
                  <a:cubicBezTo>
                    <a:pt x="15282" y="1178"/>
                    <a:pt x="15064" y="1237"/>
                    <a:pt x="14878" y="1376"/>
                  </a:cubicBezTo>
                  <a:lnTo>
                    <a:pt x="14811" y="1409"/>
                  </a:lnTo>
                  <a:cubicBezTo>
                    <a:pt x="14811" y="1143"/>
                    <a:pt x="14678" y="909"/>
                    <a:pt x="14444" y="809"/>
                  </a:cubicBezTo>
                  <a:cubicBezTo>
                    <a:pt x="14322" y="753"/>
                    <a:pt x="14196" y="727"/>
                    <a:pt x="14074" y="727"/>
                  </a:cubicBezTo>
                  <a:cubicBezTo>
                    <a:pt x="13829" y="727"/>
                    <a:pt x="13599" y="831"/>
                    <a:pt x="13443" y="1009"/>
                  </a:cubicBezTo>
                  <a:cubicBezTo>
                    <a:pt x="13410" y="1009"/>
                    <a:pt x="13410" y="1043"/>
                    <a:pt x="13377" y="1043"/>
                  </a:cubicBezTo>
                  <a:cubicBezTo>
                    <a:pt x="13310" y="709"/>
                    <a:pt x="13077" y="409"/>
                    <a:pt x="12776" y="242"/>
                  </a:cubicBezTo>
                  <a:cubicBezTo>
                    <a:pt x="12611" y="137"/>
                    <a:pt x="12432" y="86"/>
                    <a:pt x="12255" y="86"/>
                  </a:cubicBezTo>
                  <a:cubicBezTo>
                    <a:pt x="12039" y="86"/>
                    <a:pt x="11826" y="162"/>
                    <a:pt x="11642" y="309"/>
                  </a:cubicBezTo>
                  <a:cubicBezTo>
                    <a:pt x="11609" y="342"/>
                    <a:pt x="11609" y="375"/>
                    <a:pt x="11575" y="409"/>
                  </a:cubicBezTo>
                  <a:cubicBezTo>
                    <a:pt x="11442" y="209"/>
                    <a:pt x="11275" y="75"/>
                    <a:pt x="11042" y="8"/>
                  </a:cubicBezTo>
                  <a:cubicBezTo>
                    <a:pt x="11008" y="3"/>
                    <a:pt x="10976" y="0"/>
                    <a:pt x="1094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7" name="Google Shape;217;p8"/>
            <p:cNvPicPr preferRelativeResize="0"/>
            <p:nvPr/>
          </p:nvPicPr>
          <p:blipFill rotWithShape="1">
            <a:blip r:embed="rId4">
              <a:alphaModFix amt="91000"/>
            </a:blip>
            <a:srcRect b="0" l="0" r="0" t="0"/>
            <a:stretch/>
          </p:blipFill>
          <p:spPr>
            <a:xfrm flipH="1" rot="585025">
              <a:off x="4506670" y="4276699"/>
              <a:ext cx="788901" cy="419100"/>
            </a:xfrm>
            <a:prstGeom prst="rect">
              <a:avLst/>
            </a:prstGeom>
            <a:noFill/>
            <a:ln>
              <a:noFill/>
            </a:ln>
          </p:spPr>
        </p:pic>
      </p:grpSp>
      <p:pic>
        <p:nvPicPr>
          <p:cNvPr id="218" name="Google Shape;218;p8"/>
          <p:cNvPicPr preferRelativeResize="0"/>
          <p:nvPr/>
        </p:nvPicPr>
        <p:blipFill rotWithShape="1">
          <a:blip r:embed="rId5">
            <a:alphaModFix/>
          </a:blip>
          <a:srcRect b="0" l="0" r="0" t="0"/>
          <a:stretch/>
        </p:blipFill>
        <p:spPr>
          <a:xfrm>
            <a:off x="289941" y="367629"/>
            <a:ext cx="992296" cy="389609"/>
          </a:xfrm>
          <a:prstGeom prst="rect">
            <a:avLst/>
          </a:prstGeom>
          <a:noFill/>
          <a:ln>
            <a:noFill/>
          </a:ln>
        </p:spPr>
      </p:pic>
      <p:sp>
        <p:nvSpPr>
          <p:cNvPr id="219" name="Google Shape;219;p8"/>
          <p:cNvSpPr txBox="1"/>
          <p:nvPr/>
        </p:nvSpPr>
        <p:spPr>
          <a:xfrm>
            <a:off x="660400" y="920080"/>
            <a:ext cx="3149600" cy="52772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3200"/>
              <a:buFont typeface="Vibur"/>
              <a:buNone/>
            </a:pPr>
            <a:r>
              <a:rPr b="1" i="0" lang="vi-VN" sz="2500" u="none" cap="none" strike="noStrike">
                <a:solidFill>
                  <a:srgbClr val="235C6B"/>
                </a:solidFill>
                <a:latin typeface="Arial"/>
                <a:ea typeface="Arial"/>
                <a:cs typeface="Arial"/>
                <a:sym typeface="Arial"/>
              </a:rPr>
              <a:t>1.1. Mục đích</a:t>
            </a:r>
            <a:endParaRPr b="1" i="0" sz="2500" u="none" cap="none" strike="noStrike">
              <a:solidFill>
                <a:srgbClr val="235C6B"/>
              </a:solidFill>
              <a:latin typeface="Arial"/>
              <a:ea typeface="Arial"/>
              <a:cs typeface="Arial"/>
              <a:sym typeface="Arial"/>
            </a:endParaRPr>
          </a:p>
        </p:txBody>
      </p:sp>
      <p:grpSp>
        <p:nvGrpSpPr>
          <p:cNvPr id="220" name="Google Shape;220;p8"/>
          <p:cNvGrpSpPr/>
          <p:nvPr/>
        </p:nvGrpSpPr>
        <p:grpSpPr>
          <a:xfrm>
            <a:off x="786089" y="1569168"/>
            <a:ext cx="2782632" cy="519907"/>
            <a:chOff x="676276" y="844222"/>
            <a:chExt cx="2782632" cy="519907"/>
          </a:xfrm>
        </p:grpSpPr>
        <p:sp>
          <p:nvSpPr>
            <p:cNvPr id="221" name="Google Shape;221;p8"/>
            <p:cNvSpPr txBox="1"/>
            <p:nvPr/>
          </p:nvSpPr>
          <p:spPr>
            <a:xfrm>
              <a:off x="1031875" y="844222"/>
              <a:ext cx="2427033" cy="496996"/>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1" lang="vi-VN" sz="2000" u="none" cap="none" strike="noStrike">
                  <a:solidFill>
                    <a:srgbClr val="C00000"/>
                  </a:solidFill>
                  <a:latin typeface="Arial"/>
                  <a:ea typeface="Arial"/>
                  <a:cs typeface="Arial"/>
                  <a:sym typeface="Arial"/>
                </a:rPr>
                <a:t>Khái niệm:</a:t>
              </a:r>
              <a:endParaRPr b="1" i="1" sz="2000" u="none" cap="none" strike="noStrike">
                <a:solidFill>
                  <a:srgbClr val="C00000"/>
                </a:solidFill>
                <a:latin typeface="Arial"/>
                <a:ea typeface="Arial"/>
                <a:cs typeface="Arial"/>
                <a:sym typeface="Arial"/>
              </a:endParaRPr>
            </a:p>
          </p:txBody>
        </p:sp>
        <p:pic>
          <p:nvPicPr>
            <p:cNvPr descr="https://img.freepik.com/premium-vector/pen-is-notepad-with-pen-it_410516-87580.jpg?w=2000" id="222" name="Google Shape;222;p8"/>
            <p:cNvPicPr preferRelativeResize="0"/>
            <p:nvPr/>
          </p:nvPicPr>
          <p:blipFill rotWithShape="1">
            <a:blip r:embed="rId6">
              <a:alphaModFix/>
            </a:blip>
            <a:srcRect b="0" l="0" r="0" t="0"/>
            <a:stretch/>
          </p:blipFill>
          <p:spPr>
            <a:xfrm>
              <a:off x="676276" y="924674"/>
              <a:ext cx="439455" cy="439455"/>
            </a:xfrm>
            <a:prstGeom prst="rect">
              <a:avLst/>
            </a:prstGeom>
            <a:noFill/>
            <a:ln>
              <a:noFill/>
            </a:ln>
          </p:spPr>
        </p:pic>
      </p:grpSp>
      <p:sp>
        <p:nvSpPr>
          <p:cNvPr id="223" name="Google Shape;223;p8"/>
          <p:cNvSpPr txBox="1"/>
          <p:nvPr/>
        </p:nvSpPr>
        <p:spPr>
          <a:xfrm>
            <a:off x="786089" y="2146616"/>
            <a:ext cx="3606800" cy="2400657"/>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Thiết kế kĩ thuật là hoạt động sáng tạo ra sản phẩm, dịch vụ giúp đáp ứng nhu cầu của con người, giải quyết các vấn đề trong đời sống và sản xuất.</a:t>
            </a:r>
            <a:endParaRPr/>
          </a:p>
        </p:txBody>
      </p:sp>
      <p:pic>
        <p:nvPicPr>
          <p:cNvPr descr="https://hogathongminh.vn/wp-content/uploads/2022/08/ho-so-thiet-ke-ky-thuat-gom-nhung-gi-01.jpg" id="224" name="Google Shape;224;p8"/>
          <p:cNvPicPr preferRelativeResize="0"/>
          <p:nvPr/>
        </p:nvPicPr>
        <p:blipFill rotWithShape="1">
          <a:blip r:embed="rId7">
            <a:alphaModFix/>
          </a:blip>
          <a:srcRect b="-1" l="24924" r="10878" t="10435"/>
          <a:stretch/>
        </p:blipFill>
        <p:spPr>
          <a:xfrm>
            <a:off x="4714195" y="1183940"/>
            <a:ext cx="3493667" cy="3246676"/>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20"/>
                                        </p:tgtEl>
                                        <p:attrNameLst>
                                          <p:attrName>style.visibility</p:attrName>
                                        </p:attrNameLst>
                                      </p:cBhvr>
                                      <p:to>
                                        <p:strVal val="visible"/>
                                      </p:to>
                                    </p:set>
                                    <p:anim calcmode="lin" valueType="num">
                                      <p:cBhvr additive="base">
                                        <p:cTn dur="500"/>
                                        <p:tgtEl>
                                          <p:spTgt spid="220"/>
                                        </p:tgtEl>
                                        <p:attrNameLst>
                                          <p:attrName>ppt_w</p:attrName>
                                        </p:attrNameLst>
                                      </p:cBhvr>
                                      <p:tavLst>
                                        <p:tav fmla="" tm="0">
                                          <p:val>
                                            <p:strVal val="0"/>
                                          </p:val>
                                        </p:tav>
                                        <p:tav fmla="" tm="100000">
                                          <p:val>
                                            <p:strVal val="#ppt_w"/>
                                          </p:val>
                                        </p:tav>
                                      </p:tavLst>
                                    </p:anim>
                                    <p:anim calcmode="lin" valueType="num">
                                      <p:cBhvr additive="base">
                                        <p:cTn dur="500"/>
                                        <p:tgtEl>
                                          <p:spTgt spid="22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3"/>
                                        </p:tgtEl>
                                        <p:attrNameLst>
                                          <p:attrName>style.visibility</p:attrName>
                                        </p:attrNameLst>
                                      </p:cBhvr>
                                      <p:to>
                                        <p:strVal val="visible"/>
                                      </p:to>
                                    </p:set>
                                    <p:anim calcmode="lin" valueType="num">
                                      <p:cBhvr additive="base">
                                        <p:cTn dur="500"/>
                                        <p:tgtEl>
                                          <p:spTgt spid="223"/>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224"/>
                                        </p:tgtEl>
                                        <p:attrNameLst>
                                          <p:attrName>style.visibility</p:attrName>
                                        </p:attrNameLst>
                                      </p:cBhvr>
                                      <p:to>
                                        <p:strVal val="visible"/>
                                      </p:to>
                                    </p:set>
                                    <p:anim calcmode="lin" valueType="num">
                                      <p:cBhvr additive="base">
                                        <p:cTn dur="500"/>
                                        <p:tgtEl>
                                          <p:spTgt spid="224"/>
                                        </p:tgtEl>
                                        <p:attrNameLst>
                                          <p:attrName>ppt_w</p:attrName>
                                        </p:attrNameLst>
                                      </p:cBhvr>
                                      <p:tavLst>
                                        <p:tav fmla="" tm="0">
                                          <p:val>
                                            <p:strVal val="0"/>
                                          </p:val>
                                        </p:tav>
                                        <p:tav fmla="" tm="100000">
                                          <p:val>
                                            <p:strVal val="#ppt_w"/>
                                          </p:val>
                                        </p:tav>
                                      </p:tavLst>
                                    </p:anim>
                                    <p:anim calcmode="lin" valueType="num">
                                      <p:cBhvr additive="base">
                                        <p:cTn dur="500"/>
                                        <p:tgtEl>
                                          <p:spTgt spid="22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id="229" name="Google Shape;229;p9"/>
          <p:cNvPicPr preferRelativeResize="0"/>
          <p:nvPr/>
        </p:nvPicPr>
        <p:blipFill rotWithShape="1">
          <a:blip r:embed="rId3">
            <a:alphaModFix/>
          </a:blip>
          <a:srcRect b="0" l="3870" r="0" t="0"/>
          <a:stretch/>
        </p:blipFill>
        <p:spPr>
          <a:xfrm>
            <a:off x="566056" y="204787"/>
            <a:ext cx="8374743" cy="4722813"/>
          </a:xfrm>
          <a:prstGeom prst="rect">
            <a:avLst/>
          </a:prstGeom>
          <a:noFill/>
          <a:ln>
            <a:noFill/>
          </a:ln>
        </p:spPr>
      </p:pic>
      <p:sp>
        <p:nvSpPr>
          <p:cNvPr id="230" name="Google Shape;230;p9"/>
          <p:cNvSpPr txBox="1"/>
          <p:nvPr>
            <p:ph type="title"/>
          </p:nvPr>
        </p:nvSpPr>
        <p:spPr>
          <a:xfrm>
            <a:off x="566056" y="204787"/>
            <a:ext cx="8374743" cy="6489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SzPts val="3200"/>
              <a:buNone/>
            </a:pPr>
            <a:r>
              <a:rPr b="1" lang="vi-VN" sz="2600">
                <a:solidFill>
                  <a:srgbClr val="C00000"/>
                </a:solidFill>
                <a:latin typeface="Arial"/>
                <a:ea typeface="Arial"/>
                <a:cs typeface="Arial"/>
                <a:sym typeface="Arial"/>
              </a:rPr>
              <a:t>I. Mục đích và vai trò của thiết kế kĩ thuật</a:t>
            </a:r>
            <a:endParaRPr b="1" sz="2600">
              <a:solidFill>
                <a:srgbClr val="C00000"/>
              </a:solidFill>
              <a:latin typeface="Arial"/>
              <a:ea typeface="Arial"/>
              <a:cs typeface="Arial"/>
              <a:sym typeface="Arial"/>
            </a:endParaRPr>
          </a:p>
        </p:txBody>
      </p:sp>
      <p:grpSp>
        <p:nvGrpSpPr>
          <p:cNvPr id="231" name="Google Shape;231;p9"/>
          <p:cNvGrpSpPr/>
          <p:nvPr/>
        </p:nvGrpSpPr>
        <p:grpSpPr>
          <a:xfrm rot="-721844">
            <a:off x="7780355" y="3551669"/>
            <a:ext cx="1030105" cy="1364108"/>
            <a:chOff x="4476879" y="3598123"/>
            <a:chExt cx="877070" cy="1161452"/>
          </a:xfrm>
        </p:grpSpPr>
        <p:sp>
          <p:nvSpPr>
            <p:cNvPr id="232" name="Google Shape;232;p9"/>
            <p:cNvSpPr/>
            <p:nvPr/>
          </p:nvSpPr>
          <p:spPr>
            <a:xfrm rot="294764">
              <a:off x="4762575" y="3620397"/>
              <a:ext cx="556328" cy="842329"/>
            </a:xfrm>
            <a:custGeom>
              <a:rect b="b" l="l" r="r" t="t"/>
              <a:pathLst>
                <a:path extrusionOk="0" h="38696" w="23751">
                  <a:moveTo>
                    <a:pt x="14094" y="1100"/>
                  </a:moveTo>
                  <a:cubicBezTo>
                    <a:pt x="14089" y="1100"/>
                    <a:pt x="14084" y="1103"/>
                    <a:pt x="14077" y="1109"/>
                  </a:cubicBezTo>
                  <a:cubicBezTo>
                    <a:pt x="13910" y="1143"/>
                    <a:pt x="13777" y="1276"/>
                    <a:pt x="13677" y="1409"/>
                  </a:cubicBezTo>
                  <a:cubicBezTo>
                    <a:pt x="13577" y="1576"/>
                    <a:pt x="13510" y="1743"/>
                    <a:pt x="13510" y="1943"/>
                  </a:cubicBezTo>
                  <a:cubicBezTo>
                    <a:pt x="13510" y="1960"/>
                    <a:pt x="13535" y="1968"/>
                    <a:pt x="13560" y="1968"/>
                  </a:cubicBezTo>
                  <a:cubicBezTo>
                    <a:pt x="13585" y="1968"/>
                    <a:pt x="13610" y="1960"/>
                    <a:pt x="13610" y="1943"/>
                  </a:cubicBezTo>
                  <a:cubicBezTo>
                    <a:pt x="13610" y="1776"/>
                    <a:pt x="13677" y="1610"/>
                    <a:pt x="13744" y="1476"/>
                  </a:cubicBezTo>
                  <a:cubicBezTo>
                    <a:pt x="13844" y="1343"/>
                    <a:pt x="13977" y="1209"/>
                    <a:pt x="14111" y="1143"/>
                  </a:cubicBezTo>
                  <a:cubicBezTo>
                    <a:pt x="14111" y="1143"/>
                    <a:pt x="14111" y="1100"/>
                    <a:pt x="14094" y="1100"/>
                  </a:cubicBezTo>
                  <a:close/>
                  <a:moveTo>
                    <a:pt x="15237" y="1570"/>
                  </a:moveTo>
                  <a:cubicBezTo>
                    <a:pt x="15229" y="1570"/>
                    <a:pt x="15221" y="1572"/>
                    <a:pt x="15211" y="1576"/>
                  </a:cubicBezTo>
                  <a:cubicBezTo>
                    <a:pt x="15145" y="1610"/>
                    <a:pt x="15111" y="1643"/>
                    <a:pt x="15045" y="1676"/>
                  </a:cubicBezTo>
                  <a:cubicBezTo>
                    <a:pt x="15011" y="1743"/>
                    <a:pt x="14945" y="1776"/>
                    <a:pt x="14911" y="1843"/>
                  </a:cubicBezTo>
                  <a:cubicBezTo>
                    <a:pt x="14878" y="1876"/>
                    <a:pt x="14844" y="1910"/>
                    <a:pt x="14778" y="1977"/>
                  </a:cubicBezTo>
                  <a:cubicBezTo>
                    <a:pt x="14744" y="2043"/>
                    <a:pt x="14711" y="2077"/>
                    <a:pt x="14678" y="2143"/>
                  </a:cubicBezTo>
                  <a:cubicBezTo>
                    <a:pt x="14678" y="2192"/>
                    <a:pt x="14731" y="2223"/>
                    <a:pt x="14760" y="2223"/>
                  </a:cubicBezTo>
                  <a:cubicBezTo>
                    <a:pt x="14771" y="2223"/>
                    <a:pt x="14778" y="2219"/>
                    <a:pt x="14778" y="2210"/>
                  </a:cubicBezTo>
                  <a:lnTo>
                    <a:pt x="14778" y="2177"/>
                  </a:lnTo>
                  <a:cubicBezTo>
                    <a:pt x="14811" y="2143"/>
                    <a:pt x="14844" y="2077"/>
                    <a:pt x="14878" y="2010"/>
                  </a:cubicBezTo>
                  <a:cubicBezTo>
                    <a:pt x="14878" y="1977"/>
                    <a:pt x="14945" y="1910"/>
                    <a:pt x="14978" y="1876"/>
                  </a:cubicBezTo>
                  <a:cubicBezTo>
                    <a:pt x="15011" y="1843"/>
                    <a:pt x="15078" y="1810"/>
                    <a:pt x="15111" y="1776"/>
                  </a:cubicBezTo>
                  <a:cubicBezTo>
                    <a:pt x="15178" y="1743"/>
                    <a:pt x="15211" y="1710"/>
                    <a:pt x="15278" y="1676"/>
                  </a:cubicBezTo>
                  <a:cubicBezTo>
                    <a:pt x="15307" y="1648"/>
                    <a:pt x="15286" y="1570"/>
                    <a:pt x="15237" y="1570"/>
                  </a:cubicBezTo>
                  <a:close/>
                  <a:moveTo>
                    <a:pt x="13510" y="2243"/>
                  </a:moveTo>
                  <a:cubicBezTo>
                    <a:pt x="13477" y="2243"/>
                    <a:pt x="13443" y="2277"/>
                    <a:pt x="13443" y="2310"/>
                  </a:cubicBezTo>
                  <a:lnTo>
                    <a:pt x="13443" y="2510"/>
                  </a:lnTo>
                  <a:cubicBezTo>
                    <a:pt x="13443" y="2510"/>
                    <a:pt x="13477" y="2544"/>
                    <a:pt x="13510" y="2544"/>
                  </a:cubicBezTo>
                  <a:cubicBezTo>
                    <a:pt x="13544" y="2544"/>
                    <a:pt x="13544" y="2510"/>
                    <a:pt x="13544" y="2510"/>
                  </a:cubicBezTo>
                  <a:lnTo>
                    <a:pt x="13544" y="2310"/>
                  </a:lnTo>
                  <a:cubicBezTo>
                    <a:pt x="13544" y="2277"/>
                    <a:pt x="13544" y="2243"/>
                    <a:pt x="13510" y="2243"/>
                  </a:cubicBezTo>
                  <a:close/>
                  <a:moveTo>
                    <a:pt x="12229" y="341"/>
                  </a:moveTo>
                  <a:cubicBezTo>
                    <a:pt x="12244" y="341"/>
                    <a:pt x="12260" y="341"/>
                    <a:pt x="12276" y="342"/>
                  </a:cubicBezTo>
                  <a:cubicBezTo>
                    <a:pt x="12776" y="375"/>
                    <a:pt x="13143" y="742"/>
                    <a:pt x="13243" y="1209"/>
                  </a:cubicBezTo>
                  <a:cubicBezTo>
                    <a:pt x="13243" y="1243"/>
                    <a:pt x="13277" y="1243"/>
                    <a:pt x="13277" y="1276"/>
                  </a:cubicBezTo>
                  <a:cubicBezTo>
                    <a:pt x="13143" y="1543"/>
                    <a:pt x="13110" y="1876"/>
                    <a:pt x="13143" y="2177"/>
                  </a:cubicBezTo>
                  <a:cubicBezTo>
                    <a:pt x="13143" y="2343"/>
                    <a:pt x="13177" y="2477"/>
                    <a:pt x="13177" y="2610"/>
                  </a:cubicBezTo>
                  <a:lnTo>
                    <a:pt x="13143" y="2510"/>
                  </a:lnTo>
                  <a:cubicBezTo>
                    <a:pt x="13043" y="2343"/>
                    <a:pt x="12943" y="2143"/>
                    <a:pt x="12876" y="1977"/>
                  </a:cubicBezTo>
                  <a:cubicBezTo>
                    <a:pt x="12866" y="1956"/>
                    <a:pt x="12849" y="1948"/>
                    <a:pt x="12832" y="1948"/>
                  </a:cubicBezTo>
                  <a:cubicBezTo>
                    <a:pt x="12794" y="1948"/>
                    <a:pt x="12753" y="1987"/>
                    <a:pt x="12776" y="2010"/>
                  </a:cubicBezTo>
                  <a:cubicBezTo>
                    <a:pt x="12843" y="2210"/>
                    <a:pt x="12943" y="2377"/>
                    <a:pt x="13043" y="2544"/>
                  </a:cubicBezTo>
                  <a:cubicBezTo>
                    <a:pt x="13077" y="2644"/>
                    <a:pt x="13110" y="2710"/>
                    <a:pt x="13143" y="2810"/>
                  </a:cubicBezTo>
                  <a:cubicBezTo>
                    <a:pt x="13143" y="2877"/>
                    <a:pt x="13177" y="2944"/>
                    <a:pt x="13177" y="3011"/>
                  </a:cubicBezTo>
                  <a:cubicBezTo>
                    <a:pt x="13077" y="2844"/>
                    <a:pt x="12943" y="2677"/>
                    <a:pt x="12810" y="2544"/>
                  </a:cubicBezTo>
                  <a:cubicBezTo>
                    <a:pt x="12476" y="2177"/>
                    <a:pt x="12176" y="1810"/>
                    <a:pt x="11909" y="1409"/>
                  </a:cubicBezTo>
                  <a:cubicBezTo>
                    <a:pt x="11681" y="1018"/>
                    <a:pt x="11580" y="341"/>
                    <a:pt x="12229" y="341"/>
                  </a:cubicBezTo>
                  <a:close/>
                  <a:moveTo>
                    <a:pt x="11009" y="176"/>
                  </a:moveTo>
                  <a:cubicBezTo>
                    <a:pt x="11218" y="176"/>
                    <a:pt x="11393" y="410"/>
                    <a:pt x="11475" y="576"/>
                  </a:cubicBezTo>
                  <a:cubicBezTo>
                    <a:pt x="11509" y="609"/>
                    <a:pt x="11509" y="609"/>
                    <a:pt x="11542" y="609"/>
                  </a:cubicBezTo>
                  <a:cubicBezTo>
                    <a:pt x="11509" y="876"/>
                    <a:pt x="11575" y="1176"/>
                    <a:pt x="11709" y="1409"/>
                  </a:cubicBezTo>
                  <a:cubicBezTo>
                    <a:pt x="11942" y="1776"/>
                    <a:pt x="12176" y="2143"/>
                    <a:pt x="12509" y="2444"/>
                  </a:cubicBezTo>
                  <a:cubicBezTo>
                    <a:pt x="12676" y="2610"/>
                    <a:pt x="12843" y="2810"/>
                    <a:pt x="13010" y="3011"/>
                  </a:cubicBezTo>
                  <a:lnTo>
                    <a:pt x="13043" y="3044"/>
                  </a:lnTo>
                  <a:lnTo>
                    <a:pt x="12976" y="3011"/>
                  </a:lnTo>
                  <a:cubicBezTo>
                    <a:pt x="12810" y="2944"/>
                    <a:pt x="12610" y="2877"/>
                    <a:pt x="12476" y="2777"/>
                  </a:cubicBezTo>
                  <a:cubicBezTo>
                    <a:pt x="12143" y="2510"/>
                    <a:pt x="11876" y="2177"/>
                    <a:pt x="11709" y="1810"/>
                  </a:cubicBezTo>
                  <a:lnTo>
                    <a:pt x="11676" y="1810"/>
                  </a:lnTo>
                  <a:cubicBezTo>
                    <a:pt x="11776" y="2177"/>
                    <a:pt x="11976" y="2510"/>
                    <a:pt x="12276" y="2810"/>
                  </a:cubicBezTo>
                  <a:cubicBezTo>
                    <a:pt x="12176" y="2777"/>
                    <a:pt x="12076" y="2744"/>
                    <a:pt x="12009" y="2710"/>
                  </a:cubicBezTo>
                  <a:cubicBezTo>
                    <a:pt x="11642" y="2510"/>
                    <a:pt x="11309" y="2277"/>
                    <a:pt x="11008" y="1943"/>
                  </a:cubicBezTo>
                  <a:cubicBezTo>
                    <a:pt x="10742" y="1610"/>
                    <a:pt x="10575" y="1209"/>
                    <a:pt x="10608" y="776"/>
                  </a:cubicBezTo>
                  <a:cubicBezTo>
                    <a:pt x="10575" y="542"/>
                    <a:pt x="10675" y="342"/>
                    <a:pt x="10875" y="209"/>
                  </a:cubicBezTo>
                  <a:cubicBezTo>
                    <a:pt x="10921" y="186"/>
                    <a:pt x="10966" y="176"/>
                    <a:pt x="11009" y="176"/>
                  </a:cubicBezTo>
                  <a:close/>
                  <a:moveTo>
                    <a:pt x="15678" y="1343"/>
                  </a:moveTo>
                  <a:cubicBezTo>
                    <a:pt x="15778" y="1343"/>
                    <a:pt x="15879" y="1409"/>
                    <a:pt x="15912" y="1510"/>
                  </a:cubicBezTo>
                  <a:cubicBezTo>
                    <a:pt x="15912" y="1610"/>
                    <a:pt x="15912" y="1676"/>
                    <a:pt x="15879" y="1776"/>
                  </a:cubicBezTo>
                  <a:cubicBezTo>
                    <a:pt x="15845" y="1910"/>
                    <a:pt x="15778" y="2043"/>
                    <a:pt x="15712" y="2210"/>
                  </a:cubicBezTo>
                  <a:cubicBezTo>
                    <a:pt x="15678" y="2243"/>
                    <a:pt x="15678" y="2277"/>
                    <a:pt x="15645" y="2310"/>
                  </a:cubicBezTo>
                  <a:lnTo>
                    <a:pt x="15478" y="2444"/>
                  </a:lnTo>
                  <a:cubicBezTo>
                    <a:pt x="15412" y="2477"/>
                    <a:pt x="15345" y="2544"/>
                    <a:pt x="15311" y="2610"/>
                  </a:cubicBezTo>
                  <a:cubicBezTo>
                    <a:pt x="15278" y="2644"/>
                    <a:pt x="15278" y="2644"/>
                    <a:pt x="15278" y="2677"/>
                  </a:cubicBezTo>
                  <a:lnTo>
                    <a:pt x="15245" y="2710"/>
                  </a:lnTo>
                  <a:cubicBezTo>
                    <a:pt x="15145" y="2810"/>
                    <a:pt x="15111" y="2944"/>
                    <a:pt x="15011" y="3044"/>
                  </a:cubicBezTo>
                  <a:cubicBezTo>
                    <a:pt x="14844" y="3211"/>
                    <a:pt x="14544" y="3177"/>
                    <a:pt x="14277" y="3211"/>
                  </a:cubicBezTo>
                  <a:cubicBezTo>
                    <a:pt x="14344" y="3177"/>
                    <a:pt x="14377" y="3144"/>
                    <a:pt x="14411" y="3144"/>
                  </a:cubicBezTo>
                  <a:cubicBezTo>
                    <a:pt x="14444" y="3111"/>
                    <a:pt x="14478" y="3077"/>
                    <a:pt x="14511" y="3077"/>
                  </a:cubicBezTo>
                  <a:lnTo>
                    <a:pt x="14544" y="3011"/>
                  </a:lnTo>
                  <a:cubicBezTo>
                    <a:pt x="14578" y="2944"/>
                    <a:pt x="14644" y="2911"/>
                    <a:pt x="14644" y="2844"/>
                  </a:cubicBezTo>
                  <a:cubicBezTo>
                    <a:pt x="14661" y="2810"/>
                    <a:pt x="14661" y="2802"/>
                    <a:pt x="14657" y="2802"/>
                  </a:cubicBezTo>
                  <a:lnTo>
                    <a:pt x="14657" y="2802"/>
                  </a:lnTo>
                  <a:cubicBezTo>
                    <a:pt x="14653" y="2802"/>
                    <a:pt x="14644" y="2810"/>
                    <a:pt x="14644" y="2810"/>
                  </a:cubicBezTo>
                  <a:cubicBezTo>
                    <a:pt x="14611" y="2877"/>
                    <a:pt x="14544" y="2911"/>
                    <a:pt x="14511" y="2944"/>
                  </a:cubicBezTo>
                  <a:lnTo>
                    <a:pt x="14444" y="3011"/>
                  </a:lnTo>
                  <a:cubicBezTo>
                    <a:pt x="14411" y="3011"/>
                    <a:pt x="14377" y="3044"/>
                    <a:pt x="14344" y="3044"/>
                  </a:cubicBezTo>
                  <a:cubicBezTo>
                    <a:pt x="14311" y="3077"/>
                    <a:pt x="14277" y="3111"/>
                    <a:pt x="14211" y="3144"/>
                  </a:cubicBezTo>
                  <a:cubicBezTo>
                    <a:pt x="14177" y="3144"/>
                    <a:pt x="14144" y="3177"/>
                    <a:pt x="14144" y="3177"/>
                  </a:cubicBezTo>
                  <a:cubicBezTo>
                    <a:pt x="14144" y="3077"/>
                    <a:pt x="14177" y="3011"/>
                    <a:pt x="14211" y="2911"/>
                  </a:cubicBezTo>
                  <a:cubicBezTo>
                    <a:pt x="14244" y="2677"/>
                    <a:pt x="14311" y="2477"/>
                    <a:pt x="14377" y="2243"/>
                  </a:cubicBezTo>
                  <a:cubicBezTo>
                    <a:pt x="14478" y="1876"/>
                    <a:pt x="14778" y="1576"/>
                    <a:pt x="15145" y="1409"/>
                  </a:cubicBezTo>
                  <a:lnTo>
                    <a:pt x="15145" y="1443"/>
                  </a:lnTo>
                  <a:cubicBezTo>
                    <a:pt x="15311" y="1343"/>
                    <a:pt x="15512" y="1343"/>
                    <a:pt x="15678" y="1343"/>
                  </a:cubicBezTo>
                  <a:close/>
                  <a:moveTo>
                    <a:pt x="14177" y="876"/>
                  </a:moveTo>
                  <a:cubicBezTo>
                    <a:pt x="14544" y="909"/>
                    <a:pt x="14778" y="1276"/>
                    <a:pt x="14611" y="1610"/>
                  </a:cubicBezTo>
                  <a:cubicBezTo>
                    <a:pt x="14611" y="1610"/>
                    <a:pt x="14611" y="1610"/>
                    <a:pt x="14611" y="1643"/>
                  </a:cubicBezTo>
                  <a:cubicBezTo>
                    <a:pt x="14478" y="1776"/>
                    <a:pt x="14377" y="1977"/>
                    <a:pt x="14277" y="2177"/>
                  </a:cubicBezTo>
                  <a:cubicBezTo>
                    <a:pt x="14177" y="2410"/>
                    <a:pt x="14111" y="2644"/>
                    <a:pt x="14044" y="2877"/>
                  </a:cubicBezTo>
                  <a:cubicBezTo>
                    <a:pt x="14011" y="3011"/>
                    <a:pt x="13977" y="3111"/>
                    <a:pt x="13977" y="3244"/>
                  </a:cubicBezTo>
                  <a:cubicBezTo>
                    <a:pt x="13977" y="3244"/>
                    <a:pt x="13977" y="3277"/>
                    <a:pt x="13977" y="3277"/>
                  </a:cubicBezTo>
                  <a:cubicBezTo>
                    <a:pt x="13910" y="3244"/>
                    <a:pt x="13877" y="3177"/>
                    <a:pt x="13810" y="3177"/>
                  </a:cubicBezTo>
                  <a:cubicBezTo>
                    <a:pt x="13810" y="3011"/>
                    <a:pt x="13810" y="2844"/>
                    <a:pt x="13810" y="2710"/>
                  </a:cubicBezTo>
                  <a:lnTo>
                    <a:pt x="13844" y="2210"/>
                  </a:lnTo>
                  <a:cubicBezTo>
                    <a:pt x="13844" y="2193"/>
                    <a:pt x="13835" y="2185"/>
                    <a:pt x="13827" y="2185"/>
                  </a:cubicBezTo>
                  <a:cubicBezTo>
                    <a:pt x="13819" y="2185"/>
                    <a:pt x="13810" y="2193"/>
                    <a:pt x="13810" y="2210"/>
                  </a:cubicBezTo>
                  <a:cubicBezTo>
                    <a:pt x="13810" y="2377"/>
                    <a:pt x="13777" y="2544"/>
                    <a:pt x="13744" y="2677"/>
                  </a:cubicBezTo>
                  <a:cubicBezTo>
                    <a:pt x="13744" y="2844"/>
                    <a:pt x="13744" y="2977"/>
                    <a:pt x="13710" y="3144"/>
                  </a:cubicBezTo>
                  <a:cubicBezTo>
                    <a:pt x="13672" y="3119"/>
                    <a:pt x="13629" y="3108"/>
                    <a:pt x="13587" y="3108"/>
                  </a:cubicBezTo>
                  <a:cubicBezTo>
                    <a:pt x="13518" y="3108"/>
                    <a:pt x="13451" y="3136"/>
                    <a:pt x="13410" y="3177"/>
                  </a:cubicBezTo>
                  <a:cubicBezTo>
                    <a:pt x="13377" y="3211"/>
                    <a:pt x="13377" y="3211"/>
                    <a:pt x="13343" y="3244"/>
                  </a:cubicBezTo>
                  <a:cubicBezTo>
                    <a:pt x="13343" y="3011"/>
                    <a:pt x="13343" y="2744"/>
                    <a:pt x="13343" y="2477"/>
                  </a:cubicBezTo>
                  <a:cubicBezTo>
                    <a:pt x="13243" y="2110"/>
                    <a:pt x="13243" y="1743"/>
                    <a:pt x="13377" y="1376"/>
                  </a:cubicBezTo>
                  <a:cubicBezTo>
                    <a:pt x="13544" y="1076"/>
                    <a:pt x="13844" y="909"/>
                    <a:pt x="14177" y="876"/>
                  </a:cubicBezTo>
                  <a:close/>
                  <a:moveTo>
                    <a:pt x="16969" y="1939"/>
                  </a:moveTo>
                  <a:cubicBezTo>
                    <a:pt x="17038" y="1939"/>
                    <a:pt x="17095" y="1969"/>
                    <a:pt x="17113" y="2077"/>
                  </a:cubicBezTo>
                  <a:cubicBezTo>
                    <a:pt x="17113" y="2310"/>
                    <a:pt x="17013" y="2544"/>
                    <a:pt x="16813" y="2710"/>
                  </a:cubicBezTo>
                  <a:cubicBezTo>
                    <a:pt x="16346" y="3011"/>
                    <a:pt x="15812" y="3211"/>
                    <a:pt x="15245" y="3277"/>
                  </a:cubicBezTo>
                  <a:cubicBezTo>
                    <a:pt x="15211" y="3244"/>
                    <a:pt x="15211" y="3211"/>
                    <a:pt x="15178" y="3211"/>
                  </a:cubicBezTo>
                  <a:lnTo>
                    <a:pt x="15278" y="3177"/>
                  </a:lnTo>
                  <a:lnTo>
                    <a:pt x="15545" y="3077"/>
                  </a:lnTo>
                  <a:cubicBezTo>
                    <a:pt x="15712" y="3011"/>
                    <a:pt x="15879" y="2944"/>
                    <a:pt x="16045" y="2844"/>
                  </a:cubicBezTo>
                  <a:cubicBezTo>
                    <a:pt x="16072" y="2817"/>
                    <a:pt x="16056" y="2768"/>
                    <a:pt x="16013" y="2768"/>
                  </a:cubicBezTo>
                  <a:cubicBezTo>
                    <a:pt x="16003" y="2768"/>
                    <a:pt x="15991" y="2771"/>
                    <a:pt x="15979" y="2777"/>
                  </a:cubicBezTo>
                  <a:cubicBezTo>
                    <a:pt x="15812" y="2844"/>
                    <a:pt x="15645" y="2911"/>
                    <a:pt x="15478" y="2977"/>
                  </a:cubicBezTo>
                  <a:lnTo>
                    <a:pt x="15311" y="3044"/>
                  </a:lnTo>
                  <a:cubicBezTo>
                    <a:pt x="15412" y="2877"/>
                    <a:pt x="15545" y="2710"/>
                    <a:pt x="15712" y="2577"/>
                  </a:cubicBezTo>
                  <a:cubicBezTo>
                    <a:pt x="15912" y="2410"/>
                    <a:pt x="16145" y="2243"/>
                    <a:pt x="16379" y="2110"/>
                  </a:cubicBezTo>
                  <a:lnTo>
                    <a:pt x="16412" y="2143"/>
                  </a:lnTo>
                  <a:cubicBezTo>
                    <a:pt x="16512" y="2077"/>
                    <a:pt x="16646" y="2010"/>
                    <a:pt x="16779" y="1977"/>
                  </a:cubicBezTo>
                  <a:cubicBezTo>
                    <a:pt x="16841" y="1961"/>
                    <a:pt x="16910" y="1939"/>
                    <a:pt x="16969" y="1939"/>
                  </a:cubicBezTo>
                  <a:close/>
                  <a:moveTo>
                    <a:pt x="14945" y="3411"/>
                  </a:moveTo>
                  <a:cubicBezTo>
                    <a:pt x="14911" y="3444"/>
                    <a:pt x="14878" y="3478"/>
                    <a:pt x="14878" y="3511"/>
                  </a:cubicBezTo>
                  <a:lnTo>
                    <a:pt x="14878" y="3544"/>
                  </a:lnTo>
                  <a:cubicBezTo>
                    <a:pt x="14711" y="3711"/>
                    <a:pt x="14478" y="3811"/>
                    <a:pt x="14244" y="3878"/>
                  </a:cubicBezTo>
                  <a:cubicBezTo>
                    <a:pt x="14302" y="3820"/>
                    <a:pt x="14260" y="3738"/>
                    <a:pt x="14204" y="3738"/>
                  </a:cubicBezTo>
                  <a:cubicBezTo>
                    <a:pt x="14196" y="3738"/>
                    <a:pt x="14186" y="3740"/>
                    <a:pt x="14177" y="3744"/>
                  </a:cubicBezTo>
                  <a:cubicBezTo>
                    <a:pt x="14077" y="3811"/>
                    <a:pt x="14011" y="3845"/>
                    <a:pt x="13944" y="3878"/>
                  </a:cubicBezTo>
                  <a:lnTo>
                    <a:pt x="13877" y="3878"/>
                  </a:lnTo>
                  <a:cubicBezTo>
                    <a:pt x="13944" y="3811"/>
                    <a:pt x="13977" y="3711"/>
                    <a:pt x="14011" y="3611"/>
                  </a:cubicBezTo>
                  <a:cubicBezTo>
                    <a:pt x="14011" y="3578"/>
                    <a:pt x="14044" y="3544"/>
                    <a:pt x="14044" y="3511"/>
                  </a:cubicBezTo>
                  <a:cubicBezTo>
                    <a:pt x="14190" y="3462"/>
                    <a:pt x="14337" y="3431"/>
                    <a:pt x="14483" y="3431"/>
                  </a:cubicBezTo>
                  <a:cubicBezTo>
                    <a:pt x="14537" y="3431"/>
                    <a:pt x="14591" y="3435"/>
                    <a:pt x="14644" y="3444"/>
                  </a:cubicBezTo>
                  <a:cubicBezTo>
                    <a:pt x="14744" y="3444"/>
                    <a:pt x="14844" y="3411"/>
                    <a:pt x="14945" y="3411"/>
                  </a:cubicBezTo>
                  <a:close/>
                  <a:moveTo>
                    <a:pt x="13510" y="3311"/>
                  </a:moveTo>
                  <a:cubicBezTo>
                    <a:pt x="13610" y="3311"/>
                    <a:pt x="13710" y="3344"/>
                    <a:pt x="13777" y="3444"/>
                  </a:cubicBezTo>
                  <a:cubicBezTo>
                    <a:pt x="13810" y="3511"/>
                    <a:pt x="13810" y="3578"/>
                    <a:pt x="13810" y="3644"/>
                  </a:cubicBezTo>
                  <a:lnTo>
                    <a:pt x="13810" y="3678"/>
                  </a:lnTo>
                  <a:cubicBezTo>
                    <a:pt x="13744" y="3811"/>
                    <a:pt x="13677" y="3911"/>
                    <a:pt x="13577" y="4045"/>
                  </a:cubicBezTo>
                  <a:lnTo>
                    <a:pt x="13577" y="4011"/>
                  </a:lnTo>
                  <a:lnTo>
                    <a:pt x="13577" y="3845"/>
                  </a:lnTo>
                  <a:lnTo>
                    <a:pt x="13577" y="3678"/>
                  </a:lnTo>
                  <a:cubicBezTo>
                    <a:pt x="13560" y="3661"/>
                    <a:pt x="13552" y="3653"/>
                    <a:pt x="13544" y="3653"/>
                  </a:cubicBezTo>
                  <a:cubicBezTo>
                    <a:pt x="13535" y="3653"/>
                    <a:pt x="13527" y="3661"/>
                    <a:pt x="13510" y="3678"/>
                  </a:cubicBezTo>
                  <a:lnTo>
                    <a:pt x="13477" y="3845"/>
                  </a:lnTo>
                  <a:cubicBezTo>
                    <a:pt x="13477" y="3878"/>
                    <a:pt x="13443" y="3945"/>
                    <a:pt x="13443" y="3978"/>
                  </a:cubicBezTo>
                  <a:lnTo>
                    <a:pt x="13410" y="3845"/>
                  </a:lnTo>
                  <a:cubicBezTo>
                    <a:pt x="13410" y="3845"/>
                    <a:pt x="13410" y="3811"/>
                    <a:pt x="13410" y="3811"/>
                  </a:cubicBezTo>
                  <a:lnTo>
                    <a:pt x="13377" y="3644"/>
                  </a:lnTo>
                  <a:cubicBezTo>
                    <a:pt x="13377" y="3644"/>
                    <a:pt x="13377" y="3611"/>
                    <a:pt x="13377" y="3611"/>
                  </a:cubicBezTo>
                  <a:cubicBezTo>
                    <a:pt x="13377" y="3478"/>
                    <a:pt x="13377" y="3344"/>
                    <a:pt x="13510" y="3311"/>
                  </a:cubicBezTo>
                  <a:close/>
                  <a:moveTo>
                    <a:pt x="12409" y="3044"/>
                  </a:moveTo>
                  <a:lnTo>
                    <a:pt x="12543" y="3111"/>
                  </a:lnTo>
                  <a:lnTo>
                    <a:pt x="12576" y="3111"/>
                  </a:lnTo>
                  <a:cubicBezTo>
                    <a:pt x="12710" y="3144"/>
                    <a:pt x="12810" y="3211"/>
                    <a:pt x="12910" y="3277"/>
                  </a:cubicBezTo>
                  <a:cubicBezTo>
                    <a:pt x="13010" y="3344"/>
                    <a:pt x="13077" y="3411"/>
                    <a:pt x="13143" y="3511"/>
                  </a:cubicBezTo>
                  <a:cubicBezTo>
                    <a:pt x="13243" y="3711"/>
                    <a:pt x="13310" y="3911"/>
                    <a:pt x="13310" y="4145"/>
                  </a:cubicBezTo>
                  <a:cubicBezTo>
                    <a:pt x="13310" y="4145"/>
                    <a:pt x="13277" y="4178"/>
                    <a:pt x="13277" y="4211"/>
                  </a:cubicBezTo>
                  <a:cubicBezTo>
                    <a:pt x="13277" y="4211"/>
                    <a:pt x="13243" y="4111"/>
                    <a:pt x="13243" y="4078"/>
                  </a:cubicBezTo>
                  <a:cubicBezTo>
                    <a:pt x="13177" y="3945"/>
                    <a:pt x="13110" y="3811"/>
                    <a:pt x="13043" y="3711"/>
                  </a:cubicBezTo>
                  <a:lnTo>
                    <a:pt x="13077" y="3711"/>
                  </a:lnTo>
                  <a:cubicBezTo>
                    <a:pt x="13077" y="3700"/>
                    <a:pt x="13069" y="3696"/>
                    <a:pt x="13059" y="3696"/>
                  </a:cubicBezTo>
                  <a:cubicBezTo>
                    <a:pt x="13040" y="3696"/>
                    <a:pt x="13010" y="3711"/>
                    <a:pt x="13010" y="3711"/>
                  </a:cubicBezTo>
                  <a:cubicBezTo>
                    <a:pt x="13077" y="3845"/>
                    <a:pt x="13110" y="3978"/>
                    <a:pt x="13143" y="4111"/>
                  </a:cubicBezTo>
                  <a:cubicBezTo>
                    <a:pt x="13143" y="4111"/>
                    <a:pt x="13143" y="4111"/>
                    <a:pt x="13143" y="4145"/>
                  </a:cubicBezTo>
                  <a:cubicBezTo>
                    <a:pt x="13077" y="4078"/>
                    <a:pt x="13010" y="4011"/>
                    <a:pt x="12943" y="3978"/>
                  </a:cubicBezTo>
                  <a:cubicBezTo>
                    <a:pt x="12743" y="3811"/>
                    <a:pt x="12576" y="3644"/>
                    <a:pt x="12476" y="3411"/>
                  </a:cubicBezTo>
                  <a:cubicBezTo>
                    <a:pt x="12443" y="3277"/>
                    <a:pt x="12409" y="3177"/>
                    <a:pt x="12409" y="3044"/>
                  </a:cubicBezTo>
                  <a:close/>
                  <a:moveTo>
                    <a:pt x="3793" y="6865"/>
                  </a:moveTo>
                  <a:cubicBezTo>
                    <a:pt x="3788" y="6865"/>
                    <a:pt x="3781" y="6869"/>
                    <a:pt x="3770" y="6880"/>
                  </a:cubicBezTo>
                  <a:cubicBezTo>
                    <a:pt x="3603" y="6913"/>
                    <a:pt x="3470" y="7047"/>
                    <a:pt x="3370" y="7214"/>
                  </a:cubicBezTo>
                  <a:cubicBezTo>
                    <a:pt x="3303" y="7380"/>
                    <a:pt x="3236" y="7547"/>
                    <a:pt x="3236" y="7714"/>
                  </a:cubicBezTo>
                  <a:cubicBezTo>
                    <a:pt x="3236" y="7747"/>
                    <a:pt x="3261" y="7764"/>
                    <a:pt x="3286" y="7764"/>
                  </a:cubicBezTo>
                  <a:cubicBezTo>
                    <a:pt x="3311" y="7764"/>
                    <a:pt x="3336" y="7747"/>
                    <a:pt x="3336" y="7714"/>
                  </a:cubicBezTo>
                  <a:cubicBezTo>
                    <a:pt x="3336" y="7547"/>
                    <a:pt x="3370" y="7380"/>
                    <a:pt x="3470" y="7247"/>
                  </a:cubicBezTo>
                  <a:cubicBezTo>
                    <a:pt x="3536" y="7114"/>
                    <a:pt x="3670" y="6980"/>
                    <a:pt x="3803" y="6880"/>
                  </a:cubicBezTo>
                  <a:cubicBezTo>
                    <a:pt x="3803" y="6880"/>
                    <a:pt x="3803" y="6865"/>
                    <a:pt x="3793" y="6865"/>
                  </a:cubicBezTo>
                  <a:close/>
                  <a:moveTo>
                    <a:pt x="15578" y="5212"/>
                  </a:moveTo>
                  <a:cubicBezTo>
                    <a:pt x="15512" y="5379"/>
                    <a:pt x="15478" y="5546"/>
                    <a:pt x="15412" y="5679"/>
                  </a:cubicBezTo>
                  <a:cubicBezTo>
                    <a:pt x="15311" y="5946"/>
                    <a:pt x="15211" y="6246"/>
                    <a:pt x="15111" y="6546"/>
                  </a:cubicBezTo>
                  <a:cubicBezTo>
                    <a:pt x="14945" y="6980"/>
                    <a:pt x="14811" y="7414"/>
                    <a:pt x="14678" y="7847"/>
                  </a:cubicBezTo>
                  <a:cubicBezTo>
                    <a:pt x="14744" y="7514"/>
                    <a:pt x="14778" y="7114"/>
                    <a:pt x="14811" y="6780"/>
                  </a:cubicBezTo>
                  <a:cubicBezTo>
                    <a:pt x="14945" y="6213"/>
                    <a:pt x="15178" y="5646"/>
                    <a:pt x="15578" y="5212"/>
                  </a:cubicBezTo>
                  <a:close/>
                  <a:moveTo>
                    <a:pt x="4960" y="7295"/>
                  </a:moveTo>
                  <a:cubicBezTo>
                    <a:pt x="4952" y="7295"/>
                    <a:pt x="4944" y="7300"/>
                    <a:pt x="4937" y="7314"/>
                  </a:cubicBezTo>
                  <a:cubicBezTo>
                    <a:pt x="4871" y="7314"/>
                    <a:pt x="4804" y="7380"/>
                    <a:pt x="4771" y="7414"/>
                  </a:cubicBezTo>
                  <a:cubicBezTo>
                    <a:pt x="4704" y="7447"/>
                    <a:pt x="4671" y="7514"/>
                    <a:pt x="4637" y="7547"/>
                  </a:cubicBezTo>
                  <a:cubicBezTo>
                    <a:pt x="4604" y="7614"/>
                    <a:pt x="4537" y="7647"/>
                    <a:pt x="4504" y="7714"/>
                  </a:cubicBezTo>
                  <a:cubicBezTo>
                    <a:pt x="4470" y="7781"/>
                    <a:pt x="4437" y="7847"/>
                    <a:pt x="4437" y="7914"/>
                  </a:cubicBezTo>
                  <a:cubicBezTo>
                    <a:pt x="4418" y="7933"/>
                    <a:pt x="4443" y="7953"/>
                    <a:pt x="4474" y="7953"/>
                  </a:cubicBezTo>
                  <a:cubicBezTo>
                    <a:pt x="4497" y="7953"/>
                    <a:pt x="4523" y="7942"/>
                    <a:pt x="4537" y="7914"/>
                  </a:cubicBezTo>
                  <a:cubicBezTo>
                    <a:pt x="4537" y="7881"/>
                    <a:pt x="4570" y="7814"/>
                    <a:pt x="4604" y="7747"/>
                  </a:cubicBezTo>
                  <a:cubicBezTo>
                    <a:pt x="4604" y="7714"/>
                    <a:pt x="4637" y="7647"/>
                    <a:pt x="4704" y="7614"/>
                  </a:cubicBezTo>
                  <a:cubicBezTo>
                    <a:pt x="4737" y="7581"/>
                    <a:pt x="4771" y="7514"/>
                    <a:pt x="4837" y="7480"/>
                  </a:cubicBezTo>
                  <a:cubicBezTo>
                    <a:pt x="4871" y="7447"/>
                    <a:pt x="4937" y="7414"/>
                    <a:pt x="4971" y="7380"/>
                  </a:cubicBezTo>
                  <a:cubicBezTo>
                    <a:pt x="5024" y="7380"/>
                    <a:pt x="4992" y="7295"/>
                    <a:pt x="4960" y="7295"/>
                  </a:cubicBezTo>
                  <a:close/>
                  <a:moveTo>
                    <a:pt x="15712" y="5212"/>
                  </a:moveTo>
                  <a:cubicBezTo>
                    <a:pt x="15712" y="5779"/>
                    <a:pt x="15612" y="6346"/>
                    <a:pt x="15445" y="6880"/>
                  </a:cubicBezTo>
                  <a:cubicBezTo>
                    <a:pt x="15245" y="7347"/>
                    <a:pt x="14978" y="7781"/>
                    <a:pt x="14644" y="8148"/>
                  </a:cubicBezTo>
                  <a:cubicBezTo>
                    <a:pt x="14811" y="7614"/>
                    <a:pt x="15011" y="7080"/>
                    <a:pt x="15211" y="6546"/>
                  </a:cubicBezTo>
                  <a:lnTo>
                    <a:pt x="15512" y="5713"/>
                  </a:lnTo>
                  <a:cubicBezTo>
                    <a:pt x="15578" y="5546"/>
                    <a:pt x="15645" y="5379"/>
                    <a:pt x="15712" y="5212"/>
                  </a:cubicBezTo>
                  <a:close/>
                  <a:moveTo>
                    <a:pt x="3236" y="8048"/>
                  </a:moveTo>
                  <a:cubicBezTo>
                    <a:pt x="3203" y="8048"/>
                    <a:pt x="3203" y="8081"/>
                    <a:pt x="3203" y="8081"/>
                  </a:cubicBezTo>
                  <a:lnTo>
                    <a:pt x="3203" y="8281"/>
                  </a:lnTo>
                  <a:cubicBezTo>
                    <a:pt x="3203" y="8314"/>
                    <a:pt x="3203" y="8348"/>
                    <a:pt x="3236" y="8348"/>
                  </a:cubicBezTo>
                  <a:cubicBezTo>
                    <a:pt x="3270" y="8348"/>
                    <a:pt x="3303" y="8314"/>
                    <a:pt x="3303" y="8281"/>
                  </a:cubicBezTo>
                  <a:cubicBezTo>
                    <a:pt x="3303" y="8214"/>
                    <a:pt x="3303" y="8148"/>
                    <a:pt x="3303" y="8081"/>
                  </a:cubicBezTo>
                  <a:cubicBezTo>
                    <a:pt x="3270" y="8081"/>
                    <a:pt x="3270" y="8048"/>
                    <a:pt x="3236" y="8048"/>
                  </a:cubicBezTo>
                  <a:close/>
                  <a:moveTo>
                    <a:pt x="4418" y="8576"/>
                  </a:moveTo>
                  <a:cubicBezTo>
                    <a:pt x="4415" y="8576"/>
                    <a:pt x="4404" y="8595"/>
                    <a:pt x="4404" y="8615"/>
                  </a:cubicBezTo>
                  <a:cubicBezTo>
                    <a:pt x="4418" y="8586"/>
                    <a:pt x="4420" y="8576"/>
                    <a:pt x="4418" y="8576"/>
                  </a:cubicBezTo>
                  <a:close/>
                  <a:moveTo>
                    <a:pt x="629" y="6091"/>
                  </a:moveTo>
                  <a:cubicBezTo>
                    <a:pt x="811" y="6091"/>
                    <a:pt x="1016" y="6305"/>
                    <a:pt x="1101" y="6446"/>
                  </a:cubicBezTo>
                  <a:cubicBezTo>
                    <a:pt x="1135" y="6480"/>
                    <a:pt x="1168" y="6480"/>
                    <a:pt x="1201" y="6480"/>
                  </a:cubicBezTo>
                  <a:cubicBezTo>
                    <a:pt x="1168" y="6780"/>
                    <a:pt x="1235" y="7047"/>
                    <a:pt x="1402" y="7280"/>
                  </a:cubicBezTo>
                  <a:cubicBezTo>
                    <a:pt x="1635" y="7647"/>
                    <a:pt x="1902" y="7981"/>
                    <a:pt x="2235" y="8281"/>
                  </a:cubicBezTo>
                  <a:cubicBezTo>
                    <a:pt x="2402" y="8448"/>
                    <a:pt x="2569" y="8615"/>
                    <a:pt x="2736" y="8815"/>
                  </a:cubicBezTo>
                  <a:lnTo>
                    <a:pt x="2769" y="8848"/>
                  </a:lnTo>
                  <a:lnTo>
                    <a:pt x="2736" y="8848"/>
                  </a:lnTo>
                  <a:cubicBezTo>
                    <a:pt x="2536" y="8781"/>
                    <a:pt x="2369" y="8715"/>
                    <a:pt x="2202" y="8615"/>
                  </a:cubicBezTo>
                  <a:cubicBezTo>
                    <a:pt x="1869" y="8381"/>
                    <a:pt x="1568" y="8081"/>
                    <a:pt x="1368" y="7714"/>
                  </a:cubicBezTo>
                  <a:cubicBezTo>
                    <a:pt x="1368" y="7697"/>
                    <a:pt x="1360" y="7689"/>
                    <a:pt x="1352" y="7689"/>
                  </a:cubicBezTo>
                  <a:cubicBezTo>
                    <a:pt x="1343" y="7689"/>
                    <a:pt x="1335" y="7697"/>
                    <a:pt x="1335" y="7714"/>
                  </a:cubicBezTo>
                  <a:cubicBezTo>
                    <a:pt x="1468" y="8081"/>
                    <a:pt x="1702" y="8414"/>
                    <a:pt x="2002" y="8648"/>
                  </a:cubicBezTo>
                  <a:lnTo>
                    <a:pt x="2002" y="8681"/>
                  </a:lnTo>
                  <a:cubicBezTo>
                    <a:pt x="1902" y="8648"/>
                    <a:pt x="1802" y="8615"/>
                    <a:pt x="1702" y="8548"/>
                  </a:cubicBezTo>
                  <a:cubicBezTo>
                    <a:pt x="1335" y="8381"/>
                    <a:pt x="968" y="8114"/>
                    <a:pt x="701" y="7814"/>
                  </a:cubicBezTo>
                  <a:cubicBezTo>
                    <a:pt x="401" y="7514"/>
                    <a:pt x="234" y="7080"/>
                    <a:pt x="234" y="6680"/>
                  </a:cubicBezTo>
                  <a:cubicBezTo>
                    <a:pt x="234" y="6480"/>
                    <a:pt x="301" y="6180"/>
                    <a:pt x="534" y="6113"/>
                  </a:cubicBezTo>
                  <a:cubicBezTo>
                    <a:pt x="564" y="6098"/>
                    <a:pt x="596" y="6091"/>
                    <a:pt x="629" y="6091"/>
                  </a:cubicBezTo>
                  <a:close/>
                  <a:moveTo>
                    <a:pt x="1904" y="6176"/>
                  </a:moveTo>
                  <a:cubicBezTo>
                    <a:pt x="1925" y="6176"/>
                    <a:pt x="1947" y="6177"/>
                    <a:pt x="1969" y="6180"/>
                  </a:cubicBezTo>
                  <a:lnTo>
                    <a:pt x="1935" y="6213"/>
                  </a:lnTo>
                  <a:cubicBezTo>
                    <a:pt x="2402" y="6246"/>
                    <a:pt x="2803" y="6580"/>
                    <a:pt x="2936" y="7047"/>
                  </a:cubicBezTo>
                  <a:cubicBezTo>
                    <a:pt x="2936" y="7047"/>
                    <a:pt x="2936" y="7080"/>
                    <a:pt x="2969" y="7080"/>
                  </a:cubicBezTo>
                  <a:cubicBezTo>
                    <a:pt x="2836" y="7347"/>
                    <a:pt x="2803" y="7681"/>
                    <a:pt x="2869" y="7981"/>
                  </a:cubicBezTo>
                  <a:cubicBezTo>
                    <a:pt x="2903" y="8114"/>
                    <a:pt x="2903" y="8281"/>
                    <a:pt x="2936" y="8448"/>
                  </a:cubicBezTo>
                  <a:lnTo>
                    <a:pt x="2903" y="8381"/>
                  </a:lnTo>
                  <a:cubicBezTo>
                    <a:pt x="2803" y="8181"/>
                    <a:pt x="2669" y="8014"/>
                    <a:pt x="2569" y="7847"/>
                  </a:cubicBezTo>
                  <a:cubicBezTo>
                    <a:pt x="2556" y="7822"/>
                    <a:pt x="2539" y="7811"/>
                    <a:pt x="2524" y="7811"/>
                  </a:cubicBezTo>
                  <a:cubicBezTo>
                    <a:pt x="2499" y="7811"/>
                    <a:pt x="2482" y="7840"/>
                    <a:pt x="2502" y="7881"/>
                  </a:cubicBezTo>
                  <a:lnTo>
                    <a:pt x="2769" y="8414"/>
                  </a:lnTo>
                  <a:cubicBezTo>
                    <a:pt x="2803" y="8481"/>
                    <a:pt x="2869" y="8548"/>
                    <a:pt x="2903" y="8648"/>
                  </a:cubicBezTo>
                  <a:cubicBezTo>
                    <a:pt x="2903" y="8715"/>
                    <a:pt x="2936" y="8781"/>
                    <a:pt x="2936" y="8881"/>
                  </a:cubicBezTo>
                  <a:cubicBezTo>
                    <a:pt x="2803" y="8681"/>
                    <a:pt x="2669" y="8548"/>
                    <a:pt x="2536" y="8381"/>
                  </a:cubicBezTo>
                  <a:cubicBezTo>
                    <a:pt x="2202" y="8081"/>
                    <a:pt x="1869" y="7714"/>
                    <a:pt x="1602" y="7347"/>
                  </a:cubicBezTo>
                  <a:cubicBezTo>
                    <a:pt x="1468" y="7147"/>
                    <a:pt x="1402" y="6913"/>
                    <a:pt x="1402" y="6647"/>
                  </a:cubicBezTo>
                  <a:cubicBezTo>
                    <a:pt x="1402" y="6368"/>
                    <a:pt x="1631" y="6176"/>
                    <a:pt x="1904" y="6176"/>
                  </a:cubicBezTo>
                  <a:close/>
                  <a:moveTo>
                    <a:pt x="5338" y="7047"/>
                  </a:moveTo>
                  <a:cubicBezTo>
                    <a:pt x="5438" y="7047"/>
                    <a:pt x="5504" y="7080"/>
                    <a:pt x="5571" y="7147"/>
                  </a:cubicBezTo>
                  <a:cubicBezTo>
                    <a:pt x="5605" y="7247"/>
                    <a:pt x="5605" y="7347"/>
                    <a:pt x="5571" y="7447"/>
                  </a:cubicBezTo>
                  <a:cubicBezTo>
                    <a:pt x="5538" y="7614"/>
                    <a:pt x="5504" y="7781"/>
                    <a:pt x="5438" y="7947"/>
                  </a:cubicBezTo>
                  <a:cubicBezTo>
                    <a:pt x="5438" y="7981"/>
                    <a:pt x="5404" y="8014"/>
                    <a:pt x="5371" y="8048"/>
                  </a:cubicBezTo>
                  <a:cubicBezTo>
                    <a:pt x="5338" y="8081"/>
                    <a:pt x="5304" y="8114"/>
                    <a:pt x="5238" y="8148"/>
                  </a:cubicBezTo>
                  <a:lnTo>
                    <a:pt x="5238" y="8181"/>
                  </a:lnTo>
                  <a:cubicBezTo>
                    <a:pt x="5171" y="8214"/>
                    <a:pt x="5104" y="8281"/>
                    <a:pt x="5037" y="8348"/>
                  </a:cubicBezTo>
                  <a:cubicBezTo>
                    <a:pt x="5037" y="8348"/>
                    <a:pt x="5004" y="8381"/>
                    <a:pt x="5037" y="8414"/>
                  </a:cubicBezTo>
                  <a:cubicBezTo>
                    <a:pt x="4937" y="8548"/>
                    <a:pt x="4871" y="8648"/>
                    <a:pt x="4804" y="8748"/>
                  </a:cubicBezTo>
                  <a:cubicBezTo>
                    <a:pt x="4637" y="8982"/>
                    <a:pt x="4304" y="8915"/>
                    <a:pt x="4070" y="8982"/>
                  </a:cubicBezTo>
                  <a:lnTo>
                    <a:pt x="4204" y="8915"/>
                  </a:lnTo>
                  <a:cubicBezTo>
                    <a:pt x="4204" y="8881"/>
                    <a:pt x="4237" y="8848"/>
                    <a:pt x="4270" y="8848"/>
                  </a:cubicBezTo>
                  <a:lnTo>
                    <a:pt x="4304" y="8781"/>
                  </a:lnTo>
                  <a:cubicBezTo>
                    <a:pt x="4337" y="8715"/>
                    <a:pt x="4404" y="8648"/>
                    <a:pt x="4404" y="8615"/>
                  </a:cubicBezTo>
                  <a:lnTo>
                    <a:pt x="4404" y="8615"/>
                  </a:lnTo>
                  <a:cubicBezTo>
                    <a:pt x="4370" y="8648"/>
                    <a:pt x="4304" y="8715"/>
                    <a:pt x="4270" y="8748"/>
                  </a:cubicBezTo>
                  <a:lnTo>
                    <a:pt x="4204" y="8781"/>
                  </a:lnTo>
                  <a:cubicBezTo>
                    <a:pt x="4170" y="8815"/>
                    <a:pt x="4137" y="8815"/>
                    <a:pt x="4137" y="8848"/>
                  </a:cubicBezTo>
                  <a:cubicBezTo>
                    <a:pt x="4070" y="8881"/>
                    <a:pt x="4037" y="8915"/>
                    <a:pt x="3970" y="8948"/>
                  </a:cubicBezTo>
                  <a:lnTo>
                    <a:pt x="3903" y="8982"/>
                  </a:lnTo>
                  <a:cubicBezTo>
                    <a:pt x="3903" y="8915"/>
                    <a:pt x="3937" y="8815"/>
                    <a:pt x="3937" y="8748"/>
                  </a:cubicBezTo>
                  <a:cubicBezTo>
                    <a:pt x="4003" y="8548"/>
                    <a:pt x="4037" y="8314"/>
                    <a:pt x="4103" y="8114"/>
                  </a:cubicBezTo>
                  <a:cubicBezTo>
                    <a:pt x="4137" y="7881"/>
                    <a:pt x="4237" y="7681"/>
                    <a:pt x="4370" y="7514"/>
                  </a:cubicBezTo>
                  <a:cubicBezTo>
                    <a:pt x="4370" y="7514"/>
                    <a:pt x="4404" y="7480"/>
                    <a:pt x="4404" y="7447"/>
                  </a:cubicBezTo>
                  <a:cubicBezTo>
                    <a:pt x="4437" y="7447"/>
                    <a:pt x="4437" y="7447"/>
                    <a:pt x="4470" y="7414"/>
                  </a:cubicBezTo>
                  <a:cubicBezTo>
                    <a:pt x="4570" y="7314"/>
                    <a:pt x="4671" y="7214"/>
                    <a:pt x="4804" y="7147"/>
                  </a:cubicBezTo>
                  <a:cubicBezTo>
                    <a:pt x="4971" y="7080"/>
                    <a:pt x="5171" y="7047"/>
                    <a:pt x="5338" y="7047"/>
                  </a:cubicBezTo>
                  <a:close/>
                  <a:moveTo>
                    <a:pt x="6679" y="7559"/>
                  </a:moveTo>
                  <a:cubicBezTo>
                    <a:pt x="6748" y="7559"/>
                    <a:pt x="6803" y="7591"/>
                    <a:pt x="6839" y="7681"/>
                  </a:cubicBezTo>
                  <a:cubicBezTo>
                    <a:pt x="6839" y="7947"/>
                    <a:pt x="6739" y="8181"/>
                    <a:pt x="6539" y="8348"/>
                  </a:cubicBezTo>
                  <a:cubicBezTo>
                    <a:pt x="6072" y="8681"/>
                    <a:pt x="5538" y="8915"/>
                    <a:pt x="5004" y="8982"/>
                  </a:cubicBezTo>
                  <a:cubicBezTo>
                    <a:pt x="4971" y="8948"/>
                    <a:pt x="4971" y="8948"/>
                    <a:pt x="4937" y="8915"/>
                  </a:cubicBezTo>
                  <a:lnTo>
                    <a:pt x="5037" y="8881"/>
                  </a:lnTo>
                  <a:cubicBezTo>
                    <a:pt x="5104" y="8848"/>
                    <a:pt x="5204" y="8815"/>
                    <a:pt x="5271" y="8781"/>
                  </a:cubicBezTo>
                  <a:cubicBezTo>
                    <a:pt x="5438" y="8681"/>
                    <a:pt x="5605" y="8615"/>
                    <a:pt x="5771" y="8515"/>
                  </a:cubicBezTo>
                  <a:cubicBezTo>
                    <a:pt x="5825" y="8488"/>
                    <a:pt x="5792" y="8439"/>
                    <a:pt x="5760" y="8439"/>
                  </a:cubicBezTo>
                  <a:cubicBezTo>
                    <a:pt x="5752" y="8439"/>
                    <a:pt x="5744" y="8441"/>
                    <a:pt x="5738" y="8448"/>
                  </a:cubicBezTo>
                  <a:cubicBezTo>
                    <a:pt x="5571" y="8515"/>
                    <a:pt x="5404" y="8581"/>
                    <a:pt x="5238" y="8681"/>
                  </a:cubicBezTo>
                  <a:lnTo>
                    <a:pt x="5071" y="8715"/>
                  </a:lnTo>
                  <a:cubicBezTo>
                    <a:pt x="5171" y="8548"/>
                    <a:pt x="5338" y="8414"/>
                    <a:pt x="5471" y="8248"/>
                  </a:cubicBezTo>
                  <a:cubicBezTo>
                    <a:pt x="5671" y="8081"/>
                    <a:pt x="5871" y="7914"/>
                    <a:pt x="6138" y="7781"/>
                  </a:cubicBezTo>
                  <a:cubicBezTo>
                    <a:pt x="6238" y="7714"/>
                    <a:pt x="6372" y="7647"/>
                    <a:pt x="6472" y="7614"/>
                  </a:cubicBezTo>
                  <a:cubicBezTo>
                    <a:pt x="6549" y="7583"/>
                    <a:pt x="6619" y="7559"/>
                    <a:pt x="6679" y="7559"/>
                  </a:cubicBezTo>
                  <a:close/>
                  <a:moveTo>
                    <a:pt x="14111" y="6947"/>
                  </a:moveTo>
                  <a:lnTo>
                    <a:pt x="14111" y="6947"/>
                  </a:lnTo>
                  <a:cubicBezTo>
                    <a:pt x="13910" y="7614"/>
                    <a:pt x="14111" y="8414"/>
                    <a:pt x="13744" y="9015"/>
                  </a:cubicBezTo>
                  <a:cubicBezTo>
                    <a:pt x="13777" y="8715"/>
                    <a:pt x="13810" y="8381"/>
                    <a:pt x="13810" y="8081"/>
                  </a:cubicBezTo>
                  <a:cubicBezTo>
                    <a:pt x="13810" y="7681"/>
                    <a:pt x="13910" y="7314"/>
                    <a:pt x="14111" y="6947"/>
                  </a:cubicBezTo>
                  <a:close/>
                  <a:moveTo>
                    <a:pt x="3870" y="6680"/>
                  </a:moveTo>
                  <a:cubicBezTo>
                    <a:pt x="4204" y="6713"/>
                    <a:pt x="4404" y="7047"/>
                    <a:pt x="4304" y="7380"/>
                  </a:cubicBezTo>
                  <a:cubicBezTo>
                    <a:pt x="4270" y="7380"/>
                    <a:pt x="4270" y="7380"/>
                    <a:pt x="4304" y="7414"/>
                  </a:cubicBezTo>
                  <a:cubicBezTo>
                    <a:pt x="4137" y="7581"/>
                    <a:pt x="4037" y="7781"/>
                    <a:pt x="3970" y="7981"/>
                  </a:cubicBezTo>
                  <a:cubicBezTo>
                    <a:pt x="3870" y="8214"/>
                    <a:pt x="3837" y="8448"/>
                    <a:pt x="3770" y="8681"/>
                  </a:cubicBezTo>
                  <a:cubicBezTo>
                    <a:pt x="3737" y="8815"/>
                    <a:pt x="3737" y="8915"/>
                    <a:pt x="3703" y="9048"/>
                  </a:cubicBezTo>
                  <a:cubicBezTo>
                    <a:pt x="3703" y="9082"/>
                    <a:pt x="3703" y="9082"/>
                    <a:pt x="3703" y="9082"/>
                  </a:cubicBezTo>
                  <a:cubicBezTo>
                    <a:pt x="3636" y="9048"/>
                    <a:pt x="3603" y="9015"/>
                    <a:pt x="3536" y="8982"/>
                  </a:cubicBezTo>
                  <a:cubicBezTo>
                    <a:pt x="3536" y="8815"/>
                    <a:pt x="3536" y="8648"/>
                    <a:pt x="3536" y="8515"/>
                  </a:cubicBezTo>
                  <a:lnTo>
                    <a:pt x="3536" y="8014"/>
                  </a:lnTo>
                  <a:cubicBezTo>
                    <a:pt x="3536" y="7998"/>
                    <a:pt x="3528" y="7989"/>
                    <a:pt x="3520" y="7989"/>
                  </a:cubicBezTo>
                  <a:cubicBezTo>
                    <a:pt x="3511" y="7989"/>
                    <a:pt x="3503" y="7998"/>
                    <a:pt x="3503" y="8014"/>
                  </a:cubicBezTo>
                  <a:lnTo>
                    <a:pt x="3503" y="8448"/>
                  </a:lnTo>
                  <a:cubicBezTo>
                    <a:pt x="3503" y="8581"/>
                    <a:pt x="3470" y="8748"/>
                    <a:pt x="3470" y="8881"/>
                  </a:cubicBezTo>
                  <a:cubicBezTo>
                    <a:pt x="3443" y="8873"/>
                    <a:pt x="3414" y="8868"/>
                    <a:pt x="3384" y="8868"/>
                  </a:cubicBezTo>
                  <a:cubicBezTo>
                    <a:pt x="3303" y="8868"/>
                    <a:pt x="3218" y="8899"/>
                    <a:pt x="3169" y="8948"/>
                  </a:cubicBezTo>
                  <a:cubicBezTo>
                    <a:pt x="3136" y="8982"/>
                    <a:pt x="3136" y="9015"/>
                    <a:pt x="3103" y="9048"/>
                  </a:cubicBezTo>
                  <a:lnTo>
                    <a:pt x="3103" y="9082"/>
                  </a:lnTo>
                  <a:cubicBezTo>
                    <a:pt x="3103" y="8815"/>
                    <a:pt x="3103" y="8581"/>
                    <a:pt x="3069" y="8314"/>
                  </a:cubicBezTo>
                  <a:cubicBezTo>
                    <a:pt x="2969" y="7947"/>
                    <a:pt x="2969" y="7581"/>
                    <a:pt x="3069" y="7214"/>
                  </a:cubicBezTo>
                  <a:cubicBezTo>
                    <a:pt x="3203" y="6880"/>
                    <a:pt x="3536" y="6680"/>
                    <a:pt x="3870" y="6680"/>
                  </a:cubicBezTo>
                  <a:close/>
                  <a:moveTo>
                    <a:pt x="4737" y="9148"/>
                  </a:moveTo>
                  <a:cubicBezTo>
                    <a:pt x="4704" y="9182"/>
                    <a:pt x="4671" y="9248"/>
                    <a:pt x="4637" y="9282"/>
                  </a:cubicBezTo>
                  <a:lnTo>
                    <a:pt x="4537" y="9348"/>
                  </a:lnTo>
                  <a:lnTo>
                    <a:pt x="4504" y="9382"/>
                  </a:lnTo>
                  <a:cubicBezTo>
                    <a:pt x="4437" y="9449"/>
                    <a:pt x="4370" y="9482"/>
                    <a:pt x="4304" y="9515"/>
                  </a:cubicBezTo>
                  <a:cubicBezTo>
                    <a:pt x="4204" y="9582"/>
                    <a:pt x="4137" y="9615"/>
                    <a:pt x="4037" y="9615"/>
                  </a:cubicBezTo>
                  <a:lnTo>
                    <a:pt x="3903" y="9649"/>
                  </a:lnTo>
                  <a:lnTo>
                    <a:pt x="4003" y="9615"/>
                  </a:lnTo>
                  <a:cubicBezTo>
                    <a:pt x="4090" y="9558"/>
                    <a:pt x="4052" y="9475"/>
                    <a:pt x="3976" y="9475"/>
                  </a:cubicBezTo>
                  <a:cubicBezTo>
                    <a:pt x="3963" y="9475"/>
                    <a:pt x="3950" y="9477"/>
                    <a:pt x="3937" y="9482"/>
                  </a:cubicBezTo>
                  <a:cubicBezTo>
                    <a:pt x="3870" y="9549"/>
                    <a:pt x="3803" y="9582"/>
                    <a:pt x="3737" y="9649"/>
                  </a:cubicBezTo>
                  <a:lnTo>
                    <a:pt x="3670" y="9649"/>
                  </a:lnTo>
                  <a:cubicBezTo>
                    <a:pt x="3737" y="9582"/>
                    <a:pt x="3770" y="9482"/>
                    <a:pt x="3770" y="9382"/>
                  </a:cubicBezTo>
                  <a:cubicBezTo>
                    <a:pt x="3770" y="9348"/>
                    <a:pt x="3803" y="9315"/>
                    <a:pt x="3837" y="9282"/>
                  </a:cubicBezTo>
                  <a:cubicBezTo>
                    <a:pt x="3962" y="9207"/>
                    <a:pt x="4106" y="9169"/>
                    <a:pt x="4254" y="9169"/>
                  </a:cubicBezTo>
                  <a:cubicBezTo>
                    <a:pt x="4304" y="9169"/>
                    <a:pt x="4354" y="9173"/>
                    <a:pt x="4404" y="9182"/>
                  </a:cubicBezTo>
                  <a:cubicBezTo>
                    <a:pt x="4504" y="9182"/>
                    <a:pt x="4604" y="9148"/>
                    <a:pt x="4737" y="9148"/>
                  </a:cubicBezTo>
                  <a:close/>
                  <a:moveTo>
                    <a:pt x="3271" y="9713"/>
                  </a:moveTo>
                  <a:cubicBezTo>
                    <a:pt x="3283" y="9722"/>
                    <a:pt x="3303" y="9731"/>
                    <a:pt x="3303" y="9749"/>
                  </a:cubicBezTo>
                  <a:lnTo>
                    <a:pt x="3303" y="9782"/>
                  </a:lnTo>
                  <a:cubicBezTo>
                    <a:pt x="3280" y="9759"/>
                    <a:pt x="3273" y="9736"/>
                    <a:pt x="3271" y="9713"/>
                  </a:cubicBezTo>
                  <a:close/>
                  <a:moveTo>
                    <a:pt x="3383" y="9135"/>
                  </a:moveTo>
                  <a:cubicBezTo>
                    <a:pt x="3551" y="9135"/>
                    <a:pt x="3690" y="9309"/>
                    <a:pt x="3603" y="9482"/>
                  </a:cubicBezTo>
                  <a:cubicBezTo>
                    <a:pt x="3536" y="9615"/>
                    <a:pt x="3436" y="9749"/>
                    <a:pt x="3336" y="9882"/>
                  </a:cubicBezTo>
                  <a:lnTo>
                    <a:pt x="3336" y="9849"/>
                  </a:lnTo>
                  <a:cubicBezTo>
                    <a:pt x="3370" y="9782"/>
                    <a:pt x="3370" y="9749"/>
                    <a:pt x="3336" y="9682"/>
                  </a:cubicBezTo>
                  <a:lnTo>
                    <a:pt x="3336" y="9515"/>
                  </a:lnTo>
                  <a:cubicBezTo>
                    <a:pt x="3336" y="9499"/>
                    <a:pt x="3328" y="9490"/>
                    <a:pt x="3320" y="9490"/>
                  </a:cubicBezTo>
                  <a:cubicBezTo>
                    <a:pt x="3311" y="9490"/>
                    <a:pt x="3303" y="9499"/>
                    <a:pt x="3303" y="9515"/>
                  </a:cubicBezTo>
                  <a:cubicBezTo>
                    <a:pt x="3303" y="9549"/>
                    <a:pt x="3303" y="9615"/>
                    <a:pt x="3270" y="9682"/>
                  </a:cubicBezTo>
                  <a:cubicBezTo>
                    <a:pt x="3270" y="9649"/>
                    <a:pt x="3270" y="9649"/>
                    <a:pt x="3270" y="9649"/>
                  </a:cubicBezTo>
                  <a:cubicBezTo>
                    <a:pt x="3270" y="9582"/>
                    <a:pt x="3236" y="9549"/>
                    <a:pt x="3236" y="9482"/>
                  </a:cubicBezTo>
                  <a:cubicBezTo>
                    <a:pt x="3236" y="9482"/>
                    <a:pt x="3236" y="9449"/>
                    <a:pt x="3203" y="9415"/>
                  </a:cubicBezTo>
                  <a:cubicBezTo>
                    <a:pt x="3203" y="9315"/>
                    <a:pt x="3203" y="9182"/>
                    <a:pt x="3303" y="9148"/>
                  </a:cubicBezTo>
                  <a:cubicBezTo>
                    <a:pt x="3330" y="9139"/>
                    <a:pt x="3357" y="9135"/>
                    <a:pt x="3383" y="9135"/>
                  </a:cubicBezTo>
                  <a:close/>
                  <a:moveTo>
                    <a:pt x="2169" y="8915"/>
                  </a:moveTo>
                  <a:lnTo>
                    <a:pt x="2302" y="8948"/>
                  </a:lnTo>
                  <a:lnTo>
                    <a:pt x="2336" y="8982"/>
                  </a:lnTo>
                  <a:cubicBezTo>
                    <a:pt x="2469" y="9015"/>
                    <a:pt x="2569" y="9048"/>
                    <a:pt x="2669" y="9082"/>
                  </a:cubicBezTo>
                  <a:cubicBezTo>
                    <a:pt x="2769" y="9148"/>
                    <a:pt x="2836" y="9248"/>
                    <a:pt x="2903" y="9315"/>
                  </a:cubicBezTo>
                  <a:cubicBezTo>
                    <a:pt x="3036" y="9549"/>
                    <a:pt x="3136" y="9815"/>
                    <a:pt x="3136" y="10082"/>
                  </a:cubicBezTo>
                  <a:cubicBezTo>
                    <a:pt x="3103" y="10016"/>
                    <a:pt x="3069" y="9949"/>
                    <a:pt x="3036" y="9882"/>
                  </a:cubicBezTo>
                  <a:lnTo>
                    <a:pt x="3036" y="9916"/>
                  </a:lnTo>
                  <a:lnTo>
                    <a:pt x="2869" y="9549"/>
                  </a:lnTo>
                  <a:lnTo>
                    <a:pt x="2803" y="9549"/>
                  </a:lnTo>
                  <a:cubicBezTo>
                    <a:pt x="2869" y="9682"/>
                    <a:pt x="2903" y="9782"/>
                    <a:pt x="2969" y="9916"/>
                  </a:cubicBezTo>
                  <a:lnTo>
                    <a:pt x="2969" y="9949"/>
                  </a:lnTo>
                  <a:cubicBezTo>
                    <a:pt x="2869" y="9882"/>
                    <a:pt x="2803" y="9849"/>
                    <a:pt x="2736" y="9782"/>
                  </a:cubicBezTo>
                  <a:cubicBezTo>
                    <a:pt x="2502" y="9649"/>
                    <a:pt x="2336" y="9482"/>
                    <a:pt x="2235" y="9248"/>
                  </a:cubicBezTo>
                  <a:cubicBezTo>
                    <a:pt x="2202" y="9148"/>
                    <a:pt x="2169" y="9015"/>
                    <a:pt x="2169" y="8915"/>
                  </a:cubicBezTo>
                  <a:close/>
                  <a:moveTo>
                    <a:pt x="3270" y="10316"/>
                  </a:moveTo>
                  <a:lnTo>
                    <a:pt x="3236" y="10349"/>
                  </a:lnTo>
                  <a:cubicBezTo>
                    <a:pt x="3236" y="10349"/>
                    <a:pt x="3236" y="10349"/>
                    <a:pt x="3236" y="10316"/>
                  </a:cubicBezTo>
                  <a:close/>
                  <a:moveTo>
                    <a:pt x="8573" y="11250"/>
                  </a:moveTo>
                  <a:cubicBezTo>
                    <a:pt x="8440" y="11917"/>
                    <a:pt x="8507" y="12617"/>
                    <a:pt x="8773" y="13218"/>
                  </a:cubicBezTo>
                  <a:cubicBezTo>
                    <a:pt x="8974" y="13585"/>
                    <a:pt x="9107" y="13985"/>
                    <a:pt x="9207" y="14385"/>
                  </a:cubicBezTo>
                  <a:cubicBezTo>
                    <a:pt x="9240" y="14652"/>
                    <a:pt x="9274" y="14919"/>
                    <a:pt x="9240" y="15219"/>
                  </a:cubicBezTo>
                  <a:cubicBezTo>
                    <a:pt x="9040" y="14652"/>
                    <a:pt x="8874" y="14152"/>
                    <a:pt x="8707" y="13618"/>
                  </a:cubicBezTo>
                  <a:lnTo>
                    <a:pt x="8707" y="13618"/>
                  </a:lnTo>
                  <a:lnTo>
                    <a:pt x="8740" y="13652"/>
                  </a:lnTo>
                  <a:cubicBezTo>
                    <a:pt x="8440" y="12884"/>
                    <a:pt x="8407" y="12050"/>
                    <a:pt x="8573" y="11250"/>
                  </a:cubicBezTo>
                  <a:close/>
                  <a:moveTo>
                    <a:pt x="7339" y="15386"/>
                  </a:moveTo>
                  <a:lnTo>
                    <a:pt x="7372" y="15486"/>
                  </a:lnTo>
                  <a:lnTo>
                    <a:pt x="7339" y="15486"/>
                  </a:lnTo>
                  <a:cubicBezTo>
                    <a:pt x="7306" y="15453"/>
                    <a:pt x="7339" y="15419"/>
                    <a:pt x="7339" y="15386"/>
                  </a:cubicBezTo>
                  <a:close/>
                  <a:moveTo>
                    <a:pt x="8673" y="11350"/>
                  </a:moveTo>
                  <a:cubicBezTo>
                    <a:pt x="8707" y="11617"/>
                    <a:pt x="8807" y="11850"/>
                    <a:pt x="8907" y="12084"/>
                  </a:cubicBezTo>
                  <a:cubicBezTo>
                    <a:pt x="9107" y="12517"/>
                    <a:pt x="9274" y="13018"/>
                    <a:pt x="9407" y="13485"/>
                  </a:cubicBezTo>
                  <a:cubicBezTo>
                    <a:pt x="9507" y="13985"/>
                    <a:pt x="9507" y="14519"/>
                    <a:pt x="9441" y="15019"/>
                  </a:cubicBezTo>
                  <a:cubicBezTo>
                    <a:pt x="9441" y="15186"/>
                    <a:pt x="9407" y="15386"/>
                    <a:pt x="9374" y="15553"/>
                  </a:cubicBezTo>
                  <a:cubicBezTo>
                    <a:pt x="9407" y="14852"/>
                    <a:pt x="9274" y="14185"/>
                    <a:pt x="9007" y="13551"/>
                  </a:cubicBezTo>
                  <a:lnTo>
                    <a:pt x="9040" y="13551"/>
                  </a:lnTo>
                  <a:cubicBezTo>
                    <a:pt x="8840" y="13185"/>
                    <a:pt x="8707" y="12818"/>
                    <a:pt x="8640" y="12417"/>
                  </a:cubicBezTo>
                  <a:cubicBezTo>
                    <a:pt x="8573" y="12050"/>
                    <a:pt x="8573" y="11717"/>
                    <a:pt x="8673" y="11350"/>
                  </a:cubicBezTo>
                  <a:close/>
                  <a:moveTo>
                    <a:pt x="7339" y="15720"/>
                  </a:moveTo>
                  <a:lnTo>
                    <a:pt x="7339" y="15720"/>
                  </a:lnTo>
                  <a:cubicBezTo>
                    <a:pt x="7706" y="16720"/>
                    <a:pt x="8206" y="17688"/>
                    <a:pt x="8840" y="18555"/>
                  </a:cubicBezTo>
                  <a:cubicBezTo>
                    <a:pt x="8540" y="18322"/>
                    <a:pt x="8306" y="18088"/>
                    <a:pt x="8040" y="17821"/>
                  </a:cubicBezTo>
                  <a:lnTo>
                    <a:pt x="8073" y="17821"/>
                  </a:lnTo>
                  <a:cubicBezTo>
                    <a:pt x="7573" y="17221"/>
                    <a:pt x="7306" y="16487"/>
                    <a:pt x="7339" y="15720"/>
                  </a:cubicBezTo>
                  <a:close/>
                  <a:moveTo>
                    <a:pt x="7497" y="15802"/>
                  </a:moveTo>
                  <a:cubicBezTo>
                    <a:pt x="7725" y="16251"/>
                    <a:pt x="7983" y="16670"/>
                    <a:pt x="8273" y="17121"/>
                  </a:cubicBezTo>
                  <a:cubicBezTo>
                    <a:pt x="8473" y="17454"/>
                    <a:pt x="8673" y="17755"/>
                    <a:pt x="8840" y="18121"/>
                  </a:cubicBezTo>
                  <a:cubicBezTo>
                    <a:pt x="8974" y="18322"/>
                    <a:pt x="9040" y="18588"/>
                    <a:pt x="9140" y="18822"/>
                  </a:cubicBezTo>
                  <a:cubicBezTo>
                    <a:pt x="8392" y="17911"/>
                    <a:pt x="7834" y="16904"/>
                    <a:pt x="7497" y="15802"/>
                  </a:cubicBezTo>
                  <a:close/>
                  <a:moveTo>
                    <a:pt x="20694" y="18374"/>
                  </a:moveTo>
                  <a:cubicBezTo>
                    <a:pt x="20688" y="18374"/>
                    <a:pt x="20682" y="18379"/>
                    <a:pt x="20682" y="18388"/>
                  </a:cubicBezTo>
                  <a:cubicBezTo>
                    <a:pt x="20482" y="18388"/>
                    <a:pt x="20348" y="18488"/>
                    <a:pt x="20215" y="18622"/>
                  </a:cubicBezTo>
                  <a:cubicBezTo>
                    <a:pt x="20082" y="18755"/>
                    <a:pt x="20015" y="18922"/>
                    <a:pt x="19981" y="19089"/>
                  </a:cubicBezTo>
                  <a:cubicBezTo>
                    <a:pt x="19962" y="19128"/>
                    <a:pt x="19977" y="19144"/>
                    <a:pt x="19999" y="19144"/>
                  </a:cubicBezTo>
                  <a:cubicBezTo>
                    <a:pt x="20015" y="19144"/>
                    <a:pt x="20034" y="19136"/>
                    <a:pt x="20048" y="19122"/>
                  </a:cubicBezTo>
                  <a:cubicBezTo>
                    <a:pt x="20082" y="18955"/>
                    <a:pt x="20182" y="18822"/>
                    <a:pt x="20282" y="18689"/>
                  </a:cubicBezTo>
                  <a:cubicBezTo>
                    <a:pt x="20315" y="18622"/>
                    <a:pt x="20382" y="18588"/>
                    <a:pt x="20448" y="18522"/>
                  </a:cubicBezTo>
                  <a:cubicBezTo>
                    <a:pt x="20515" y="18488"/>
                    <a:pt x="20615" y="18455"/>
                    <a:pt x="20682" y="18422"/>
                  </a:cubicBezTo>
                  <a:cubicBezTo>
                    <a:pt x="20729" y="18398"/>
                    <a:pt x="20710" y="18374"/>
                    <a:pt x="20694" y="18374"/>
                  </a:cubicBezTo>
                  <a:close/>
                  <a:moveTo>
                    <a:pt x="21683" y="18989"/>
                  </a:moveTo>
                  <a:cubicBezTo>
                    <a:pt x="21616" y="19022"/>
                    <a:pt x="21549" y="19055"/>
                    <a:pt x="21516" y="19089"/>
                  </a:cubicBezTo>
                  <a:cubicBezTo>
                    <a:pt x="21449" y="19122"/>
                    <a:pt x="21382" y="19156"/>
                    <a:pt x="21349" y="19189"/>
                  </a:cubicBezTo>
                  <a:cubicBezTo>
                    <a:pt x="21282" y="19256"/>
                    <a:pt x="21249" y="19289"/>
                    <a:pt x="21216" y="19322"/>
                  </a:cubicBezTo>
                  <a:cubicBezTo>
                    <a:pt x="21149" y="19389"/>
                    <a:pt x="21116" y="19422"/>
                    <a:pt x="21082" y="19489"/>
                  </a:cubicBezTo>
                  <a:cubicBezTo>
                    <a:pt x="21058" y="19538"/>
                    <a:pt x="21105" y="19569"/>
                    <a:pt x="21145" y="19569"/>
                  </a:cubicBezTo>
                  <a:cubicBezTo>
                    <a:pt x="21160" y="19569"/>
                    <a:pt x="21173" y="19565"/>
                    <a:pt x="21182" y="19556"/>
                  </a:cubicBezTo>
                  <a:cubicBezTo>
                    <a:pt x="21182" y="19489"/>
                    <a:pt x="21216" y="19456"/>
                    <a:pt x="21282" y="19389"/>
                  </a:cubicBezTo>
                  <a:cubicBezTo>
                    <a:pt x="21316" y="19356"/>
                    <a:pt x="21349" y="19289"/>
                    <a:pt x="21416" y="19256"/>
                  </a:cubicBezTo>
                  <a:cubicBezTo>
                    <a:pt x="21449" y="19222"/>
                    <a:pt x="21516" y="19222"/>
                    <a:pt x="21549" y="19189"/>
                  </a:cubicBezTo>
                  <a:cubicBezTo>
                    <a:pt x="21616" y="19156"/>
                    <a:pt x="21649" y="19122"/>
                    <a:pt x="21716" y="19122"/>
                  </a:cubicBezTo>
                  <a:cubicBezTo>
                    <a:pt x="21783" y="19089"/>
                    <a:pt x="21749" y="18989"/>
                    <a:pt x="21683" y="18989"/>
                  </a:cubicBezTo>
                  <a:close/>
                  <a:moveTo>
                    <a:pt x="19886" y="19442"/>
                  </a:moveTo>
                  <a:cubicBezTo>
                    <a:pt x="19865" y="19442"/>
                    <a:pt x="19848" y="19465"/>
                    <a:pt x="19848" y="19489"/>
                  </a:cubicBezTo>
                  <a:lnTo>
                    <a:pt x="19815" y="19656"/>
                  </a:lnTo>
                  <a:cubicBezTo>
                    <a:pt x="19815" y="19689"/>
                    <a:pt x="19815" y="19689"/>
                    <a:pt x="19848" y="19723"/>
                  </a:cubicBezTo>
                  <a:lnTo>
                    <a:pt x="19881" y="19723"/>
                  </a:lnTo>
                  <a:cubicBezTo>
                    <a:pt x="19881" y="19689"/>
                    <a:pt x="19915" y="19689"/>
                    <a:pt x="19915" y="19656"/>
                  </a:cubicBezTo>
                  <a:lnTo>
                    <a:pt x="19915" y="19489"/>
                  </a:lnTo>
                  <a:cubicBezTo>
                    <a:pt x="19915" y="19456"/>
                    <a:pt x="19915" y="19456"/>
                    <a:pt x="19915" y="19456"/>
                  </a:cubicBezTo>
                  <a:cubicBezTo>
                    <a:pt x="19905" y="19446"/>
                    <a:pt x="19895" y="19442"/>
                    <a:pt x="19886" y="19442"/>
                  </a:cubicBezTo>
                  <a:close/>
                  <a:moveTo>
                    <a:pt x="17646" y="16987"/>
                  </a:moveTo>
                  <a:cubicBezTo>
                    <a:pt x="17913" y="16987"/>
                    <a:pt x="18047" y="17288"/>
                    <a:pt x="18147" y="17488"/>
                  </a:cubicBezTo>
                  <a:cubicBezTo>
                    <a:pt x="18147" y="17488"/>
                    <a:pt x="18180" y="17521"/>
                    <a:pt x="18180" y="17521"/>
                  </a:cubicBezTo>
                  <a:cubicBezTo>
                    <a:pt x="18113" y="17788"/>
                    <a:pt x="18147" y="18055"/>
                    <a:pt x="18214" y="18288"/>
                  </a:cubicBezTo>
                  <a:cubicBezTo>
                    <a:pt x="18380" y="18689"/>
                    <a:pt x="18580" y="19089"/>
                    <a:pt x="18847" y="19456"/>
                  </a:cubicBezTo>
                  <a:cubicBezTo>
                    <a:pt x="18981" y="19656"/>
                    <a:pt x="19114" y="19856"/>
                    <a:pt x="19248" y="20056"/>
                  </a:cubicBezTo>
                  <a:lnTo>
                    <a:pt x="19281" y="20123"/>
                  </a:lnTo>
                  <a:cubicBezTo>
                    <a:pt x="19114" y="20023"/>
                    <a:pt x="18947" y="19923"/>
                    <a:pt x="18814" y="19789"/>
                  </a:cubicBezTo>
                  <a:cubicBezTo>
                    <a:pt x="18514" y="19489"/>
                    <a:pt x="18314" y="19122"/>
                    <a:pt x="18180" y="18722"/>
                  </a:cubicBezTo>
                  <a:lnTo>
                    <a:pt x="18147" y="18722"/>
                  </a:lnTo>
                  <a:cubicBezTo>
                    <a:pt x="18214" y="19122"/>
                    <a:pt x="18347" y="19456"/>
                    <a:pt x="18547" y="19756"/>
                  </a:cubicBezTo>
                  <a:lnTo>
                    <a:pt x="18580" y="19823"/>
                  </a:lnTo>
                  <a:lnTo>
                    <a:pt x="18347" y="19656"/>
                  </a:lnTo>
                  <a:cubicBezTo>
                    <a:pt x="17980" y="19389"/>
                    <a:pt x="17680" y="19089"/>
                    <a:pt x="17446" y="18722"/>
                  </a:cubicBezTo>
                  <a:cubicBezTo>
                    <a:pt x="17213" y="18355"/>
                    <a:pt x="17146" y="17921"/>
                    <a:pt x="17246" y="17488"/>
                  </a:cubicBezTo>
                  <a:cubicBezTo>
                    <a:pt x="17280" y="17288"/>
                    <a:pt x="17413" y="16987"/>
                    <a:pt x="17646" y="16987"/>
                  </a:cubicBezTo>
                  <a:close/>
                  <a:moveTo>
                    <a:pt x="18794" y="17329"/>
                  </a:moveTo>
                  <a:cubicBezTo>
                    <a:pt x="18850" y="17329"/>
                    <a:pt x="18912" y="17337"/>
                    <a:pt x="18981" y="17354"/>
                  </a:cubicBezTo>
                  <a:cubicBezTo>
                    <a:pt x="19448" y="17454"/>
                    <a:pt x="19781" y="17855"/>
                    <a:pt x="19781" y="18355"/>
                  </a:cubicBezTo>
                  <a:cubicBezTo>
                    <a:pt x="19781" y="18355"/>
                    <a:pt x="19781" y="18388"/>
                    <a:pt x="19815" y="18388"/>
                  </a:cubicBezTo>
                  <a:cubicBezTo>
                    <a:pt x="19615" y="18655"/>
                    <a:pt x="19548" y="18989"/>
                    <a:pt x="19548" y="19289"/>
                  </a:cubicBezTo>
                  <a:lnTo>
                    <a:pt x="19581" y="19322"/>
                  </a:lnTo>
                  <a:cubicBezTo>
                    <a:pt x="19548" y="19456"/>
                    <a:pt x="19548" y="19589"/>
                    <a:pt x="19514" y="19723"/>
                  </a:cubicBezTo>
                  <a:lnTo>
                    <a:pt x="19514" y="19656"/>
                  </a:lnTo>
                  <a:cubicBezTo>
                    <a:pt x="19448" y="19456"/>
                    <a:pt x="19381" y="19256"/>
                    <a:pt x="19314" y="19055"/>
                  </a:cubicBezTo>
                  <a:cubicBezTo>
                    <a:pt x="19301" y="19042"/>
                    <a:pt x="19275" y="19034"/>
                    <a:pt x="19253" y="19034"/>
                  </a:cubicBezTo>
                  <a:cubicBezTo>
                    <a:pt x="19221" y="19034"/>
                    <a:pt x="19195" y="19050"/>
                    <a:pt x="19214" y="19089"/>
                  </a:cubicBezTo>
                  <a:cubicBezTo>
                    <a:pt x="19248" y="19289"/>
                    <a:pt x="19314" y="19456"/>
                    <a:pt x="19381" y="19623"/>
                  </a:cubicBezTo>
                  <a:cubicBezTo>
                    <a:pt x="19414" y="19723"/>
                    <a:pt x="19414" y="19823"/>
                    <a:pt x="19448" y="19889"/>
                  </a:cubicBezTo>
                  <a:cubicBezTo>
                    <a:pt x="19448" y="19989"/>
                    <a:pt x="19448" y="20056"/>
                    <a:pt x="19448" y="20156"/>
                  </a:cubicBezTo>
                  <a:cubicBezTo>
                    <a:pt x="19348" y="19923"/>
                    <a:pt x="19214" y="19723"/>
                    <a:pt x="19114" y="19556"/>
                  </a:cubicBezTo>
                  <a:cubicBezTo>
                    <a:pt x="18814" y="19156"/>
                    <a:pt x="18614" y="18755"/>
                    <a:pt x="18414" y="18322"/>
                  </a:cubicBezTo>
                  <a:cubicBezTo>
                    <a:pt x="18294" y="17933"/>
                    <a:pt x="18309" y="17329"/>
                    <a:pt x="18794" y="17329"/>
                  </a:cubicBezTo>
                  <a:close/>
                  <a:moveTo>
                    <a:pt x="20656" y="18174"/>
                  </a:moveTo>
                  <a:cubicBezTo>
                    <a:pt x="20708" y="18174"/>
                    <a:pt x="20761" y="18178"/>
                    <a:pt x="20815" y="18188"/>
                  </a:cubicBezTo>
                  <a:cubicBezTo>
                    <a:pt x="21149" y="18255"/>
                    <a:pt x="21316" y="18689"/>
                    <a:pt x="21082" y="18989"/>
                  </a:cubicBezTo>
                  <a:cubicBezTo>
                    <a:pt x="20915" y="19122"/>
                    <a:pt x="20749" y="19322"/>
                    <a:pt x="20649" y="19522"/>
                  </a:cubicBezTo>
                  <a:cubicBezTo>
                    <a:pt x="20515" y="19723"/>
                    <a:pt x="20415" y="19923"/>
                    <a:pt x="20315" y="20123"/>
                  </a:cubicBezTo>
                  <a:cubicBezTo>
                    <a:pt x="20248" y="20223"/>
                    <a:pt x="20215" y="20323"/>
                    <a:pt x="20182" y="20423"/>
                  </a:cubicBezTo>
                  <a:lnTo>
                    <a:pt x="20182" y="20456"/>
                  </a:lnTo>
                  <a:cubicBezTo>
                    <a:pt x="20148" y="20423"/>
                    <a:pt x="20115" y="20356"/>
                    <a:pt x="20048" y="20323"/>
                  </a:cubicBezTo>
                  <a:cubicBezTo>
                    <a:pt x="20082" y="20156"/>
                    <a:pt x="20115" y="20023"/>
                    <a:pt x="20148" y="19856"/>
                  </a:cubicBezTo>
                  <a:lnTo>
                    <a:pt x="20248" y="19389"/>
                  </a:lnTo>
                  <a:cubicBezTo>
                    <a:pt x="20248" y="19372"/>
                    <a:pt x="20240" y="19364"/>
                    <a:pt x="20228" y="19364"/>
                  </a:cubicBezTo>
                  <a:cubicBezTo>
                    <a:pt x="20215" y="19364"/>
                    <a:pt x="20198" y="19372"/>
                    <a:pt x="20182" y="19389"/>
                  </a:cubicBezTo>
                  <a:lnTo>
                    <a:pt x="20082" y="19856"/>
                  </a:lnTo>
                  <a:cubicBezTo>
                    <a:pt x="20048" y="19989"/>
                    <a:pt x="20015" y="20156"/>
                    <a:pt x="19948" y="20290"/>
                  </a:cubicBezTo>
                  <a:cubicBezTo>
                    <a:pt x="19915" y="20273"/>
                    <a:pt x="19873" y="20265"/>
                    <a:pt x="19827" y="20265"/>
                  </a:cubicBezTo>
                  <a:cubicBezTo>
                    <a:pt x="19781" y="20265"/>
                    <a:pt x="19731" y="20273"/>
                    <a:pt x="19681" y="20290"/>
                  </a:cubicBezTo>
                  <a:cubicBezTo>
                    <a:pt x="19648" y="20290"/>
                    <a:pt x="19615" y="20323"/>
                    <a:pt x="19581" y="20356"/>
                  </a:cubicBezTo>
                  <a:cubicBezTo>
                    <a:pt x="19581" y="20130"/>
                    <a:pt x="19644" y="19872"/>
                    <a:pt x="19678" y="19613"/>
                  </a:cubicBezTo>
                  <a:lnTo>
                    <a:pt x="19678" y="19613"/>
                  </a:lnTo>
                  <a:cubicBezTo>
                    <a:pt x="19679" y="19627"/>
                    <a:pt x="19680" y="19642"/>
                    <a:pt x="19681" y="19656"/>
                  </a:cubicBezTo>
                  <a:lnTo>
                    <a:pt x="19681" y="19589"/>
                  </a:lnTo>
                  <a:cubicBezTo>
                    <a:pt x="19680" y="19597"/>
                    <a:pt x="19679" y="19605"/>
                    <a:pt x="19678" y="19613"/>
                  </a:cubicBezTo>
                  <a:lnTo>
                    <a:pt x="19678" y="19613"/>
                  </a:lnTo>
                  <a:cubicBezTo>
                    <a:pt x="19655" y="19229"/>
                    <a:pt x="19754" y="18878"/>
                    <a:pt x="19915" y="18588"/>
                  </a:cubicBezTo>
                  <a:cubicBezTo>
                    <a:pt x="20085" y="18333"/>
                    <a:pt x="20353" y="18174"/>
                    <a:pt x="20656" y="18174"/>
                  </a:cubicBezTo>
                  <a:close/>
                  <a:moveTo>
                    <a:pt x="21912" y="18839"/>
                  </a:moveTo>
                  <a:cubicBezTo>
                    <a:pt x="22008" y="18839"/>
                    <a:pt x="22100" y="18855"/>
                    <a:pt x="22183" y="18889"/>
                  </a:cubicBezTo>
                  <a:cubicBezTo>
                    <a:pt x="22250" y="18889"/>
                    <a:pt x="22316" y="18955"/>
                    <a:pt x="22383" y="19022"/>
                  </a:cubicBezTo>
                  <a:cubicBezTo>
                    <a:pt x="22417" y="19122"/>
                    <a:pt x="22383" y="19222"/>
                    <a:pt x="22316" y="19322"/>
                  </a:cubicBezTo>
                  <a:cubicBezTo>
                    <a:pt x="22250" y="19456"/>
                    <a:pt x="22183" y="19623"/>
                    <a:pt x="22116" y="19756"/>
                  </a:cubicBezTo>
                  <a:cubicBezTo>
                    <a:pt x="22083" y="19789"/>
                    <a:pt x="22050" y="19823"/>
                    <a:pt x="22016" y="19856"/>
                  </a:cubicBezTo>
                  <a:cubicBezTo>
                    <a:pt x="21950" y="19889"/>
                    <a:pt x="21916" y="19923"/>
                    <a:pt x="21849" y="19956"/>
                  </a:cubicBezTo>
                  <a:cubicBezTo>
                    <a:pt x="21783" y="19989"/>
                    <a:pt x="21683" y="20023"/>
                    <a:pt x="21616" y="20090"/>
                  </a:cubicBezTo>
                  <a:cubicBezTo>
                    <a:pt x="21583" y="20090"/>
                    <a:pt x="21549" y="20090"/>
                    <a:pt x="21549" y="20123"/>
                  </a:cubicBezTo>
                  <a:cubicBezTo>
                    <a:pt x="21449" y="20256"/>
                    <a:pt x="21316" y="20356"/>
                    <a:pt x="21216" y="20456"/>
                  </a:cubicBezTo>
                  <a:lnTo>
                    <a:pt x="21249" y="20490"/>
                  </a:lnTo>
                  <a:cubicBezTo>
                    <a:pt x="21169" y="20543"/>
                    <a:pt x="21078" y="20559"/>
                    <a:pt x="20983" y="20559"/>
                  </a:cubicBezTo>
                  <a:cubicBezTo>
                    <a:pt x="20841" y="20559"/>
                    <a:pt x="20689" y="20523"/>
                    <a:pt x="20549" y="20523"/>
                  </a:cubicBezTo>
                  <a:lnTo>
                    <a:pt x="20682" y="20456"/>
                  </a:lnTo>
                  <a:cubicBezTo>
                    <a:pt x="20749" y="20423"/>
                    <a:pt x="20782" y="20390"/>
                    <a:pt x="20815" y="20356"/>
                  </a:cubicBezTo>
                  <a:cubicBezTo>
                    <a:pt x="20882" y="20323"/>
                    <a:pt x="20915" y="20256"/>
                    <a:pt x="20949" y="20223"/>
                  </a:cubicBezTo>
                  <a:cubicBezTo>
                    <a:pt x="20982" y="20190"/>
                    <a:pt x="20982" y="20181"/>
                    <a:pt x="20974" y="20181"/>
                  </a:cubicBezTo>
                  <a:cubicBezTo>
                    <a:pt x="20966" y="20181"/>
                    <a:pt x="20949" y="20190"/>
                    <a:pt x="20949" y="20190"/>
                  </a:cubicBezTo>
                  <a:cubicBezTo>
                    <a:pt x="20882" y="20223"/>
                    <a:pt x="20849" y="20256"/>
                    <a:pt x="20782" y="20290"/>
                  </a:cubicBezTo>
                  <a:lnTo>
                    <a:pt x="20715" y="20323"/>
                  </a:lnTo>
                  <a:lnTo>
                    <a:pt x="20649" y="20390"/>
                  </a:lnTo>
                  <a:cubicBezTo>
                    <a:pt x="20582" y="20390"/>
                    <a:pt x="20515" y="20423"/>
                    <a:pt x="20482" y="20456"/>
                  </a:cubicBezTo>
                  <a:lnTo>
                    <a:pt x="20382" y="20456"/>
                  </a:lnTo>
                  <a:lnTo>
                    <a:pt x="20482" y="20256"/>
                  </a:lnTo>
                  <a:cubicBezTo>
                    <a:pt x="20549" y="20056"/>
                    <a:pt x="20649" y="19823"/>
                    <a:pt x="20749" y="19623"/>
                  </a:cubicBezTo>
                  <a:cubicBezTo>
                    <a:pt x="20849" y="19456"/>
                    <a:pt x="20949" y="19289"/>
                    <a:pt x="21082" y="19156"/>
                  </a:cubicBezTo>
                  <a:cubicBezTo>
                    <a:pt x="21249" y="19022"/>
                    <a:pt x="21416" y="18922"/>
                    <a:pt x="21616" y="18889"/>
                  </a:cubicBezTo>
                  <a:cubicBezTo>
                    <a:pt x="21716" y="18855"/>
                    <a:pt x="21816" y="18839"/>
                    <a:pt x="21912" y="18839"/>
                  </a:cubicBezTo>
                  <a:close/>
                  <a:moveTo>
                    <a:pt x="23344" y="19599"/>
                  </a:moveTo>
                  <a:cubicBezTo>
                    <a:pt x="23428" y="19599"/>
                    <a:pt x="23484" y="19638"/>
                    <a:pt x="23484" y="19789"/>
                  </a:cubicBezTo>
                  <a:cubicBezTo>
                    <a:pt x="23451" y="20023"/>
                    <a:pt x="23284" y="20256"/>
                    <a:pt x="23050" y="20356"/>
                  </a:cubicBezTo>
                  <a:lnTo>
                    <a:pt x="23084" y="20390"/>
                  </a:lnTo>
                  <a:cubicBezTo>
                    <a:pt x="22671" y="20583"/>
                    <a:pt x="22212" y="20707"/>
                    <a:pt x="21745" y="20707"/>
                  </a:cubicBezTo>
                  <a:cubicBezTo>
                    <a:pt x="21647" y="20707"/>
                    <a:pt x="21548" y="20702"/>
                    <a:pt x="21449" y="20690"/>
                  </a:cubicBezTo>
                  <a:cubicBezTo>
                    <a:pt x="21449" y="20690"/>
                    <a:pt x="21416" y="20657"/>
                    <a:pt x="21416" y="20657"/>
                  </a:cubicBezTo>
                  <a:lnTo>
                    <a:pt x="21516" y="20657"/>
                  </a:lnTo>
                  <a:cubicBezTo>
                    <a:pt x="21583" y="20623"/>
                    <a:pt x="21683" y="20623"/>
                    <a:pt x="21783" y="20590"/>
                  </a:cubicBezTo>
                  <a:cubicBezTo>
                    <a:pt x="21950" y="20557"/>
                    <a:pt x="22116" y="20490"/>
                    <a:pt x="22283" y="20423"/>
                  </a:cubicBezTo>
                  <a:cubicBezTo>
                    <a:pt x="22340" y="20423"/>
                    <a:pt x="22324" y="20350"/>
                    <a:pt x="22297" y="20350"/>
                  </a:cubicBezTo>
                  <a:cubicBezTo>
                    <a:pt x="22293" y="20350"/>
                    <a:pt x="22288" y="20352"/>
                    <a:pt x="22283" y="20356"/>
                  </a:cubicBezTo>
                  <a:cubicBezTo>
                    <a:pt x="22083" y="20390"/>
                    <a:pt x="21916" y="20423"/>
                    <a:pt x="21749" y="20456"/>
                  </a:cubicBezTo>
                  <a:lnTo>
                    <a:pt x="21549" y="20490"/>
                  </a:lnTo>
                  <a:cubicBezTo>
                    <a:pt x="21716" y="20356"/>
                    <a:pt x="21849" y="20256"/>
                    <a:pt x="22016" y="20123"/>
                  </a:cubicBezTo>
                  <a:cubicBezTo>
                    <a:pt x="22250" y="19956"/>
                    <a:pt x="22483" y="19823"/>
                    <a:pt x="22750" y="19723"/>
                  </a:cubicBezTo>
                  <a:cubicBezTo>
                    <a:pt x="22884" y="19656"/>
                    <a:pt x="23050" y="19623"/>
                    <a:pt x="23184" y="19623"/>
                  </a:cubicBezTo>
                  <a:cubicBezTo>
                    <a:pt x="23243" y="19611"/>
                    <a:pt x="23298" y="19599"/>
                    <a:pt x="23344" y="19599"/>
                  </a:cubicBezTo>
                  <a:close/>
                  <a:moveTo>
                    <a:pt x="19815" y="20490"/>
                  </a:moveTo>
                  <a:cubicBezTo>
                    <a:pt x="19915" y="20523"/>
                    <a:pt x="19981" y="20557"/>
                    <a:pt x="20015" y="20657"/>
                  </a:cubicBezTo>
                  <a:cubicBezTo>
                    <a:pt x="20048" y="20723"/>
                    <a:pt x="20015" y="20823"/>
                    <a:pt x="19981" y="20890"/>
                  </a:cubicBezTo>
                  <a:cubicBezTo>
                    <a:pt x="19895" y="20977"/>
                    <a:pt x="19809" y="21063"/>
                    <a:pt x="19700" y="21128"/>
                  </a:cubicBezTo>
                  <a:lnTo>
                    <a:pt x="19700" y="21128"/>
                  </a:lnTo>
                  <a:cubicBezTo>
                    <a:pt x="19717" y="21093"/>
                    <a:pt x="19723" y="21049"/>
                    <a:pt x="19748" y="21024"/>
                  </a:cubicBezTo>
                  <a:lnTo>
                    <a:pt x="19781" y="20857"/>
                  </a:lnTo>
                  <a:cubicBezTo>
                    <a:pt x="19765" y="20840"/>
                    <a:pt x="19756" y="20832"/>
                    <a:pt x="19748" y="20832"/>
                  </a:cubicBezTo>
                  <a:cubicBezTo>
                    <a:pt x="19740" y="20832"/>
                    <a:pt x="19731" y="20840"/>
                    <a:pt x="19715" y="20857"/>
                  </a:cubicBezTo>
                  <a:cubicBezTo>
                    <a:pt x="19715" y="20890"/>
                    <a:pt x="19681" y="20957"/>
                    <a:pt x="19681" y="20990"/>
                  </a:cubicBezTo>
                  <a:cubicBezTo>
                    <a:pt x="19648" y="21057"/>
                    <a:pt x="19615" y="21090"/>
                    <a:pt x="19615" y="21157"/>
                  </a:cubicBezTo>
                  <a:lnTo>
                    <a:pt x="19615" y="21024"/>
                  </a:lnTo>
                  <a:cubicBezTo>
                    <a:pt x="19615" y="21024"/>
                    <a:pt x="19615" y="20990"/>
                    <a:pt x="19615" y="20990"/>
                  </a:cubicBezTo>
                  <a:lnTo>
                    <a:pt x="19615" y="20823"/>
                  </a:lnTo>
                  <a:cubicBezTo>
                    <a:pt x="19615" y="20790"/>
                    <a:pt x="19615" y="20790"/>
                    <a:pt x="19615" y="20790"/>
                  </a:cubicBezTo>
                  <a:cubicBezTo>
                    <a:pt x="19615" y="20723"/>
                    <a:pt x="19615" y="20690"/>
                    <a:pt x="19615" y="20657"/>
                  </a:cubicBezTo>
                  <a:cubicBezTo>
                    <a:pt x="19648" y="20557"/>
                    <a:pt x="19715" y="20490"/>
                    <a:pt x="19815" y="20490"/>
                  </a:cubicBezTo>
                  <a:close/>
                  <a:moveTo>
                    <a:pt x="20519" y="20673"/>
                  </a:moveTo>
                  <a:cubicBezTo>
                    <a:pt x="20615" y="20673"/>
                    <a:pt x="20715" y="20690"/>
                    <a:pt x="20815" y="20723"/>
                  </a:cubicBezTo>
                  <a:lnTo>
                    <a:pt x="21149" y="20723"/>
                  </a:lnTo>
                  <a:cubicBezTo>
                    <a:pt x="21082" y="20790"/>
                    <a:pt x="21049" y="20857"/>
                    <a:pt x="21016" y="20890"/>
                  </a:cubicBezTo>
                  <a:lnTo>
                    <a:pt x="21016" y="20923"/>
                  </a:lnTo>
                  <a:cubicBezTo>
                    <a:pt x="20982" y="20957"/>
                    <a:pt x="20949" y="20990"/>
                    <a:pt x="20915" y="20990"/>
                  </a:cubicBezTo>
                  <a:lnTo>
                    <a:pt x="20882" y="21024"/>
                  </a:lnTo>
                  <a:cubicBezTo>
                    <a:pt x="20782" y="21057"/>
                    <a:pt x="20715" y="21090"/>
                    <a:pt x="20615" y="21124"/>
                  </a:cubicBezTo>
                  <a:cubicBezTo>
                    <a:pt x="20549" y="21157"/>
                    <a:pt x="20448" y="21157"/>
                    <a:pt x="20348" y="21157"/>
                  </a:cubicBezTo>
                  <a:lnTo>
                    <a:pt x="20215" y="21157"/>
                  </a:lnTo>
                  <a:lnTo>
                    <a:pt x="20382" y="21124"/>
                  </a:lnTo>
                  <a:cubicBezTo>
                    <a:pt x="20415" y="21124"/>
                    <a:pt x="20448" y="21057"/>
                    <a:pt x="20415" y="21024"/>
                  </a:cubicBezTo>
                  <a:cubicBezTo>
                    <a:pt x="20439" y="20976"/>
                    <a:pt x="20396" y="20929"/>
                    <a:pt x="20357" y="20929"/>
                  </a:cubicBezTo>
                  <a:cubicBezTo>
                    <a:pt x="20340" y="20929"/>
                    <a:pt x="20325" y="20937"/>
                    <a:pt x="20315" y="20957"/>
                  </a:cubicBezTo>
                  <a:cubicBezTo>
                    <a:pt x="20215" y="20990"/>
                    <a:pt x="20148" y="21024"/>
                    <a:pt x="20082" y="21057"/>
                  </a:cubicBezTo>
                  <a:lnTo>
                    <a:pt x="20015" y="21057"/>
                  </a:lnTo>
                  <a:cubicBezTo>
                    <a:pt x="20082" y="20990"/>
                    <a:pt x="20115" y="20890"/>
                    <a:pt x="20182" y="20823"/>
                  </a:cubicBezTo>
                  <a:lnTo>
                    <a:pt x="20248" y="20723"/>
                  </a:lnTo>
                  <a:cubicBezTo>
                    <a:pt x="20332" y="20690"/>
                    <a:pt x="20423" y="20673"/>
                    <a:pt x="20519" y="20673"/>
                  </a:cubicBezTo>
                  <a:close/>
                  <a:moveTo>
                    <a:pt x="18714" y="20056"/>
                  </a:moveTo>
                  <a:cubicBezTo>
                    <a:pt x="18747" y="20090"/>
                    <a:pt x="18781" y="20090"/>
                    <a:pt x="18814" y="20123"/>
                  </a:cubicBezTo>
                  <a:lnTo>
                    <a:pt x="18847" y="20123"/>
                  </a:lnTo>
                  <a:cubicBezTo>
                    <a:pt x="18947" y="20190"/>
                    <a:pt x="19047" y="20223"/>
                    <a:pt x="19114" y="20290"/>
                  </a:cubicBezTo>
                  <a:cubicBezTo>
                    <a:pt x="19214" y="20390"/>
                    <a:pt x="19281" y="20456"/>
                    <a:pt x="19348" y="20557"/>
                  </a:cubicBezTo>
                  <a:cubicBezTo>
                    <a:pt x="19409" y="20802"/>
                    <a:pt x="19442" y="21075"/>
                    <a:pt x="19395" y="21325"/>
                  </a:cubicBezTo>
                  <a:lnTo>
                    <a:pt x="19395" y="21325"/>
                  </a:lnTo>
                  <a:cubicBezTo>
                    <a:pt x="19383" y="21286"/>
                    <a:pt x="19365" y="21243"/>
                    <a:pt x="19348" y="21190"/>
                  </a:cubicBezTo>
                  <a:lnTo>
                    <a:pt x="19248" y="20790"/>
                  </a:lnTo>
                  <a:cubicBezTo>
                    <a:pt x="19248" y="20779"/>
                    <a:pt x="19240" y="20775"/>
                    <a:pt x="19230" y="20775"/>
                  </a:cubicBezTo>
                  <a:cubicBezTo>
                    <a:pt x="19211" y="20775"/>
                    <a:pt x="19181" y="20790"/>
                    <a:pt x="19181" y="20790"/>
                  </a:cubicBezTo>
                  <a:cubicBezTo>
                    <a:pt x="19214" y="20923"/>
                    <a:pt x="19248" y="21057"/>
                    <a:pt x="19248" y="21190"/>
                  </a:cubicBezTo>
                  <a:lnTo>
                    <a:pt x="19248" y="21224"/>
                  </a:lnTo>
                  <a:cubicBezTo>
                    <a:pt x="19214" y="21157"/>
                    <a:pt x="19148" y="21090"/>
                    <a:pt x="19081" y="21057"/>
                  </a:cubicBezTo>
                  <a:cubicBezTo>
                    <a:pt x="18914" y="20890"/>
                    <a:pt x="18781" y="20657"/>
                    <a:pt x="18714" y="20423"/>
                  </a:cubicBezTo>
                  <a:cubicBezTo>
                    <a:pt x="18681" y="20290"/>
                    <a:pt x="18681" y="20190"/>
                    <a:pt x="18714" y="20056"/>
                  </a:cubicBezTo>
                  <a:close/>
                  <a:moveTo>
                    <a:pt x="15178" y="17654"/>
                  </a:moveTo>
                  <a:cubicBezTo>
                    <a:pt x="15178" y="17955"/>
                    <a:pt x="15178" y="18255"/>
                    <a:pt x="15211" y="18522"/>
                  </a:cubicBezTo>
                  <a:cubicBezTo>
                    <a:pt x="15278" y="19089"/>
                    <a:pt x="15245" y="19623"/>
                    <a:pt x="15145" y="20156"/>
                  </a:cubicBezTo>
                  <a:cubicBezTo>
                    <a:pt x="15045" y="20590"/>
                    <a:pt x="14911" y="20990"/>
                    <a:pt x="14811" y="21424"/>
                  </a:cubicBezTo>
                  <a:cubicBezTo>
                    <a:pt x="14878" y="20957"/>
                    <a:pt x="14878" y="20490"/>
                    <a:pt x="14945" y="20023"/>
                  </a:cubicBezTo>
                  <a:cubicBezTo>
                    <a:pt x="15011" y="19322"/>
                    <a:pt x="15045" y="18622"/>
                    <a:pt x="15078" y="17888"/>
                  </a:cubicBezTo>
                  <a:cubicBezTo>
                    <a:pt x="15111" y="17821"/>
                    <a:pt x="15145" y="17755"/>
                    <a:pt x="15178" y="17654"/>
                  </a:cubicBezTo>
                  <a:close/>
                  <a:moveTo>
                    <a:pt x="19481" y="21624"/>
                  </a:moveTo>
                  <a:cubicBezTo>
                    <a:pt x="19448" y="21624"/>
                    <a:pt x="19448" y="21624"/>
                    <a:pt x="19448" y="21657"/>
                  </a:cubicBezTo>
                  <a:lnTo>
                    <a:pt x="19448" y="21624"/>
                  </a:lnTo>
                  <a:close/>
                  <a:moveTo>
                    <a:pt x="15045" y="18055"/>
                  </a:moveTo>
                  <a:cubicBezTo>
                    <a:pt x="15011" y="18689"/>
                    <a:pt x="14945" y="19322"/>
                    <a:pt x="14878" y="19989"/>
                  </a:cubicBezTo>
                  <a:cubicBezTo>
                    <a:pt x="14878" y="20557"/>
                    <a:pt x="14811" y="21124"/>
                    <a:pt x="14678" y="21691"/>
                  </a:cubicBezTo>
                  <a:cubicBezTo>
                    <a:pt x="14644" y="21190"/>
                    <a:pt x="14611" y="20657"/>
                    <a:pt x="14644" y="20123"/>
                  </a:cubicBezTo>
                  <a:cubicBezTo>
                    <a:pt x="14678" y="19422"/>
                    <a:pt x="14811" y="18722"/>
                    <a:pt x="15045" y="18055"/>
                  </a:cubicBezTo>
                  <a:close/>
                  <a:moveTo>
                    <a:pt x="16913" y="22625"/>
                  </a:moveTo>
                  <a:lnTo>
                    <a:pt x="16813" y="22758"/>
                  </a:lnTo>
                  <a:cubicBezTo>
                    <a:pt x="16813" y="22758"/>
                    <a:pt x="16813" y="22725"/>
                    <a:pt x="16813" y="22725"/>
                  </a:cubicBezTo>
                  <a:lnTo>
                    <a:pt x="16913" y="22625"/>
                  </a:lnTo>
                  <a:close/>
                  <a:moveTo>
                    <a:pt x="16446" y="23192"/>
                  </a:moveTo>
                  <a:cubicBezTo>
                    <a:pt x="16412" y="23225"/>
                    <a:pt x="16412" y="23225"/>
                    <a:pt x="16446" y="23258"/>
                  </a:cubicBezTo>
                  <a:cubicBezTo>
                    <a:pt x="16446" y="23225"/>
                    <a:pt x="16446" y="23225"/>
                    <a:pt x="16446" y="23192"/>
                  </a:cubicBezTo>
                  <a:close/>
                  <a:moveTo>
                    <a:pt x="16779" y="22825"/>
                  </a:moveTo>
                  <a:cubicBezTo>
                    <a:pt x="16646" y="22992"/>
                    <a:pt x="16546" y="23158"/>
                    <a:pt x="16412" y="23325"/>
                  </a:cubicBezTo>
                  <a:cubicBezTo>
                    <a:pt x="16179" y="23592"/>
                    <a:pt x="15945" y="23826"/>
                    <a:pt x="15645" y="24026"/>
                  </a:cubicBezTo>
                  <a:cubicBezTo>
                    <a:pt x="15445" y="24159"/>
                    <a:pt x="15211" y="24259"/>
                    <a:pt x="14945" y="24326"/>
                  </a:cubicBezTo>
                  <a:cubicBezTo>
                    <a:pt x="15412" y="24092"/>
                    <a:pt x="15812" y="23826"/>
                    <a:pt x="16212" y="23492"/>
                  </a:cubicBezTo>
                  <a:cubicBezTo>
                    <a:pt x="16245" y="23492"/>
                    <a:pt x="16212" y="23459"/>
                    <a:pt x="16179" y="23459"/>
                  </a:cubicBezTo>
                  <a:cubicBezTo>
                    <a:pt x="15712" y="23792"/>
                    <a:pt x="15211" y="24059"/>
                    <a:pt x="14678" y="24293"/>
                  </a:cubicBezTo>
                  <a:lnTo>
                    <a:pt x="14511" y="24359"/>
                  </a:lnTo>
                  <a:cubicBezTo>
                    <a:pt x="14778" y="24226"/>
                    <a:pt x="15011" y="24092"/>
                    <a:pt x="15245" y="23959"/>
                  </a:cubicBezTo>
                  <a:cubicBezTo>
                    <a:pt x="15745" y="23625"/>
                    <a:pt x="16245" y="23258"/>
                    <a:pt x="16679" y="22825"/>
                  </a:cubicBezTo>
                  <a:close/>
                  <a:moveTo>
                    <a:pt x="13510" y="21824"/>
                  </a:moveTo>
                  <a:cubicBezTo>
                    <a:pt x="13577" y="22725"/>
                    <a:pt x="13577" y="23625"/>
                    <a:pt x="13510" y="24526"/>
                  </a:cubicBezTo>
                  <a:lnTo>
                    <a:pt x="13510" y="24559"/>
                  </a:lnTo>
                  <a:cubicBezTo>
                    <a:pt x="13477" y="24126"/>
                    <a:pt x="13377" y="23725"/>
                    <a:pt x="13343" y="23292"/>
                  </a:cubicBezTo>
                  <a:cubicBezTo>
                    <a:pt x="13277" y="22791"/>
                    <a:pt x="13343" y="22291"/>
                    <a:pt x="13510" y="21824"/>
                  </a:cubicBezTo>
                  <a:close/>
                  <a:moveTo>
                    <a:pt x="10945" y="0"/>
                  </a:moveTo>
                  <a:cubicBezTo>
                    <a:pt x="10788" y="0"/>
                    <a:pt x="10658" y="70"/>
                    <a:pt x="10575" y="209"/>
                  </a:cubicBezTo>
                  <a:cubicBezTo>
                    <a:pt x="10308" y="642"/>
                    <a:pt x="10308" y="1143"/>
                    <a:pt x="10508" y="1610"/>
                  </a:cubicBezTo>
                  <a:cubicBezTo>
                    <a:pt x="10742" y="2043"/>
                    <a:pt x="11108" y="2410"/>
                    <a:pt x="11575" y="2644"/>
                  </a:cubicBezTo>
                  <a:cubicBezTo>
                    <a:pt x="11776" y="2777"/>
                    <a:pt x="11976" y="2877"/>
                    <a:pt x="12209" y="2977"/>
                  </a:cubicBezTo>
                  <a:cubicBezTo>
                    <a:pt x="12209" y="3011"/>
                    <a:pt x="12209" y="3044"/>
                    <a:pt x="12209" y="3077"/>
                  </a:cubicBezTo>
                  <a:cubicBezTo>
                    <a:pt x="12209" y="3344"/>
                    <a:pt x="12309" y="3644"/>
                    <a:pt x="12509" y="3845"/>
                  </a:cubicBezTo>
                  <a:cubicBezTo>
                    <a:pt x="12710" y="4111"/>
                    <a:pt x="13110" y="4211"/>
                    <a:pt x="13210" y="4545"/>
                  </a:cubicBezTo>
                  <a:cubicBezTo>
                    <a:pt x="12943" y="6913"/>
                    <a:pt x="12643" y="9248"/>
                    <a:pt x="12309" y="11583"/>
                  </a:cubicBezTo>
                  <a:cubicBezTo>
                    <a:pt x="12309" y="11650"/>
                    <a:pt x="12309" y="11717"/>
                    <a:pt x="12276" y="11784"/>
                  </a:cubicBezTo>
                  <a:cubicBezTo>
                    <a:pt x="12009" y="13752"/>
                    <a:pt x="11709" y="15753"/>
                    <a:pt x="11375" y="17721"/>
                  </a:cubicBezTo>
                  <a:cubicBezTo>
                    <a:pt x="11142" y="19122"/>
                    <a:pt x="10875" y="20523"/>
                    <a:pt x="10641" y="21924"/>
                  </a:cubicBezTo>
                  <a:cubicBezTo>
                    <a:pt x="10408" y="20823"/>
                    <a:pt x="9607" y="19856"/>
                    <a:pt x="9374" y="18755"/>
                  </a:cubicBezTo>
                  <a:cubicBezTo>
                    <a:pt x="9207" y="17855"/>
                    <a:pt x="9507" y="16954"/>
                    <a:pt x="9374" y="16053"/>
                  </a:cubicBezTo>
                  <a:cubicBezTo>
                    <a:pt x="9374" y="16020"/>
                    <a:pt x="9374" y="16020"/>
                    <a:pt x="9374" y="16020"/>
                  </a:cubicBezTo>
                  <a:cubicBezTo>
                    <a:pt x="9407" y="15586"/>
                    <a:pt x="9507" y="15153"/>
                    <a:pt x="9574" y="14719"/>
                  </a:cubicBezTo>
                  <a:cubicBezTo>
                    <a:pt x="9641" y="14319"/>
                    <a:pt x="9607" y="13885"/>
                    <a:pt x="9541" y="13485"/>
                  </a:cubicBezTo>
                  <a:cubicBezTo>
                    <a:pt x="9474" y="13051"/>
                    <a:pt x="9341" y="12651"/>
                    <a:pt x="9140" y="12251"/>
                  </a:cubicBezTo>
                  <a:cubicBezTo>
                    <a:pt x="8907" y="11817"/>
                    <a:pt x="8740" y="11317"/>
                    <a:pt x="8707" y="10816"/>
                  </a:cubicBezTo>
                  <a:cubicBezTo>
                    <a:pt x="8707" y="10783"/>
                    <a:pt x="8740" y="10783"/>
                    <a:pt x="8740" y="10749"/>
                  </a:cubicBezTo>
                  <a:cubicBezTo>
                    <a:pt x="8765" y="10701"/>
                    <a:pt x="8717" y="10670"/>
                    <a:pt x="8677" y="10670"/>
                  </a:cubicBezTo>
                  <a:cubicBezTo>
                    <a:pt x="8663" y="10670"/>
                    <a:pt x="8649" y="10674"/>
                    <a:pt x="8640" y="10683"/>
                  </a:cubicBezTo>
                  <a:lnTo>
                    <a:pt x="8607" y="10749"/>
                  </a:lnTo>
                  <a:cubicBezTo>
                    <a:pt x="8573" y="10783"/>
                    <a:pt x="8573" y="10783"/>
                    <a:pt x="8573" y="10816"/>
                  </a:cubicBezTo>
                  <a:cubicBezTo>
                    <a:pt x="7806" y="12317"/>
                    <a:pt x="8740" y="13952"/>
                    <a:pt x="9140" y="15419"/>
                  </a:cubicBezTo>
                  <a:cubicBezTo>
                    <a:pt x="9240" y="15853"/>
                    <a:pt x="9307" y="16353"/>
                    <a:pt x="9274" y="16821"/>
                  </a:cubicBezTo>
                  <a:cubicBezTo>
                    <a:pt x="9274" y="17288"/>
                    <a:pt x="9174" y="17755"/>
                    <a:pt x="9174" y="18222"/>
                  </a:cubicBezTo>
                  <a:cubicBezTo>
                    <a:pt x="9207" y="18388"/>
                    <a:pt x="9207" y="18522"/>
                    <a:pt x="9240" y="18689"/>
                  </a:cubicBezTo>
                  <a:cubicBezTo>
                    <a:pt x="9040" y="18155"/>
                    <a:pt x="8773" y="17621"/>
                    <a:pt x="8473" y="17154"/>
                  </a:cubicBezTo>
                  <a:cubicBezTo>
                    <a:pt x="8006" y="16487"/>
                    <a:pt x="7639" y="15786"/>
                    <a:pt x="7372" y="15019"/>
                  </a:cubicBezTo>
                  <a:cubicBezTo>
                    <a:pt x="7356" y="14986"/>
                    <a:pt x="7322" y="14969"/>
                    <a:pt x="7289" y="14969"/>
                  </a:cubicBezTo>
                  <a:cubicBezTo>
                    <a:pt x="7256" y="14969"/>
                    <a:pt x="7222" y="14986"/>
                    <a:pt x="7206" y="15019"/>
                  </a:cubicBezTo>
                  <a:cubicBezTo>
                    <a:pt x="7006" y="15920"/>
                    <a:pt x="7206" y="16887"/>
                    <a:pt x="7706" y="17654"/>
                  </a:cubicBezTo>
                  <a:cubicBezTo>
                    <a:pt x="8240" y="18422"/>
                    <a:pt x="9074" y="18889"/>
                    <a:pt x="9541" y="19689"/>
                  </a:cubicBezTo>
                  <a:cubicBezTo>
                    <a:pt x="9641" y="19889"/>
                    <a:pt x="9741" y="20123"/>
                    <a:pt x="9841" y="20323"/>
                  </a:cubicBezTo>
                  <a:cubicBezTo>
                    <a:pt x="10241" y="20990"/>
                    <a:pt x="10475" y="21724"/>
                    <a:pt x="10541" y="22491"/>
                  </a:cubicBezTo>
                  <a:cubicBezTo>
                    <a:pt x="10408" y="23192"/>
                    <a:pt x="10275" y="23859"/>
                    <a:pt x="10141" y="24559"/>
                  </a:cubicBezTo>
                  <a:cubicBezTo>
                    <a:pt x="9374" y="23926"/>
                    <a:pt x="8607" y="23225"/>
                    <a:pt x="7940" y="22491"/>
                  </a:cubicBezTo>
                  <a:cubicBezTo>
                    <a:pt x="7206" y="21691"/>
                    <a:pt x="6539" y="20857"/>
                    <a:pt x="5971" y="19923"/>
                  </a:cubicBezTo>
                  <a:cubicBezTo>
                    <a:pt x="4871" y="18155"/>
                    <a:pt x="4070" y="16153"/>
                    <a:pt x="3670" y="14085"/>
                  </a:cubicBezTo>
                  <a:cubicBezTo>
                    <a:pt x="3436" y="12951"/>
                    <a:pt x="3303" y="11817"/>
                    <a:pt x="3336" y="10649"/>
                  </a:cubicBezTo>
                  <a:cubicBezTo>
                    <a:pt x="3336" y="10583"/>
                    <a:pt x="3370" y="10516"/>
                    <a:pt x="3403" y="10449"/>
                  </a:cubicBezTo>
                  <a:cubicBezTo>
                    <a:pt x="3403" y="10349"/>
                    <a:pt x="3403" y="10349"/>
                    <a:pt x="3436" y="10316"/>
                  </a:cubicBezTo>
                  <a:cubicBezTo>
                    <a:pt x="3536" y="10116"/>
                    <a:pt x="3737" y="9982"/>
                    <a:pt x="3937" y="9882"/>
                  </a:cubicBezTo>
                  <a:cubicBezTo>
                    <a:pt x="4337" y="9815"/>
                    <a:pt x="4671" y="9582"/>
                    <a:pt x="4871" y="9248"/>
                  </a:cubicBezTo>
                  <a:lnTo>
                    <a:pt x="4904" y="9182"/>
                  </a:lnTo>
                  <a:lnTo>
                    <a:pt x="4937" y="9182"/>
                  </a:lnTo>
                  <a:cubicBezTo>
                    <a:pt x="5471" y="9182"/>
                    <a:pt x="6038" y="8982"/>
                    <a:pt x="6472" y="8648"/>
                  </a:cubicBezTo>
                  <a:cubicBezTo>
                    <a:pt x="6805" y="8414"/>
                    <a:pt x="7172" y="7981"/>
                    <a:pt x="7006" y="7581"/>
                  </a:cubicBezTo>
                  <a:cubicBezTo>
                    <a:pt x="6933" y="7423"/>
                    <a:pt x="6799" y="7367"/>
                    <a:pt x="6643" y="7367"/>
                  </a:cubicBezTo>
                  <a:cubicBezTo>
                    <a:pt x="6370" y="7367"/>
                    <a:pt x="6029" y="7541"/>
                    <a:pt x="5838" y="7647"/>
                  </a:cubicBezTo>
                  <a:lnTo>
                    <a:pt x="5705" y="7781"/>
                  </a:lnTo>
                  <a:cubicBezTo>
                    <a:pt x="5705" y="7714"/>
                    <a:pt x="5705" y="7681"/>
                    <a:pt x="5705" y="7647"/>
                  </a:cubicBezTo>
                  <a:cubicBezTo>
                    <a:pt x="5771" y="7480"/>
                    <a:pt x="5771" y="7347"/>
                    <a:pt x="5771" y="7180"/>
                  </a:cubicBezTo>
                  <a:cubicBezTo>
                    <a:pt x="5738" y="7047"/>
                    <a:pt x="5605" y="6913"/>
                    <a:pt x="5471" y="6880"/>
                  </a:cubicBezTo>
                  <a:cubicBezTo>
                    <a:pt x="5408" y="6866"/>
                    <a:pt x="5344" y="6859"/>
                    <a:pt x="5280" y="6859"/>
                  </a:cubicBezTo>
                  <a:cubicBezTo>
                    <a:pt x="5035" y="6859"/>
                    <a:pt x="4782" y="6955"/>
                    <a:pt x="4570" y="7114"/>
                  </a:cubicBezTo>
                  <a:cubicBezTo>
                    <a:pt x="4537" y="7114"/>
                    <a:pt x="4537" y="7147"/>
                    <a:pt x="4504" y="7180"/>
                  </a:cubicBezTo>
                  <a:cubicBezTo>
                    <a:pt x="4504" y="6913"/>
                    <a:pt x="4370" y="6680"/>
                    <a:pt x="4137" y="6580"/>
                  </a:cubicBezTo>
                  <a:cubicBezTo>
                    <a:pt x="4015" y="6524"/>
                    <a:pt x="3889" y="6498"/>
                    <a:pt x="3766" y="6498"/>
                  </a:cubicBezTo>
                  <a:cubicBezTo>
                    <a:pt x="3522" y="6498"/>
                    <a:pt x="3292" y="6602"/>
                    <a:pt x="3136" y="6780"/>
                  </a:cubicBezTo>
                  <a:cubicBezTo>
                    <a:pt x="3103" y="6813"/>
                    <a:pt x="3103" y="6847"/>
                    <a:pt x="3069" y="6847"/>
                  </a:cubicBezTo>
                  <a:cubicBezTo>
                    <a:pt x="2969" y="6513"/>
                    <a:pt x="2736" y="6246"/>
                    <a:pt x="2436" y="6079"/>
                  </a:cubicBezTo>
                  <a:cubicBezTo>
                    <a:pt x="2286" y="5984"/>
                    <a:pt x="2120" y="5939"/>
                    <a:pt x="1955" y="5939"/>
                  </a:cubicBezTo>
                  <a:cubicBezTo>
                    <a:pt x="1716" y="5939"/>
                    <a:pt x="1479" y="6035"/>
                    <a:pt x="1301" y="6213"/>
                  </a:cubicBezTo>
                  <a:cubicBezTo>
                    <a:pt x="1268" y="6246"/>
                    <a:pt x="1268" y="6280"/>
                    <a:pt x="1235" y="6313"/>
                  </a:cubicBezTo>
                  <a:cubicBezTo>
                    <a:pt x="1101" y="6113"/>
                    <a:pt x="901" y="6013"/>
                    <a:pt x="701" y="5946"/>
                  </a:cubicBezTo>
                  <a:cubicBezTo>
                    <a:pt x="675" y="5942"/>
                    <a:pt x="650" y="5940"/>
                    <a:pt x="625" y="5940"/>
                  </a:cubicBezTo>
                  <a:cubicBezTo>
                    <a:pt x="459" y="5940"/>
                    <a:pt x="321" y="6034"/>
                    <a:pt x="234" y="6180"/>
                  </a:cubicBezTo>
                  <a:cubicBezTo>
                    <a:pt x="1" y="6613"/>
                    <a:pt x="1" y="7147"/>
                    <a:pt x="234" y="7581"/>
                  </a:cubicBezTo>
                  <a:cubicBezTo>
                    <a:pt x="501" y="8014"/>
                    <a:pt x="868" y="8348"/>
                    <a:pt x="1335" y="8581"/>
                  </a:cubicBezTo>
                  <a:cubicBezTo>
                    <a:pt x="1535" y="8681"/>
                    <a:pt x="1768" y="8781"/>
                    <a:pt x="2002" y="8848"/>
                  </a:cubicBezTo>
                  <a:cubicBezTo>
                    <a:pt x="2002" y="8881"/>
                    <a:pt x="2002" y="8915"/>
                    <a:pt x="2002" y="8948"/>
                  </a:cubicBezTo>
                  <a:cubicBezTo>
                    <a:pt x="2002" y="9248"/>
                    <a:pt x="2102" y="9515"/>
                    <a:pt x="2302" y="9715"/>
                  </a:cubicBezTo>
                  <a:cubicBezTo>
                    <a:pt x="2436" y="9849"/>
                    <a:pt x="2569" y="9949"/>
                    <a:pt x="2702" y="10049"/>
                  </a:cubicBezTo>
                  <a:cubicBezTo>
                    <a:pt x="2869" y="10116"/>
                    <a:pt x="2969" y="10249"/>
                    <a:pt x="3069" y="10383"/>
                  </a:cubicBezTo>
                  <a:cubicBezTo>
                    <a:pt x="3069" y="10416"/>
                    <a:pt x="3069" y="10416"/>
                    <a:pt x="3103" y="10416"/>
                  </a:cubicBezTo>
                  <a:cubicBezTo>
                    <a:pt x="3069" y="10449"/>
                    <a:pt x="3036" y="10483"/>
                    <a:pt x="3036" y="10549"/>
                  </a:cubicBezTo>
                  <a:cubicBezTo>
                    <a:pt x="3003" y="14886"/>
                    <a:pt x="4537" y="19122"/>
                    <a:pt x="7406" y="22391"/>
                  </a:cubicBezTo>
                  <a:cubicBezTo>
                    <a:pt x="8173" y="23325"/>
                    <a:pt x="9107" y="24126"/>
                    <a:pt x="10108" y="24793"/>
                  </a:cubicBezTo>
                  <a:cubicBezTo>
                    <a:pt x="9707" y="26894"/>
                    <a:pt x="9274" y="28963"/>
                    <a:pt x="8807" y="31031"/>
                  </a:cubicBezTo>
                  <a:cubicBezTo>
                    <a:pt x="8273" y="33499"/>
                    <a:pt x="7673" y="36001"/>
                    <a:pt x="7039" y="38469"/>
                  </a:cubicBezTo>
                  <a:cubicBezTo>
                    <a:pt x="7020" y="38605"/>
                    <a:pt x="7124" y="38695"/>
                    <a:pt x="7228" y="38695"/>
                  </a:cubicBezTo>
                  <a:cubicBezTo>
                    <a:pt x="7303" y="38695"/>
                    <a:pt x="7378" y="38648"/>
                    <a:pt x="7406" y="38536"/>
                  </a:cubicBezTo>
                  <a:cubicBezTo>
                    <a:pt x="8073" y="35834"/>
                    <a:pt x="8707" y="33132"/>
                    <a:pt x="9307" y="30397"/>
                  </a:cubicBezTo>
                  <a:lnTo>
                    <a:pt x="9541" y="30230"/>
                  </a:lnTo>
                  <a:lnTo>
                    <a:pt x="9607" y="30230"/>
                  </a:lnTo>
                  <a:cubicBezTo>
                    <a:pt x="11375" y="29396"/>
                    <a:pt x="13243" y="28896"/>
                    <a:pt x="14844" y="27762"/>
                  </a:cubicBezTo>
                  <a:cubicBezTo>
                    <a:pt x="16212" y="26861"/>
                    <a:pt x="17380" y="25660"/>
                    <a:pt x="18280" y="24259"/>
                  </a:cubicBezTo>
                  <a:cubicBezTo>
                    <a:pt x="18681" y="23692"/>
                    <a:pt x="19014" y="23058"/>
                    <a:pt x="19281" y="22425"/>
                  </a:cubicBezTo>
                  <a:cubicBezTo>
                    <a:pt x="19314" y="22425"/>
                    <a:pt x="19314" y="22391"/>
                    <a:pt x="19314" y="22391"/>
                  </a:cubicBezTo>
                  <a:cubicBezTo>
                    <a:pt x="19348" y="22324"/>
                    <a:pt x="19381" y="22258"/>
                    <a:pt x="19381" y="22191"/>
                  </a:cubicBezTo>
                  <a:lnTo>
                    <a:pt x="19481" y="21991"/>
                  </a:lnTo>
                  <a:cubicBezTo>
                    <a:pt x="19514" y="21924"/>
                    <a:pt x="19514" y="21857"/>
                    <a:pt x="19548" y="21824"/>
                  </a:cubicBezTo>
                  <a:lnTo>
                    <a:pt x="19615" y="21691"/>
                  </a:lnTo>
                  <a:cubicBezTo>
                    <a:pt x="19781" y="21524"/>
                    <a:pt x="19981" y="21424"/>
                    <a:pt x="20182" y="21390"/>
                  </a:cubicBezTo>
                  <a:cubicBezTo>
                    <a:pt x="20415" y="21390"/>
                    <a:pt x="20649" y="21324"/>
                    <a:pt x="20882" y="21224"/>
                  </a:cubicBezTo>
                  <a:cubicBezTo>
                    <a:pt x="21016" y="21157"/>
                    <a:pt x="21116" y="21090"/>
                    <a:pt x="21216" y="20957"/>
                  </a:cubicBezTo>
                  <a:lnTo>
                    <a:pt x="21282" y="20890"/>
                  </a:lnTo>
                  <a:cubicBezTo>
                    <a:pt x="21434" y="20917"/>
                    <a:pt x="21586" y="20929"/>
                    <a:pt x="21737" y="20929"/>
                  </a:cubicBezTo>
                  <a:cubicBezTo>
                    <a:pt x="22149" y="20929"/>
                    <a:pt x="22551" y="20836"/>
                    <a:pt x="22917" y="20690"/>
                  </a:cubicBezTo>
                  <a:cubicBezTo>
                    <a:pt x="23317" y="20523"/>
                    <a:pt x="23751" y="20156"/>
                    <a:pt x="23684" y="19723"/>
                  </a:cubicBezTo>
                  <a:cubicBezTo>
                    <a:pt x="23638" y="19476"/>
                    <a:pt x="23456" y="19400"/>
                    <a:pt x="23244" y="19400"/>
                  </a:cubicBezTo>
                  <a:cubicBezTo>
                    <a:pt x="22998" y="19400"/>
                    <a:pt x="22711" y="19502"/>
                    <a:pt x="22550" y="19556"/>
                  </a:cubicBezTo>
                  <a:lnTo>
                    <a:pt x="22350" y="19623"/>
                  </a:lnTo>
                  <a:cubicBezTo>
                    <a:pt x="22350" y="19589"/>
                    <a:pt x="22383" y="19556"/>
                    <a:pt x="22417" y="19522"/>
                  </a:cubicBezTo>
                  <a:cubicBezTo>
                    <a:pt x="22483" y="19389"/>
                    <a:pt x="22517" y="19222"/>
                    <a:pt x="22550" y="19055"/>
                  </a:cubicBezTo>
                  <a:cubicBezTo>
                    <a:pt x="22517" y="18922"/>
                    <a:pt x="22450" y="18789"/>
                    <a:pt x="22316" y="18722"/>
                  </a:cubicBezTo>
                  <a:cubicBezTo>
                    <a:pt x="22185" y="18663"/>
                    <a:pt x="22040" y="18637"/>
                    <a:pt x="21897" y="18637"/>
                  </a:cubicBezTo>
                  <a:cubicBezTo>
                    <a:pt x="21714" y="18637"/>
                    <a:pt x="21532" y="18680"/>
                    <a:pt x="21382" y="18755"/>
                  </a:cubicBezTo>
                  <a:lnTo>
                    <a:pt x="21316" y="18789"/>
                  </a:lnTo>
                  <a:cubicBezTo>
                    <a:pt x="21349" y="18555"/>
                    <a:pt x="21249" y="18288"/>
                    <a:pt x="21016" y="18121"/>
                  </a:cubicBezTo>
                  <a:cubicBezTo>
                    <a:pt x="20873" y="18036"/>
                    <a:pt x="20717" y="17993"/>
                    <a:pt x="20563" y="17993"/>
                  </a:cubicBezTo>
                  <a:cubicBezTo>
                    <a:pt x="20357" y="17993"/>
                    <a:pt x="20153" y="18069"/>
                    <a:pt x="19981" y="18222"/>
                  </a:cubicBezTo>
                  <a:cubicBezTo>
                    <a:pt x="19948" y="17855"/>
                    <a:pt x="19748" y="17521"/>
                    <a:pt x="19481" y="17321"/>
                  </a:cubicBezTo>
                  <a:cubicBezTo>
                    <a:pt x="19287" y="17166"/>
                    <a:pt x="19059" y="17078"/>
                    <a:pt x="18830" y="17078"/>
                  </a:cubicBezTo>
                  <a:cubicBezTo>
                    <a:pt x="18665" y="17078"/>
                    <a:pt x="18500" y="17123"/>
                    <a:pt x="18347" y="17221"/>
                  </a:cubicBezTo>
                  <a:cubicBezTo>
                    <a:pt x="18314" y="17221"/>
                    <a:pt x="18280" y="17254"/>
                    <a:pt x="18280" y="17321"/>
                  </a:cubicBezTo>
                  <a:cubicBezTo>
                    <a:pt x="18180" y="17087"/>
                    <a:pt x="18013" y="16954"/>
                    <a:pt x="17813" y="16854"/>
                  </a:cubicBezTo>
                  <a:cubicBezTo>
                    <a:pt x="17758" y="16821"/>
                    <a:pt x="17698" y="16806"/>
                    <a:pt x="17639" y="16806"/>
                  </a:cubicBezTo>
                  <a:cubicBezTo>
                    <a:pt x="17520" y="16806"/>
                    <a:pt x="17402" y="16865"/>
                    <a:pt x="17313" y="16954"/>
                  </a:cubicBezTo>
                  <a:cubicBezTo>
                    <a:pt x="16979" y="17321"/>
                    <a:pt x="16879" y="17821"/>
                    <a:pt x="17013" y="18288"/>
                  </a:cubicBezTo>
                  <a:cubicBezTo>
                    <a:pt x="17179" y="18789"/>
                    <a:pt x="17480" y="19222"/>
                    <a:pt x="17913" y="19556"/>
                  </a:cubicBezTo>
                  <a:cubicBezTo>
                    <a:pt x="18080" y="19689"/>
                    <a:pt x="18280" y="19856"/>
                    <a:pt x="18514" y="19956"/>
                  </a:cubicBezTo>
                  <a:cubicBezTo>
                    <a:pt x="18480" y="19989"/>
                    <a:pt x="18480" y="20023"/>
                    <a:pt x="18480" y="20056"/>
                  </a:cubicBezTo>
                  <a:cubicBezTo>
                    <a:pt x="18414" y="20356"/>
                    <a:pt x="18480" y="20657"/>
                    <a:pt x="18647" y="20890"/>
                  </a:cubicBezTo>
                  <a:cubicBezTo>
                    <a:pt x="18814" y="21190"/>
                    <a:pt x="19181" y="21357"/>
                    <a:pt x="19214" y="21691"/>
                  </a:cubicBezTo>
                  <a:cubicBezTo>
                    <a:pt x="19214" y="21754"/>
                    <a:pt x="19255" y="21777"/>
                    <a:pt x="19301" y="21777"/>
                  </a:cubicBezTo>
                  <a:cubicBezTo>
                    <a:pt x="19328" y="21777"/>
                    <a:pt x="19357" y="21770"/>
                    <a:pt x="19381" y="21757"/>
                  </a:cubicBezTo>
                  <a:lnTo>
                    <a:pt x="19381" y="21757"/>
                  </a:lnTo>
                  <a:cubicBezTo>
                    <a:pt x="19281" y="21924"/>
                    <a:pt x="19248" y="22091"/>
                    <a:pt x="19214" y="22258"/>
                  </a:cubicBezTo>
                  <a:cubicBezTo>
                    <a:pt x="17880" y="25193"/>
                    <a:pt x="15478" y="27495"/>
                    <a:pt x="12543" y="28729"/>
                  </a:cubicBezTo>
                  <a:cubicBezTo>
                    <a:pt x="11842" y="28996"/>
                    <a:pt x="11175" y="29263"/>
                    <a:pt x="10508" y="29530"/>
                  </a:cubicBezTo>
                  <a:cubicBezTo>
                    <a:pt x="10708" y="29363"/>
                    <a:pt x="10908" y="29196"/>
                    <a:pt x="11108" y="29029"/>
                  </a:cubicBezTo>
                  <a:cubicBezTo>
                    <a:pt x="11709" y="28629"/>
                    <a:pt x="12209" y="28095"/>
                    <a:pt x="12643" y="27495"/>
                  </a:cubicBezTo>
                  <a:cubicBezTo>
                    <a:pt x="13010" y="26828"/>
                    <a:pt x="13343" y="26127"/>
                    <a:pt x="13610" y="25393"/>
                  </a:cubicBezTo>
                  <a:lnTo>
                    <a:pt x="13644" y="25327"/>
                  </a:lnTo>
                  <a:cubicBezTo>
                    <a:pt x="13644" y="25327"/>
                    <a:pt x="13677" y="25327"/>
                    <a:pt x="13677" y="25293"/>
                  </a:cubicBezTo>
                  <a:cubicBezTo>
                    <a:pt x="13710" y="25160"/>
                    <a:pt x="13777" y="25060"/>
                    <a:pt x="13877" y="24960"/>
                  </a:cubicBezTo>
                  <a:cubicBezTo>
                    <a:pt x="13894" y="24976"/>
                    <a:pt x="13910" y="24985"/>
                    <a:pt x="13927" y="24985"/>
                  </a:cubicBezTo>
                  <a:cubicBezTo>
                    <a:pt x="13944" y="24985"/>
                    <a:pt x="13961" y="24976"/>
                    <a:pt x="13977" y="24960"/>
                  </a:cubicBezTo>
                  <a:cubicBezTo>
                    <a:pt x="14311" y="24760"/>
                    <a:pt x="14644" y="24626"/>
                    <a:pt x="15011" y="24559"/>
                  </a:cubicBezTo>
                  <a:cubicBezTo>
                    <a:pt x="15311" y="24459"/>
                    <a:pt x="15612" y="24293"/>
                    <a:pt x="15845" y="24092"/>
                  </a:cubicBezTo>
                  <a:cubicBezTo>
                    <a:pt x="16112" y="23892"/>
                    <a:pt x="16346" y="23659"/>
                    <a:pt x="16512" y="23392"/>
                  </a:cubicBezTo>
                  <a:cubicBezTo>
                    <a:pt x="16746" y="23092"/>
                    <a:pt x="16879" y="22791"/>
                    <a:pt x="17079" y="22491"/>
                  </a:cubicBezTo>
                  <a:cubicBezTo>
                    <a:pt x="17079" y="22468"/>
                    <a:pt x="17063" y="22444"/>
                    <a:pt x="17041" y="22444"/>
                  </a:cubicBezTo>
                  <a:cubicBezTo>
                    <a:pt x="17032" y="22444"/>
                    <a:pt x="17022" y="22448"/>
                    <a:pt x="17013" y="22458"/>
                  </a:cubicBezTo>
                  <a:cubicBezTo>
                    <a:pt x="16412" y="23025"/>
                    <a:pt x="15778" y="23559"/>
                    <a:pt x="15078" y="24026"/>
                  </a:cubicBezTo>
                  <a:cubicBezTo>
                    <a:pt x="14778" y="24192"/>
                    <a:pt x="14478" y="24359"/>
                    <a:pt x="14177" y="24559"/>
                  </a:cubicBezTo>
                  <a:lnTo>
                    <a:pt x="14144" y="24593"/>
                  </a:lnTo>
                  <a:cubicBezTo>
                    <a:pt x="14044" y="24659"/>
                    <a:pt x="13977" y="24693"/>
                    <a:pt x="13910" y="24726"/>
                  </a:cubicBezTo>
                  <a:cubicBezTo>
                    <a:pt x="14111" y="24259"/>
                    <a:pt x="14311" y="23759"/>
                    <a:pt x="14511" y="23292"/>
                  </a:cubicBezTo>
                  <a:cubicBezTo>
                    <a:pt x="14544" y="23292"/>
                    <a:pt x="14611" y="23292"/>
                    <a:pt x="14611" y="23258"/>
                  </a:cubicBezTo>
                  <a:cubicBezTo>
                    <a:pt x="14578" y="23192"/>
                    <a:pt x="14578" y="23158"/>
                    <a:pt x="14611" y="23125"/>
                  </a:cubicBezTo>
                  <a:lnTo>
                    <a:pt x="14644" y="23025"/>
                  </a:lnTo>
                  <a:cubicBezTo>
                    <a:pt x="14644" y="23025"/>
                    <a:pt x="14644" y="22992"/>
                    <a:pt x="14644" y="22992"/>
                  </a:cubicBezTo>
                  <a:cubicBezTo>
                    <a:pt x="14644" y="22825"/>
                    <a:pt x="14678" y="22691"/>
                    <a:pt x="14678" y="22558"/>
                  </a:cubicBezTo>
                  <a:lnTo>
                    <a:pt x="14744" y="22391"/>
                  </a:lnTo>
                  <a:cubicBezTo>
                    <a:pt x="14811" y="22124"/>
                    <a:pt x="14878" y="21891"/>
                    <a:pt x="14945" y="21624"/>
                  </a:cubicBezTo>
                  <a:cubicBezTo>
                    <a:pt x="15045" y="21124"/>
                    <a:pt x="15178" y="20623"/>
                    <a:pt x="15311" y="20123"/>
                  </a:cubicBezTo>
                  <a:cubicBezTo>
                    <a:pt x="15378" y="19689"/>
                    <a:pt x="15412" y="19222"/>
                    <a:pt x="15378" y="18755"/>
                  </a:cubicBezTo>
                  <a:cubicBezTo>
                    <a:pt x="15311" y="18222"/>
                    <a:pt x="15311" y="17721"/>
                    <a:pt x="15378" y="17187"/>
                  </a:cubicBezTo>
                  <a:cubicBezTo>
                    <a:pt x="15399" y="17145"/>
                    <a:pt x="15354" y="17103"/>
                    <a:pt x="15309" y="17103"/>
                  </a:cubicBezTo>
                  <a:cubicBezTo>
                    <a:pt x="15283" y="17103"/>
                    <a:pt x="15257" y="17117"/>
                    <a:pt x="15245" y="17154"/>
                  </a:cubicBezTo>
                  <a:cubicBezTo>
                    <a:pt x="14844" y="17988"/>
                    <a:pt x="14578" y="18922"/>
                    <a:pt x="14511" y="19856"/>
                  </a:cubicBezTo>
                  <a:cubicBezTo>
                    <a:pt x="14478" y="20356"/>
                    <a:pt x="14478" y="20857"/>
                    <a:pt x="14511" y="21324"/>
                  </a:cubicBezTo>
                  <a:cubicBezTo>
                    <a:pt x="14544" y="21724"/>
                    <a:pt x="14578" y="22124"/>
                    <a:pt x="14544" y="22491"/>
                  </a:cubicBezTo>
                  <a:cubicBezTo>
                    <a:pt x="14511" y="22691"/>
                    <a:pt x="14478" y="22892"/>
                    <a:pt x="14478" y="23092"/>
                  </a:cubicBezTo>
                  <a:lnTo>
                    <a:pt x="13744" y="24860"/>
                  </a:lnTo>
                  <a:cubicBezTo>
                    <a:pt x="13677" y="24926"/>
                    <a:pt x="13644" y="24960"/>
                    <a:pt x="13610" y="25026"/>
                  </a:cubicBezTo>
                  <a:cubicBezTo>
                    <a:pt x="13677" y="23859"/>
                    <a:pt x="13677" y="22725"/>
                    <a:pt x="13610" y="21557"/>
                  </a:cubicBezTo>
                  <a:cubicBezTo>
                    <a:pt x="13610" y="21516"/>
                    <a:pt x="13572" y="21488"/>
                    <a:pt x="13535" y="21488"/>
                  </a:cubicBezTo>
                  <a:cubicBezTo>
                    <a:pt x="13512" y="21488"/>
                    <a:pt x="13490" y="21498"/>
                    <a:pt x="13477" y="21524"/>
                  </a:cubicBezTo>
                  <a:cubicBezTo>
                    <a:pt x="13210" y="22058"/>
                    <a:pt x="13110" y="22625"/>
                    <a:pt x="13210" y="23225"/>
                  </a:cubicBezTo>
                  <a:cubicBezTo>
                    <a:pt x="13243" y="23826"/>
                    <a:pt x="13377" y="24393"/>
                    <a:pt x="13477" y="24993"/>
                  </a:cubicBezTo>
                  <a:lnTo>
                    <a:pt x="13477" y="25193"/>
                  </a:lnTo>
                  <a:cubicBezTo>
                    <a:pt x="13477" y="25217"/>
                    <a:pt x="13494" y="25240"/>
                    <a:pt x="13515" y="25240"/>
                  </a:cubicBezTo>
                  <a:cubicBezTo>
                    <a:pt x="13524" y="25240"/>
                    <a:pt x="13534" y="25236"/>
                    <a:pt x="13544" y="25227"/>
                  </a:cubicBezTo>
                  <a:lnTo>
                    <a:pt x="13544" y="25227"/>
                  </a:lnTo>
                  <a:cubicBezTo>
                    <a:pt x="13510" y="25260"/>
                    <a:pt x="13510" y="25293"/>
                    <a:pt x="13544" y="25293"/>
                  </a:cubicBezTo>
                  <a:cubicBezTo>
                    <a:pt x="13277" y="25994"/>
                    <a:pt x="12976" y="26661"/>
                    <a:pt x="12643" y="27295"/>
                  </a:cubicBezTo>
                  <a:cubicBezTo>
                    <a:pt x="12209" y="27928"/>
                    <a:pt x="11676" y="28462"/>
                    <a:pt x="11042" y="28862"/>
                  </a:cubicBezTo>
                  <a:cubicBezTo>
                    <a:pt x="10541" y="29229"/>
                    <a:pt x="10008" y="29563"/>
                    <a:pt x="9507" y="29930"/>
                  </a:cubicBezTo>
                  <a:lnTo>
                    <a:pt x="9441" y="29963"/>
                  </a:lnTo>
                  <a:cubicBezTo>
                    <a:pt x="9441" y="29963"/>
                    <a:pt x="9407" y="29997"/>
                    <a:pt x="9407" y="29997"/>
                  </a:cubicBezTo>
                  <a:cubicBezTo>
                    <a:pt x="9741" y="28429"/>
                    <a:pt x="10074" y="26861"/>
                    <a:pt x="10375" y="25260"/>
                  </a:cubicBezTo>
                  <a:cubicBezTo>
                    <a:pt x="10675" y="23659"/>
                    <a:pt x="10975" y="21958"/>
                    <a:pt x="11275" y="20323"/>
                  </a:cubicBezTo>
                  <a:cubicBezTo>
                    <a:pt x="11709" y="19055"/>
                    <a:pt x="12276" y="17821"/>
                    <a:pt x="12943" y="16654"/>
                  </a:cubicBezTo>
                  <a:cubicBezTo>
                    <a:pt x="13844" y="14919"/>
                    <a:pt x="14611" y="13084"/>
                    <a:pt x="15445" y="11317"/>
                  </a:cubicBezTo>
                  <a:cubicBezTo>
                    <a:pt x="15912" y="10316"/>
                    <a:pt x="16446" y="9382"/>
                    <a:pt x="17046" y="8448"/>
                  </a:cubicBezTo>
                  <a:cubicBezTo>
                    <a:pt x="17090" y="8383"/>
                    <a:pt x="17048" y="8332"/>
                    <a:pt x="16995" y="8332"/>
                  </a:cubicBezTo>
                  <a:cubicBezTo>
                    <a:pt x="16967" y="8332"/>
                    <a:pt x="16936" y="8346"/>
                    <a:pt x="16913" y="8381"/>
                  </a:cubicBezTo>
                  <a:cubicBezTo>
                    <a:pt x="15812" y="10049"/>
                    <a:pt x="14878" y="11850"/>
                    <a:pt x="14077" y="13685"/>
                  </a:cubicBezTo>
                  <a:cubicBezTo>
                    <a:pt x="13677" y="14586"/>
                    <a:pt x="13243" y="15486"/>
                    <a:pt x="12810" y="16387"/>
                  </a:cubicBezTo>
                  <a:cubicBezTo>
                    <a:pt x="12343" y="17288"/>
                    <a:pt x="11876" y="18155"/>
                    <a:pt x="11509" y="19055"/>
                  </a:cubicBezTo>
                  <a:cubicBezTo>
                    <a:pt x="11499" y="19065"/>
                    <a:pt x="11492" y="19075"/>
                    <a:pt x="11487" y="19085"/>
                  </a:cubicBezTo>
                  <a:lnTo>
                    <a:pt x="11487" y="19085"/>
                  </a:lnTo>
                  <a:cubicBezTo>
                    <a:pt x="11883" y="16674"/>
                    <a:pt x="12246" y="14262"/>
                    <a:pt x="12576" y="11817"/>
                  </a:cubicBezTo>
                  <a:cubicBezTo>
                    <a:pt x="12610" y="11517"/>
                    <a:pt x="12643" y="11183"/>
                    <a:pt x="12710" y="10850"/>
                  </a:cubicBezTo>
                  <a:cubicBezTo>
                    <a:pt x="12810" y="10616"/>
                    <a:pt x="12910" y="10416"/>
                    <a:pt x="13077" y="10182"/>
                  </a:cubicBezTo>
                  <a:cubicBezTo>
                    <a:pt x="13477" y="9649"/>
                    <a:pt x="14044" y="9282"/>
                    <a:pt x="14377" y="8715"/>
                  </a:cubicBezTo>
                  <a:cubicBezTo>
                    <a:pt x="14411" y="8648"/>
                    <a:pt x="14411" y="8615"/>
                    <a:pt x="14444" y="8548"/>
                  </a:cubicBezTo>
                  <a:cubicBezTo>
                    <a:pt x="14911" y="8081"/>
                    <a:pt x="15245" y="7514"/>
                    <a:pt x="15512" y="6913"/>
                  </a:cubicBezTo>
                  <a:cubicBezTo>
                    <a:pt x="15712" y="6246"/>
                    <a:pt x="15845" y="5546"/>
                    <a:pt x="15845" y="4845"/>
                  </a:cubicBezTo>
                  <a:lnTo>
                    <a:pt x="15879" y="4812"/>
                  </a:lnTo>
                  <a:cubicBezTo>
                    <a:pt x="15930" y="4734"/>
                    <a:pt x="15882" y="4657"/>
                    <a:pt x="15826" y="4657"/>
                  </a:cubicBezTo>
                  <a:cubicBezTo>
                    <a:pt x="15810" y="4657"/>
                    <a:pt x="15794" y="4663"/>
                    <a:pt x="15778" y="4678"/>
                  </a:cubicBezTo>
                  <a:cubicBezTo>
                    <a:pt x="15278" y="5179"/>
                    <a:pt x="14911" y="5813"/>
                    <a:pt x="14711" y="6513"/>
                  </a:cubicBezTo>
                  <a:cubicBezTo>
                    <a:pt x="14578" y="7247"/>
                    <a:pt x="14611" y="8014"/>
                    <a:pt x="14211" y="8681"/>
                  </a:cubicBezTo>
                  <a:cubicBezTo>
                    <a:pt x="14044" y="8915"/>
                    <a:pt x="13877" y="9115"/>
                    <a:pt x="13710" y="9282"/>
                  </a:cubicBezTo>
                  <a:cubicBezTo>
                    <a:pt x="14311" y="8648"/>
                    <a:pt x="14011" y="7614"/>
                    <a:pt x="14177" y="6847"/>
                  </a:cubicBezTo>
                  <a:cubicBezTo>
                    <a:pt x="14177" y="6847"/>
                    <a:pt x="14177" y="6813"/>
                    <a:pt x="14211" y="6813"/>
                  </a:cubicBezTo>
                  <a:cubicBezTo>
                    <a:pt x="14211" y="6813"/>
                    <a:pt x="14211" y="6771"/>
                    <a:pt x="14194" y="6771"/>
                  </a:cubicBezTo>
                  <a:cubicBezTo>
                    <a:pt x="14189" y="6771"/>
                    <a:pt x="14184" y="6773"/>
                    <a:pt x="14177" y="6780"/>
                  </a:cubicBezTo>
                  <a:cubicBezTo>
                    <a:pt x="13610" y="7447"/>
                    <a:pt x="13777" y="8348"/>
                    <a:pt x="13644" y="9182"/>
                  </a:cubicBezTo>
                  <a:lnTo>
                    <a:pt x="13610" y="9215"/>
                  </a:lnTo>
                  <a:cubicBezTo>
                    <a:pt x="13577" y="9248"/>
                    <a:pt x="13577" y="9282"/>
                    <a:pt x="13610" y="9315"/>
                  </a:cubicBezTo>
                  <a:cubicBezTo>
                    <a:pt x="13610" y="9348"/>
                    <a:pt x="13577" y="9415"/>
                    <a:pt x="13577" y="9449"/>
                  </a:cubicBezTo>
                  <a:cubicBezTo>
                    <a:pt x="13310" y="9715"/>
                    <a:pt x="13077" y="9982"/>
                    <a:pt x="12876" y="10282"/>
                  </a:cubicBezTo>
                  <a:cubicBezTo>
                    <a:pt x="12810" y="10349"/>
                    <a:pt x="12810" y="10416"/>
                    <a:pt x="12776" y="10483"/>
                  </a:cubicBezTo>
                  <a:cubicBezTo>
                    <a:pt x="12976" y="8781"/>
                    <a:pt x="13177" y="7047"/>
                    <a:pt x="13377" y="5346"/>
                  </a:cubicBezTo>
                  <a:cubicBezTo>
                    <a:pt x="13377" y="5346"/>
                    <a:pt x="13410" y="5312"/>
                    <a:pt x="13410" y="5312"/>
                  </a:cubicBezTo>
                  <a:cubicBezTo>
                    <a:pt x="13443" y="5112"/>
                    <a:pt x="13477" y="4912"/>
                    <a:pt x="13544" y="4712"/>
                  </a:cubicBezTo>
                  <a:cubicBezTo>
                    <a:pt x="13544" y="4678"/>
                    <a:pt x="13577" y="4645"/>
                    <a:pt x="13577" y="4612"/>
                  </a:cubicBezTo>
                  <a:cubicBezTo>
                    <a:pt x="13710" y="4412"/>
                    <a:pt x="13910" y="4278"/>
                    <a:pt x="14111" y="4211"/>
                  </a:cubicBezTo>
                  <a:cubicBezTo>
                    <a:pt x="14478" y="4078"/>
                    <a:pt x="14911" y="3945"/>
                    <a:pt x="15111" y="3578"/>
                  </a:cubicBezTo>
                  <a:cubicBezTo>
                    <a:pt x="15111" y="3544"/>
                    <a:pt x="15111" y="3544"/>
                    <a:pt x="15111" y="3511"/>
                  </a:cubicBezTo>
                  <a:lnTo>
                    <a:pt x="15145" y="3511"/>
                  </a:lnTo>
                  <a:cubicBezTo>
                    <a:pt x="15712" y="3511"/>
                    <a:pt x="16279" y="3344"/>
                    <a:pt x="16746" y="3044"/>
                  </a:cubicBezTo>
                  <a:cubicBezTo>
                    <a:pt x="17079" y="2810"/>
                    <a:pt x="17446" y="2377"/>
                    <a:pt x="17280" y="1943"/>
                  </a:cubicBezTo>
                  <a:cubicBezTo>
                    <a:pt x="17222" y="1805"/>
                    <a:pt x="17100" y="1754"/>
                    <a:pt x="16953" y="1754"/>
                  </a:cubicBezTo>
                  <a:cubicBezTo>
                    <a:pt x="16676" y="1754"/>
                    <a:pt x="16308" y="1934"/>
                    <a:pt x="16112" y="2043"/>
                  </a:cubicBezTo>
                  <a:cubicBezTo>
                    <a:pt x="16045" y="2043"/>
                    <a:pt x="16012" y="2077"/>
                    <a:pt x="15979" y="2110"/>
                  </a:cubicBezTo>
                  <a:cubicBezTo>
                    <a:pt x="15979" y="2077"/>
                    <a:pt x="15979" y="2043"/>
                    <a:pt x="16012" y="2010"/>
                  </a:cubicBezTo>
                  <a:cubicBezTo>
                    <a:pt x="16045" y="1843"/>
                    <a:pt x="16079" y="1710"/>
                    <a:pt x="16079" y="1543"/>
                  </a:cubicBezTo>
                  <a:cubicBezTo>
                    <a:pt x="16045" y="1376"/>
                    <a:pt x="15945" y="1276"/>
                    <a:pt x="15812" y="1209"/>
                  </a:cubicBezTo>
                  <a:cubicBezTo>
                    <a:pt x="15711" y="1189"/>
                    <a:pt x="15610" y="1178"/>
                    <a:pt x="15511" y="1178"/>
                  </a:cubicBezTo>
                  <a:cubicBezTo>
                    <a:pt x="15282" y="1178"/>
                    <a:pt x="15064" y="1237"/>
                    <a:pt x="14878" y="1376"/>
                  </a:cubicBezTo>
                  <a:lnTo>
                    <a:pt x="14811" y="1409"/>
                  </a:lnTo>
                  <a:cubicBezTo>
                    <a:pt x="14811" y="1143"/>
                    <a:pt x="14678" y="909"/>
                    <a:pt x="14444" y="809"/>
                  </a:cubicBezTo>
                  <a:cubicBezTo>
                    <a:pt x="14322" y="753"/>
                    <a:pt x="14196" y="727"/>
                    <a:pt x="14074" y="727"/>
                  </a:cubicBezTo>
                  <a:cubicBezTo>
                    <a:pt x="13829" y="727"/>
                    <a:pt x="13599" y="831"/>
                    <a:pt x="13443" y="1009"/>
                  </a:cubicBezTo>
                  <a:cubicBezTo>
                    <a:pt x="13410" y="1009"/>
                    <a:pt x="13410" y="1043"/>
                    <a:pt x="13377" y="1043"/>
                  </a:cubicBezTo>
                  <a:cubicBezTo>
                    <a:pt x="13310" y="709"/>
                    <a:pt x="13077" y="409"/>
                    <a:pt x="12776" y="242"/>
                  </a:cubicBezTo>
                  <a:cubicBezTo>
                    <a:pt x="12611" y="137"/>
                    <a:pt x="12432" y="86"/>
                    <a:pt x="12255" y="86"/>
                  </a:cubicBezTo>
                  <a:cubicBezTo>
                    <a:pt x="12039" y="86"/>
                    <a:pt x="11826" y="162"/>
                    <a:pt x="11642" y="309"/>
                  </a:cubicBezTo>
                  <a:cubicBezTo>
                    <a:pt x="11609" y="342"/>
                    <a:pt x="11609" y="375"/>
                    <a:pt x="11575" y="409"/>
                  </a:cubicBezTo>
                  <a:cubicBezTo>
                    <a:pt x="11442" y="209"/>
                    <a:pt x="11275" y="75"/>
                    <a:pt x="11042" y="8"/>
                  </a:cubicBezTo>
                  <a:cubicBezTo>
                    <a:pt x="11008" y="3"/>
                    <a:pt x="10976" y="0"/>
                    <a:pt x="1094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33" name="Google Shape;233;p9"/>
            <p:cNvPicPr preferRelativeResize="0"/>
            <p:nvPr/>
          </p:nvPicPr>
          <p:blipFill rotWithShape="1">
            <a:blip r:embed="rId4">
              <a:alphaModFix amt="91000"/>
            </a:blip>
            <a:srcRect b="0" l="0" r="0" t="0"/>
            <a:stretch/>
          </p:blipFill>
          <p:spPr>
            <a:xfrm flipH="1" rot="585025">
              <a:off x="4506670" y="4276699"/>
              <a:ext cx="788901" cy="419100"/>
            </a:xfrm>
            <a:prstGeom prst="rect">
              <a:avLst/>
            </a:prstGeom>
            <a:noFill/>
            <a:ln>
              <a:noFill/>
            </a:ln>
          </p:spPr>
        </p:pic>
      </p:grpSp>
      <p:pic>
        <p:nvPicPr>
          <p:cNvPr id="234" name="Google Shape;234;p9"/>
          <p:cNvPicPr preferRelativeResize="0"/>
          <p:nvPr/>
        </p:nvPicPr>
        <p:blipFill rotWithShape="1">
          <a:blip r:embed="rId5">
            <a:alphaModFix/>
          </a:blip>
          <a:srcRect b="0" l="0" r="0" t="0"/>
          <a:stretch/>
        </p:blipFill>
        <p:spPr>
          <a:xfrm>
            <a:off x="289941" y="367629"/>
            <a:ext cx="992296" cy="389609"/>
          </a:xfrm>
          <a:prstGeom prst="rect">
            <a:avLst/>
          </a:prstGeom>
          <a:noFill/>
          <a:ln>
            <a:noFill/>
          </a:ln>
        </p:spPr>
      </p:pic>
      <p:sp>
        <p:nvSpPr>
          <p:cNvPr id="235" name="Google Shape;235;p9"/>
          <p:cNvSpPr txBox="1"/>
          <p:nvPr/>
        </p:nvSpPr>
        <p:spPr>
          <a:xfrm>
            <a:off x="660400" y="920080"/>
            <a:ext cx="3149600" cy="52772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3200"/>
              <a:buFont typeface="Vibur"/>
              <a:buNone/>
            </a:pPr>
            <a:r>
              <a:rPr b="1" i="0" lang="vi-VN" sz="2500" u="none" cap="none" strike="noStrike">
                <a:solidFill>
                  <a:srgbClr val="235C6B"/>
                </a:solidFill>
                <a:latin typeface="Arial"/>
                <a:ea typeface="Arial"/>
                <a:cs typeface="Arial"/>
                <a:sym typeface="Arial"/>
              </a:rPr>
              <a:t>1.1. Mục đích</a:t>
            </a:r>
            <a:endParaRPr b="1" i="0" sz="2500" u="none" cap="none" strike="noStrike">
              <a:solidFill>
                <a:srgbClr val="235C6B"/>
              </a:solidFill>
              <a:latin typeface="Arial"/>
              <a:ea typeface="Arial"/>
              <a:cs typeface="Arial"/>
              <a:sym typeface="Arial"/>
            </a:endParaRPr>
          </a:p>
        </p:txBody>
      </p:sp>
      <p:grpSp>
        <p:nvGrpSpPr>
          <p:cNvPr id="236" name="Google Shape;236;p9"/>
          <p:cNvGrpSpPr/>
          <p:nvPr/>
        </p:nvGrpSpPr>
        <p:grpSpPr>
          <a:xfrm>
            <a:off x="786089" y="1569168"/>
            <a:ext cx="2782632" cy="519907"/>
            <a:chOff x="676276" y="844222"/>
            <a:chExt cx="2782632" cy="519907"/>
          </a:xfrm>
        </p:grpSpPr>
        <p:sp>
          <p:nvSpPr>
            <p:cNvPr id="237" name="Google Shape;237;p9"/>
            <p:cNvSpPr txBox="1"/>
            <p:nvPr/>
          </p:nvSpPr>
          <p:spPr>
            <a:xfrm>
              <a:off x="1031875" y="844222"/>
              <a:ext cx="2427033" cy="496996"/>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1" lang="vi-VN" sz="2000" u="none" cap="none" strike="noStrike">
                  <a:solidFill>
                    <a:srgbClr val="C00000"/>
                  </a:solidFill>
                  <a:latin typeface="Arial"/>
                  <a:ea typeface="Arial"/>
                  <a:cs typeface="Arial"/>
                  <a:sym typeface="Arial"/>
                </a:rPr>
                <a:t>Ví dụ:</a:t>
              </a:r>
              <a:endParaRPr b="1" i="1" sz="2000" u="none" cap="none" strike="noStrike">
                <a:solidFill>
                  <a:srgbClr val="C00000"/>
                </a:solidFill>
                <a:latin typeface="Arial"/>
                <a:ea typeface="Arial"/>
                <a:cs typeface="Arial"/>
                <a:sym typeface="Arial"/>
              </a:endParaRPr>
            </a:p>
          </p:txBody>
        </p:sp>
        <p:pic>
          <p:nvPicPr>
            <p:cNvPr descr="https://img.freepik.com/premium-vector/pen-is-notepad-with-pen-it_410516-87580.jpg?w=2000" id="238" name="Google Shape;238;p9"/>
            <p:cNvPicPr preferRelativeResize="0"/>
            <p:nvPr/>
          </p:nvPicPr>
          <p:blipFill rotWithShape="1">
            <a:blip r:embed="rId6">
              <a:alphaModFix/>
            </a:blip>
            <a:srcRect b="0" l="0" r="0" t="0"/>
            <a:stretch/>
          </p:blipFill>
          <p:spPr>
            <a:xfrm>
              <a:off x="676276" y="924674"/>
              <a:ext cx="439455" cy="439455"/>
            </a:xfrm>
            <a:prstGeom prst="rect">
              <a:avLst/>
            </a:prstGeom>
            <a:noFill/>
            <a:ln>
              <a:noFill/>
            </a:ln>
          </p:spPr>
        </p:pic>
      </p:grpSp>
      <p:sp>
        <p:nvSpPr>
          <p:cNvPr id="239" name="Google Shape;239;p9"/>
          <p:cNvSpPr txBox="1"/>
          <p:nvPr/>
        </p:nvSpPr>
        <p:spPr>
          <a:xfrm>
            <a:off x="1005816" y="2211227"/>
            <a:ext cx="3606800" cy="496996"/>
          </a:xfrm>
          <a:prstGeom prst="rect">
            <a:avLst/>
          </a:prstGeom>
          <a:solidFill>
            <a:srgbClr val="C3D9E2"/>
          </a:solid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Thiết kế nhà cao tầng để ở.</a:t>
            </a:r>
            <a:endParaRPr/>
          </a:p>
        </p:txBody>
      </p:sp>
      <p:sp>
        <p:nvSpPr>
          <p:cNvPr id="240" name="Google Shape;240;p9"/>
          <p:cNvSpPr txBox="1"/>
          <p:nvPr/>
        </p:nvSpPr>
        <p:spPr>
          <a:xfrm>
            <a:off x="1005816" y="2848172"/>
            <a:ext cx="3606800" cy="958660"/>
          </a:xfrm>
          <a:prstGeom prst="rect">
            <a:avLst/>
          </a:prstGeom>
          <a:solidFill>
            <a:srgbClr val="C3D9E2"/>
          </a:solid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Thiết kế cầu vượt để giảm tắc  nghẽn giao thông.</a:t>
            </a:r>
            <a:endParaRPr/>
          </a:p>
        </p:txBody>
      </p:sp>
      <p:sp>
        <p:nvSpPr>
          <p:cNvPr id="241" name="Google Shape;241;p9"/>
          <p:cNvSpPr txBox="1"/>
          <p:nvPr/>
        </p:nvSpPr>
        <p:spPr>
          <a:xfrm>
            <a:off x="1005816" y="3946781"/>
            <a:ext cx="3606800" cy="496996"/>
          </a:xfrm>
          <a:prstGeom prst="rect">
            <a:avLst/>
          </a:prstGeom>
          <a:solidFill>
            <a:srgbClr val="C3D9E2"/>
          </a:solid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Thiết kế sân chơi cho trẻ em.</a:t>
            </a:r>
            <a:endParaRPr/>
          </a:p>
        </p:txBody>
      </p:sp>
      <p:sp>
        <p:nvSpPr>
          <p:cNvPr id="242" name="Google Shape;242;p9"/>
          <p:cNvSpPr txBox="1"/>
          <p:nvPr/>
        </p:nvSpPr>
        <p:spPr>
          <a:xfrm>
            <a:off x="4888731" y="2211227"/>
            <a:ext cx="3606800" cy="958660"/>
          </a:xfrm>
          <a:prstGeom prst="rect">
            <a:avLst/>
          </a:prstGeom>
          <a:solidFill>
            <a:srgbClr val="C3D9E2"/>
          </a:solid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Thiết kế nhà kính để trồng được nhiều loại rau.</a:t>
            </a:r>
            <a:endParaRPr/>
          </a:p>
        </p:txBody>
      </p:sp>
      <p:sp>
        <p:nvSpPr>
          <p:cNvPr id="243" name="Google Shape;243;p9"/>
          <p:cNvSpPr txBox="1"/>
          <p:nvPr/>
        </p:nvSpPr>
        <p:spPr>
          <a:xfrm>
            <a:off x="4888731" y="3295535"/>
            <a:ext cx="3606800" cy="958660"/>
          </a:xfrm>
          <a:prstGeom prst="rect">
            <a:avLst/>
          </a:prstGeom>
          <a:solidFill>
            <a:srgbClr val="C3D9E2"/>
          </a:solid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vi-VN" sz="2000" u="none" cap="none" strike="noStrike">
                <a:solidFill>
                  <a:srgbClr val="000000"/>
                </a:solidFill>
                <a:latin typeface="Arial"/>
                <a:ea typeface="Arial"/>
                <a:cs typeface="Arial"/>
                <a:sym typeface="Arial"/>
              </a:rPr>
              <a:t>Thiết kế đài thiên văn để quan sát vũ trụ.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36"/>
                                        </p:tgtEl>
                                        <p:attrNameLst>
                                          <p:attrName>style.visibility</p:attrName>
                                        </p:attrNameLst>
                                      </p:cBhvr>
                                      <p:to>
                                        <p:strVal val="visible"/>
                                      </p:to>
                                    </p:set>
                                    <p:anim calcmode="lin" valueType="num">
                                      <p:cBhvr additive="base">
                                        <p:cTn dur="500"/>
                                        <p:tgtEl>
                                          <p:spTgt spid="236"/>
                                        </p:tgtEl>
                                        <p:attrNameLst>
                                          <p:attrName>ppt_w</p:attrName>
                                        </p:attrNameLst>
                                      </p:cBhvr>
                                      <p:tavLst>
                                        <p:tav fmla="" tm="0">
                                          <p:val>
                                            <p:strVal val="0"/>
                                          </p:val>
                                        </p:tav>
                                        <p:tav fmla="" tm="100000">
                                          <p:val>
                                            <p:strVal val="#ppt_w"/>
                                          </p:val>
                                        </p:tav>
                                      </p:tavLst>
                                    </p:anim>
                                    <p:anim calcmode="lin" valueType="num">
                                      <p:cBhvr additive="base">
                                        <p:cTn dur="500"/>
                                        <p:tgtEl>
                                          <p:spTgt spid="23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500"/>
                                        <p:tgtEl>
                                          <p:spTgt spid="239"/>
                                        </p:tgtEl>
                                      </p:cBhvr>
                                    </p:animEffect>
                                  </p:childTnLst>
                                </p:cTn>
                              </p:par>
                              <p:par>
                                <p:cTn fill="hold" nodeType="with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500"/>
                                        <p:tgtEl>
                                          <p:spTgt spid="240"/>
                                        </p:tgtEl>
                                      </p:cBhvr>
                                    </p:animEffect>
                                  </p:childTnLst>
                                </p:cTn>
                              </p:par>
                              <p:par>
                                <p:cTn fill="hold" nodeType="with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500"/>
                                        <p:tgtEl>
                                          <p:spTgt spid="241"/>
                                        </p:tgtEl>
                                      </p:cBhvr>
                                    </p:animEffect>
                                  </p:childTnLst>
                                </p:cTn>
                              </p:par>
                              <p:par>
                                <p:cTn fill="hold" nodeType="with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500"/>
                                        <p:tgtEl>
                                          <p:spTgt spid="242"/>
                                        </p:tgtEl>
                                      </p:cBhvr>
                                    </p:animEffect>
                                  </p:childTnLst>
                                </p:cTn>
                              </p:par>
                              <p:par>
                                <p:cTn fill="hold" nodeType="with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500"/>
                                        <p:tgtEl>
                                          <p:spTgt spid="2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Watercolor Tapes Scrapbook for College by Slidesgo">
  <a:themeElements>
    <a:clrScheme name="Simple Light">
      <a:dk1>
        <a:srgbClr val="153740"/>
      </a:dk1>
      <a:lt1>
        <a:srgbClr val="FFFFFF"/>
      </a:lt1>
      <a:dk2>
        <a:srgbClr val="9DC1D0"/>
      </a:dk2>
      <a:lt2>
        <a:srgbClr val="3E637D"/>
      </a:lt2>
      <a:accent1>
        <a:srgbClr val="EEAD76"/>
      </a:accent1>
      <a:accent2>
        <a:srgbClr val="E88B6A"/>
      </a:accent2>
      <a:accent3>
        <a:srgbClr val="FAECE0"/>
      </a:accent3>
      <a:accent4>
        <a:srgbClr val="FFC09F"/>
      </a:accent4>
      <a:accent5>
        <a:srgbClr val="FFFFFF"/>
      </a:accent5>
      <a:accent6>
        <a:srgbClr val="FFFFFF"/>
      </a:accent6>
      <a:hlink>
        <a:srgbClr val="15374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